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962" r:id="rId2"/>
  </p:sldMasterIdLst>
  <p:notesMasterIdLst>
    <p:notesMasterId r:id="rId29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553"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4" r:id="rId199"/>
    <p:sldId id="455" r:id="rId200"/>
    <p:sldId id="456" r:id="rId201"/>
    <p:sldId id="457" r:id="rId202"/>
    <p:sldId id="458" r:id="rId203"/>
    <p:sldId id="459" r:id="rId204"/>
    <p:sldId id="460" r:id="rId205"/>
    <p:sldId id="461" r:id="rId206"/>
    <p:sldId id="462" r:id="rId207"/>
    <p:sldId id="463" r:id="rId208"/>
    <p:sldId id="465" r:id="rId209"/>
    <p:sldId id="466" r:id="rId210"/>
    <p:sldId id="467" r:id="rId211"/>
    <p:sldId id="468" r:id="rId212"/>
    <p:sldId id="469" r:id="rId213"/>
    <p:sldId id="470" r:id="rId214"/>
    <p:sldId id="471" r:id="rId215"/>
    <p:sldId id="472" r:id="rId216"/>
    <p:sldId id="473" r:id="rId217"/>
    <p:sldId id="474" r:id="rId218"/>
    <p:sldId id="475" r:id="rId219"/>
    <p:sldId id="476" r:id="rId220"/>
    <p:sldId id="477" r:id="rId221"/>
    <p:sldId id="478" r:id="rId222"/>
    <p:sldId id="479" r:id="rId223"/>
    <p:sldId id="480" r:id="rId224"/>
    <p:sldId id="481" r:id="rId225"/>
    <p:sldId id="482" r:id="rId226"/>
    <p:sldId id="483" r:id="rId227"/>
    <p:sldId id="484" r:id="rId228"/>
    <p:sldId id="485" r:id="rId229"/>
    <p:sldId id="486" r:id="rId230"/>
    <p:sldId id="487" r:id="rId231"/>
    <p:sldId id="488" r:id="rId232"/>
    <p:sldId id="489" r:id="rId233"/>
    <p:sldId id="490" r:id="rId234"/>
    <p:sldId id="491" r:id="rId235"/>
    <p:sldId id="492" r:id="rId236"/>
    <p:sldId id="493" r:id="rId237"/>
    <p:sldId id="494" r:id="rId238"/>
    <p:sldId id="495" r:id="rId239"/>
    <p:sldId id="496" r:id="rId240"/>
    <p:sldId id="497" r:id="rId241"/>
    <p:sldId id="498" r:id="rId242"/>
    <p:sldId id="499" r:id="rId243"/>
    <p:sldId id="500" r:id="rId244"/>
    <p:sldId id="501" r:id="rId245"/>
    <p:sldId id="502" r:id="rId246"/>
    <p:sldId id="503" r:id="rId247"/>
    <p:sldId id="504" r:id="rId248"/>
    <p:sldId id="505" r:id="rId249"/>
    <p:sldId id="506" r:id="rId250"/>
    <p:sldId id="507" r:id="rId251"/>
    <p:sldId id="508" r:id="rId252"/>
    <p:sldId id="509" r:id="rId253"/>
    <p:sldId id="510" r:id="rId254"/>
    <p:sldId id="511" r:id="rId255"/>
    <p:sldId id="512" r:id="rId256"/>
    <p:sldId id="513" r:id="rId257"/>
    <p:sldId id="514" r:id="rId258"/>
    <p:sldId id="515" r:id="rId259"/>
    <p:sldId id="516" r:id="rId260"/>
    <p:sldId id="517" r:id="rId261"/>
    <p:sldId id="518" r:id="rId262"/>
    <p:sldId id="519" r:id="rId263"/>
    <p:sldId id="520" r:id="rId264"/>
    <p:sldId id="521" r:id="rId265"/>
    <p:sldId id="522" r:id="rId266"/>
    <p:sldId id="523" r:id="rId267"/>
    <p:sldId id="524" r:id="rId268"/>
    <p:sldId id="525" r:id="rId269"/>
    <p:sldId id="526" r:id="rId270"/>
    <p:sldId id="528" r:id="rId271"/>
    <p:sldId id="529" r:id="rId272"/>
    <p:sldId id="531" r:id="rId273"/>
    <p:sldId id="532" r:id="rId274"/>
    <p:sldId id="533" r:id="rId275"/>
    <p:sldId id="534" r:id="rId276"/>
    <p:sldId id="535" r:id="rId277"/>
    <p:sldId id="537" r:id="rId278"/>
    <p:sldId id="538" r:id="rId279"/>
    <p:sldId id="539" r:id="rId280"/>
    <p:sldId id="540" r:id="rId281"/>
    <p:sldId id="541" r:id="rId282"/>
    <p:sldId id="542" r:id="rId283"/>
    <p:sldId id="543" r:id="rId284"/>
    <p:sldId id="544" r:id="rId285"/>
    <p:sldId id="545" r:id="rId286"/>
    <p:sldId id="546" r:id="rId287"/>
    <p:sldId id="547" r:id="rId288"/>
    <p:sldId id="548" r:id="rId289"/>
    <p:sldId id="549" r:id="rId290"/>
    <p:sldId id="550" r:id="rId291"/>
    <p:sldId id="551" r:id="rId292"/>
    <p:sldId id="552" r:id="rId293"/>
  </p:sldIdLst>
  <p:sldSz cx="12192000" cy="6858000"/>
  <p:notesSz cx="6858000" cy="9144000"/>
  <p:embeddedFontLst>
    <p:embeddedFont>
      <p:font typeface="Agency FB" panose="020B0503020202020204" pitchFamily="34" charset="0"/>
      <p:regular r:id="rId295"/>
      <p:bold r:id="rId296"/>
    </p:embeddedFont>
    <p:embeddedFont>
      <p:font typeface="Arial Narrow" panose="020B0606020202030204" pitchFamily="34" charset="0"/>
      <p:regular r:id="rId297"/>
      <p:bold r:id="rId298"/>
      <p:italic r:id="rId299"/>
      <p:boldItalic r:id="rId300"/>
    </p:embeddedFont>
    <p:embeddedFont>
      <p:font typeface="Book Antiqua" panose="02040602050305030304" pitchFamily="18" charset="0"/>
      <p:regular r:id="rId301"/>
      <p:bold r:id="rId302"/>
      <p:italic r:id="rId303"/>
      <p:boldItalic r:id="rId304"/>
    </p:embeddedFont>
    <p:embeddedFont>
      <p:font typeface="Century Gothic" panose="020B0502020202020204" pitchFamily="34" charset="0"/>
      <p:regular r:id="rId305"/>
      <p:bold r:id="rId306"/>
      <p:italic r:id="rId307"/>
      <p:boldItalic r:id="rId308"/>
    </p:embeddedFont>
    <p:embeddedFont>
      <p:font typeface="Comic Sans MS" panose="030F0702030302020204" pitchFamily="66" charset="0"/>
      <p:regular r:id="rId309"/>
      <p:bold r:id="rId310"/>
      <p:italic r:id="rId311"/>
      <p:boldItalic r:id="rId312"/>
    </p:embeddedFont>
    <p:embeddedFont>
      <p:font typeface="Eras Demi ITC" panose="020B0805030504020804" pitchFamily="34" charset="0"/>
      <p:regular r:id="rId313"/>
    </p:embeddedFont>
    <p:embeddedFont>
      <p:font typeface="Franklin Gothic Medium" panose="020B0603020102020204" pitchFamily="34" charset="0"/>
      <p:regular r:id="rId314"/>
      <p:italic r:id="rId315"/>
    </p:embeddedFont>
    <p:embeddedFont>
      <p:font typeface="Freestyle Script" panose="030804020302050B0404" pitchFamily="66" charset="0"/>
      <p:regular r:id="rId316"/>
    </p:embeddedFont>
    <p:embeddedFont>
      <p:font typeface="Gill Sans MT" panose="020B0502020104020203" pitchFamily="34" charset="0"/>
      <p:regular r:id="rId317"/>
      <p:bold r:id="rId318"/>
      <p:italic r:id="rId319"/>
      <p:boldItalic r:id="rId320"/>
    </p:embeddedFont>
    <p:embeddedFont>
      <p:font typeface="Haettenschweiler" panose="020B0706040902060204" pitchFamily="34" charset="0"/>
      <p:regular r:id="rId321"/>
    </p:embeddedFont>
    <p:embeddedFont>
      <p:font typeface="Lucida Sans" panose="020B0602030504020204" pitchFamily="34" charset="0"/>
      <p:regular r:id="rId322"/>
      <p:bold r:id="rId323"/>
      <p:italic r:id="rId324"/>
      <p:boldItalic r:id="rId325"/>
    </p:embeddedFont>
    <p:embeddedFont>
      <p:font typeface="Lucida Sans Unicode" panose="020B0602030504020204" pitchFamily="34" charset="0"/>
      <p:regular r:id="rId326"/>
    </p:embeddedFont>
    <p:embeddedFont>
      <p:font typeface="Tahoma" panose="020B0604030504040204" pitchFamily="34" charset="0"/>
      <p:regular r:id="rId327"/>
      <p:bold r:id="rId328"/>
    </p:embeddedFont>
    <p:embeddedFont>
      <p:font typeface="Verdana" panose="020B0604030504040204" pitchFamily="34" charset="0"/>
      <p:regular r:id="rId329"/>
      <p:bold r:id="rId330"/>
      <p:italic r:id="rId331"/>
      <p:boldItalic r:id="rId332"/>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Gill Sans MT"/>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Gill Sans MT"/>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Gill Sans MT"/>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Gill Sans MT"/>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Gill Sans MT"/>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Gill Sans MT"/>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Gill Sans MT"/>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Gill Sans MT"/>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Gill Sans M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66CCFF"/>
    <a:srgbClr val="CCFF33"/>
    <a:srgbClr val="FF6600"/>
    <a:srgbClr val="FFFF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5CBCD"/>
          </a:solidFill>
        </a:fill>
      </a:tcStyle>
    </a:wholeTbl>
    <a:band2H>
      <a:tcTxStyle/>
      <a:tcStyle>
        <a:tcBdr/>
        <a:fill>
          <a:solidFill>
            <a:srgbClr val="F3E7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D4F9"/>
          </a:solidFill>
        </a:fill>
      </a:tcStyle>
    </a:wholeTbl>
    <a:band2H>
      <a:tcTxStyle/>
      <a:tcStyle>
        <a:tcBdr/>
        <a:fill>
          <a:solidFill>
            <a:srgbClr val="F3EBFC"/>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2DBDF"/>
          </a:solidFill>
        </a:fill>
      </a:tcStyle>
    </a:wholeTbl>
    <a:band2H>
      <a:tcTxStyle/>
      <a:tcStyle>
        <a:tcBdr/>
        <a:fill>
          <a:solidFill>
            <a:srgbClr val="EAEE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96015" autoAdjust="0"/>
  </p:normalViewPr>
  <p:slideViewPr>
    <p:cSldViewPr snapToGrid="0">
      <p:cViewPr varScale="1">
        <p:scale>
          <a:sx n="99" d="100"/>
          <a:sy n="99" d="100"/>
        </p:scale>
        <p:origin x="1596" y="9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99" Type="http://schemas.openxmlformats.org/officeDocument/2006/relationships/font" Target="fonts/font5.fntdata"/><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324" Type="http://schemas.openxmlformats.org/officeDocument/2006/relationships/font" Target="fonts/font30.fntdata"/><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335" Type="http://schemas.openxmlformats.org/officeDocument/2006/relationships/theme" Target="theme/theme1.xml"/><Relationship Id="rId5" Type="http://schemas.openxmlformats.org/officeDocument/2006/relationships/slide" Target="slides/slide3.xml"/><Relationship Id="rId181" Type="http://schemas.openxmlformats.org/officeDocument/2006/relationships/slide" Target="slides/slide179.xml"/><Relationship Id="rId237" Type="http://schemas.openxmlformats.org/officeDocument/2006/relationships/slide" Target="slides/slide235.xml"/><Relationship Id="rId279" Type="http://schemas.openxmlformats.org/officeDocument/2006/relationships/slide" Target="slides/slide277.xml"/><Relationship Id="rId43" Type="http://schemas.openxmlformats.org/officeDocument/2006/relationships/slide" Target="slides/slide41.xml"/><Relationship Id="rId139" Type="http://schemas.openxmlformats.org/officeDocument/2006/relationships/slide" Target="slides/slide137.xml"/><Relationship Id="rId290" Type="http://schemas.openxmlformats.org/officeDocument/2006/relationships/slide" Target="slides/slide288.xml"/><Relationship Id="rId304" Type="http://schemas.openxmlformats.org/officeDocument/2006/relationships/font" Target="fonts/font10.fntdata"/><Relationship Id="rId85" Type="http://schemas.openxmlformats.org/officeDocument/2006/relationships/slide" Target="slides/slide83.xml"/><Relationship Id="rId150" Type="http://schemas.openxmlformats.org/officeDocument/2006/relationships/slide" Target="slides/slide148.xml"/><Relationship Id="rId192" Type="http://schemas.openxmlformats.org/officeDocument/2006/relationships/slide" Target="slides/slide190.xml"/><Relationship Id="rId206" Type="http://schemas.openxmlformats.org/officeDocument/2006/relationships/slide" Target="slides/slide204.xml"/><Relationship Id="rId248" Type="http://schemas.openxmlformats.org/officeDocument/2006/relationships/slide" Target="slides/slide246.xml"/><Relationship Id="rId12" Type="http://schemas.openxmlformats.org/officeDocument/2006/relationships/slide" Target="slides/slide10.xml"/><Relationship Id="rId108" Type="http://schemas.openxmlformats.org/officeDocument/2006/relationships/slide" Target="slides/slide106.xml"/><Relationship Id="rId315" Type="http://schemas.openxmlformats.org/officeDocument/2006/relationships/font" Target="fonts/font21.fntdata"/><Relationship Id="rId54" Type="http://schemas.openxmlformats.org/officeDocument/2006/relationships/slide" Target="slides/slide52.xml"/><Relationship Id="rId96" Type="http://schemas.openxmlformats.org/officeDocument/2006/relationships/slide" Target="slides/slide94.xml"/><Relationship Id="rId161" Type="http://schemas.openxmlformats.org/officeDocument/2006/relationships/slide" Target="slides/slide159.xml"/><Relationship Id="rId217" Type="http://schemas.openxmlformats.org/officeDocument/2006/relationships/slide" Target="slides/slide215.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326" Type="http://schemas.openxmlformats.org/officeDocument/2006/relationships/font" Target="fonts/font32.fntdata"/><Relationship Id="rId65" Type="http://schemas.openxmlformats.org/officeDocument/2006/relationships/slide" Target="slides/slide63.xml"/><Relationship Id="rId130" Type="http://schemas.openxmlformats.org/officeDocument/2006/relationships/slide" Target="slides/slide128.xml"/><Relationship Id="rId172" Type="http://schemas.openxmlformats.org/officeDocument/2006/relationships/slide" Target="slides/slide170.xml"/><Relationship Id="rId228" Type="http://schemas.openxmlformats.org/officeDocument/2006/relationships/slide" Target="slides/slide226.xml"/><Relationship Id="rId281" Type="http://schemas.openxmlformats.org/officeDocument/2006/relationships/slide" Target="slides/slide279.xml"/><Relationship Id="rId34" Type="http://schemas.openxmlformats.org/officeDocument/2006/relationships/slide" Target="slides/slide32.xml"/><Relationship Id="rId76" Type="http://schemas.openxmlformats.org/officeDocument/2006/relationships/slide" Target="slides/slide74.xml"/><Relationship Id="rId141" Type="http://schemas.openxmlformats.org/officeDocument/2006/relationships/slide" Target="slides/slide139.xml"/><Relationship Id="rId7" Type="http://schemas.openxmlformats.org/officeDocument/2006/relationships/slide" Target="slides/slide5.xml"/><Relationship Id="rId183" Type="http://schemas.openxmlformats.org/officeDocument/2006/relationships/slide" Target="slides/slide181.xml"/><Relationship Id="rId239" Type="http://schemas.openxmlformats.org/officeDocument/2006/relationships/slide" Target="slides/slide237.xml"/><Relationship Id="rId250" Type="http://schemas.openxmlformats.org/officeDocument/2006/relationships/slide" Target="slides/slide248.xml"/><Relationship Id="rId292" Type="http://schemas.openxmlformats.org/officeDocument/2006/relationships/slide" Target="slides/slide290.xml"/><Relationship Id="rId306" Type="http://schemas.openxmlformats.org/officeDocument/2006/relationships/font" Target="fonts/font12.fntdata"/><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327" Type="http://schemas.openxmlformats.org/officeDocument/2006/relationships/font" Target="fonts/font33.fntdata"/><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282" Type="http://schemas.openxmlformats.org/officeDocument/2006/relationships/slide" Target="slides/slide280.xml"/><Relationship Id="rId317" Type="http://schemas.openxmlformats.org/officeDocument/2006/relationships/font" Target="fonts/font23.fntdata"/><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slide" Target="slides/slide270.xml"/><Relationship Id="rId293" Type="http://schemas.openxmlformats.org/officeDocument/2006/relationships/slide" Target="slides/slide291.xml"/><Relationship Id="rId307" Type="http://schemas.openxmlformats.org/officeDocument/2006/relationships/font" Target="fonts/font13.fntdata"/><Relationship Id="rId328" Type="http://schemas.openxmlformats.org/officeDocument/2006/relationships/font" Target="fonts/font34.fntdata"/><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283" Type="http://schemas.openxmlformats.org/officeDocument/2006/relationships/slide" Target="slides/slide281.xml"/><Relationship Id="rId318" Type="http://schemas.openxmlformats.org/officeDocument/2006/relationships/font" Target="fonts/font24.fntdata"/><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slide" Target="slides/slide271.xml"/><Relationship Id="rId294" Type="http://schemas.openxmlformats.org/officeDocument/2006/relationships/notesMaster" Target="notesMasters/notesMaster1.xml"/><Relationship Id="rId308" Type="http://schemas.openxmlformats.org/officeDocument/2006/relationships/font" Target="fonts/font14.fntdata"/><Relationship Id="rId329" Type="http://schemas.openxmlformats.org/officeDocument/2006/relationships/font" Target="fonts/font35.fntdata"/><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slide" Target="slides/slide282.xml"/><Relationship Id="rId319" Type="http://schemas.openxmlformats.org/officeDocument/2006/relationships/font" Target="fonts/font25.fntdata"/><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330" Type="http://schemas.openxmlformats.org/officeDocument/2006/relationships/font" Target="fonts/font36.fntdata"/><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slide" Target="slides/slide272.xml"/><Relationship Id="rId295" Type="http://schemas.openxmlformats.org/officeDocument/2006/relationships/font" Target="fonts/font1.fntdata"/><Relationship Id="rId309" Type="http://schemas.openxmlformats.org/officeDocument/2006/relationships/font" Target="fonts/font15.fntdata"/><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320" Type="http://schemas.openxmlformats.org/officeDocument/2006/relationships/font" Target="fonts/font26.fntdata"/><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slide" Target="slides/slide28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310" Type="http://schemas.openxmlformats.org/officeDocument/2006/relationships/font" Target="fonts/font16.fntdata"/><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331" Type="http://schemas.openxmlformats.org/officeDocument/2006/relationships/font" Target="fonts/font37.fntdata"/><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slide" Target="slides/slide273.xml"/><Relationship Id="rId296" Type="http://schemas.openxmlformats.org/officeDocument/2006/relationships/font" Target="fonts/font2.fntdata"/><Relationship Id="rId300" Type="http://schemas.openxmlformats.org/officeDocument/2006/relationships/font" Target="fonts/font6.fntdata"/><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321" Type="http://schemas.openxmlformats.org/officeDocument/2006/relationships/font" Target="fonts/font27.fntdata"/><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286" Type="http://schemas.openxmlformats.org/officeDocument/2006/relationships/slide" Target="slides/slide284.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311" Type="http://schemas.openxmlformats.org/officeDocument/2006/relationships/font" Target="fonts/font17.fntdata"/><Relationship Id="rId332" Type="http://schemas.openxmlformats.org/officeDocument/2006/relationships/font" Target="fonts/font38.fntdata"/><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slide" Target="slides/slide274.xml"/><Relationship Id="rId297" Type="http://schemas.openxmlformats.org/officeDocument/2006/relationships/font" Target="fonts/font3.fntdata"/><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301" Type="http://schemas.openxmlformats.org/officeDocument/2006/relationships/font" Target="fonts/font7.fntdata"/><Relationship Id="rId322" Type="http://schemas.openxmlformats.org/officeDocument/2006/relationships/font" Target="fonts/font28.fntdata"/><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287" Type="http://schemas.openxmlformats.org/officeDocument/2006/relationships/slide" Target="slides/slide285.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312" Type="http://schemas.openxmlformats.org/officeDocument/2006/relationships/font" Target="fonts/font18.fntdata"/><Relationship Id="rId333" Type="http://schemas.openxmlformats.org/officeDocument/2006/relationships/presProps" Target="presProps.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277" Type="http://schemas.openxmlformats.org/officeDocument/2006/relationships/slide" Target="slides/slide275.xml"/><Relationship Id="rId298" Type="http://schemas.openxmlformats.org/officeDocument/2006/relationships/font" Target="fonts/font4.fntdata"/><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302" Type="http://schemas.openxmlformats.org/officeDocument/2006/relationships/font" Target="fonts/font8.fntdata"/><Relationship Id="rId323" Type="http://schemas.openxmlformats.org/officeDocument/2006/relationships/font" Target="fonts/font29.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slide" Target="slides/slide286.xml"/><Relationship Id="rId106" Type="http://schemas.openxmlformats.org/officeDocument/2006/relationships/slide" Target="slides/slide104.xml"/><Relationship Id="rId127" Type="http://schemas.openxmlformats.org/officeDocument/2006/relationships/slide" Target="slides/slide125.xml"/><Relationship Id="rId313" Type="http://schemas.openxmlformats.org/officeDocument/2006/relationships/font" Target="fonts/font19.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334" Type="http://schemas.openxmlformats.org/officeDocument/2006/relationships/viewProps" Target="viewProps.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slide" Target="slides/slide276.xml"/><Relationship Id="rId303" Type="http://schemas.openxmlformats.org/officeDocument/2006/relationships/font" Target="fonts/font9.fntdata"/><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289" Type="http://schemas.openxmlformats.org/officeDocument/2006/relationships/slide" Target="slides/slide287.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 Id="rId314" Type="http://schemas.openxmlformats.org/officeDocument/2006/relationships/font" Target="fonts/font20.fntdata"/><Relationship Id="rId95" Type="http://schemas.openxmlformats.org/officeDocument/2006/relationships/slide" Target="slides/slide93.xml"/><Relationship Id="rId160" Type="http://schemas.openxmlformats.org/officeDocument/2006/relationships/slide" Target="slides/slide158.xml"/><Relationship Id="rId216" Type="http://schemas.openxmlformats.org/officeDocument/2006/relationships/slide" Target="slides/slide214.xml"/><Relationship Id="rId258" Type="http://schemas.openxmlformats.org/officeDocument/2006/relationships/slide" Target="slides/slide256.xml"/><Relationship Id="rId22" Type="http://schemas.openxmlformats.org/officeDocument/2006/relationships/slide" Target="slides/slide20.xml"/><Relationship Id="rId64" Type="http://schemas.openxmlformats.org/officeDocument/2006/relationships/slide" Target="slides/slide62.xml"/><Relationship Id="rId118" Type="http://schemas.openxmlformats.org/officeDocument/2006/relationships/slide" Target="slides/slide116.xml"/><Relationship Id="rId325" Type="http://schemas.openxmlformats.org/officeDocument/2006/relationships/font" Target="fonts/font31.fntdata"/><Relationship Id="rId171" Type="http://schemas.openxmlformats.org/officeDocument/2006/relationships/slide" Target="slides/slide169.xml"/><Relationship Id="rId227" Type="http://schemas.openxmlformats.org/officeDocument/2006/relationships/slide" Target="slides/slide225.xml"/><Relationship Id="rId269" Type="http://schemas.openxmlformats.org/officeDocument/2006/relationships/slide" Target="slides/slide267.xml"/><Relationship Id="rId33" Type="http://schemas.openxmlformats.org/officeDocument/2006/relationships/slide" Target="slides/slide31.xml"/><Relationship Id="rId129" Type="http://schemas.openxmlformats.org/officeDocument/2006/relationships/slide" Target="slides/slide127.xml"/><Relationship Id="rId280" Type="http://schemas.openxmlformats.org/officeDocument/2006/relationships/slide" Target="slides/slide278.xml"/><Relationship Id="rId336" Type="http://schemas.openxmlformats.org/officeDocument/2006/relationships/tableStyles" Target="tableStyles.xml"/><Relationship Id="rId75" Type="http://schemas.openxmlformats.org/officeDocument/2006/relationships/slide" Target="slides/slide73.xml"/><Relationship Id="rId140" Type="http://schemas.openxmlformats.org/officeDocument/2006/relationships/slide" Target="slides/slide138.xml"/><Relationship Id="rId182" Type="http://schemas.openxmlformats.org/officeDocument/2006/relationships/slide" Target="slides/slide180.xml"/><Relationship Id="rId6" Type="http://schemas.openxmlformats.org/officeDocument/2006/relationships/slide" Target="slides/slide4.xml"/><Relationship Id="rId238" Type="http://schemas.openxmlformats.org/officeDocument/2006/relationships/slide" Target="slides/slide236.xml"/><Relationship Id="rId291" Type="http://schemas.openxmlformats.org/officeDocument/2006/relationships/slide" Target="slides/slide289.xml"/><Relationship Id="rId305" Type="http://schemas.openxmlformats.org/officeDocument/2006/relationships/font" Target="fonts/font11.fntdata"/><Relationship Id="rId44" Type="http://schemas.openxmlformats.org/officeDocument/2006/relationships/slide" Target="slides/slide42.xml"/><Relationship Id="rId86" Type="http://schemas.openxmlformats.org/officeDocument/2006/relationships/slide" Target="slides/slide84.xml"/><Relationship Id="rId151" Type="http://schemas.openxmlformats.org/officeDocument/2006/relationships/slide" Target="slides/slide149.xml"/><Relationship Id="rId193" Type="http://schemas.openxmlformats.org/officeDocument/2006/relationships/slide" Target="slides/slide191.xml"/><Relationship Id="rId207" Type="http://schemas.openxmlformats.org/officeDocument/2006/relationships/slide" Target="slides/slide205.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16" Type="http://schemas.openxmlformats.org/officeDocument/2006/relationships/font" Target="fonts/font22.fntdata"/><Relationship Id="rId55" Type="http://schemas.openxmlformats.org/officeDocument/2006/relationships/slide" Target="slides/slide53.xml"/><Relationship Id="rId97" Type="http://schemas.openxmlformats.org/officeDocument/2006/relationships/slide" Target="slides/slide95.xml"/><Relationship Id="rId120" Type="http://schemas.openxmlformats.org/officeDocument/2006/relationships/slide" Target="slides/slide118.xml"/><Relationship Id="rId162" Type="http://schemas.openxmlformats.org/officeDocument/2006/relationships/slide" Target="slides/slide160.xml"/><Relationship Id="rId218" Type="http://schemas.openxmlformats.org/officeDocument/2006/relationships/slide" Target="slides/slide216.xml"/><Relationship Id="rId271" Type="http://schemas.openxmlformats.org/officeDocument/2006/relationships/slide" Target="slides/slide26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695" name="Shape 4695"/>
          <p:cNvSpPr>
            <a:spLocks noGrp="1" noRot="1" noChangeAspect="1"/>
          </p:cNvSpPr>
          <p:nvPr>
            <p:ph type="sldImg"/>
          </p:nvPr>
        </p:nvSpPr>
        <p:spPr>
          <a:xfrm>
            <a:off x="1143000" y="685800"/>
            <a:ext cx="4572000" cy="3429000"/>
          </a:xfrm>
          <a:prstGeom prst="rect">
            <a:avLst/>
          </a:prstGeom>
        </p:spPr>
        <p:txBody>
          <a:bodyPr/>
          <a:lstStyle/>
          <a:p>
            <a:endParaRPr/>
          </a:p>
        </p:txBody>
      </p:sp>
      <p:sp>
        <p:nvSpPr>
          <p:cNvPr id="4696" name="Shape 469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Gill Sans MT"/>
      </a:defRPr>
    </a:lvl1pPr>
    <a:lvl2pPr indent="228600" latinLnBrk="0">
      <a:defRPr sz="1200">
        <a:latin typeface="+mj-lt"/>
        <a:ea typeface="+mj-ea"/>
        <a:cs typeface="+mj-cs"/>
        <a:sym typeface="Gill Sans MT"/>
      </a:defRPr>
    </a:lvl2pPr>
    <a:lvl3pPr indent="457200" latinLnBrk="0">
      <a:defRPr sz="1200">
        <a:latin typeface="+mj-lt"/>
        <a:ea typeface="+mj-ea"/>
        <a:cs typeface="+mj-cs"/>
        <a:sym typeface="Gill Sans MT"/>
      </a:defRPr>
    </a:lvl3pPr>
    <a:lvl4pPr indent="685800" latinLnBrk="0">
      <a:defRPr sz="1200">
        <a:latin typeface="+mj-lt"/>
        <a:ea typeface="+mj-ea"/>
        <a:cs typeface="+mj-cs"/>
        <a:sym typeface="Gill Sans MT"/>
      </a:defRPr>
    </a:lvl4pPr>
    <a:lvl5pPr indent="914400" latinLnBrk="0">
      <a:defRPr sz="1200">
        <a:latin typeface="+mj-lt"/>
        <a:ea typeface="+mj-ea"/>
        <a:cs typeface="+mj-cs"/>
        <a:sym typeface="Gill Sans MT"/>
      </a:defRPr>
    </a:lvl5pPr>
    <a:lvl6pPr indent="1143000" latinLnBrk="0">
      <a:defRPr sz="1200">
        <a:latin typeface="+mj-lt"/>
        <a:ea typeface="+mj-ea"/>
        <a:cs typeface="+mj-cs"/>
        <a:sym typeface="Gill Sans MT"/>
      </a:defRPr>
    </a:lvl6pPr>
    <a:lvl7pPr indent="1371600" latinLnBrk="0">
      <a:defRPr sz="1200">
        <a:latin typeface="+mj-lt"/>
        <a:ea typeface="+mj-ea"/>
        <a:cs typeface="+mj-cs"/>
        <a:sym typeface="Gill Sans MT"/>
      </a:defRPr>
    </a:lvl7pPr>
    <a:lvl8pPr indent="1600200" latinLnBrk="0">
      <a:defRPr sz="1200">
        <a:latin typeface="+mj-lt"/>
        <a:ea typeface="+mj-ea"/>
        <a:cs typeface="+mj-cs"/>
        <a:sym typeface="Gill Sans MT"/>
      </a:defRPr>
    </a:lvl8pPr>
    <a:lvl9pPr indent="1828800" latinLnBrk="0">
      <a:defRPr sz="1200">
        <a:latin typeface="+mj-lt"/>
        <a:ea typeface="+mj-ea"/>
        <a:cs typeface="+mj-cs"/>
        <a:sym typeface="Gill Sans MT"/>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14" name="Rectangle 7"/>
          <p:cNvSpPr/>
          <p:nvPr/>
        </p:nvSpPr>
        <p:spPr>
          <a:xfrm>
            <a:off x="0" y="2019475"/>
            <a:ext cx="12192000" cy="4105942"/>
          </a:xfrm>
          <a:prstGeom prst="rect">
            <a:avLst/>
          </a:prstGeom>
          <a:gradFill>
            <a:gsLst>
              <a:gs pos="0">
                <a:srgbClr val="DFDBD5">
                  <a:alpha val="0"/>
                </a:srgbClr>
              </a:gs>
              <a:gs pos="100000">
                <a:srgbClr val="DFDBD5"/>
              </a:gs>
            </a:gsLst>
            <a:lin ang="5400000"/>
          </a:gradFill>
          <a:ln w="12700">
            <a:miter lim="400000"/>
          </a:ln>
        </p:spPr>
        <p:txBody>
          <a:bodyPr lIns="45719" rIns="45719"/>
          <a:lstStyle/>
          <a:p>
            <a:endParaRPr/>
          </a:p>
        </p:txBody>
      </p:sp>
      <p:pic>
        <p:nvPicPr>
          <p:cNvPr id="15" name="Picture 6" descr="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26479"/>
            <a:ext cx="12192000" cy="731525"/>
          </a:xfrm>
          <a:prstGeom prst="rect">
            <a:avLst/>
          </a:prstGeom>
          <a:ln w="12700">
            <a:miter lim="400000"/>
          </a:ln>
        </p:spPr>
      </p:pic>
      <p:sp>
        <p:nvSpPr>
          <p:cNvPr id="16" name="Straight Connector 9"/>
          <p:cNvSpPr/>
          <p:nvPr/>
        </p:nvSpPr>
        <p:spPr>
          <a:xfrm>
            <a:off x="0" y="6128413"/>
            <a:ext cx="12192000" cy="1"/>
          </a:xfrm>
          <a:prstGeom prst="line">
            <a:avLst/>
          </a:prstGeom>
          <a:ln w="12700">
            <a:solidFill>
              <a:srgbClr val="000001">
                <a:alpha val="20000"/>
              </a:srgbClr>
            </a:solidFill>
          </a:ln>
        </p:spPr>
        <p:txBody>
          <a:bodyPr lIns="45719" rIns="45719"/>
          <a:lstStyle/>
          <a:p>
            <a:endParaRPr/>
          </a:p>
        </p:txBody>
      </p:sp>
      <p:sp>
        <p:nvSpPr>
          <p:cNvPr id="17" name="Title Text"/>
          <p:cNvSpPr txBox="1">
            <a:spLocks noGrp="1"/>
          </p:cNvSpPr>
          <p:nvPr>
            <p:ph type="title"/>
          </p:nvPr>
        </p:nvSpPr>
        <p:spPr>
          <a:xfrm>
            <a:off x="2417778" y="802297"/>
            <a:ext cx="8637074" cy="2541432"/>
          </a:xfrm>
          <a:prstGeom prst="rect">
            <a:avLst/>
          </a:prstGeom>
        </p:spPr>
        <p:txBody>
          <a:bodyPr lIns="0" tIns="0" rIns="0" bIns="0" anchor="b"/>
          <a:lstStyle>
            <a:lvl1pPr>
              <a:defRPr sz="6600"/>
            </a:lvl1pPr>
          </a:lstStyle>
          <a:p>
            <a:r>
              <a:t>Title Text</a:t>
            </a:r>
          </a:p>
        </p:txBody>
      </p:sp>
      <p:sp>
        <p:nvSpPr>
          <p:cNvPr id="18" name="Body Level One…"/>
          <p:cNvSpPr txBox="1">
            <a:spLocks noGrp="1"/>
          </p:cNvSpPr>
          <p:nvPr>
            <p:ph type="body" sz="quarter" idx="1"/>
          </p:nvPr>
        </p:nvSpPr>
        <p:spPr>
          <a:xfrm>
            <a:off x="2417779" y="3531203"/>
            <a:ext cx="8637073" cy="977622"/>
          </a:xfrm>
          <a:prstGeom prst="rect">
            <a:avLst/>
          </a:prstGeom>
        </p:spPr>
        <p:txBody>
          <a:bodyPr lIns="91439" tIns="91439" rIns="91439" bIns="91439"/>
          <a:lstStyle>
            <a:lvl1pPr marL="0" indent="0">
              <a:buClrTx/>
              <a:buSzTx/>
              <a:buFontTx/>
              <a:buNone/>
              <a:defRPr sz="1800" cap="all"/>
            </a:lvl1pPr>
            <a:lvl2pPr marL="0" indent="457200">
              <a:buClrTx/>
              <a:buSzTx/>
              <a:buFontTx/>
              <a:buNone/>
              <a:defRPr sz="1800" cap="all"/>
            </a:lvl2pPr>
            <a:lvl3pPr marL="0" indent="914400">
              <a:buClrTx/>
              <a:buSzTx/>
              <a:buFontTx/>
              <a:buNone/>
              <a:defRPr sz="1800" cap="all"/>
            </a:lvl3pPr>
            <a:lvl4pPr marL="0" indent="1371600">
              <a:buClrTx/>
              <a:buSzTx/>
              <a:buFontTx/>
              <a:buNone/>
              <a:defRPr sz="1800" cap="all"/>
            </a:lvl4pPr>
            <a:lvl5pPr marL="0" indent="1828800">
              <a:buClrTx/>
              <a:buSzTx/>
              <a:buFontTx/>
              <a:buNone/>
              <a:defRPr sz="1800" cap="all"/>
            </a:lvl5pP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xfrm>
            <a:off x="1749007" y="798972"/>
            <a:ext cx="499676" cy="523241"/>
          </a:xfrm>
          <a:prstGeom prst="rect">
            <a:avLst/>
          </a:prstGeom>
        </p:spPr>
        <p:txBody>
          <a:bodyPr/>
          <a:lstStyle/>
          <a:p>
            <a:fld id="{86CB4B4D-7CA3-9044-876B-883B54F8677D}" type="slidenum">
              <a:t>‹#›</a:t>
            </a:fld>
            <a:endParaRPr/>
          </a:p>
        </p:txBody>
      </p:sp>
      <p:sp>
        <p:nvSpPr>
          <p:cNvPr id="20" name="Straight Connector 14"/>
          <p:cNvSpPr/>
          <p:nvPr/>
        </p:nvSpPr>
        <p:spPr>
          <a:xfrm>
            <a:off x="2417779" y="3528541"/>
            <a:ext cx="8637073" cy="1"/>
          </a:xfrm>
          <a:prstGeom prst="line">
            <a:avLst/>
          </a:prstGeom>
          <a:ln w="31750">
            <a:solidFill>
              <a:schemeClr val="accent1"/>
            </a:solidFill>
          </a:ln>
        </p:spPr>
        <p:txBody>
          <a:bodyPr lIns="45719" rIns="45719"/>
          <a:lstStyle/>
          <a:p>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sp>
        <p:nvSpPr>
          <p:cNvPr id="122" name="Rectangle 7"/>
          <p:cNvSpPr/>
          <p:nvPr/>
        </p:nvSpPr>
        <p:spPr>
          <a:xfrm>
            <a:off x="0" y="2019475"/>
            <a:ext cx="12192000" cy="4105942"/>
          </a:xfrm>
          <a:prstGeom prst="rect">
            <a:avLst/>
          </a:prstGeom>
          <a:gradFill>
            <a:gsLst>
              <a:gs pos="0">
                <a:srgbClr val="DFDBD5">
                  <a:alpha val="0"/>
                </a:srgbClr>
              </a:gs>
              <a:gs pos="100000">
                <a:srgbClr val="DFDBD5"/>
              </a:gs>
            </a:gsLst>
            <a:lin ang="5400000"/>
          </a:gradFill>
          <a:ln w="12700">
            <a:miter lim="400000"/>
          </a:ln>
        </p:spPr>
        <p:txBody>
          <a:bodyPr lIns="45719" rIns="45719"/>
          <a:lstStyle/>
          <a:p>
            <a:endParaRPr/>
          </a:p>
        </p:txBody>
      </p:sp>
      <p:pic>
        <p:nvPicPr>
          <p:cNvPr id="123" name="Picture 6" descr="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26479"/>
            <a:ext cx="12192000" cy="731525"/>
          </a:xfrm>
          <a:prstGeom prst="rect">
            <a:avLst/>
          </a:prstGeom>
          <a:ln w="12700">
            <a:miter lim="400000"/>
          </a:ln>
        </p:spPr>
      </p:pic>
      <p:sp>
        <p:nvSpPr>
          <p:cNvPr id="124" name="Straight Connector 9"/>
          <p:cNvSpPr/>
          <p:nvPr/>
        </p:nvSpPr>
        <p:spPr>
          <a:xfrm>
            <a:off x="0" y="6128413"/>
            <a:ext cx="12192000" cy="1"/>
          </a:xfrm>
          <a:prstGeom prst="line">
            <a:avLst/>
          </a:prstGeom>
          <a:ln w="12700">
            <a:solidFill>
              <a:srgbClr val="000001">
                <a:alpha val="20000"/>
              </a:srgbClr>
            </a:solidFill>
          </a:ln>
        </p:spPr>
        <p:txBody>
          <a:bodyPr lIns="45719" rIns="45719"/>
          <a:lstStyle/>
          <a:p>
            <a:endParaRPr/>
          </a:p>
        </p:txBody>
      </p:sp>
      <p:grpSp>
        <p:nvGrpSpPr>
          <p:cNvPr id="127" name="Group 7"/>
          <p:cNvGrpSpPr/>
          <p:nvPr/>
        </p:nvGrpSpPr>
        <p:grpSpPr>
          <a:xfrm>
            <a:off x="7477386" y="482170"/>
            <a:ext cx="4074535" cy="5149101"/>
            <a:chOff x="0" y="0"/>
            <a:chExt cx="4074533" cy="5149100"/>
          </a:xfrm>
        </p:grpSpPr>
        <p:sp>
          <p:nvSpPr>
            <p:cNvPr id="125" name="Rectangle 17"/>
            <p:cNvSpPr/>
            <p:nvPr/>
          </p:nvSpPr>
          <p:spPr>
            <a:xfrm>
              <a:off x="-1" y="0"/>
              <a:ext cx="4074535" cy="5149101"/>
            </a:xfrm>
            <a:prstGeom prst="rect">
              <a:avLst/>
            </a:prstGeom>
            <a:gradFill flip="none" rotWithShape="1">
              <a:gsLst>
                <a:gs pos="0">
                  <a:srgbClr val="000001"/>
                </a:gs>
                <a:gs pos="100000">
                  <a:srgbClr val="191919"/>
                </a:gs>
              </a:gsLst>
              <a:lin ang="5400000" scaled="0"/>
            </a:gradFill>
            <a:ln w="12700" cap="flat">
              <a:noFill/>
              <a:miter lim="400000"/>
            </a:ln>
            <a:effectLst>
              <a:outerShdw blurRad="127000" dist="228600" dir="4740000" rotWithShape="0">
                <a:srgbClr val="000000">
                  <a:alpha val="34000"/>
                </a:srgbClr>
              </a:outerShdw>
            </a:effectLst>
          </p:spPr>
          <p:txBody>
            <a:bodyPr wrap="square" lIns="45719" tIns="45719" rIns="45719" bIns="45719" numCol="1" anchor="t">
              <a:noAutofit/>
            </a:bodyPr>
            <a:lstStyle/>
            <a:p>
              <a:endParaRPr/>
            </a:p>
          </p:txBody>
        </p:sp>
        <p:sp>
          <p:nvSpPr>
            <p:cNvPr id="126" name="Rectangle 18"/>
            <p:cNvSpPr/>
            <p:nvPr/>
          </p:nvSpPr>
          <p:spPr>
            <a:xfrm>
              <a:off x="313059" y="330336"/>
              <a:ext cx="3450290" cy="4466452"/>
            </a:xfrm>
            <a:prstGeom prst="rect">
              <a:avLst/>
            </a:prstGeom>
            <a:gradFill flip="none" rotWithShape="1">
              <a:gsLst>
                <a:gs pos="0">
                  <a:srgbClr val="DADADA"/>
                </a:gs>
                <a:gs pos="100000">
                  <a:srgbClr val="FFFFFE"/>
                </a:gs>
              </a:gsLst>
              <a:lin ang="16200000" scaled="0"/>
            </a:gradFill>
            <a:ln w="50800" cap="flat">
              <a:solidFill>
                <a:srgbClr val="191919"/>
              </a:solidFill>
              <a:prstDash val="solid"/>
              <a:miter lim="800000"/>
            </a:ln>
            <a:effectLst/>
          </p:spPr>
          <p:txBody>
            <a:bodyPr wrap="square" lIns="45719" tIns="45719" rIns="45719" bIns="45719" numCol="1" anchor="t">
              <a:noAutofit/>
            </a:bodyPr>
            <a:lstStyle/>
            <a:p>
              <a:endParaRPr/>
            </a:p>
          </p:txBody>
        </p:sp>
      </p:grpSp>
      <p:sp>
        <p:nvSpPr>
          <p:cNvPr id="128" name="Title Text"/>
          <p:cNvSpPr txBox="1">
            <a:spLocks noGrp="1"/>
          </p:cNvSpPr>
          <p:nvPr>
            <p:ph type="title"/>
          </p:nvPr>
        </p:nvSpPr>
        <p:spPr>
          <a:xfrm>
            <a:off x="1451205" y="1129513"/>
            <a:ext cx="5532329" cy="1830585"/>
          </a:xfrm>
          <a:prstGeom prst="rect">
            <a:avLst/>
          </a:prstGeom>
        </p:spPr>
        <p:txBody>
          <a:bodyPr anchor="b"/>
          <a:lstStyle/>
          <a:p>
            <a:r>
              <a:t>Title Text</a:t>
            </a:r>
          </a:p>
        </p:txBody>
      </p:sp>
      <p:sp>
        <p:nvSpPr>
          <p:cNvPr id="129" name="Picture Placeholder 2"/>
          <p:cNvSpPr>
            <a:spLocks noGrp="1"/>
          </p:cNvSpPr>
          <p:nvPr>
            <p:ph type="pic" sz="quarter" idx="21"/>
          </p:nvPr>
        </p:nvSpPr>
        <p:spPr>
          <a:xfrm>
            <a:off x="8124389" y="1122542"/>
            <a:ext cx="2791172" cy="3866328"/>
          </a:xfrm>
          <a:prstGeom prst="rect">
            <a:avLst/>
          </a:prstGeom>
        </p:spPr>
        <p:txBody>
          <a:bodyPr lIns="91439" rIns="91439">
            <a:noAutofit/>
          </a:bodyPr>
          <a:lstStyle/>
          <a:p>
            <a:endParaRPr/>
          </a:p>
        </p:txBody>
      </p:sp>
      <p:sp>
        <p:nvSpPr>
          <p:cNvPr id="130" name="Body Level One…"/>
          <p:cNvSpPr txBox="1">
            <a:spLocks noGrp="1"/>
          </p:cNvSpPr>
          <p:nvPr>
            <p:ph type="body" sz="quarter" idx="1"/>
          </p:nvPr>
        </p:nvSpPr>
        <p:spPr>
          <a:xfrm>
            <a:off x="1450329" y="3145992"/>
            <a:ext cx="5524404" cy="2003743"/>
          </a:xfrm>
          <a:prstGeom prst="rect">
            <a:avLst/>
          </a:prstGeom>
        </p:spPr>
        <p:txBody>
          <a:bodyPr/>
          <a:lstStyle>
            <a:lvl1pPr marL="0" indent="0">
              <a:buClrTx/>
              <a:buSzTx/>
              <a:buFontTx/>
              <a:buNone/>
              <a:defRPr sz="1800"/>
            </a:lvl1pPr>
            <a:lvl2pPr marL="0" indent="457200">
              <a:buClrTx/>
              <a:buSzTx/>
              <a:buFontTx/>
              <a:buNone/>
              <a:defRPr sz="1800"/>
            </a:lvl2pPr>
            <a:lvl3pPr marL="0" indent="914400">
              <a:buClrTx/>
              <a:buSzTx/>
              <a:buFontTx/>
              <a:buNone/>
              <a:defRPr sz="1800"/>
            </a:lvl3pPr>
            <a:lvl4pPr marL="0" indent="1371600">
              <a:buClrTx/>
              <a:buSzTx/>
              <a:buFontTx/>
              <a:buNone/>
              <a:defRPr sz="1800"/>
            </a:lvl4pPr>
            <a:lvl5pPr marL="0" indent="1828800">
              <a:buClrTx/>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1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32" name="Straight Connector 30"/>
          <p:cNvSpPr/>
          <p:nvPr/>
        </p:nvSpPr>
        <p:spPr>
          <a:xfrm>
            <a:off x="1447382" y="3143605"/>
            <a:ext cx="5527351" cy="1"/>
          </a:xfrm>
          <a:prstGeom prst="line">
            <a:avLst/>
          </a:prstGeom>
          <a:ln w="31750">
            <a:solidFill>
              <a:schemeClr val="accent1"/>
            </a:solidFill>
          </a:ln>
        </p:spPr>
        <p:txBody>
          <a:bodyPr lIns="45719" rIns="45719"/>
          <a:lstStyle/>
          <a:p>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x">
  <p:cSld name="Title, 2 Content and Text">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94" name="Oval 21"/>
          <p:cNvSpPr/>
          <p:nvPr/>
        </p:nvSpPr>
        <p:spPr>
          <a:xfrm>
            <a:off x="8399243" y="1676400"/>
            <a:ext cx="37592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95" name="Oval 22"/>
          <p:cNvSpPr/>
          <p:nvPr/>
        </p:nvSpPr>
        <p:spPr>
          <a:xfrm>
            <a:off x="7586443" y="-457200"/>
            <a:ext cx="2133601" cy="1600200"/>
          </a:xfrm>
          <a:prstGeom prst="ellipse">
            <a:avLst/>
          </a:prstGeom>
          <a:gradFill>
            <a:gsLst>
              <a:gs pos="0">
                <a:srgbClr val="50B9C1">
                  <a:alpha val="14000"/>
                </a:srgbClr>
              </a:gs>
              <a:gs pos="36000">
                <a:srgbClr val="50B9C1">
                  <a:alpha val="7000"/>
                </a:srgbClr>
              </a:gs>
              <a:gs pos="73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96" name="Oval 23"/>
          <p:cNvSpPr/>
          <p:nvPr/>
        </p:nvSpPr>
        <p:spPr>
          <a:xfrm>
            <a:off x="8399243" y="6096000"/>
            <a:ext cx="1320801" cy="990600"/>
          </a:xfrm>
          <a:prstGeom prst="ellipse">
            <a:avLst/>
          </a:prstGeom>
          <a:gradFill>
            <a:gsLst>
              <a:gs pos="0">
                <a:srgbClr val="50B9C1">
                  <a:alpha val="9000"/>
                </a:srgbClr>
              </a:gs>
              <a:gs pos="36000">
                <a:srgbClr val="50B9C1">
                  <a:alpha val="5000"/>
                </a:srgbClr>
              </a:gs>
              <a:gs pos="66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97" name="Oval 19"/>
          <p:cNvSpPr/>
          <p:nvPr/>
        </p:nvSpPr>
        <p:spPr>
          <a:xfrm>
            <a:off x="-205317" y="2667000"/>
            <a:ext cx="5588001" cy="4191000"/>
          </a:xfrm>
          <a:prstGeom prst="ellipse">
            <a:avLst/>
          </a:prstGeom>
          <a:gradFill>
            <a:gsLst>
              <a:gs pos="0">
                <a:srgbClr val="50B9C1">
                  <a:alpha val="11000"/>
                </a:srgbClr>
              </a:gs>
              <a:gs pos="36000">
                <a:srgbClr val="50B9C1">
                  <a:alpha val="10000"/>
                </a:srgbClr>
              </a:gs>
              <a:gs pos="75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98" name="Oval 20"/>
          <p:cNvSpPr/>
          <p:nvPr/>
        </p:nvSpPr>
        <p:spPr>
          <a:xfrm>
            <a:off x="-1119718" y="2895600"/>
            <a:ext cx="3149601" cy="2362200"/>
          </a:xfrm>
          <a:prstGeom prst="ellipse">
            <a:avLst/>
          </a:prstGeom>
          <a:gradFill>
            <a:gsLst>
              <a:gs pos="0">
                <a:srgbClr val="50B9C1">
                  <a:alpha val="8000"/>
                </a:srgbClr>
              </a:gs>
              <a:gs pos="36000">
                <a:srgbClr val="50B9C1">
                  <a:alpha val="8000"/>
                </a:srgbClr>
              </a:gs>
              <a:gs pos="72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99" name="Rectangle 18"/>
          <p:cNvSpPr/>
          <p:nvPr/>
        </p:nvSpPr>
        <p:spPr>
          <a:xfrm>
            <a:off x="10327216" y="0"/>
            <a:ext cx="914401" cy="1100138"/>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400" name="Title Text"/>
          <p:cNvSpPr txBox="1">
            <a:spLocks noGrp="1"/>
          </p:cNvSpPr>
          <p:nvPr>
            <p:ph type="title"/>
          </p:nvPr>
        </p:nvSpPr>
        <p:spPr>
          <a:xfrm>
            <a:off x="645585" y="452439"/>
            <a:ext cx="9408584" cy="1400176"/>
          </a:xfrm>
          <a:prstGeom prst="rect">
            <a:avLst/>
          </a:prstGeom>
        </p:spPr>
        <p:txBody>
          <a:bodyPr/>
          <a:lstStyle>
            <a:lvl1pPr defTabSz="457200">
              <a:lnSpc>
                <a:spcPct val="100000"/>
              </a:lnSpc>
              <a:defRPr sz="4200" cap="none">
                <a:solidFill>
                  <a:srgbClr val="EBEBEB"/>
                </a:solidFill>
                <a:latin typeface="Century Gothic"/>
                <a:ea typeface="Century Gothic"/>
                <a:cs typeface="Century Gothic"/>
                <a:sym typeface="Century Gothic"/>
              </a:defRPr>
            </a:lvl1pPr>
          </a:lstStyle>
          <a:p>
            <a:r>
              <a:t>Title Text</a:t>
            </a:r>
          </a:p>
        </p:txBody>
      </p:sp>
      <p:sp>
        <p:nvSpPr>
          <p:cNvPr id="1401" name="Body Level One…"/>
          <p:cNvSpPr txBox="1">
            <a:spLocks noGrp="1"/>
          </p:cNvSpPr>
          <p:nvPr>
            <p:ph type="body" sz="quarter" idx="1"/>
          </p:nvPr>
        </p:nvSpPr>
        <p:spPr>
          <a:xfrm>
            <a:off x="1102785" y="2052639"/>
            <a:ext cx="4373034" cy="2020887"/>
          </a:xfrm>
          <a:prstGeom prst="rect">
            <a:avLst/>
          </a:prstGeom>
        </p:spPr>
        <p:txBody>
          <a:bodyPr/>
          <a:lstStyle>
            <a:lvl1pPr marL="342900" indent="-342900"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1pPr>
            <a:lvl2pPr marL="774700" indent="-317500"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2pPr>
            <a:lvl3pPr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3pPr>
            <a:lvl4pPr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4pPr>
            <a:lvl5pPr marL="2155371" indent="-326571"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402" name="Text Placeholder 4"/>
          <p:cNvSpPr>
            <a:spLocks noGrp="1"/>
          </p:cNvSpPr>
          <p:nvPr>
            <p:ph type="body" sz="half" idx="21"/>
          </p:nvPr>
        </p:nvSpPr>
        <p:spPr>
          <a:xfrm>
            <a:off x="5679018" y="2052638"/>
            <a:ext cx="4373034" cy="4195763"/>
          </a:xfrm>
          <a:prstGeom prst="rect">
            <a:avLst/>
          </a:prstGeom>
        </p:spPr>
        <p:txBody>
          <a:bodyPr/>
          <a:lstStyle/>
          <a:p>
            <a:pPr marL="342900" indent="-342900"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pPr>
            <a:endParaRPr/>
          </a:p>
        </p:txBody>
      </p:sp>
      <p:sp>
        <p:nvSpPr>
          <p:cNvPr id="1403" name="Slide Number"/>
          <p:cNvSpPr txBox="1">
            <a:spLocks noGrp="1"/>
          </p:cNvSpPr>
          <p:nvPr>
            <p:ph type="sldNum" sz="quarter" idx="2"/>
          </p:nvPr>
        </p:nvSpPr>
        <p:spPr>
          <a:xfrm>
            <a:off x="10524689" y="540384"/>
            <a:ext cx="498288" cy="523241"/>
          </a:xfrm>
          <a:prstGeom prst="rect">
            <a:avLst/>
          </a:prstGeom>
        </p:spPr>
        <p:txBody>
          <a:bodyPr anchor="b"/>
          <a:lstStyle>
            <a:lvl1pPr algn="ctr">
              <a:defRPr>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D6C8A4"/>
        </a:solidFill>
        <a:effectLst/>
      </p:bgPr>
    </p:bg>
    <p:spTree>
      <p:nvGrpSpPr>
        <p:cNvPr id="1" name=""/>
        <p:cNvGrpSpPr/>
        <p:nvPr/>
      </p:nvGrpSpPr>
      <p:grpSpPr>
        <a:xfrm>
          <a:off x="0" y="0"/>
          <a:ext cx="0" cy="0"/>
          <a:chOff x="0" y="0"/>
          <a:chExt cx="0" cy="0"/>
        </a:xfrm>
      </p:grpSpPr>
      <p:sp>
        <p:nvSpPr>
          <p:cNvPr id="1410" name="Rectangle 2"/>
          <p:cNvSpPr/>
          <p:nvPr/>
        </p:nvSpPr>
        <p:spPr>
          <a:xfrm>
            <a:off x="508000" y="990600"/>
            <a:ext cx="101600" cy="5105400"/>
          </a:xfrm>
          <a:prstGeom prst="rect">
            <a:avLst/>
          </a:prstGeom>
          <a:solidFill>
            <a:srgbClr val="660000"/>
          </a:solidFill>
          <a:ln w="12700">
            <a:miter lim="400000"/>
          </a:ln>
        </p:spPr>
        <p:txBody>
          <a:bodyPr lIns="45719" rIns="45719" anchor="ctr"/>
          <a:lstStyle/>
          <a:p>
            <a:pPr algn="ctr">
              <a:defRPr sz="2400">
                <a:latin typeface="Times New Roman"/>
                <a:ea typeface="Times New Roman"/>
                <a:cs typeface="Times New Roman"/>
                <a:sym typeface="Times New Roman"/>
              </a:defRPr>
            </a:pPr>
            <a:endParaRPr/>
          </a:p>
        </p:txBody>
      </p:sp>
      <p:grpSp>
        <p:nvGrpSpPr>
          <p:cNvPr id="1417" name="Group 8"/>
          <p:cNvGrpSpPr/>
          <p:nvPr/>
        </p:nvGrpSpPr>
        <p:grpSpPr>
          <a:xfrm>
            <a:off x="508001" y="304799"/>
            <a:ext cx="11188701" cy="5791201"/>
            <a:chOff x="0" y="0"/>
            <a:chExt cx="11188700" cy="5791200"/>
          </a:xfrm>
        </p:grpSpPr>
        <p:sp>
          <p:nvSpPr>
            <p:cNvPr id="1411" name="Rectangle 9"/>
            <p:cNvSpPr/>
            <p:nvPr/>
          </p:nvSpPr>
          <p:spPr>
            <a:xfrm rot="10800000" flipH="1">
              <a:off x="10574866" y="0"/>
              <a:ext cx="609601" cy="4572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412" name="Rectangle 10"/>
            <p:cNvSpPr/>
            <p:nvPr/>
          </p:nvSpPr>
          <p:spPr>
            <a:xfrm rot="10800000" flipH="1">
              <a:off x="-1" y="0"/>
              <a:ext cx="10591801" cy="4572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413" name="Rectangle 11"/>
            <p:cNvSpPr/>
            <p:nvPr/>
          </p:nvSpPr>
          <p:spPr>
            <a:xfrm rot="10800000" flipH="1">
              <a:off x="-1" y="457200"/>
              <a:ext cx="10591801"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414" name="Rectangle 12"/>
            <p:cNvSpPr/>
            <p:nvPr/>
          </p:nvSpPr>
          <p:spPr>
            <a:xfrm rot="10800000" flipH="1">
              <a:off x="10587566" y="457200"/>
              <a:ext cx="596901"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415" name="Line 13"/>
            <p:cNvSpPr/>
            <p:nvPr/>
          </p:nvSpPr>
          <p:spPr>
            <a:xfrm flipH="1" flipV="1">
              <a:off x="507999" y="3276599"/>
              <a:ext cx="102616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1416" name="Rectangle 14"/>
            <p:cNvSpPr/>
            <p:nvPr/>
          </p:nvSpPr>
          <p:spPr>
            <a:xfrm>
              <a:off x="0" y="0"/>
              <a:ext cx="11188700" cy="57912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1418" name="Title Text"/>
          <p:cNvSpPr txBox="1">
            <a:spLocks noGrp="1"/>
          </p:cNvSpPr>
          <p:nvPr>
            <p:ph type="title"/>
          </p:nvPr>
        </p:nvSpPr>
        <p:spPr>
          <a:xfrm>
            <a:off x="1016000" y="1371600"/>
            <a:ext cx="10261600" cy="2057400"/>
          </a:xfrm>
          <a:prstGeom prst="rect">
            <a:avLst/>
          </a:prstGeom>
        </p:spPr>
        <p:txBody>
          <a:bodyPr anchor="b"/>
          <a:lstStyle>
            <a:lvl1pPr>
              <a:lnSpc>
                <a:spcPct val="100000"/>
              </a:lnSpc>
              <a:defRPr sz="5400" cap="none">
                <a:solidFill>
                  <a:srgbClr val="420000"/>
                </a:solidFill>
                <a:latin typeface="Times New Roman"/>
                <a:ea typeface="Times New Roman"/>
                <a:cs typeface="Times New Roman"/>
                <a:sym typeface="Times New Roman"/>
              </a:defRPr>
            </a:lvl1pPr>
          </a:lstStyle>
          <a:p>
            <a:r>
              <a:t>Title Text</a:t>
            </a:r>
          </a:p>
        </p:txBody>
      </p:sp>
      <p:sp>
        <p:nvSpPr>
          <p:cNvPr id="1419" name="Body Level One…"/>
          <p:cNvSpPr txBox="1">
            <a:spLocks noGrp="1"/>
          </p:cNvSpPr>
          <p:nvPr>
            <p:ph type="body" sz="half" idx="1"/>
          </p:nvPr>
        </p:nvSpPr>
        <p:spPr>
          <a:xfrm>
            <a:off x="1016000" y="3765550"/>
            <a:ext cx="10261600" cy="2057400"/>
          </a:xfrm>
          <a:prstGeom prst="rect">
            <a:avLst/>
          </a:prstGeom>
        </p:spPr>
        <p:txBody>
          <a:bodyPr/>
          <a:lstStyle>
            <a:lvl1pPr marL="0" indent="0">
              <a:lnSpc>
                <a:spcPct val="100000"/>
              </a:lnSpc>
              <a:spcBef>
                <a:spcPts val="600"/>
              </a:spcBef>
              <a:buClrTx/>
              <a:buSzTx/>
              <a:buFontTx/>
              <a:buNone/>
              <a:defRPr sz="2800">
                <a:latin typeface="Arial"/>
                <a:ea typeface="Arial"/>
                <a:cs typeface="Arial"/>
                <a:sym typeface="Arial"/>
              </a:defRPr>
            </a:lvl1pPr>
            <a:lvl2pPr marL="908050" indent="-436562">
              <a:lnSpc>
                <a:spcPct val="100000"/>
              </a:lnSpc>
              <a:spcBef>
                <a:spcPts val="600"/>
              </a:spcBef>
              <a:buClrTx/>
              <a:buSzPct val="75000"/>
              <a:buFontTx/>
              <a:buChar char="■"/>
              <a:defRPr sz="2800">
                <a:latin typeface="Arial"/>
                <a:ea typeface="Arial"/>
                <a:cs typeface="Arial"/>
                <a:sym typeface="Arial"/>
              </a:defRPr>
            </a:lvl2pPr>
            <a:lvl3pPr marL="1456002" indent="-546365">
              <a:lnSpc>
                <a:spcPct val="100000"/>
              </a:lnSpc>
              <a:spcBef>
                <a:spcPts val="600"/>
              </a:spcBef>
              <a:buClrTx/>
              <a:buSzPct val="65000"/>
              <a:buFontTx/>
              <a:buChar char="□"/>
              <a:defRPr sz="2800">
                <a:latin typeface="Arial"/>
                <a:ea typeface="Arial"/>
                <a:cs typeface="Arial"/>
                <a:sym typeface="Arial"/>
              </a:defRPr>
            </a:lvl3pPr>
            <a:lvl4pPr marL="2002473" indent="-613410">
              <a:lnSpc>
                <a:spcPct val="100000"/>
              </a:lnSpc>
              <a:spcBef>
                <a:spcPts val="600"/>
              </a:spcBef>
              <a:buClrTx/>
              <a:buSzPct val="75000"/>
              <a:buFontTx/>
              <a:buChar char="■"/>
              <a:defRPr sz="2800">
                <a:latin typeface="Arial"/>
                <a:ea typeface="Arial"/>
                <a:cs typeface="Arial"/>
                <a:sym typeface="Arial"/>
              </a:defRPr>
            </a:lvl4pPr>
            <a:lvl5pPr marL="2484438" indent="-655638">
              <a:lnSpc>
                <a:spcPct val="100000"/>
              </a:lnSpc>
              <a:spcBef>
                <a:spcPts val="600"/>
              </a:spcBef>
              <a:buClrTx/>
              <a:buSzPct val="50000"/>
              <a:buFontTx/>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20" name="Slide Number"/>
          <p:cNvSpPr txBox="1">
            <a:spLocks noGrp="1"/>
          </p:cNvSpPr>
          <p:nvPr>
            <p:ph type="sldNum" sz="quarter" idx="2"/>
          </p:nvPr>
        </p:nvSpPr>
        <p:spPr>
          <a:xfrm>
            <a:off x="11336997" y="6248400"/>
            <a:ext cx="245404" cy="226986"/>
          </a:xfrm>
          <a:prstGeom prst="rect">
            <a:avLst/>
          </a:prstGeom>
        </p:spPr>
        <p:txBody>
          <a:bodyPr/>
          <a:lstStyle>
            <a:lvl1pPr>
              <a:defRPr sz="1000" b="1">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D6C8A4"/>
        </a:solidFill>
        <a:effectLst/>
      </p:bgPr>
    </p:bg>
    <p:spTree>
      <p:nvGrpSpPr>
        <p:cNvPr id="1" name=""/>
        <p:cNvGrpSpPr/>
        <p:nvPr/>
      </p:nvGrpSpPr>
      <p:grpSpPr>
        <a:xfrm>
          <a:off x="0" y="0"/>
          <a:ext cx="0" cy="0"/>
          <a:chOff x="0" y="0"/>
          <a:chExt cx="0" cy="0"/>
        </a:xfrm>
      </p:grpSpPr>
      <p:grpSp>
        <p:nvGrpSpPr>
          <p:cNvPr id="1432" name="Group 7"/>
          <p:cNvGrpSpPr/>
          <p:nvPr/>
        </p:nvGrpSpPr>
        <p:grpSpPr>
          <a:xfrm>
            <a:off x="372532" y="152400"/>
            <a:ext cx="11582401" cy="1600201"/>
            <a:chOff x="0" y="0"/>
            <a:chExt cx="11582400" cy="1600200"/>
          </a:xfrm>
        </p:grpSpPr>
        <p:sp>
          <p:nvSpPr>
            <p:cNvPr id="1427"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1428"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429"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430"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431"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1433"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1434" name="Body Level One…"/>
          <p:cNvSpPr txBox="1">
            <a:spLocks noGrp="1"/>
          </p:cNvSpPr>
          <p:nvPr>
            <p:ph type="body" idx="1"/>
          </p:nvPr>
        </p:nvSpPr>
        <p:spPr>
          <a:xfrm>
            <a:off x="609600" y="1828800"/>
            <a:ext cx="10972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435"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D6C8A4"/>
        </a:solidFill>
        <a:effectLst/>
      </p:bgPr>
    </p:bg>
    <p:spTree>
      <p:nvGrpSpPr>
        <p:cNvPr id="1" name=""/>
        <p:cNvGrpSpPr/>
        <p:nvPr/>
      </p:nvGrpSpPr>
      <p:grpSpPr>
        <a:xfrm>
          <a:off x="0" y="0"/>
          <a:ext cx="0" cy="0"/>
          <a:chOff x="0" y="0"/>
          <a:chExt cx="0" cy="0"/>
        </a:xfrm>
      </p:grpSpPr>
      <p:sp>
        <p:nvSpPr>
          <p:cNvPr id="1442"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1443" name="Body Level One…"/>
          <p:cNvSpPr txBox="1">
            <a:spLocks noGrp="1"/>
          </p:cNvSpPr>
          <p:nvPr>
            <p:ph type="body" idx="1"/>
          </p:nvPr>
        </p:nvSpPr>
        <p:spPr>
          <a:xfrm>
            <a:off x="609600" y="1828800"/>
            <a:ext cx="10972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44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D6C8A4"/>
        </a:solidFill>
        <a:effectLst/>
      </p:bgPr>
    </p:bg>
    <p:spTree>
      <p:nvGrpSpPr>
        <p:cNvPr id="1" name=""/>
        <p:cNvGrpSpPr/>
        <p:nvPr/>
      </p:nvGrpSpPr>
      <p:grpSpPr>
        <a:xfrm>
          <a:off x="0" y="0"/>
          <a:ext cx="0" cy="0"/>
          <a:chOff x="0" y="0"/>
          <a:chExt cx="0" cy="0"/>
        </a:xfrm>
      </p:grpSpPr>
      <p:grpSp>
        <p:nvGrpSpPr>
          <p:cNvPr id="1456" name="Group 7"/>
          <p:cNvGrpSpPr/>
          <p:nvPr/>
        </p:nvGrpSpPr>
        <p:grpSpPr>
          <a:xfrm>
            <a:off x="372532" y="152400"/>
            <a:ext cx="11582401" cy="1600201"/>
            <a:chOff x="0" y="0"/>
            <a:chExt cx="11582400" cy="1600200"/>
          </a:xfrm>
        </p:grpSpPr>
        <p:sp>
          <p:nvSpPr>
            <p:cNvPr id="1451"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1452"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453"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454"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455"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1457" name="Title Text"/>
          <p:cNvSpPr txBox="1">
            <a:spLocks noGrp="1"/>
          </p:cNvSpPr>
          <p:nvPr>
            <p:ph type="title"/>
          </p:nvPr>
        </p:nvSpPr>
        <p:spPr>
          <a:xfrm>
            <a:off x="831850" y="1709739"/>
            <a:ext cx="10515601" cy="2852737"/>
          </a:xfrm>
          <a:prstGeom prst="rect">
            <a:avLst/>
          </a:prstGeom>
        </p:spPr>
        <p:txBody>
          <a:bodyPr anchor="b"/>
          <a:lstStyle>
            <a:lvl1pPr>
              <a:lnSpc>
                <a:spcPct val="100000"/>
              </a:lnSpc>
              <a:defRPr sz="6000" cap="none">
                <a:solidFill>
                  <a:srgbClr val="420000"/>
                </a:solidFill>
                <a:latin typeface="Times New Roman"/>
                <a:ea typeface="Times New Roman"/>
                <a:cs typeface="Times New Roman"/>
                <a:sym typeface="Times New Roman"/>
              </a:defRPr>
            </a:lvl1pPr>
          </a:lstStyle>
          <a:p>
            <a:r>
              <a:t>Title Text</a:t>
            </a:r>
          </a:p>
        </p:txBody>
      </p:sp>
      <p:sp>
        <p:nvSpPr>
          <p:cNvPr id="1458" name="Body Level One…"/>
          <p:cNvSpPr txBox="1">
            <a:spLocks noGrp="1"/>
          </p:cNvSpPr>
          <p:nvPr>
            <p:ph type="body" sz="quarter" idx="1"/>
          </p:nvPr>
        </p:nvSpPr>
        <p:spPr>
          <a:xfrm>
            <a:off x="831850" y="4589464"/>
            <a:ext cx="10515601" cy="1500188"/>
          </a:xfrm>
          <a:prstGeom prst="rect">
            <a:avLst/>
          </a:prstGeom>
        </p:spPr>
        <p:txBody>
          <a:bodyPr/>
          <a:lstStyle>
            <a:lvl1pPr marL="0" indent="0">
              <a:lnSpc>
                <a:spcPct val="100000"/>
              </a:lnSpc>
              <a:spcBef>
                <a:spcPts val="500"/>
              </a:spcBef>
              <a:buClrTx/>
              <a:buSzTx/>
              <a:buFontTx/>
              <a:buNone/>
              <a:defRPr sz="2400">
                <a:latin typeface="Times New Roman"/>
                <a:ea typeface="Times New Roman"/>
                <a:cs typeface="Times New Roman"/>
                <a:sym typeface="Times New Roman"/>
              </a:defRPr>
            </a:lvl1pPr>
            <a:lvl2pPr marL="0" indent="457200">
              <a:lnSpc>
                <a:spcPct val="100000"/>
              </a:lnSpc>
              <a:spcBef>
                <a:spcPts val="500"/>
              </a:spcBef>
              <a:buClrTx/>
              <a:buSzTx/>
              <a:buFontTx/>
              <a:buNone/>
              <a:defRPr sz="2400">
                <a:latin typeface="Times New Roman"/>
                <a:ea typeface="Times New Roman"/>
                <a:cs typeface="Times New Roman"/>
                <a:sym typeface="Times New Roman"/>
              </a:defRPr>
            </a:lvl2pPr>
            <a:lvl3pPr marL="0" indent="914400">
              <a:lnSpc>
                <a:spcPct val="100000"/>
              </a:lnSpc>
              <a:spcBef>
                <a:spcPts val="500"/>
              </a:spcBef>
              <a:buClrTx/>
              <a:buSzTx/>
              <a:buFontTx/>
              <a:buNone/>
              <a:defRPr sz="2400">
                <a:latin typeface="Times New Roman"/>
                <a:ea typeface="Times New Roman"/>
                <a:cs typeface="Times New Roman"/>
                <a:sym typeface="Times New Roman"/>
              </a:defRPr>
            </a:lvl3pPr>
            <a:lvl4pPr marL="0" indent="1371600">
              <a:lnSpc>
                <a:spcPct val="100000"/>
              </a:lnSpc>
              <a:spcBef>
                <a:spcPts val="500"/>
              </a:spcBef>
              <a:buClrTx/>
              <a:buSzTx/>
              <a:buFontTx/>
              <a:buNone/>
              <a:defRPr sz="2400">
                <a:latin typeface="Times New Roman"/>
                <a:ea typeface="Times New Roman"/>
                <a:cs typeface="Times New Roman"/>
                <a:sym typeface="Times New Roman"/>
              </a:defRPr>
            </a:lvl4pPr>
            <a:lvl5pPr marL="0" indent="1828800">
              <a:lnSpc>
                <a:spcPct val="100000"/>
              </a:lnSpc>
              <a:spcBef>
                <a:spcPts val="500"/>
              </a:spcBef>
              <a:buClrTx/>
              <a:buSzTx/>
              <a:buFontTx/>
              <a:buNone/>
              <a:defRPr sz="24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45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D6C8A4"/>
        </a:solidFill>
        <a:effectLst/>
      </p:bgPr>
    </p:bg>
    <p:spTree>
      <p:nvGrpSpPr>
        <p:cNvPr id="1" name=""/>
        <p:cNvGrpSpPr/>
        <p:nvPr/>
      </p:nvGrpSpPr>
      <p:grpSpPr>
        <a:xfrm>
          <a:off x="0" y="0"/>
          <a:ext cx="0" cy="0"/>
          <a:chOff x="0" y="0"/>
          <a:chExt cx="0" cy="0"/>
        </a:xfrm>
      </p:grpSpPr>
      <p:grpSp>
        <p:nvGrpSpPr>
          <p:cNvPr id="1471" name="Group 7"/>
          <p:cNvGrpSpPr/>
          <p:nvPr/>
        </p:nvGrpSpPr>
        <p:grpSpPr>
          <a:xfrm>
            <a:off x="372532" y="152400"/>
            <a:ext cx="11582401" cy="1600201"/>
            <a:chOff x="0" y="0"/>
            <a:chExt cx="11582400" cy="1600200"/>
          </a:xfrm>
        </p:grpSpPr>
        <p:sp>
          <p:nvSpPr>
            <p:cNvPr id="1466"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1467"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468"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469"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470"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1472"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1473"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47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D6C8A4"/>
        </a:solidFill>
        <a:effectLst/>
      </p:bgPr>
    </p:bg>
    <p:spTree>
      <p:nvGrpSpPr>
        <p:cNvPr id="1" name=""/>
        <p:cNvGrpSpPr/>
        <p:nvPr/>
      </p:nvGrpSpPr>
      <p:grpSpPr>
        <a:xfrm>
          <a:off x="0" y="0"/>
          <a:ext cx="0" cy="0"/>
          <a:chOff x="0" y="0"/>
          <a:chExt cx="0" cy="0"/>
        </a:xfrm>
      </p:grpSpPr>
      <p:grpSp>
        <p:nvGrpSpPr>
          <p:cNvPr id="1486" name="Group 7"/>
          <p:cNvGrpSpPr/>
          <p:nvPr/>
        </p:nvGrpSpPr>
        <p:grpSpPr>
          <a:xfrm>
            <a:off x="372532" y="152400"/>
            <a:ext cx="11582401" cy="1600201"/>
            <a:chOff x="0" y="0"/>
            <a:chExt cx="11582400" cy="1600200"/>
          </a:xfrm>
        </p:grpSpPr>
        <p:sp>
          <p:nvSpPr>
            <p:cNvPr id="1481"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1482"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483"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484"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485"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1487" name="Title Text"/>
          <p:cNvSpPr txBox="1">
            <a:spLocks noGrp="1"/>
          </p:cNvSpPr>
          <p:nvPr>
            <p:ph type="title"/>
          </p:nvPr>
        </p:nvSpPr>
        <p:spPr>
          <a:xfrm>
            <a:off x="840317" y="365125"/>
            <a:ext cx="10515601" cy="1325564"/>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1488" name="Body Level One…"/>
          <p:cNvSpPr txBox="1">
            <a:spLocks noGrp="1"/>
          </p:cNvSpPr>
          <p:nvPr>
            <p:ph type="body" sz="quarter" idx="1"/>
          </p:nvPr>
        </p:nvSpPr>
        <p:spPr>
          <a:xfrm>
            <a:off x="840317" y="1681163"/>
            <a:ext cx="5158318" cy="823913"/>
          </a:xfrm>
          <a:prstGeom prst="rect">
            <a:avLst/>
          </a:prstGeom>
        </p:spPr>
        <p:txBody>
          <a:bodyPr anchor="b"/>
          <a:lstStyle>
            <a:lvl1pPr marL="0" indent="0">
              <a:lnSpc>
                <a:spcPct val="100000"/>
              </a:lnSpc>
              <a:spcBef>
                <a:spcPts val="500"/>
              </a:spcBef>
              <a:buClrTx/>
              <a:buSzTx/>
              <a:buFontTx/>
              <a:buNone/>
              <a:defRPr sz="2400" b="1">
                <a:latin typeface="Times New Roman"/>
                <a:ea typeface="Times New Roman"/>
                <a:cs typeface="Times New Roman"/>
                <a:sym typeface="Times New Roman"/>
              </a:defRPr>
            </a:lvl1pPr>
            <a:lvl2pPr marL="0" indent="457200">
              <a:lnSpc>
                <a:spcPct val="100000"/>
              </a:lnSpc>
              <a:spcBef>
                <a:spcPts val="500"/>
              </a:spcBef>
              <a:buClrTx/>
              <a:buSzTx/>
              <a:buFontTx/>
              <a:buNone/>
              <a:defRPr sz="2400" b="1">
                <a:latin typeface="Times New Roman"/>
                <a:ea typeface="Times New Roman"/>
                <a:cs typeface="Times New Roman"/>
                <a:sym typeface="Times New Roman"/>
              </a:defRPr>
            </a:lvl2pPr>
            <a:lvl3pPr marL="0" indent="914400">
              <a:lnSpc>
                <a:spcPct val="100000"/>
              </a:lnSpc>
              <a:spcBef>
                <a:spcPts val="500"/>
              </a:spcBef>
              <a:buClrTx/>
              <a:buSzTx/>
              <a:buFontTx/>
              <a:buNone/>
              <a:defRPr sz="2400" b="1">
                <a:latin typeface="Times New Roman"/>
                <a:ea typeface="Times New Roman"/>
                <a:cs typeface="Times New Roman"/>
                <a:sym typeface="Times New Roman"/>
              </a:defRPr>
            </a:lvl3pPr>
            <a:lvl4pPr marL="0" indent="1371600">
              <a:lnSpc>
                <a:spcPct val="100000"/>
              </a:lnSpc>
              <a:spcBef>
                <a:spcPts val="500"/>
              </a:spcBef>
              <a:buClrTx/>
              <a:buSzTx/>
              <a:buFontTx/>
              <a:buNone/>
              <a:defRPr sz="2400" b="1">
                <a:latin typeface="Times New Roman"/>
                <a:ea typeface="Times New Roman"/>
                <a:cs typeface="Times New Roman"/>
                <a:sym typeface="Times New Roman"/>
              </a:defRPr>
            </a:lvl4pPr>
            <a:lvl5pPr marL="0" indent="1828800">
              <a:lnSpc>
                <a:spcPct val="100000"/>
              </a:lnSpc>
              <a:spcBef>
                <a:spcPts val="500"/>
              </a:spcBef>
              <a:buClrTx/>
              <a:buSzTx/>
              <a:buFontTx/>
              <a:buNone/>
              <a:defRPr sz="2400" b="1">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489" name="Text Placeholder 4"/>
          <p:cNvSpPr>
            <a:spLocks noGrp="1"/>
          </p:cNvSpPr>
          <p:nvPr>
            <p:ph type="body" sz="quarter" idx="21"/>
          </p:nvPr>
        </p:nvSpPr>
        <p:spPr>
          <a:xfrm>
            <a:off x="6172200" y="1681163"/>
            <a:ext cx="5183717" cy="823913"/>
          </a:xfrm>
          <a:prstGeom prst="rect">
            <a:avLst/>
          </a:prstGeom>
        </p:spPr>
        <p:txBody>
          <a:bodyPr anchor="b"/>
          <a:lstStyle/>
          <a:p>
            <a:pPr marL="0" indent="0">
              <a:lnSpc>
                <a:spcPct val="100000"/>
              </a:lnSpc>
              <a:spcBef>
                <a:spcPts val="500"/>
              </a:spcBef>
              <a:buClrTx/>
              <a:buSzTx/>
              <a:buFontTx/>
              <a:buNone/>
              <a:defRPr sz="2400" b="1">
                <a:latin typeface="Times New Roman"/>
                <a:ea typeface="Times New Roman"/>
                <a:cs typeface="Times New Roman"/>
                <a:sym typeface="Times New Roman"/>
              </a:defRPr>
            </a:pPr>
            <a:endParaRPr/>
          </a:p>
        </p:txBody>
      </p:sp>
      <p:sp>
        <p:nvSpPr>
          <p:cNvPr id="1490"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D6C8A4"/>
        </a:solidFill>
        <a:effectLst/>
      </p:bgPr>
    </p:bg>
    <p:spTree>
      <p:nvGrpSpPr>
        <p:cNvPr id="1" name=""/>
        <p:cNvGrpSpPr/>
        <p:nvPr/>
      </p:nvGrpSpPr>
      <p:grpSpPr>
        <a:xfrm>
          <a:off x="0" y="0"/>
          <a:ext cx="0" cy="0"/>
          <a:chOff x="0" y="0"/>
          <a:chExt cx="0" cy="0"/>
        </a:xfrm>
      </p:grpSpPr>
      <p:grpSp>
        <p:nvGrpSpPr>
          <p:cNvPr id="1502" name="Group 7"/>
          <p:cNvGrpSpPr/>
          <p:nvPr/>
        </p:nvGrpSpPr>
        <p:grpSpPr>
          <a:xfrm>
            <a:off x="372532" y="152400"/>
            <a:ext cx="11582401" cy="1600201"/>
            <a:chOff x="0" y="0"/>
            <a:chExt cx="11582400" cy="1600200"/>
          </a:xfrm>
        </p:grpSpPr>
        <p:sp>
          <p:nvSpPr>
            <p:cNvPr id="1497"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1498"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499"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500"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501"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1503"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150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D6C8A4"/>
        </a:solidFill>
        <a:effectLst/>
      </p:bgPr>
    </p:bg>
    <p:spTree>
      <p:nvGrpSpPr>
        <p:cNvPr id="1" name=""/>
        <p:cNvGrpSpPr/>
        <p:nvPr/>
      </p:nvGrpSpPr>
      <p:grpSpPr>
        <a:xfrm>
          <a:off x="0" y="0"/>
          <a:ext cx="0" cy="0"/>
          <a:chOff x="0" y="0"/>
          <a:chExt cx="0" cy="0"/>
        </a:xfrm>
      </p:grpSpPr>
      <p:grpSp>
        <p:nvGrpSpPr>
          <p:cNvPr id="1516" name="Group 7"/>
          <p:cNvGrpSpPr/>
          <p:nvPr/>
        </p:nvGrpSpPr>
        <p:grpSpPr>
          <a:xfrm>
            <a:off x="372532" y="152400"/>
            <a:ext cx="11582401" cy="1600201"/>
            <a:chOff x="0" y="0"/>
            <a:chExt cx="11582400" cy="1600200"/>
          </a:xfrm>
        </p:grpSpPr>
        <p:sp>
          <p:nvSpPr>
            <p:cNvPr id="1511"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1512"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513"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514"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515"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1517"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D6C8A4"/>
        </a:solidFill>
        <a:effectLst/>
      </p:bgPr>
    </p:bg>
    <p:spTree>
      <p:nvGrpSpPr>
        <p:cNvPr id="1" name=""/>
        <p:cNvGrpSpPr/>
        <p:nvPr/>
      </p:nvGrpSpPr>
      <p:grpSpPr>
        <a:xfrm>
          <a:off x="0" y="0"/>
          <a:ext cx="0" cy="0"/>
          <a:chOff x="0" y="0"/>
          <a:chExt cx="0" cy="0"/>
        </a:xfrm>
      </p:grpSpPr>
      <p:grpSp>
        <p:nvGrpSpPr>
          <p:cNvPr id="1529" name="Group 7"/>
          <p:cNvGrpSpPr/>
          <p:nvPr/>
        </p:nvGrpSpPr>
        <p:grpSpPr>
          <a:xfrm>
            <a:off x="372532" y="152400"/>
            <a:ext cx="11582401" cy="1600201"/>
            <a:chOff x="0" y="0"/>
            <a:chExt cx="11582400" cy="1600200"/>
          </a:xfrm>
        </p:grpSpPr>
        <p:sp>
          <p:nvSpPr>
            <p:cNvPr id="1524"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1525"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526"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527"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528"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1530" name="Title Text"/>
          <p:cNvSpPr txBox="1">
            <a:spLocks noGrp="1"/>
          </p:cNvSpPr>
          <p:nvPr>
            <p:ph type="title"/>
          </p:nvPr>
        </p:nvSpPr>
        <p:spPr>
          <a:xfrm>
            <a:off x="840317" y="457200"/>
            <a:ext cx="3932768" cy="1600200"/>
          </a:xfrm>
          <a:prstGeom prst="rect">
            <a:avLst/>
          </a:prstGeom>
        </p:spPr>
        <p:txBody>
          <a:bodyPr anchor="b"/>
          <a:lstStyle>
            <a:lvl1pPr>
              <a:lnSpc>
                <a:spcPct val="100000"/>
              </a:lnSpc>
              <a:defRPr cap="none">
                <a:solidFill>
                  <a:srgbClr val="420000"/>
                </a:solidFill>
                <a:latin typeface="Times New Roman"/>
                <a:ea typeface="Times New Roman"/>
                <a:cs typeface="Times New Roman"/>
                <a:sym typeface="Times New Roman"/>
              </a:defRPr>
            </a:lvl1pPr>
          </a:lstStyle>
          <a:p>
            <a:r>
              <a:t>Title Text</a:t>
            </a:r>
          </a:p>
        </p:txBody>
      </p:sp>
      <p:sp>
        <p:nvSpPr>
          <p:cNvPr id="1531" name="Body Level One…"/>
          <p:cNvSpPr txBox="1">
            <a:spLocks noGrp="1"/>
          </p:cNvSpPr>
          <p:nvPr>
            <p:ph type="body" sz="half" idx="1"/>
          </p:nvPr>
        </p:nvSpPr>
        <p:spPr>
          <a:xfrm>
            <a:off x="5183716" y="987425"/>
            <a:ext cx="6172201" cy="48736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532" name="Text Placeholder 3"/>
          <p:cNvSpPr>
            <a:spLocks noGrp="1"/>
          </p:cNvSpPr>
          <p:nvPr>
            <p:ph type="body" sz="quarter" idx="21"/>
          </p:nvPr>
        </p:nvSpPr>
        <p:spPr>
          <a:xfrm>
            <a:off x="840317" y="2057400"/>
            <a:ext cx="3932768" cy="3811588"/>
          </a:xfrm>
          <a:prstGeom prst="rect">
            <a:avLst/>
          </a:prstGeom>
        </p:spPr>
        <p:txBody>
          <a:bodyPr/>
          <a:lstStyle/>
          <a:p>
            <a:pPr marL="0" indent="0">
              <a:lnSpc>
                <a:spcPct val="100000"/>
              </a:lnSpc>
              <a:spcBef>
                <a:spcPts val="300"/>
              </a:spcBef>
              <a:buClrTx/>
              <a:buSzTx/>
              <a:buFontTx/>
              <a:buNone/>
              <a:defRPr sz="1600">
                <a:latin typeface="Times New Roman"/>
                <a:ea typeface="Times New Roman"/>
                <a:cs typeface="Times New Roman"/>
                <a:sym typeface="Times New Roman"/>
              </a:defRPr>
            </a:pPr>
            <a:endParaRPr/>
          </a:p>
        </p:txBody>
      </p:sp>
      <p:sp>
        <p:nvSpPr>
          <p:cNvPr id="1533"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765E58"/>
        </a:solidFill>
        <a:effectLst/>
      </p:bgPr>
    </p:bg>
    <p:spTree>
      <p:nvGrpSpPr>
        <p:cNvPr id="1" name=""/>
        <p:cNvGrpSpPr/>
        <p:nvPr/>
      </p:nvGrpSpPr>
      <p:grpSpPr>
        <a:xfrm>
          <a:off x="0" y="0"/>
          <a:ext cx="0" cy="0"/>
          <a:chOff x="0" y="0"/>
          <a:chExt cx="0" cy="0"/>
        </a:xfrm>
      </p:grpSpPr>
      <p:grpSp>
        <p:nvGrpSpPr>
          <p:cNvPr id="146" name="Group 2"/>
          <p:cNvGrpSpPr/>
          <p:nvPr/>
        </p:nvGrpSpPr>
        <p:grpSpPr>
          <a:xfrm>
            <a:off x="0" y="3902076"/>
            <a:ext cx="4533901" cy="2949576"/>
            <a:chOff x="0" y="0"/>
            <a:chExt cx="4533900" cy="2949575"/>
          </a:xfrm>
        </p:grpSpPr>
        <p:sp>
          <p:nvSpPr>
            <p:cNvPr id="139"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40"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41"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42"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43"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44"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45"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147" name="Title Text"/>
          <p:cNvSpPr txBox="1">
            <a:spLocks noGrp="1"/>
          </p:cNvSpPr>
          <p:nvPr>
            <p:ph type="title"/>
          </p:nvPr>
        </p:nvSpPr>
        <p:spPr>
          <a:xfrm>
            <a:off x="914400" y="1873250"/>
            <a:ext cx="10363200" cy="1555750"/>
          </a:xfrm>
          <a:prstGeom prst="rect">
            <a:avLst/>
          </a:prstGeom>
        </p:spPr>
        <p:txBody>
          <a:bodyPr anchor="ctr"/>
          <a:lstStyle>
            <a:lvl1pPr algn="ctr">
              <a:lnSpc>
                <a:spcPct val="100000"/>
              </a:lnSpc>
              <a:defRPr sz="48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48" name="Body Level One…"/>
          <p:cNvSpPr txBox="1">
            <a:spLocks noGrp="1"/>
          </p:cNvSpPr>
          <p:nvPr>
            <p:ph type="body" sz="quarter" idx="1"/>
          </p:nvPr>
        </p:nvSpPr>
        <p:spPr>
          <a:xfrm>
            <a:off x="1828800" y="3886200"/>
            <a:ext cx="8534400" cy="1752600"/>
          </a:xfrm>
          <a:prstGeom prst="rect">
            <a:avLst/>
          </a:prstGeom>
        </p:spPr>
        <p:txBody>
          <a:bodyPr/>
          <a:lstStyle>
            <a:lvl1pPr marL="0" indent="0" algn="ctr">
              <a:lnSpc>
                <a:spcPct val="100000"/>
              </a:lnSpc>
              <a:spcBef>
                <a:spcPts val="700"/>
              </a:spcBef>
              <a:buClrTx/>
              <a:buSzTx/>
              <a:buFontTx/>
              <a:buNone/>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gn="ctr">
              <a:lnSpc>
                <a:spcPct val="100000"/>
              </a:lnSpc>
              <a:spcBef>
                <a:spcPts val="700"/>
              </a:spcBef>
              <a:buClrTx/>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gn="ctr">
              <a:lnSpc>
                <a:spcPct val="100000"/>
              </a:lnSpc>
              <a:spcBef>
                <a:spcPts val="700"/>
              </a:spcBef>
              <a:buClrTx/>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gn="ctr">
              <a:lnSpc>
                <a:spcPct val="100000"/>
              </a:lnSpc>
              <a:spcBef>
                <a:spcPts val="700"/>
              </a:spcBef>
              <a:buClrTx/>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gn="ctr">
              <a:lnSpc>
                <a:spcPct val="100000"/>
              </a:lnSpc>
              <a:spcBef>
                <a:spcPts val="700"/>
              </a:spcBef>
              <a:buClrTx/>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4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D6C8A4"/>
        </a:solidFill>
        <a:effectLst/>
      </p:bgPr>
    </p:bg>
    <p:spTree>
      <p:nvGrpSpPr>
        <p:cNvPr id="1" name=""/>
        <p:cNvGrpSpPr/>
        <p:nvPr/>
      </p:nvGrpSpPr>
      <p:grpSpPr>
        <a:xfrm>
          <a:off x="0" y="0"/>
          <a:ext cx="0" cy="0"/>
          <a:chOff x="0" y="0"/>
          <a:chExt cx="0" cy="0"/>
        </a:xfrm>
      </p:grpSpPr>
      <p:grpSp>
        <p:nvGrpSpPr>
          <p:cNvPr id="1545" name="Group 7"/>
          <p:cNvGrpSpPr/>
          <p:nvPr/>
        </p:nvGrpSpPr>
        <p:grpSpPr>
          <a:xfrm>
            <a:off x="372532" y="152400"/>
            <a:ext cx="11582401" cy="1600201"/>
            <a:chOff x="0" y="0"/>
            <a:chExt cx="11582400" cy="1600200"/>
          </a:xfrm>
        </p:grpSpPr>
        <p:sp>
          <p:nvSpPr>
            <p:cNvPr id="1540"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1541"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542"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543"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544"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1546" name="Title Text"/>
          <p:cNvSpPr txBox="1">
            <a:spLocks noGrp="1"/>
          </p:cNvSpPr>
          <p:nvPr>
            <p:ph type="title"/>
          </p:nvPr>
        </p:nvSpPr>
        <p:spPr>
          <a:xfrm>
            <a:off x="840317" y="457200"/>
            <a:ext cx="3932768" cy="1600200"/>
          </a:xfrm>
          <a:prstGeom prst="rect">
            <a:avLst/>
          </a:prstGeom>
        </p:spPr>
        <p:txBody>
          <a:bodyPr anchor="b"/>
          <a:lstStyle>
            <a:lvl1pPr>
              <a:lnSpc>
                <a:spcPct val="100000"/>
              </a:lnSpc>
              <a:defRPr cap="none">
                <a:solidFill>
                  <a:srgbClr val="420000"/>
                </a:solidFill>
                <a:latin typeface="Times New Roman"/>
                <a:ea typeface="Times New Roman"/>
                <a:cs typeface="Times New Roman"/>
                <a:sym typeface="Times New Roman"/>
              </a:defRPr>
            </a:lvl1pPr>
          </a:lstStyle>
          <a:p>
            <a:r>
              <a:t>Title Text</a:t>
            </a:r>
          </a:p>
        </p:txBody>
      </p:sp>
      <p:sp>
        <p:nvSpPr>
          <p:cNvPr id="1547"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1548" name="Body Level One…"/>
          <p:cNvSpPr txBox="1">
            <a:spLocks noGrp="1"/>
          </p:cNvSpPr>
          <p:nvPr>
            <p:ph type="body" sz="quarter" idx="1"/>
          </p:nvPr>
        </p:nvSpPr>
        <p:spPr>
          <a:xfrm>
            <a:off x="840317" y="2057400"/>
            <a:ext cx="3932768" cy="3811588"/>
          </a:xfrm>
          <a:prstGeom prst="rect">
            <a:avLst/>
          </a:prstGeom>
        </p:spPr>
        <p:txBody>
          <a:bodyPr/>
          <a:lstStyle>
            <a:lvl1pPr marL="0" indent="0">
              <a:lnSpc>
                <a:spcPct val="100000"/>
              </a:lnSpc>
              <a:spcBef>
                <a:spcPts val="300"/>
              </a:spcBef>
              <a:buClrTx/>
              <a:buSzTx/>
              <a:buFontTx/>
              <a:buNone/>
              <a:defRPr sz="1600">
                <a:latin typeface="Times New Roman"/>
                <a:ea typeface="Times New Roman"/>
                <a:cs typeface="Times New Roman"/>
                <a:sym typeface="Times New Roman"/>
              </a:defRPr>
            </a:lvl1pPr>
            <a:lvl2pPr marL="0" indent="457200">
              <a:lnSpc>
                <a:spcPct val="100000"/>
              </a:lnSpc>
              <a:spcBef>
                <a:spcPts val="300"/>
              </a:spcBef>
              <a:buClrTx/>
              <a:buSzTx/>
              <a:buFontTx/>
              <a:buNone/>
              <a:defRPr sz="1600">
                <a:latin typeface="Times New Roman"/>
                <a:ea typeface="Times New Roman"/>
                <a:cs typeface="Times New Roman"/>
                <a:sym typeface="Times New Roman"/>
              </a:defRPr>
            </a:lvl2pPr>
            <a:lvl3pPr marL="0" indent="914400">
              <a:lnSpc>
                <a:spcPct val="100000"/>
              </a:lnSpc>
              <a:spcBef>
                <a:spcPts val="300"/>
              </a:spcBef>
              <a:buClrTx/>
              <a:buSzTx/>
              <a:buFontTx/>
              <a:buNone/>
              <a:defRPr sz="1600">
                <a:latin typeface="Times New Roman"/>
                <a:ea typeface="Times New Roman"/>
                <a:cs typeface="Times New Roman"/>
                <a:sym typeface="Times New Roman"/>
              </a:defRPr>
            </a:lvl3pPr>
            <a:lvl4pPr marL="0" indent="1371600">
              <a:lnSpc>
                <a:spcPct val="100000"/>
              </a:lnSpc>
              <a:spcBef>
                <a:spcPts val="300"/>
              </a:spcBef>
              <a:buClrTx/>
              <a:buSzTx/>
              <a:buFontTx/>
              <a:buNone/>
              <a:defRPr sz="1600">
                <a:latin typeface="Times New Roman"/>
                <a:ea typeface="Times New Roman"/>
                <a:cs typeface="Times New Roman"/>
                <a:sym typeface="Times New Roman"/>
              </a:defRPr>
            </a:lvl4pPr>
            <a:lvl5pPr marL="0" indent="1828800">
              <a:lnSpc>
                <a:spcPct val="100000"/>
              </a:lnSpc>
              <a:spcBef>
                <a:spcPts val="300"/>
              </a:spcBef>
              <a:buClrTx/>
              <a:buSzTx/>
              <a:buFontTx/>
              <a:buNone/>
              <a:defRPr sz="16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54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D6C8A4"/>
        </a:solidFill>
        <a:effectLst/>
      </p:bgPr>
    </p:bg>
    <p:spTree>
      <p:nvGrpSpPr>
        <p:cNvPr id="1" name=""/>
        <p:cNvGrpSpPr/>
        <p:nvPr/>
      </p:nvGrpSpPr>
      <p:grpSpPr>
        <a:xfrm>
          <a:off x="0" y="0"/>
          <a:ext cx="0" cy="0"/>
          <a:chOff x="0" y="0"/>
          <a:chExt cx="0" cy="0"/>
        </a:xfrm>
      </p:grpSpPr>
      <p:grpSp>
        <p:nvGrpSpPr>
          <p:cNvPr id="1561" name="Group 7"/>
          <p:cNvGrpSpPr/>
          <p:nvPr/>
        </p:nvGrpSpPr>
        <p:grpSpPr>
          <a:xfrm>
            <a:off x="372532" y="152400"/>
            <a:ext cx="11582401" cy="1600201"/>
            <a:chOff x="0" y="0"/>
            <a:chExt cx="11582400" cy="1600200"/>
          </a:xfrm>
        </p:grpSpPr>
        <p:sp>
          <p:nvSpPr>
            <p:cNvPr id="1556"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1557"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558"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559"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560"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1562" name="Body Level One…"/>
          <p:cNvSpPr txBox="1">
            <a:spLocks noGrp="1"/>
          </p:cNvSpPr>
          <p:nvPr>
            <p:ph type="body" idx="1"/>
          </p:nvPr>
        </p:nvSpPr>
        <p:spPr>
          <a:xfrm>
            <a:off x="609600" y="533401"/>
            <a:ext cx="10972800" cy="55975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563"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solidFill>
          <a:srgbClr val="D6C8A4"/>
        </a:solidFill>
        <a:effectLst/>
      </p:bgPr>
    </p:bg>
    <p:spTree>
      <p:nvGrpSpPr>
        <p:cNvPr id="1" name=""/>
        <p:cNvGrpSpPr/>
        <p:nvPr/>
      </p:nvGrpSpPr>
      <p:grpSpPr>
        <a:xfrm>
          <a:off x="0" y="0"/>
          <a:ext cx="0" cy="0"/>
          <a:chOff x="0" y="0"/>
          <a:chExt cx="0" cy="0"/>
        </a:xfrm>
      </p:grpSpPr>
      <p:grpSp>
        <p:nvGrpSpPr>
          <p:cNvPr id="1575" name="Group 7"/>
          <p:cNvGrpSpPr/>
          <p:nvPr/>
        </p:nvGrpSpPr>
        <p:grpSpPr>
          <a:xfrm>
            <a:off x="372532" y="152400"/>
            <a:ext cx="11582401" cy="1600201"/>
            <a:chOff x="0" y="0"/>
            <a:chExt cx="11582400" cy="1600200"/>
          </a:xfrm>
        </p:grpSpPr>
        <p:sp>
          <p:nvSpPr>
            <p:cNvPr id="1570"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1571"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572"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573"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574"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1576"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1577"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578"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solidFill>
          <a:srgbClr val="D6C8A4"/>
        </a:solidFill>
        <a:effectLst/>
      </p:bgPr>
    </p:bg>
    <p:spTree>
      <p:nvGrpSpPr>
        <p:cNvPr id="1" name=""/>
        <p:cNvGrpSpPr/>
        <p:nvPr/>
      </p:nvGrpSpPr>
      <p:grpSpPr>
        <a:xfrm>
          <a:off x="0" y="0"/>
          <a:ext cx="0" cy="0"/>
          <a:chOff x="0" y="0"/>
          <a:chExt cx="0" cy="0"/>
        </a:xfrm>
      </p:grpSpPr>
      <p:grpSp>
        <p:nvGrpSpPr>
          <p:cNvPr id="1590" name="Group 7"/>
          <p:cNvGrpSpPr/>
          <p:nvPr/>
        </p:nvGrpSpPr>
        <p:grpSpPr>
          <a:xfrm>
            <a:off x="372532" y="152400"/>
            <a:ext cx="11582401" cy="1600201"/>
            <a:chOff x="0" y="0"/>
            <a:chExt cx="11582400" cy="1600200"/>
          </a:xfrm>
        </p:grpSpPr>
        <p:sp>
          <p:nvSpPr>
            <p:cNvPr id="1585"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1586"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587"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588"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589"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1591"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1592"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593" name="Text Placeholder 3"/>
          <p:cNvSpPr>
            <a:spLocks noGrp="1"/>
          </p:cNvSpPr>
          <p:nvPr>
            <p:ph type="body" sz="half" idx="21"/>
          </p:nvPr>
        </p:nvSpPr>
        <p:spPr>
          <a:xfrm>
            <a:off x="6197600" y="1828800"/>
            <a:ext cx="5384800" cy="4302126"/>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159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D6C8A4"/>
        </a:solidFill>
        <a:effectLst/>
      </p:bgPr>
    </p:bg>
    <p:spTree>
      <p:nvGrpSpPr>
        <p:cNvPr id="1" name=""/>
        <p:cNvGrpSpPr/>
        <p:nvPr/>
      </p:nvGrpSpPr>
      <p:grpSpPr>
        <a:xfrm>
          <a:off x="0" y="0"/>
          <a:ext cx="0" cy="0"/>
          <a:chOff x="0" y="0"/>
          <a:chExt cx="0" cy="0"/>
        </a:xfrm>
      </p:grpSpPr>
      <p:grpSp>
        <p:nvGrpSpPr>
          <p:cNvPr id="1606" name="Group 7"/>
          <p:cNvGrpSpPr/>
          <p:nvPr/>
        </p:nvGrpSpPr>
        <p:grpSpPr>
          <a:xfrm>
            <a:off x="372532" y="152400"/>
            <a:ext cx="11582401" cy="1600201"/>
            <a:chOff x="0" y="0"/>
            <a:chExt cx="11582400" cy="1600200"/>
          </a:xfrm>
        </p:grpSpPr>
        <p:sp>
          <p:nvSpPr>
            <p:cNvPr id="1601"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1602"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603"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604"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605"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1607"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1608" name="Body Level One…"/>
          <p:cNvSpPr txBox="1">
            <a:spLocks noGrp="1"/>
          </p:cNvSpPr>
          <p:nvPr>
            <p:ph type="body" sz="quarter" idx="1"/>
          </p:nvPr>
        </p:nvSpPr>
        <p:spPr>
          <a:xfrm>
            <a:off x="609600" y="1828800"/>
            <a:ext cx="5384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60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D6C8A4"/>
        </a:solidFill>
        <a:effectLst/>
      </p:bgPr>
    </p:bg>
    <p:spTree>
      <p:nvGrpSpPr>
        <p:cNvPr id="1" name=""/>
        <p:cNvGrpSpPr/>
        <p:nvPr/>
      </p:nvGrpSpPr>
      <p:grpSpPr>
        <a:xfrm>
          <a:off x="0" y="0"/>
          <a:ext cx="0" cy="0"/>
          <a:chOff x="0" y="0"/>
          <a:chExt cx="0" cy="0"/>
        </a:xfrm>
      </p:grpSpPr>
      <p:grpSp>
        <p:nvGrpSpPr>
          <p:cNvPr id="1621" name="Group 7"/>
          <p:cNvGrpSpPr/>
          <p:nvPr/>
        </p:nvGrpSpPr>
        <p:grpSpPr>
          <a:xfrm>
            <a:off x="372532" y="152400"/>
            <a:ext cx="11582401" cy="1600201"/>
            <a:chOff x="0" y="0"/>
            <a:chExt cx="11582400" cy="1600200"/>
          </a:xfrm>
        </p:grpSpPr>
        <p:sp>
          <p:nvSpPr>
            <p:cNvPr id="1616"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1617"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618"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619"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620"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1622"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1623"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62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x">
  <p:cSld name="Title, 2 Content and Text">
    <p:bg>
      <p:bgPr>
        <a:solidFill>
          <a:srgbClr val="D6C8A4"/>
        </a:solidFill>
        <a:effectLst/>
      </p:bgPr>
    </p:bg>
    <p:spTree>
      <p:nvGrpSpPr>
        <p:cNvPr id="1" name=""/>
        <p:cNvGrpSpPr/>
        <p:nvPr/>
      </p:nvGrpSpPr>
      <p:grpSpPr>
        <a:xfrm>
          <a:off x="0" y="0"/>
          <a:ext cx="0" cy="0"/>
          <a:chOff x="0" y="0"/>
          <a:chExt cx="0" cy="0"/>
        </a:xfrm>
      </p:grpSpPr>
      <p:grpSp>
        <p:nvGrpSpPr>
          <p:cNvPr id="1636" name="Group 7"/>
          <p:cNvGrpSpPr/>
          <p:nvPr/>
        </p:nvGrpSpPr>
        <p:grpSpPr>
          <a:xfrm>
            <a:off x="372532" y="152400"/>
            <a:ext cx="11582401" cy="1600201"/>
            <a:chOff x="0" y="0"/>
            <a:chExt cx="11582400" cy="1600200"/>
          </a:xfrm>
        </p:grpSpPr>
        <p:sp>
          <p:nvSpPr>
            <p:cNvPr id="1631"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1632"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633"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634"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635"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1637"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1638" name="Body Level One…"/>
          <p:cNvSpPr txBox="1">
            <a:spLocks noGrp="1"/>
          </p:cNvSpPr>
          <p:nvPr>
            <p:ph type="body" sz="quarter" idx="1"/>
          </p:nvPr>
        </p:nvSpPr>
        <p:spPr>
          <a:xfrm>
            <a:off x="609600" y="1828800"/>
            <a:ext cx="5384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639" name="Text Placeholder 4"/>
          <p:cNvSpPr>
            <a:spLocks noGrp="1"/>
          </p:cNvSpPr>
          <p:nvPr>
            <p:ph type="body" sz="half" idx="21"/>
          </p:nvPr>
        </p:nvSpPr>
        <p:spPr>
          <a:xfrm>
            <a:off x="6197600" y="1828800"/>
            <a:ext cx="5384800" cy="4302126"/>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1640"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x">
  <p:cSld name="Title and Content Over Text">
    <p:bg>
      <p:bgPr>
        <a:solidFill>
          <a:srgbClr val="D6C8A4"/>
        </a:solidFill>
        <a:effectLst/>
      </p:bgPr>
    </p:bg>
    <p:spTree>
      <p:nvGrpSpPr>
        <p:cNvPr id="1" name=""/>
        <p:cNvGrpSpPr/>
        <p:nvPr/>
      </p:nvGrpSpPr>
      <p:grpSpPr>
        <a:xfrm>
          <a:off x="0" y="0"/>
          <a:ext cx="0" cy="0"/>
          <a:chOff x="0" y="0"/>
          <a:chExt cx="0" cy="0"/>
        </a:xfrm>
      </p:grpSpPr>
      <p:grpSp>
        <p:nvGrpSpPr>
          <p:cNvPr id="1652" name="Group 7"/>
          <p:cNvGrpSpPr/>
          <p:nvPr/>
        </p:nvGrpSpPr>
        <p:grpSpPr>
          <a:xfrm>
            <a:off x="372532" y="152400"/>
            <a:ext cx="11582401" cy="1600201"/>
            <a:chOff x="0" y="0"/>
            <a:chExt cx="11582400" cy="1600200"/>
          </a:xfrm>
        </p:grpSpPr>
        <p:sp>
          <p:nvSpPr>
            <p:cNvPr id="1647"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1648"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649"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650"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651"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1653"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1654" name="Body Level One…"/>
          <p:cNvSpPr txBox="1">
            <a:spLocks noGrp="1"/>
          </p:cNvSpPr>
          <p:nvPr>
            <p:ph type="body" sz="half" idx="1"/>
          </p:nvPr>
        </p:nvSpPr>
        <p:spPr>
          <a:xfrm>
            <a:off x="609600" y="1828800"/>
            <a:ext cx="10972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655" name="Text Placeholder 3"/>
          <p:cNvSpPr>
            <a:spLocks noGrp="1"/>
          </p:cNvSpPr>
          <p:nvPr>
            <p:ph type="body" sz="half" idx="21"/>
          </p:nvPr>
        </p:nvSpPr>
        <p:spPr>
          <a:xfrm>
            <a:off x="609600" y="4056062"/>
            <a:ext cx="10972800" cy="2074862"/>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1656"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solidFill>
          <a:srgbClr val="D6C8A4"/>
        </a:solidFill>
        <a:effectLst/>
      </p:bgPr>
    </p:bg>
    <p:spTree>
      <p:nvGrpSpPr>
        <p:cNvPr id="1" name=""/>
        <p:cNvGrpSpPr/>
        <p:nvPr/>
      </p:nvGrpSpPr>
      <p:grpSpPr>
        <a:xfrm>
          <a:off x="0" y="0"/>
          <a:ext cx="0" cy="0"/>
          <a:chOff x="0" y="0"/>
          <a:chExt cx="0" cy="0"/>
        </a:xfrm>
      </p:grpSpPr>
      <p:grpSp>
        <p:nvGrpSpPr>
          <p:cNvPr id="1668" name="Group 7"/>
          <p:cNvGrpSpPr/>
          <p:nvPr/>
        </p:nvGrpSpPr>
        <p:grpSpPr>
          <a:xfrm>
            <a:off x="372532" y="152400"/>
            <a:ext cx="11582401" cy="1600201"/>
            <a:chOff x="0" y="0"/>
            <a:chExt cx="11582400" cy="1600200"/>
          </a:xfrm>
        </p:grpSpPr>
        <p:sp>
          <p:nvSpPr>
            <p:cNvPr id="1663"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1664"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665"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666"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667"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1669"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1670"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671"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x">
  <p:cSld name="Title, 2 Content and Content">
    <p:bg>
      <p:bgPr>
        <a:solidFill>
          <a:srgbClr val="D6C8A4"/>
        </a:solidFill>
        <a:effectLst/>
      </p:bgPr>
    </p:bg>
    <p:spTree>
      <p:nvGrpSpPr>
        <p:cNvPr id="1" name=""/>
        <p:cNvGrpSpPr/>
        <p:nvPr/>
      </p:nvGrpSpPr>
      <p:grpSpPr>
        <a:xfrm>
          <a:off x="0" y="0"/>
          <a:ext cx="0" cy="0"/>
          <a:chOff x="0" y="0"/>
          <a:chExt cx="0" cy="0"/>
        </a:xfrm>
      </p:grpSpPr>
      <p:grpSp>
        <p:nvGrpSpPr>
          <p:cNvPr id="1683" name="Group 7"/>
          <p:cNvGrpSpPr/>
          <p:nvPr/>
        </p:nvGrpSpPr>
        <p:grpSpPr>
          <a:xfrm>
            <a:off x="372532" y="152400"/>
            <a:ext cx="11582401" cy="1600201"/>
            <a:chOff x="0" y="0"/>
            <a:chExt cx="11582400" cy="1600200"/>
          </a:xfrm>
        </p:grpSpPr>
        <p:sp>
          <p:nvSpPr>
            <p:cNvPr id="1678"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1679"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680"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681"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1682"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1684"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1685" name="Body Level One…"/>
          <p:cNvSpPr txBox="1">
            <a:spLocks noGrp="1"/>
          </p:cNvSpPr>
          <p:nvPr>
            <p:ph type="body" sz="quarter" idx="1"/>
          </p:nvPr>
        </p:nvSpPr>
        <p:spPr>
          <a:xfrm>
            <a:off x="609600" y="1828800"/>
            <a:ext cx="5384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1686"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765E58"/>
        </a:solidFill>
        <a:effectLst/>
      </p:bgPr>
    </p:bg>
    <p:spTree>
      <p:nvGrpSpPr>
        <p:cNvPr id="1" name=""/>
        <p:cNvGrpSpPr/>
        <p:nvPr/>
      </p:nvGrpSpPr>
      <p:grpSpPr>
        <a:xfrm>
          <a:off x="0" y="0"/>
          <a:ext cx="0" cy="0"/>
          <a:chOff x="0" y="0"/>
          <a:chExt cx="0" cy="0"/>
        </a:xfrm>
      </p:grpSpPr>
      <p:grpSp>
        <p:nvGrpSpPr>
          <p:cNvPr id="163" name="Group 2"/>
          <p:cNvGrpSpPr/>
          <p:nvPr/>
        </p:nvGrpSpPr>
        <p:grpSpPr>
          <a:xfrm>
            <a:off x="0" y="3902076"/>
            <a:ext cx="4533901" cy="2949576"/>
            <a:chOff x="0" y="0"/>
            <a:chExt cx="4533900" cy="2949575"/>
          </a:xfrm>
        </p:grpSpPr>
        <p:sp>
          <p:nvSpPr>
            <p:cNvPr id="156"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57"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58"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59"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60"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61"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62"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164"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65" name="Body Level One…"/>
          <p:cNvSpPr txBox="1">
            <a:spLocks noGrp="1"/>
          </p:cNvSpPr>
          <p:nvPr>
            <p:ph type="body" idx="1"/>
          </p:nvPr>
        </p:nvSpPr>
        <p:spPr>
          <a:xfrm>
            <a:off x="609600" y="1600200"/>
            <a:ext cx="10972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66"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tx">
  <p:cSld name="Title Slide">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1708" name="Group 2"/>
          <p:cNvGrpSpPr/>
          <p:nvPr/>
        </p:nvGrpSpPr>
        <p:grpSpPr>
          <a:xfrm>
            <a:off x="6288618" y="5345114"/>
            <a:ext cx="5903384" cy="1512888"/>
            <a:chOff x="0" y="0"/>
            <a:chExt cx="5903383" cy="1512887"/>
          </a:xfrm>
        </p:grpSpPr>
        <p:sp>
          <p:nvSpPr>
            <p:cNvPr id="1693"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694"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695"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696"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697"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698"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699"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00"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01"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02"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03"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04"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05"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06"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07"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1709" name="Title Text"/>
          <p:cNvSpPr txBox="1">
            <a:spLocks noGrp="1"/>
          </p:cNvSpPr>
          <p:nvPr>
            <p:ph type="title"/>
          </p:nvPr>
        </p:nvSpPr>
        <p:spPr>
          <a:xfrm>
            <a:off x="914400" y="1600200"/>
            <a:ext cx="10363200" cy="1828800"/>
          </a:xfrm>
          <a:prstGeom prst="rect">
            <a:avLst/>
          </a:prstGeom>
        </p:spPr>
        <p:txBody>
          <a:bodyPr anchor="b"/>
          <a:lstStyle>
            <a:lvl1pPr algn="ctr">
              <a:lnSpc>
                <a:spcPct val="100000"/>
              </a:lnSpc>
              <a:defRPr sz="57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710" name="Body Level One…"/>
          <p:cNvSpPr txBox="1">
            <a:spLocks noGrp="1"/>
          </p:cNvSpPr>
          <p:nvPr>
            <p:ph type="body" sz="quarter" idx="1"/>
          </p:nvPr>
        </p:nvSpPr>
        <p:spPr>
          <a:xfrm>
            <a:off x="1828800" y="3733800"/>
            <a:ext cx="8534400" cy="1752600"/>
          </a:xfrm>
          <a:prstGeom prst="rect">
            <a:avLst/>
          </a:prstGeom>
        </p:spPr>
        <p:txBody>
          <a:bodyPr/>
          <a:lstStyle>
            <a:lvl1pPr marL="0" indent="0" algn="ctr">
              <a:lnSpc>
                <a:spcPct val="100000"/>
              </a:lnSpc>
              <a:spcBef>
                <a:spcPts val="800"/>
              </a:spcBef>
              <a:buClrTx/>
              <a:buSzTx/>
              <a:buFontTx/>
              <a:buNone/>
              <a:defRPr sz="3600">
                <a:solidFill>
                  <a:srgbClr val="EAEAEA"/>
                </a:solidFill>
                <a:effectLst>
                  <a:outerShdw blurRad="38100" dist="38100" dir="2700000" rotWithShape="0">
                    <a:srgbClr val="000000"/>
                  </a:outerShdw>
                </a:effectLst>
                <a:latin typeface="Verdana"/>
                <a:ea typeface="Verdana"/>
                <a:cs typeface="Verdana"/>
                <a:sym typeface="Verdana"/>
              </a:defRPr>
            </a:lvl1pPr>
            <a:lvl2pPr marL="824592" indent="-367392" algn="ctr">
              <a:lnSpc>
                <a:spcPct val="100000"/>
              </a:lnSpc>
              <a:spcBef>
                <a:spcPts val="800"/>
              </a:spcBef>
              <a:buClrTx/>
              <a:buFontTx/>
              <a:buChar char="–"/>
              <a:defRPr sz="3600">
                <a:solidFill>
                  <a:srgbClr val="EAEAEA"/>
                </a:solidFill>
                <a:effectLst>
                  <a:outerShdw blurRad="38100" dist="38100" dir="2700000" rotWithShape="0">
                    <a:srgbClr val="000000"/>
                  </a:outerShdw>
                </a:effectLst>
                <a:latin typeface="Verdana"/>
                <a:ea typeface="Verdana"/>
                <a:cs typeface="Verdana"/>
                <a:sym typeface="Verdana"/>
              </a:defRPr>
            </a:lvl2pPr>
            <a:lvl3pPr marL="1257300" indent="-342900" algn="ctr">
              <a:lnSpc>
                <a:spcPct val="100000"/>
              </a:lnSpc>
              <a:spcBef>
                <a:spcPts val="800"/>
              </a:spcBef>
              <a:buClrTx/>
              <a:buSzPct val="70000"/>
              <a:buFontTx/>
              <a:buChar char="◆"/>
              <a:defRPr sz="3600">
                <a:solidFill>
                  <a:srgbClr val="EAEAEA"/>
                </a:solidFill>
                <a:effectLst>
                  <a:outerShdw blurRad="38100" dist="38100" dir="2700000" rotWithShape="0">
                    <a:srgbClr val="000000"/>
                  </a:outerShdw>
                </a:effectLst>
                <a:latin typeface="Verdana"/>
                <a:ea typeface="Verdana"/>
                <a:cs typeface="Verdana"/>
                <a:sym typeface="Verdana"/>
              </a:defRPr>
            </a:lvl3pPr>
            <a:lvl4pPr marL="1783079" indent="-411479" algn="ctr">
              <a:lnSpc>
                <a:spcPct val="100000"/>
              </a:lnSpc>
              <a:spcBef>
                <a:spcPts val="800"/>
              </a:spcBef>
              <a:buClrTx/>
              <a:buFontTx/>
              <a:buChar char="–"/>
              <a:defRPr sz="3600">
                <a:solidFill>
                  <a:srgbClr val="EAEAEA"/>
                </a:solidFill>
                <a:effectLst>
                  <a:outerShdw blurRad="38100" dist="38100" dir="2700000" rotWithShape="0">
                    <a:srgbClr val="000000"/>
                  </a:outerShdw>
                </a:effectLst>
                <a:latin typeface="Verdana"/>
                <a:ea typeface="Verdana"/>
                <a:cs typeface="Verdana"/>
                <a:sym typeface="Verdana"/>
              </a:defRPr>
            </a:lvl4pPr>
            <a:lvl5pPr marL="2240279" indent="-411479" algn="ctr">
              <a:lnSpc>
                <a:spcPct val="100000"/>
              </a:lnSpc>
              <a:spcBef>
                <a:spcPts val="800"/>
              </a:spcBef>
              <a:buClrTx/>
              <a:buSzPct val="70000"/>
              <a:buFontTx/>
              <a:buChar char="◆"/>
              <a:defRPr sz="36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711"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x">
  <p:cSld name="Title and Content">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1733" name="Group 2"/>
          <p:cNvGrpSpPr/>
          <p:nvPr/>
        </p:nvGrpSpPr>
        <p:grpSpPr>
          <a:xfrm>
            <a:off x="6288618" y="5345114"/>
            <a:ext cx="5903384" cy="1512888"/>
            <a:chOff x="0" y="0"/>
            <a:chExt cx="5903383" cy="1512887"/>
          </a:xfrm>
        </p:grpSpPr>
        <p:sp>
          <p:nvSpPr>
            <p:cNvPr id="1718"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19"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20"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21"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22"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23"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24"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25"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26"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27"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28"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29"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30"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31"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32"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1734"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735" name="Body Level One…"/>
          <p:cNvSpPr txBox="1">
            <a:spLocks noGrp="1"/>
          </p:cNvSpPr>
          <p:nvPr>
            <p:ph type="body" idx="1"/>
          </p:nvPr>
        </p:nvSpPr>
        <p:spPr>
          <a:xfrm>
            <a:off x="609600" y="1600200"/>
            <a:ext cx="10972800" cy="4530726"/>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736"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26734C"/>
        </a:solidFill>
        <a:effectLst/>
      </p:bgPr>
    </p:bg>
    <p:spTree>
      <p:nvGrpSpPr>
        <p:cNvPr id="1" name=""/>
        <p:cNvGrpSpPr/>
        <p:nvPr/>
      </p:nvGrpSpPr>
      <p:grpSpPr>
        <a:xfrm>
          <a:off x="0" y="0"/>
          <a:ext cx="0" cy="0"/>
          <a:chOff x="0" y="0"/>
          <a:chExt cx="0" cy="0"/>
        </a:xfrm>
      </p:grpSpPr>
      <p:sp>
        <p:nvSpPr>
          <p:cNvPr id="1743"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744" name="Body Level One…"/>
          <p:cNvSpPr txBox="1">
            <a:spLocks noGrp="1"/>
          </p:cNvSpPr>
          <p:nvPr>
            <p:ph type="body" idx="1"/>
          </p:nvPr>
        </p:nvSpPr>
        <p:spPr>
          <a:xfrm>
            <a:off x="609600" y="1600200"/>
            <a:ext cx="10972800" cy="4530726"/>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745"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x">
  <p:cSld name="Section Header">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1767" name="Group 2"/>
          <p:cNvGrpSpPr/>
          <p:nvPr/>
        </p:nvGrpSpPr>
        <p:grpSpPr>
          <a:xfrm>
            <a:off x="6288618" y="5345114"/>
            <a:ext cx="5903384" cy="1512888"/>
            <a:chOff x="0" y="0"/>
            <a:chExt cx="5903383" cy="1512887"/>
          </a:xfrm>
        </p:grpSpPr>
        <p:sp>
          <p:nvSpPr>
            <p:cNvPr id="1752"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53"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54"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55"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56"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57"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58"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59"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60"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61"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62"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63"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64"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65"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66"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1768" name="Title Text"/>
          <p:cNvSpPr txBox="1">
            <a:spLocks noGrp="1"/>
          </p:cNvSpPr>
          <p:nvPr>
            <p:ph type="title"/>
          </p:nvPr>
        </p:nvSpPr>
        <p:spPr>
          <a:xfrm>
            <a:off x="831850" y="1709739"/>
            <a:ext cx="10515601" cy="2852737"/>
          </a:xfrm>
          <a:prstGeom prst="rect">
            <a:avLst/>
          </a:prstGeom>
        </p:spPr>
        <p:txBody>
          <a:bodyPr anchor="b"/>
          <a:lstStyle>
            <a:lvl1pPr algn="ctr">
              <a:lnSpc>
                <a:spcPct val="100000"/>
              </a:lnSpc>
              <a:defRPr sz="60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769" name="Body Level One…"/>
          <p:cNvSpPr txBox="1">
            <a:spLocks noGrp="1"/>
          </p:cNvSpPr>
          <p:nvPr>
            <p:ph type="body" sz="quarter" idx="1"/>
          </p:nvPr>
        </p:nvSpPr>
        <p:spPr>
          <a:xfrm>
            <a:off x="831850" y="4589464"/>
            <a:ext cx="10515601" cy="1500188"/>
          </a:xfrm>
          <a:prstGeom prst="rect">
            <a:avLst/>
          </a:prstGeom>
        </p:spPr>
        <p:txBody>
          <a:bodyPr/>
          <a:lstStyle>
            <a:lvl1pPr marL="0" indent="0">
              <a:lnSpc>
                <a:spcPct val="100000"/>
              </a:lnSpc>
              <a:spcBef>
                <a:spcPts val="500"/>
              </a:spcBef>
              <a:buClrTx/>
              <a:buSzTx/>
              <a:buFontTx/>
              <a:buNone/>
              <a:defRPr sz="2400">
                <a:solidFill>
                  <a:srgbClr val="EAEAEA"/>
                </a:solidFill>
                <a:effectLst>
                  <a:outerShdw blurRad="38100" dist="38100" dir="2700000" rotWithShape="0">
                    <a:srgbClr val="000000"/>
                  </a:outerShdw>
                </a:effectLst>
                <a:latin typeface="Verdana"/>
                <a:ea typeface="Verdana"/>
                <a:cs typeface="Verdana"/>
                <a:sym typeface="Verdana"/>
              </a:defRPr>
            </a:lvl1pPr>
            <a:lvl2pPr marL="0" indent="457200">
              <a:lnSpc>
                <a:spcPct val="100000"/>
              </a:lnSpc>
              <a:spcBef>
                <a:spcPts val="500"/>
              </a:spcBef>
              <a:buClrTx/>
              <a:buSzTx/>
              <a:buFontTx/>
              <a:buNone/>
              <a:defRPr sz="2400">
                <a:solidFill>
                  <a:srgbClr val="EAEAEA"/>
                </a:solidFill>
                <a:effectLst>
                  <a:outerShdw blurRad="38100" dist="38100" dir="2700000" rotWithShape="0">
                    <a:srgbClr val="000000"/>
                  </a:outerShdw>
                </a:effectLst>
                <a:latin typeface="Verdana"/>
                <a:ea typeface="Verdana"/>
                <a:cs typeface="Verdana"/>
                <a:sym typeface="Verdana"/>
              </a:defRPr>
            </a:lvl2pPr>
            <a:lvl3pPr marL="0" indent="914400">
              <a:lnSpc>
                <a:spcPct val="100000"/>
              </a:lnSpc>
              <a:spcBef>
                <a:spcPts val="500"/>
              </a:spcBef>
              <a:buClrTx/>
              <a:buSzTx/>
              <a:buFontTx/>
              <a:buNone/>
              <a:defRPr sz="2400">
                <a:solidFill>
                  <a:srgbClr val="EAEAEA"/>
                </a:solidFill>
                <a:effectLst>
                  <a:outerShdw blurRad="38100" dist="38100" dir="2700000" rotWithShape="0">
                    <a:srgbClr val="000000"/>
                  </a:outerShdw>
                </a:effectLst>
                <a:latin typeface="Verdana"/>
                <a:ea typeface="Verdana"/>
                <a:cs typeface="Verdana"/>
                <a:sym typeface="Verdana"/>
              </a:defRPr>
            </a:lvl3pPr>
            <a:lvl4pPr marL="0" indent="1371600">
              <a:lnSpc>
                <a:spcPct val="100000"/>
              </a:lnSpc>
              <a:spcBef>
                <a:spcPts val="500"/>
              </a:spcBef>
              <a:buClrTx/>
              <a:buSzTx/>
              <a:buFontTx/>
              <a:buNone/>
              <a:defRPr sz="2400">
                <a:solidFill>
                  <a:srgbClr val="EAEAEA"/>
                </a:solidFill>
                <a:effectLst>
                  <a:outerShdw blurRad="38100" dist="38100" dir="2700000" rotWithShape="0">
                    <a:srgbClr val="000000"/>
                  </a:outerShdw>
                </a:effectLst>
                <a:latin typeface="Verdana"/>
                <a:ea typeface="Verdana"/>
                <a:cs typeface="Verdana"/>
                <a:sym typeface="Verdana"/>
              </a:defRPr>
            </a:lvl4pPr>
            <a:lvl5pPr marL="0" indent="1828800">
              <a:lnSpc>
                <a:spcPct val="100000"/>
              </a:lnSpc>
              <a:spcBef>
                <a:spcPts val="500"/>
              </a:spcBef>
              <a:buClrTx/>
              <a:buSzTx/>
              <a:buFontTx/>
              <a:buNone/>
              <a:defRPr sz="24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770"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x">
  <p:cSld name="Two Content">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1792" name="Group 2"/>
          <p:cNvGrpSpPr/>
          <p:nvPr/>
        </p:nvGrpSpPr>
        <p:grpSpPr>
          <a:xfrm>
            <a:off x="6288618" y="5345114"/>
            <a:ext cx="5903384" cy="1512888"/>
            <a:chOff x="0" y="0"/>
            <a:chExt cx="5903383" cy="1512887"/>
          </a:xfrm>
        </p:grpSpPr>
        <p:sp>
          <p:nvSpPr>
            <p:cNvPr id="1777"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78"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79"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80"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81"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82"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83"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84"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85"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86"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87"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88"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89"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90"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791"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1793"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794"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795"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x">
  <p:cSld name="Two Content 0">
    <p:bg>
      <p:bgPr>
        <a:solidFill>
          <a:srgbClr val="26734C"/>
        </a:solidFill>
        <a:effectLst/>
      </p:bgPr>
    </p:bg>
    <p:spTree>
      <p:nvGrpSpPr>
        <p:cNvPr id="1" name=""/>
        <p:cNvGrpSpPr/>
        <p:nvPr/>
      </p:nvGrpSpPr>
      <p:grpSpPr>
        <a:xfrm>
          <a:off x="0" y="0"/>
          <a:ext cx="0" cy="0"/>
          <a:chOff x="0" y="0"/>
          <a:chExt cx="0" cy="0"/>
        </a:xfrm>
      </p:grpSpPr>
      <p:sp>
        <p:nvSpPr>
          <p:cNvPr id="1802"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803"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804"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x">
  <p:cSld name="Comparison">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1826" name="Group 2"/>
          <p:cNvGrpSpPr/>
          <p:nvPr/>
        </p:nvGrpSpPr>
        <p:grpSpPr>
          <a:xfrm>
            <a:off x="6288618" y="5345114"/>
            <a:ext cx="5903384" cy="1512888"/>
            <a:chOff x="0" y="0"/>
            <a:chExt cx="5903383" cy="1512887"/>
          </a:xfrm>
        </p:grpSpPr>
        <p:sp>
          <p:nvSpPr>
            <p:cNvPr id="1811"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12"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13"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14"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15"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16"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17"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18"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19"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20"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21"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22"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23"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24"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25"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1827" name="Title Text"/>
          <p:cNvSpPr txBox="1">
            <a:spLocks noGrp="1"/>
          </p:cNvSpPr>
          <p:nvPr>
            <p:ph type="title"/>
          </p:nvPr>
        </p:nvSpPr>
        <p:spPr>
          <a:xfrm>
            <a:off x="840317" y="365125"/>
            <a:ext cx="10515601" cy="1325564"/>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828" name="Body Level One…"/>
          <p:cNvSpPr txBox="1">
            <a:spLocks noGrp="1"/>
          </p:cNvSpPr>
          <p:nvPr>
            <p:ph type="body" sz="quarter" idx="1"/>
          </p:nvPr>
        </p:nvSpPr>
        <p:spPr>
          <a:xfrm>
            <a:off x="840317" y="1681163"/>
            <a:ext cx="5158318" cy="823913"/>
          </a:xfrm>
          <a:prstGeom prst="rect">
            <a:avLst/>
          </a:prstGeom>
        </p:spPr>
        <p:txBody>
          <a:bodyPr anchor="b"/>
          <a:lstStyle>
            <a:lvl1pPr marL="0" indent="0">
              <a:lnSpc>
                <a:spcPct val="100000"/>
              </a:lnSpc>
              <a:spcBef>
                <a:spcPts val="500"/>
              </a:spcBef>
              <a:buClrTx/>
              <a:buSzTx/>
              <a:buFontTx/>
              <a:buNone/>
              <a:defRPr sz="2400" b="1">
                <a:solidFill>
                  <a:srgbClr val="EAEAEA"/>
                </a:solidFill>
                <a:effectLst>
                  <a:outerShdw blurRad="38100" dist="38100" dir="2700000" rotWithShape="0">
                    <a:srgbClr val="000000"/>
                  </a:outerShdw>
                </a:effectLst>
                <a:latin typeface="Verdana"/>
                <a:ea typeface="Verdana"/>
                <a:cs typeface="Verdana"/>
                <a:sym typeface="Verdana"/>
              </a:defRPr>
            </a:lvl1pPr>
            <a:lvl2pPr marL="0" indent="457200">
              <a:lnSpc>
                <a:spcPct val="100000"/>
              </a:lnSpc>
              <a:spcBef>
                <a:spcPts val="500"/>
              </a:spcBef>
              <a:buClrTx/>
              <a:buSzTx/>
              <a:buFontTx/>
              <a:buNone/>
              <a:defRPr sz="2400" b="1">
                <a:solidFill>
                  <a:srgbClr val="EAEAEA"/>
                </a:solidFill>
                <a:effectLst>
                  <a:outerShdw blurRad="38100" dist="38100" dir="2700000" rotWithShape="0">
                    <a:srgbClr val="000000"/>
                  </a:outerShdw>
                </a:effectLst>
                <a:latin typeface="Verdana"/>
                <a:ea typeface="Verdana"/>
                <a:cs typeface="Verdana"/>
                <a:sym typeface="Verdana"/>
              </a:defRPr>
            </a:lvl2pPr>
            <a:lvl3pPr marL="0" indent="914400">
              <a:lnSpc>
                <a:spcPct val="100000"/>
              </a:lnSpc>
              <a:spcBef>
                <a:spcPts val="500"/>
              </a:spcBef>
              <a:buClrTx/>
              <a:buSzTx/>
              <a:buFontTx/>
              <a:buNone/>
              <a:defRPr sz="2400" b="1">
                <a:solidFill>
                  <a:srgbClr val="EAEAEA"/>
                </a:solidFill>
                <a:effectLst>
                  <a:outerShdw blurRad="38100" dist="38100" dir="2700000" rotWithShape="0">
                    <a:srgbClr val="000000"/>
                  </a:outerShdw>
                </a:effectLst>
                <a:latin typeface="Verdana"/>
                <a:ea typeface="Verdana"/>
                <a:cs typeface="Verdana"/>
                <a:sym typeface="Verdana"/>
              </a:defRPr>
            </a:lvl3pPr>
            <a:lvl4pPr marL="0" indent="1371600">
              <a:lnSpc>
                <a:spcPct val="100000"/>
              </a:lnSpc>
              <a:spcBef>
                <a:spcPts val="500"/>
              </a:spcBef>
              <a:buClrTx/>
              <a:buSzTx/>
              <a:buFontTx/>
              <a:buNone/>
              <a:defRPr sz="2400" b="1">
                <a:solidFill>
                  <a:srgbClr val="EAEAEA"/>
                </a:solidFill>
                <a:effectLst>
                  <a:outerShdw blurRad="38100" dist="38100" dir="2700000" rotWithShape="0">
                    <a:srgbClr val="000000"/>
                  </a:outerShdw>
                </a:effectLst>
                <a:latin typeface="Verdana"/>
                <a:ea typeface="Verdana"/>
                <a:cs typeface="Verdana"/>
                <a:sym typeface="Verdana"/>
              </a:defRPr>
            </a:lvl4pPr>
            <a:lvl5pPr marL="0" indent="1828800">
              <a:lnSpc>
                <a:spcPct val="100000"/>
              </a:lnSpc>
              <a:spcBef>
                <a:spcPts val="500"/>
              </a:spcBef>
              <a:buClrTx/>
              <a:buSzTx/>
              <a:buFontTx/>
              <a:buNone/>
              <a:defRPr sz="2400" b="1">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829" name="Text Placeholder 4"/>
          <p:cNvSpPr>
            <a:spLocks noGrp="1"/>
          </p:cNvSpPr>
          <p:nvPr>
            <p:ph type="body" sz="quarter" idx="21"/>
          </p:nvPr>
        </p:nvSpPr>
        <p:spPr>
          <a:xfrm>
            <a:off x="6172200" y="1681163"/>
            <a:ext cx="5183717" cy="823913"/>
          </a:xfrm>
          <a:prstGeom prst="rect">
            <a:avLst/>
          </a:prstGeom>
        </p:spPr>
        <p:txBody>
          <a:bodyPr anchor="b"/>
          <a:lstStyle/>
          <a:p>
            <a:pPr marL="0" indent="0">
              <a:lnSpc>
                <a:spcPct val="100000"/>
              </a:lnSpc>
              <a:spcBef>
                <a:spcPts val="500"/>
              </a:spcBef>
              <a:buClrTx/>
              <a:buSzTx/>
              <a:buFontTx/>
              <a:buNone/>
              <a:defRPr sz="2400" b="1">
                <a:solidFill>
                  <a:srgbClr val="EAEAEA"/>
                </a:solidFill>
                <a:effectLst>
                  <a:outerShdw blurRad="38100" dist="38100" dir="2700000" rotWithShape="0">
                    <a:srgbClr val="000000"/>
                  </a:outerShdw>
                </a:effectLst>
                <a:latin typeface="Verdana"/>
                <a:ea typeface="Verdana"/>
                <a:cs typeface="Verdana"/>
                <a:sym typeface="Verdana"/>
              </a:defRPr>
            </a:pPr>
            <a:endParaRPr/>
          </a:p>
        </p:txBody>
      </p:sp>
      <p:sp>
        <p:nvSpPr>
          <p:cNvPr id="1830"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x">
  <p:cSld name="Title Only">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1852" name="Group 2"/>
          <p:cNvGrpSpPr/>
          <p:nvPr/>
        </p:nvGrpSpPr>
        <p:grpSpPr>
          <a:xfrm>
            <a:off x="6288618" y="5345114"/>
            <a:ext cx="5903384" cy="1512888"/>
            <a:chOff x="0" y="0"/>
            <a:chExt cx="5903383" cy="1512887"/>
          </a:xfrm>
        </p:grpSpPr>
        <p:sp>
          <p:nvSpPr>
            <p:cNvPr id="1837"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38"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39"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40"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41"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42"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43"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44"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45"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46"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47"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48"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49"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50"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51"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1853"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854"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1876" name="Group 2"/>
          <p:cNvGrpSpPr/>
          <p:nvPr/>
        </p:nvGrpSpPr>
        <p:grpSpPr>
          <a:xfrm>
            <a:off x="6288618" y="5345114"/>
            <a:ext cx="5903384" cy="1512888"/>
            <a:chOff x="0" y="0"/>
            <a:chExt cx="5903383" cy="1512887"/>
          </a:xfrm>
        </p:grpSpPr>
        <p:sp>
          <p:nvSpPr>
            <p:cNvPr id="1861"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62"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63"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64"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65"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66"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67"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68"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69"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70"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71"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72"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73"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74"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75"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1877"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tx">
  <p:cSld name="Content with Caption">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1899" name="Group 2"/>
          <p:cNvGrpSpPr/>
          <p:nvPr/>
        </p:nvGrpSpPr>
        <p:grpSpPr>
          <a:xfrm>
            <a:off x="6288618" y="5345114"/>
            <a:ext cx="5903384" cy="1512888"/>
            <a:chOff x="0" y="0"/>
            <a:chExt cx="5903383" cy="1512887"/>
          </a:xfrm>
        </p:grpSpPr>
        <p:sp>
          <p:nvSpPr>
            <p:cNvPr id="1884"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85"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86"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87"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88"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89"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90"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91"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92"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93"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94"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95"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96"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97"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898"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1900"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901" name="Body Level One…"/>
          <p:cNvSpPr txBox="1">
            <a:spLocks noGrp="1"/>
          </p:cNvSpPr>
          <p:nvPr>
            <p:ph type="body" sz="half" idx="1"/>
          </p:nvPr>
        </p:nvSpPr>
        <p:spPr>
          <a:xfrm>
            <a:off x="5183716" y="987425"/>
            <a:ext cx="6172201" cy="4873626"/>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902" name="Text Placeholder 3"/>
          <p:cNvSpPr>
            <a:spLocks noGrp="1"/>
          </p:cNvSpPr>
          <p:nvPr>
            <p:ph type="body" sz="quarter" idx="21"/>
          </p:nvPr>
        </p:nvSpPr>
        <p:spPr>
          <a:xfrm>
            <a:off x="840317" y="2057400"/>
            <a:ext cx="3932768" cy="3811588"/>
          </a:xfrm>
          <a:prstGeom prst="rect">
            <a:avLst/>
          </a:prstGeom>
        </p:spPr>
        <p:txBody>
          <a:bodyPr/>
          <a:lstStyle/>
          <a:p>
            <a:pPr marL="0" indent="0">
              <a:lnSpc>
                <a:spcPct val="100000"/>
              </a:lnSpc>
              <a:spcBef>
                <a:spcPts val="300"/>
              </a:spcBef>
              <a:buClrTx/>
              <a:buSzTx/>
              <a:buFontTx/>
              <a:buNone/>
              <a:defRPr sz="1600">
                <a:solidFill>
                  <a:srgbClr val="EAEAEA"/>
                </a:solidFill>
                <a:effectLst>
                  <a:outerShdw blurRad="38100" dist="38100" dir="2700000" rotWithShape="0">
                    <a:srgbClr val="000000"/>
                  </a:outerShdw>
                </a:effectLst>
                <a:latin typeface="Verdana"/>
                <a:ea typeface="Verdana"/>
                <a:cs typeface="Verdana"/>
                <a:sym typeface="Verdana"/>
              </a:defRPr>
            </a:pPr>
            <a:endParaRPr/>
          </a:p>
        </p:txBody>
      </p:sp>
      <p:sp>
        <p:nvSpPr>
          <p:cNvPr id="1903"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765E58"/>
        </a:solidFill>
        <a:effectLst/>
      </p:bgPr>
    </p:bg>
    <p:spTree>
      <p:nvGrpSpPr>
        <p:cNvPr id="1" name=""/>
        <p:cNvGrpSpPr/>
        <p:nvPr/>
      </p:nvGrpSpPr>
      <p:grpSpPr>
        <a:xfrm>
          <a:off x="0" y="0"/>
          <a:ext cx="0" cy="0"/>
          <a:chOff x="0" y="0"/>
          <a:chExt cx="0" cy="0"/>
        </a:xfrm>
      </p:grpSpPr>
      <p:sp>
        <p:nvSpPr>
          <p:cNvPr id="173"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74" name="Body Level One…"/>
          <p:cNvSpPr txBox="1">
            <a:spLocks noGrp="1"/>
          </p:cNvSpPr>
          <p:nvPr>
            <p:ph type="body" idx="1"/>
          </p:nvPr>
        </p:nvSpPr>
        <p:spPr>
          <a:xfrm>
            <a:off x="609600" y="1600200"/>
            <a:ext cx="10972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tx">
  <p:cSld name="Picture with Caption">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1925" name="Group 2"/>
          <p:cNvGrpSpPr/>
          <p:nvPr/>
        </p:nvGrpSpPr>
        <p:grpSpPr>
          <a:xfrm>
            <a:off x="6288618" y="5345114"/>
            <a:ext cx="5903384" cy="1512888"/>
            <a:chOff x="0" y="0"/>
            <a:chExt cx="5903383" cy="1512887"/>
          </a:xfrm>
        </p:grpSpPr>
        <p:sp>
          <p:nvSpPr>
            <p:cNvPr id="1910"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11"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12"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13"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14"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15"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16"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17"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18"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19"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20"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21"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22"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23"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24"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1926"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927"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1928" name="Body Level One…"/>
          <p:cNvSpPr txBox="1">
            <a:spLocks noGrp="1"/>
          </p:cNvSpPr>
          <p:nvPr>
            <p:ph type="body" sz="quarter" idx="1"/>
          </p:nvPr>
        </p:nvSpPr>
        <p:spPr>
          <a:xfrm>
            <a:off x="840317" y="2057400"/>
            <a:ext cx="3932768" cy="3811588"/>
          </a:xfrm>
          <a:prstGeom prst="rect">
            <a:avLst/>
          </a:prstGeom>
        </p:spPr>
        <p:txBody>
          <a:bodyPr/>
          <a:lstStyle>
            <a:lvl1pPr marL="0" indent="0">
              <a:lnSpc>
                <a:spcPct val="100000"/>
              </a:lnSpc>
              <a:spcBef>
                <a:spcPts val="300"/>
              </a:spcBef>
              <a:buClrTx/>
              <a:buSzTx/>
              <a:buFontTx/>
              <a:buNone/>
              <a:defRPr sz="1600">
                <a:solidFill>
                  <a:srgbClr val="EAEAEA"/>
                </a:solidFill>
                <a:effectLst>
                  <a:outerShdw blurRad="38100" dist="38100" dir="2700000" rotWithShape="0">
                    <a:srgbClr val="000000"/>
                  </a:outerShdw>
                </a:effectLst>
                <a:latin typeface="Verdana"/>
                <a:ea typeface="Verdana"/>
                <a:cs typeface="Verdana"/>
                <a:sym typeface="Verdana"/>
              </a:defRPr>
            </a:lvl1pPr>
            <a:lvl2pPr marL="0" indent="457200">
              <a:lnSpc>
                <a:spcPct val="100000"/>
              </a:lnSpc>
              <a:spcBef>
                <a:spcPts val="300"/>
              </a:spcBef>
              <a:buClrTx/>
              <a:buSzTx/>
              <a:buFontTx/>
              <a:buNone/>
              <a:defRPr sz="1600">
                <a:solidFill>
                  <a:srgbClr val="EAEAEA"/>
                </a:solidFill>
                <a:effectLst>
                  <a:outerShdw blurRad="38100" dist="38100" dir="2700000" rotWithShape="0">
                    <a:srgbClr val="000000"/>
                  </a:outerShdw>
                </a:effectLst>
                <a:latin typeface="Verdana"/>
                <a:ea typeface="Verdana"/>
                <a:cs typeface="Verdana"/>
                <a:sym typeface="Verdana"/>
              </a:defRPr>
            </a:lvl2pPr>
            <a:lvl3pPr marL="0" indent="914400">
              <a:lnSpc>
                <a:spcPct val="100000"/>
              </a:lnSpc>
              <a:spcBef>
                <a:spcPts val="300"/>
              </a:spcBef>
              <a:buClrTx/>
              <a:buSzTx/>
              <a:buFontTx/>
              <a:buNone/>
              <a:defRPr sz="1600">
                <a:solidFill>
                  <a:srgbClr val="EAEAEA"/>
                </a:solidFill>
                <a:effectLst>
                  <a:outerShdw blurRad="38100" dist="38100" dir="2700000" rotWithShape="0">
                    <a:srgbClr val="000000"/>
                  </a:outerShdw>
                </a:effectLst>
                <a:latin typeface="Verdana"/>
                <a:ea typeface="Verdana"/>
                <a:cs typeface="Verdana"/>
                <a:sym typeface="Verdana"/>
              </a:defRPr>
            </a:lvl3pPr>
            <a:lvl4pPr marL="0" indent="1371600">
              <a:lnSpc>
                <a:spcPct val="100000"/>
              </a:lnSpc>
              <a:spcBef>
                <a:spcPts val="300"/>
              </a:spcBef>
              <a:buClrTx/>
              <a:buSzTx/>
              <a:buFontTx/>
              <a:buNone/>
              <a:defRPr sz="1600">
                <a:solidFill>
                  <a:srgbClr val="EAEAEA"/>
                </a:solidFill>
                <a:effectLst>
                  <a:outerShdw blurRad="38100" dist="38100" dir="2700000" rotWithShape="0">
                    <a:srgbClr val="000000"/>
                  </a:outerShdw>
                </a:effectLst>
                <a:latin typeface="Verdana"/>
                <a:ea typeface="Verdana"/>
                <a:cs typeface="Verdana"/>
                <a:sym typeface="Verdana"/>
              </a:defRPr>
            </a:lvl4pPr>
            <a:lvl5pPr marL="0" indent="1828800">
              <a:lnSpc>
                <a:spcPct val="100000"/>
              </a:lnSpc>
              <a:spcBef>
                <a:spcPts val="300"/>
              </a:spcBef>
              <a:buClrTx/>
              <a:buSzTx/>
              <a:buFontTx/>
              <a:buNone/>
              <a:defRPr sz="16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929"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1951" name="Group 2"/>
          <p:cNvGrpSpPr/>
          <p:nvPr/>
        </p:nvGrpSpPr>
        <p:grpSpPr>
          <a:xfrm>
            <a:off x="6288618" y="5345114"/>
            <a:ext cx="5903384" cy="1512888"/>
            <a:chOff x="0" y="0"/>
            <a:chExt cx="5903383" cy="1512887"/>
          </a:xfrm>
        </p:grpSpPr>
        <p:sp>
          <p:nvSpPr>
            <p:cNvPr id="1936"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37"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38"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39"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40"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41"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42"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43"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44"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45"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46"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47"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48"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49"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50"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1952"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953"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954" name="Text Placeholder 3"/>
          <p:cNvSpPr>
            <a:spLocks noGrp="1"/>
          </p:cNvSpPr>
          <p:nvPr>
            <p:ph type="body" sz="half" idx="21"/>
          </p:nvPr>
        </p:nvSpPr>
        <p:spPr>
          <a:xfrm>
            <a:off x="6197600" y="1600200"/>
            <a:ext cx="5384800" cy="4530726"/>
          </a:xfrm>
          <a:prstGeom prst="rect">
            <a:avLst/>
          </a:prstGeom>
        </p:spPr>
        <p:txBody>
          <a:bodyPr/>
          <a:lstStyle/>
          <a:p>
            <a: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pPr>
            <a:endParaRPr/>
          </a:p>
        </p:txBody>
      </p:sp>
      <p:sp>
        <p:nvSpPr>
          <p:cNvPr id="1955"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x">
  <p:cSld name="Content">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1977" name="Group 2"/>
          <p:cNvGrpSpPr/>
          <p:nvPr/>
        </p:nvGrpSpPr>
        <p:grpSpPr>
          <a:xfrm>
            <a:off x="6288618" y="5345114"/>
            <a:ext cx="5903384" cy="1512888"/>
            <a:chOff x="0" y="0"/>
            <a:chExt cx="5903383" cy="1512887"/>
          </a:xfrm>
        </p:grpSpPr>
        <p:sp>
          <p:nvSpPr>
            <p:cNvPr id="1962"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63"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64"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65"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66"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67"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68"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69"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70"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71"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72"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73"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74"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75"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76"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1978" name="Body Level One…"/>
          <p:cNvSpPr txBox="1">
            <a:spLocks noGrp="1"/>
          </p:cNvSpPr>
          <p:nvPr>
            <p:ph type="body" idx="1"/>
          </p:nvPr>
        </p:nvSpPr>
        <p:spPr>
          <a:xfrm>
            <a:off x="609600" y="277813"/>
            <a:ext cx="10972800" cy="5853113"/>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1979"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2001" name="Group 2"/>
          <p:cNvGrpSpPr/>
          <p:nvPr/>
        </p:nvGrpSpPr>
        <p:grpSpPr>
          <a:xfrm>
            <a:off x="6288618" y="5345114"/>
            <a:ext cx="5903384" cy="1512888"/>
            <a:chOff x="0" y="0"/>
            <a:chExt cx="5903383" cy="1512887"/>
          </a:xfrm>
        </p:grpSpPr>
        <p:sp>
          <p:nvSpPr>
            <p:cNvPr id="1986"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87"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88"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89"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90"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91"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92"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93"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94"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95"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96"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97"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98"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1999"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00"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2002"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003"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2004"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2026" name="Group 2"/>
          <p:cNvGrpSpPr/>
          <p:nvPr/>
        </p:nvGrpSpPr>
        <p:grpSpPr>
          <a:xfrm>
            <a:off x="6288618" y="5345114"/>
            <a:ext cx="5903384" cy="1512888"/>
            <a:chOff x="0" y="0"/>
            <a:chExt cx="5903383" cy="1512887"/>
          </a:xfrm>
        </p:grpSpPr>
        <p:sp>
          <p:nvSpPr>
            <p:cNvPr id="2011"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12"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13"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14"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15"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16"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17"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18"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19"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20"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21"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22"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23"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24"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25"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2027"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028"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2029"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2051" name="Group 2"/>
          <p:cNvGrpSpPr/>
          <p:nvPr/>
        </p:nvGrpSpPr>
        <p:grpSpPr>
          <a:xfrm>
            <a:off x="6288618" y="5345114"/>
            <a:ext cx="5903384" cy="1512888"/>
            <a:chOff x="0" y="0"/>
            <a:chExt cx="5903383" cy="1512887"/>
          </a:xfrm>
        </p:grpSpPr>
        <p:sp>
          <p:nvSpPr>
            <p:cNvPr id="2036"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37"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38"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39"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40"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41"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42"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43"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44"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45"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46"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47"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48"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49"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50"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2052"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053"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2054"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x">
  <p:cSld name="Title and Diagram or Organization Chart">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2076" name="Group 2"/>
          <p:cNvGrpSpPr/>
          <p:nvPr/>
        </p:nvGrpSpPr>
        <p:grpSpPr>
          <a:xfrm>
            <a:off x="6288618" y="5345114"/>
            <a:ext cx="5903384" cy="1512888"/>
            <a:chOff x="0" y="0"/>
            <a:chExt cx="5903383" cy="1512887"/>
          </a:xfrm>
        </p:grpSpPr>
        <p:sp>
          <p:nvSpPr>
            <p:cNvPr id="2061"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62"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63"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64"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65"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66"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67"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68"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69"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70"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71"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72"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73"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74"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2075"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2077"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078"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D6C8A4"/>
        </a:solidFill>
        <a:effectLst/>
      </p:bgPr>
    </p:bg>
    <p:spTree>
      <p:nvGrpSpPr>
        <p:cNvPr id="1" name=""/>
        <p:cNvGrpSpPr/>
        <p:nvPr/>
      </p:nvGrpSpPr>
      <p:grpSpPr>
        <a:xfrm>
          <a:off x="0" y="0"/>
          <a:ext cx="0" cy="0"/>
          <a:chOff x="0" y="0"/>
          <a:chExt cx="0" cy="0"/>
        </a:xfrm>
      </p:grpSpPr>
      <p:sp>
        <p:nvSpPr>
          <p:cNvPr id="2085" name="Rectangle 2"/>
          <p:cNvSpPr/>
          <p:nvPr/>
        </p:nvSpPr>
        <p:spPr>
          <a:xfrm>
            <a:off x="508000" y="990600"/>
            <a:ext cx="101600" cy="5105400"/>
          </a:xfrm>
          <a:prstGeom prst="rect">
            <a:avLst/>
          </a:prstGeom>
          <a:solidFill>
            <a:srgbClr val="660000"/>
          </a:solidFill>
          <a:ln w="12700">
            <a:miter lim="400000"/>
          </a:ln>
        </p:spPr>
        <p:txBody>
          <a:bodyPr lIns="45719" rIns="45719" anchor="ctr"/>
          <a:lstStyle/>
          <a:p>
            <a:pPr algn="ctr">
              <a:defRPr sz="2400">
                <a:latin typeface="Times New Roman"/>
                <a:ea typeface="Times New Roman"/>
                <a:cs typeface="Times New Roman"/>
                <a:sym typeface="Times New Roman"/>
              </a:defRPr>
            </a:pPr>
            <a:endParaRPr/>
          </a:p>
        </p:txBody>
      </p:sp>
      <p:grpSp>
        <p:nvGrpSpPr>
          <p:cNvPr id="2092" name="Group 8"/>
          <p:cNvGrpSpPr/>
          <p:nvPr/>
        </p:nvGrpSpPr>
        <p:grpSpPr>
          <a:xfrm>
            <a:off x="508001" y="304799"/>
            <a:ext cx="11188701" cy="5791201"/>
            <a:chOff x="0" y="0"/>
            <a:chExt cx="11188700" cy="5791200"/>
          </a:xfrm>
        </p:grpSpPr>
        <p:sp>
          <p:nvSpPr>
            <p:cNvPr id="2086" name="Rectangle 9"/>
            <p:cNvSpPr/>
            <p:nvPr/>
          </p:nvSpPr>
          <p:spPr>
            <a:xfrm rot="10800000" flipH="1">
              <a:off x="10574866" y="0"/>
              <a:ext cx="609601" cy="4572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087" name="Rectangle 10"/>
            <p:cNvSpPr/>
            <p:nvPr/>
          </p:nvSpPr>
          <p:spPr>
            <a:xfrm rot="10800000" flipH="1">
              <a:off x="-1" y="0"/>
              <a:ext cx="10591801" cy="4572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088" name="Rectangle 11"/>
            <p:cNvSpPr/>
            <p:nvPr/>
          </p:nvSpPr>
          <p:spPr>
            <a:xfrm rot="10800000" flipH="1">
              <a:off x="-1" y="457200"/>
              <a:ext cx="10591801"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089" name="Rectangle 12"/>
            <p:cNvSpPr/>
            <p:nvPr/>
          </p:nvSpPr>
          <p:spPr>
            <a:xfrm rot="10800000" flipH="1">
              <a:off x="10587566" y="457200"/>
              <a:ext cx="596901"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090" name="Line 13"/>
            <p:cNvSpPr/>
            <p:nvPr/>
          </p:nvSpPr>
          <p:spPr>
            <a:xfrm flipH="1" flipV="1">
              <a:off x="507999" y="3276599"/>
              <a:ext cx="102616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091" name="Rectangle 14"/>
            <p:cNvSpPr/>
            <p:nvPr/>
          </p:nvSpPr>
          <p:spPr>
            <a:xfrm>
              <a:off x="0" y="0"/>
              <a:ext cx="11188700" cy="57912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093" name="Title Text"/>
          <p:cNvSpPr txBox="1">
            <a:spLocks noGrp="1"/>
          </p:cNvSpPr>
          <p:nvPr>
            <p:ph type="title"/>
          </p:nvPr>
        </p:nvSpPr>
        <p:spPr>
          <a:xfrm>
            <a:off x="1016000" y="1371600"/>
            <a:ext cx="10261600" cy="2057400"/>
          </a:xfrm>
          <a:prstGeom prst="rect">
            <a:avLst/>
          </a:prstGeom>
        </p:spPr>
        <p:txBody>
          <a:bodyPr anchor="b"/>
          <a:lstStyle>
            <a:lvl1pPr>
              <a:lnSpc>
                <a:spcPct val="100000"/>
              </a:lnSpc>
              <a:defRPr sz="5400" cap="none">
                <a:solidFill>
                  <a:srgbClr val="420000"/>
                </a:solidFill>
                <a:latin typeface="Times New Roman"/>
                <a:ea typeface="Times New Roman"/>
                <a:cs typeface="Times New Roman"/>
                <a:sym typeface="Times New Roman"/>
              </a:defRPr>
            </a:lvl1pPr>
          </a:lstStyle>
          <a:p>
            <a:r>
              <a:t>Title Text</a:t>
            </a:r>
          </a:p>
        </p:txBody>
      </p:sp>
      <p:sp>
        <p:nvSpPr>
          <p:cNvPr id="2094" name="Body Level One…"/>
          <p:cNvSpPr txBox="1">
            <a:spLocks noGrp="1"/>
          </p:cNvSpPr>
          <p:nvPr>
            <p:ph type="body" sz="half" idx="1"/>
          </p:nvPr>
        </p:nvSpPr>
        <p:spPr>
          <a:xfrm>
            <a:off x="1016000" y="3765550"/>
            <a:ext cx="10261600" cy="2057400"/>
          </a:xfrm>
          <a:prstGeom prst="rect">
            <a:avLst/>
          </a:prstGeom>
        </p:spPr>
        <p:txBody>
          <a:bodyPr/>
          <a:lstStyle>
            <a:lvl1pPr marL="0" indent="0">
              <a:lnSpc>
                <a:spcPct val="100000"/>
              </a:lnSpc>
              <a:spcBef>
                <a:spcPts val="600"/>
              </a:spcBef>
              <a:buClrTx/>
              <a:buSzTx/>
              <a:buFontTx/>
              <a:buNone/>
              <a:defRPr sz="2800">
                <a:latin typeface="Arial"/>
                <a:ea typeface="Arial"/>
                <a:cs typeface="Arial"/>
                <a:sym typeface="Arial"/>
              </a:defRPr>
            </a:lvl1pPr>
            <a:lvl2pPr marL="908050" indent="-436562">
              <a:lnSpc>
                <a:spcPct val="100000"/>
              </a:lnSpc>
              <a:spcBef>
                <a:spcPts val="600"/>
              </a:spcBef>
              <a:buClrTx/>
              <a:buSzPct val="75000"/>
              <a:buFontTx/>
              <a:buChar char="■"/>
              <a:defRPr sz="2800">
                <a:latin typeface="Arial"/>
                <a:ea typeface="Arial"/>
                <a:cs typeface="Arial"/>
                <a:sym typeface="Arial"/>
              </a:defRPr>
            </a:lvl2pPr>
            <a:lvl3pPr marL="1456002" indent="-546365">
              <a:lnSpc>
                <a:spcPct val="100000"/>
              </a:lnSpc>
              <a:spcBef>
                <a:spcPts val="600"/>
              </a:spcBef>
              <a:buClrTx/>
              <a:buSzPct val="65000"/>
              <a:buFontTx/>
              <a:buChar char="□"/>
              <a:defRPr sz="2800">
                <a:latin typeface="Arial"/>
                <a:ea typeface="Arial"/>
                <a:cs typeface="Arial"/>
                <a:sym typeface="Arial"/>
              </a:defRPr>
            </a:lvl3pPr>
            <a:lvl4pPr marL="2002473" indent="-613410">
              <a:lnSpc>
                <a:spcPct val="100000"/>
              </a:lnSpc>
              <a:spcBef>
                <a:spcPts val="600"/>
              </a:spcBef>
              <a:buClrTx/>
              <a:buSzPct val="75000"/>
              <a:buFontTx/>
              <a:buChar char="■"/>
              <a:defRPr sz="2800">
                <a:latin typeface="Arial"/>
                <a:ea typeface="Arial"/>
                <a:cs typeface="Arial"/>
                <a:sym typeface="Arial"/>
              </a:defRPr>
            </a:lvl4pPr>
            <a:lvl5pPr marL="2484438" indent="-655638">
              <a:lnSpc>
                <a:spcPct val="100000"/>
              </a:lnSpc>
              <a:spcBef>
                <a:spcPts val="600"/>
              </a:spcBef>
              <a:buClrTx/>
              <a:buSzPct val="50000"/>
              <a:buFontTx/>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95" name="Slide Number"/>
          <p:cNvSpPr txBox="1">
            <a:spLocks noGrp="1"/>
          </p:cNvSpPr>
          <p:nvPr>
            <p:ph type="sldNum" sz="quarter" idx="2"/>
          </p:nvPr>
        </p:nvSpPr>
        <p:spPr>
          <a:xfrm>
            <a:off x="11336997" y="6248400"/>
            <a:ext cx="245404" cy="226986"/>
          </a:xfrm>
          <a:prstGeom prst="rect">
            <a:avLst/>
          </a:prstGeom>
        </p:spPr>
        <p:txBody>
          <a:bodyPr/>
          <a:lstStyle>
            <a:lvl1pPr>
              <a:defRPr sz="1000" b="1">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D6C8A4"/>
        </a:solidFill>
        <a:effectLst/>
      </p:bgPr>
    </p:bg>
    <p:spTree>
      <p:nvGrpSpPr>
        <p:cNvPr id="1" name=""/>
        <p:cNvGrpSpPr/>
        <p:nvPr/>
      </p:nvGrpSpPr>
      <p:grpSpPr>
        <a:xfrm>
          <a:off x="0" y="0"/>
          <a:ext cx="0" cy="0"/>
          <a:chOff x="0" y="0"/>
          <a:chExt cx="0" cy="0"/>
        </a:xfrm>
      </p:grpSpPr>
      <p:grpSp>
        <p:nvGrpSpPr>
          <p:cNvPr id="2107" name="Group 7"/>
          <p:cNvGrpSpPr/>
          <p:nvPr/>
        </p:nvGrpSpPr>
        <p:grpSpPr>
          <a:xfrm>
            <a:off x="372532" y="152400"/>
            <a:ext cx="11582401" cy="1600201"/>
            <a:chOff x="0" y="0"/>
            <a:chExt cx="11582400" cy="1600200"/>
          </a:xfrm>
        </p:grpSpPr>
        <p:sp>
          <p:nvSpPr>
            <p:cNvPr id="2102"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103"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104"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105"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106"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108"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109" name="Body Level One…"/>
          <p:cNvSpPr txBox="1">
            <a:spLocks noGrp="1"/>
          </p:cNvSpPr>
          <p:nvPr>
            <p:ph type="body" idx="1"/>
          </p:nvPr>
        </p:nvSpPr>
        <p:spPr>
          <a:xfrm>
            <a:off x="609600" y="1828800"/>
            <a:ext cx="10972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110"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D6C8A4"/>
        </a:solidFill>
        <a:effectLst/>
      </p:bgPr>
    </p:bg>
    <p:spTree>
      <p:nvGrpSpPr>
        <p:cNvPr id="1" name=""/>
        <p:cNvGrpSpPr/>
        <p:nvPr/>
      </p:nvGrpSpPr>
      <p:grpSpPr>
        <a:xfrm>
          <a:off x="0" y="0"/>
          <a:ext cx="0" cy="0"/>
          <a:chOff x="0" y="0"/>
          <a:chExt cx="0" cy="0"/>
        </a:xfrm>
      </p:grpSpPr>
      <p:sp>
        <p:nvSpPr>
          <p:cNvPr id="2117"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118" name="Body Level One…"/>
          <p:cNvSpPr txBox="1">
            <a:spLocks noGrp="1"/>
          </p:cNvSpPr>
          <p:nvPr>
            <p:ph type="body" idx="1"/>
          </p:nvPr>
        </p:nvSpPr>
        <p:spPr>
          <a:xfrm>
            <a:off x="609600" y="1828800"/>
            <a:ext cx="10972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11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765E58"/>
        </a:solidFill>
        <a:effectLst/>
      </p:bgPr>
    </p:bg>
    <p:spTree>
      <p:nvGrpSpPr>
        <p:cNvPr id="1" name=""/>
        <p:cNvGrpSpPr/>
        <p:nvPr/>
      </p:nvGrpSpPr>
      <p:grpSpPr>
        <a:xfrm>
          <a:off x="0" y="0"/>
          <a:ext cx="0" cy="0"/>
          <a:chOff x="0" y="0"/>
          <a:chExt cx="0" cy="0"/>
        </a:xfrm>
      </p:grpSpPr>
      <p:grpSp>
        <p:nvGrpSpPr>
          <p:cNvPr id="189" name="Group 2"/>
          <p:cNvGrpSpPr/>
          <p:nvPr/>
        </p:nvGrpSpPr>
        <p:grpSpPr>
          <a:xfrm>
            <a:off x="0" y="3902076"/>
            <a:ext cx="4533901" cy="2949576"/>
            <a:chOff x="0" y="0"/>
            <a:chExt cx="4533900" cy="2949575"/>
          </a:xfrm>
        </p:grpSpPr>
        <p:sp>
          <p:nvSpPr>
            <p:cNvPr id="182"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83"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84"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85"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86"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87"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188"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190" name="Title Text"/>
          <p:cNvSpPr txBox="1">
            <a:spLocks noGrp="1"/>
          </p:cNvSpPr>
          <p:nvPr>
            <p:ph type="title"/>
          </p:nvPr>
        </p:nvSpPr>
        <p:spPr>
          <a:xfrm>
            <a:off x="831850" y="1709739"/>
            <a:ext cx="10515601" cy="2852737"/>
          </a:xfrm>
          <a:prstGeom prst="rect">
            <a:avLst/>
          </a:prstGeom>
        </p:spPr>
        <p:txBody>
          <a:bodyPr anchor="b"/>
          <a:lstStyle>
            <a:lvl1pPr algn="ctr">
              <a:lnSpc>
                <a:spcPct val="100000"/>
              </a:lnSpc>
              <a:defRPr sz="60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191" name="Body Level One…"/>
          <p:cNvSpPr txBox="1">
            <a:spLocks noGrp="1"/>
          </p:cNvSpPr>
          <p:nvPr>
            <p:ph type="body" sz="quarter" idx="1"/>
          </p:nvPr>
        </p:nvSpPr>
        <p:spPr>
          <a:xfrm>
            <a:off x="831850" y="4589464"/>
            <a:ext cx="10515601" cy="1500188"/>
          </a:xfrm>
          <a:prstGeom prst="rect">
            <a:avLst/>
          </a:prstGeom>
        </p:spPr>
        <p:txBody>
          <a:bodyPr/>
          <a:lstStyle>
            <a:lvl1pPr marL="0" indent="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1pPr>
            <a:lvl2pPr marL="0" indent="4572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2pPr>
            <a:lvl3pPr marL="0" indent="9144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3pPr>
            <a:lvl4pPr marL="0" indent="13716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4pPr>
            <a:lvl5pPr marL="0" indent="18288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92"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D6C8A4"/>
        </a:solidFill>
        <a:effectLst/>
      </p:bgPr>
    </p:bg>
    <p:spTree>
      <p:nvGrpSpPr>
        <p:cNvPr id="1" name=""/>
        <p:cNvGrpSpPr/>
        <p:nvPr/>
      </p:nvGrpSpPr>
      <p:grpSpPr>
        <a:xfrm>
          <a:off x="0" y="0"/>
          <a:ext cx="0" cy="0"/>
          <a:chOff x="0" y="0"/>
          <a:chExt cx="0" cy="0"/>
        </a:xfrm>
      </p:grpSpPr>
      <p:grpSp>
        <p:nvGrpSpPr>
          <p:cNvPr id="2131" name="Group 7"/>
          <p:cNvGrpSpPr/>
          <p:nvPr/>
        </p:nvGrpSpPr>
        <p:grpSpPr>
          <a:xfrm>
            <a:off x="372532" y="152400"/>
            <a:ext cx="11582401" cy="1600201"/>
            <a:chOff x="0" y="0"/>
            <a:chExt cx="11582400" cy="1600200"/>
          </a:xfrm>
        </p:grpSpPr>
        <p:sp>
          <p:nvSpPr>
            <p:cNvPr id="2126"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127"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128"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129"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130"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132" name="Title Text"/>
          <p:cNvSpPr txBox="1">
            <a:spLocks noGrp="1"/>
          </p:cNvSpPr>
          <p:nvPr>
            <p:ph type="title"/>
          </p:nvPr>
        </p:nvSpPr>
        <p:spPr>
          <a:xfrm>
            <a:off x="831850" y="1709739"/>
            <a:ext cx="10515601" cy="2852737"/>
          </a:xfrm>
          <a:prstGeom prst="rect">
            <a:avLst/>
          </a:prstGeom>
        </p:spPr>
        <p:txBody>
          <a:bodyPr anchor="b"/>
          <a:lstStyle>
            <a:lvl1pPr>
              <a:lnSpc>
                <a:spcPct val="100000"/>
              </a:lnSpc>
              <a:defRPr sz="6000" cap="none">
                <a:solidFill>
                  <a:srgbClr val="420000"/>
                </a:solidFill>
                <a:latin typeface="Times New Roman"/>
                <a:ea typeface="Times New Roman"/>
                <a:cs typeface="Times New Roman"/>
                <a:sym typeface="Times New Roman"/>
              </a:defRPr>
            </a:lvl1pPr>
          </a:lstStyle>
          <a:p>
            <a:r>
              <a:t>Title Text</a:t>
            </a:r>
          </a:p>
        </p:txBody>
      </p:sp>
      <p:sp>
        <p:nvSpPr>
          <p:cNvPr id="2133" name="Body Level One…"/>
          <p:cNvSpPr txBox="1">
            <a:spLocks noGrp="1"/>
          </p:cNvSpPr>
          <p:nvPr>
            <p:ph type="body" sz="quarter" idx="1"/>
          </p:nvPr>
        </p:nvSpPr>
        <p:spPr>
          <a:xfrm>
            <a:off x="831850" y="4589464"/>
            <a:ext cx="10515601" cy="1500188"/>
          </a:xfrm>
          <a:prstGeom prst="rect">
            <a:avLst/>
          </a:prstGeom>
        </p:spPr>
        <p:txBody>
          <a:bodyPr/>
          <a:lstStyle>
            <a:lvl1pPr marL="0" indent="0">
              <a:lnSpc>
                <a:spcPct val="100000"/>
              </a:lnSpc>
              <a:spcBef>
                <a:spcPts val="500"/>
              </a:spcBef>
              <a:buClrTx/>
              <a:buSzTx/>
              <a:buFontTx/>
              <a:buNone/>
              <a:defRPr sz="2400">
                <a:latin typeface="Times New Roman"/>
                <a:ea typeface="Times New Roman"/>
                <a:cs typeface="Times New Roman"/>
                <a:sym typeface="Times New Roman"/>
              </a:defRPr>
            </a:lvl1pPr>
            <a:lvl2pPr marL="0" indent="457200">
              <a:lnSpc>
                <a:spcPct val="100000"/>
              </a:lnSpc>
              <a:spcBef>
                <a:spcPts val="500"/>
              </a:spcBef>
              <a:buClrTx/>
              <a:buSzTx/>
              <a:buFontTx/>
              <a:buNone/>
              <a:defRPr sz="2400">
                <a:latin typeface="Times New Roman"/>
                <a:ea typeface="Times New Roman"/>
                <a:cs typeface="Times New Roman"/>
                <a:sym typeface="Times New Roman"/>
              </a:defRPr>
            </a:lvl2pPr>
            <a:lvl3pPr marL="0" indent="914400">
              <a:lnSpc>
                <a:spcPct val="100000"/>
              </a:lnSpc>
              <a:spcBef>
                <a:spcPts val="500"/>
              </a:spcBef>
              <a:buClrTx/>
              <a:buSzTx/>
              <a:buFontTx/>
              <a:buNone/>
              <a:defRPr sz="2400">
                <a:latin typeface="Times New Roman"/>
                <a:ea typeface="Times New Roman"/>
                <a:cs typeface="Times New Roman"/>
                <a:sym typeface="Times New Roman"/>
              </a:defRPr>
            </a:lvl3pPr>
            <a:lvl4pPr marL="0" indent="1371600">
              <a:lnSpc>
                <a:spcPct val="100000"/>
              </a:lnSpc>
              <a:spcBef>
                <a:spcPts val="500"/>
              </a:spcBef>
              <a:buClrTx/>
              <a:buSzTx/>
              <a:buFontTx/>
              <a:buNone/>
              <a:defRPr sz="2400">
                <a:latin typeface="Times New Roman"/>
                <a:ea typeface="Times New Roman"/>
                <a:cs typeface="Times New Roman"/>
                <a:sym typeface="Times New Roman"/>
              </a:defRPr>
            </a:lvl4pPr>
            <a:lvl5pPr marL="0" indent="1828800">
              <a:lnSpc>
                <a:spcPct val="100000"/>
              </a:lnSpc>
              <a:spcBef>
                <a:spcPts val="500"/>
              </a:spcBef>
              <a:buClrTx/>
              <a:buSzTx/>
              <a:buFontTx/>
              <a:buNone/>
              <a:defRPr sz="24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13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D6C8A4"/>
        </a:solidFill>
        <a:effectLst/>
      </p:bgPr>
    </p:bg>
    <p:spTree>
      <p:nvGrpSpPr>
        <p:cNvPr id="1" name=""/>
        <p:cNvGrpSpPr/>
        <p:nvPr/>
      </p:nvGrpSpPr>
      <p:grpSpPr>
        <a:xfrm>
          <a:off x="0" y="0"/>
          <a:ext cx="0" cy="0"/>
          <a:chOff x="0" y="0"/>
          <a:chExt cx="0" cy="0"/>
        </a:xfrm>
      </p:grpSpPr>
      <p:grpSp>
        <p:nvGrpSpPr>
          <p:cNvPr id="2146" name="Group 7"/>
          <p:cNvGrpSpPr/>
          <p:nvPr/>
        </p:nvGrpSpPr>
        <p:grpSpPr>
          <a:xfrm>
            <a:off x="372532" y="152400"/>
            <a:ext cx="11582401" cy="1600201"/>
            <a:chOff x="0" y="0"/>
            <a:chExt cx="11582400" cy="1600200"/>
          </a:xfrm>
        </p:grpSpPr>
        <p:sp>
          <p:nvSpPr>
            <p:cNvPr id="2141"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142"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143"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144"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145"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147"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148"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14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D6C8A4"/>
        </a:solidFill>
        <a:effectLst/>
      </p:bgPr>
    </p:bg>
    <p:spTree>
      <p:nvGrpSpPr>
        <p:cNvPr id="1" name=""/>
        <p:cNvGrpSpPr/>
        <p:nvPr/>
      </p:nvGrpSpPr>
      <p:grpSpPr>
        <a:xfrm>
          <a:off x="0" y="0"/>
          <a:ext cx="0" cy="0"/>
          <a:chOff x="0" y="0"/>
          <a:chExt cx="0" cy="0"/>
        </a:xfrm>
      </p:grpSpPr>
      <p:grpSp>
        <p:nvGrpSpPr>
          <p:cNvPr id="2161" name="Group 7"/>
          <p:cNvGrpSpPr/>
          <p:nvPr/>
        </p:nvGrpSpPr>
        <p:grpSpPr>
          <a:xfrm>
            <a:off x="372532" y="152400"/>
            <a:ext cx="11582401" cy="1600201"/>
            <a:chOff x="0" y="0"/>
            <a:chExt cx="11582400" cy="1600200"/>
          </a:xfrm>
        </p:grpSpPr>
        <p:sp>
          <p:nvSpPr>
            <p:cNvPr id="2156"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157"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158"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159"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160"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162" name="Title Text"/>
          <p:cNvSpPr txBox="1">
            <a:spLocks noGrp="1"/>
          </p:cNvSpPr>
          <p:nvPr>
            <p:ph type="title"/>
          </p:nvPr>
        </p:nvSpPr>
        <p:spPr>
          <a:xfrm>
            <a:off x="840317" y="365125"/>
            <a:ext cx="10515601" cy="1325564"/>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163" name="Body Level One…"/>
          <p:cNvSpPr txBox="1">
            <a:spLocks noGrp="1"/>
          </p:cNvSpPr>
          <p:nvPr>
            <p:ph type="body" sz="quarter" idx="1"/>
          </p:nvPr>
        </p:nvSpPr>
        <p:spPr>
          <a:xfrm>
            <a:off x="840317" y="1681163"/>
            <a:ext cx="5158318" cy="823913"/>
          </a:xfrm>
          <a:prstGeom prst="rect">
            <a:avLst/>
          </a:prstGeom>
        </p:spPr>
        <p:txBody>
          <a:bodyPr anchor="b"/>
          <a:lstStyle>
            <a:lvl1pPr marL="0" indent="0">
              <a:lnSpc>
                <a:spcPct val="100000"/>
              </a:lnSpc>
              <a:spcBef>
                <a:spcPts val="500"/>
              </a:spcBef>
              <a:buClrTx/>
              <a:buSzTx/>
              <a:buFontTx/>
              <a:buNone/>
              <a:defRPr sz="2400" b="1">
                <a:latin typeface="Times New Roman"/>
                <a:ea typeface="Times New Roman"/>
                <a:cs typeface="Times New Roman"/>
                <a:sym typeface="Times New Roman"/>
              </a:defRPr>
            </a:lvl1pPr>
            <a:lvl2pPr marL="0" indent="457200">
              <a:lnSpc>
                <a:spcPct val="100000"/>
              </a:lnSpc>
              <a:spcBef>
                <a:spcPts val="500"/>
              </a:spcBef>
              <a:buClrTx/>
              <a:buSzTx/>
              <a:buFontTx/>
              <a:buNone/>
              <a:defRPr sz="2400" b="1">
                <a:latin typeface="Times New Roman"/>
                <a:ea typeface="Times New Roman"/>
                <a:cs typeface="Times New Roman"/>
                <a:sym typeface="Times New Roman"/>
              </a:defRPr>
            </a:lvl2pPr>
            <a:lvl3pPr marL="0" indent="914400">
              <a:lnSpc>
                <a:spcPct val="100000"/>
              </a:lnSpc>
              <a:spcBef>
                <a:spcPts val="500"/>
              </a:spcBef>
              <a:buClrTx/>
              <a:buSzTx/>
              <a:buFontTx/>
              <a:buNone/>
              <a:defRPr sz="2400" b="1">
                <a:latin typeface="Times New Roman"/>
                <a:ea typeface="Times New Roman"/>
                <a:cs typeface="Times New Roman"/>
                <a:sym typeface="Times New Roman"/>
              </a:defRPr>
            </a:lvl3pPr>
            <a:lvl4pPr marL="0" indent="1371600">
              <a:lnSpc>
                <a:spcPct val="100000"/>
              </a:lnSpc>
              <a:spcBef>
                <a:spcPts val="500"/>
              </a:spcBef>
              <a:buClrTx/>
              <a:buSzTx/>
              <a:buFontTx/>
              <a:buNone/>
              <a:defRPr sz="2400" b="1">
                <a:latin typeface="Times New Roman"/>
                <a:ea typeface="Times New Roman"/>
                <a:cs typeface="Times New Roman"/>
                <a:sym typeface="Times New Roman"/>
              </a:defRPr>
            </a:lvl4pPr>
            <a:lvl5pPr marL="0" indent="1828800">
              <a:lnSpc>
                <a:spcPct val="100000"/>
              </a:lnSpc>
              <a:spcBef>
                <a:spcPts val="500"/>
              </a:spcBef>
              <a:buClrTx/>
              <a:buSzTx/>
              <a:buFontTx/>
              <a:buNone/>
              <a:defRPr sz="2400" b="1">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164" name="Text Placeholder 4"/>
          <p:cNvSpPr>
            <a:spLocks noGrp="1"/>
          </p:cNvSpPr>
          <p:nvPr>
            <p:ph type="body" sz="quarter" idx="21"/>
          </p:nvPr>
        </p:nvSpPr>
        <p:spPr>
          <a:xfrm>
            <a:off x="6172200" y="1681163"/>
            <a:ext cx="5183717" cy="823913"/>
          </a:xfrm>
          <a:prstGeom prst="rect">
            <a:avLst/>
          </a:prstGeom>
        </p:spPr>
        <p:txBody>
          <a:bodyPr anchor="b"/>
          <a:lstStyle/>
          <a:p>
            <a:pPr marL="0" indent="0">
              <a:lnSpc>
                <a:spcPct val="100000"/>
              </a:lnSpc>
              <a:spcBef>
                <a:spcPts val="500"/>
              </a:spcBef>
              <a:buClrTx/>
              <a:buSzTx/>
              <a:buFontTx/>
              <a:buNone/>
              <a:defRPr sz="2400" b="1">
                <a:latin typeface="Times New Roman"/>
                <a:ea typeface="Times New Roman"/>
                <a:cs typeface="Times New Roman"/>
                <a:sym typeface="Times New Roman"/>
              </a:defRPr>
            </a:pPr>
            <a:endParaRPr/>
          </a:p>
        </p:txBody>
      </p:sp>
      <p:sp>
        <p:nvSpPr>
          <p:cNvPr id="2165"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D6C8A4"/>
        </a:solidFill>
        <a:effectLst/>
      </p:bgPr>
    </p:bg>
    <p:spTree>
      <p:nvGrpSpPr>
        <p:cNvPr id="1" name=""/>
        <p:cNvGrpSpPr/>
        <p:nvPr/>
      </p:nvGrpSpPr>
      <p:grpSpPr>
        <a:xfrm>
          <a:off x="0" y="0"/>
          <a:ext cx="0" cy="0"/>
          <a:chOff x="0" y="0"/>
          <a:chExt cx="0" cy="0"/>
        </a:xfrm>
      </p:grpSpPr>
      <p:grpSp>
        <p:nvGrpSpPr>
          <p:cNvPr id="2177" name="Group 7"/>
          <p:cNvGrpSpPr/>
          <p:nvPr/>
        </p:nvGrpSpPr>
        <p:grpSpPr>
          <a:xfrm>
            <a:off x="372532" y="152400"/>
            <a:ext cx="11582401" cy="1600201"/>
            <a:chOff x="0" y="0"/>
            <a:chExt cx="11582400" cy="1600200"/>
          </a:xfrm>
        </p:grpSpPr>
        <p:sp>
          <p:nvSpPr>
            <p:cNvPr id="2172"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173"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174"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175"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176"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178"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17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D6C8A4"/>
        </a:solidFill>
        <a:effectLst/>
      </p:bgPr>
    </p:bg>
    <p:spTree>
      <p:nvGrpSpPr>
        <p:cNvPr id="1" name=""/>
        <p:cNvGrpSpPr/>
        <p:nvPr/>
      </p:nvGrpSpPr>
      <p:grpSpPr>
        <a:xfrm>
          <a:off x="0" y="0"/>
          <a:ext cx="0" cy="0"/>
          <a:chOff x="0" y="0"/>
          <a:chExt cx="0" cy="0"/>
        </a:xfrm>
      </p:grpSpPr>
      <p:grpSp>
        <p:nvGrpSpPr>
          <p:cNvPr id="2191" name="Group 7"/>
          <p:cNvGrpSpPr/>
          <p:nvPr/>
        </p:nvGrpSpPr>
        <p:grpSpPr>
          <a:xfrm>
            <a:off x="372532" y="152400"/>
            <a:ext cx="11582401" cy="1600201"/>
            <a:chOff x="0" y="0"/>
            <a:chExt cx="11582400" cy="1600200"/>
          </a:xfrm>
        </p:grpSpPr>
        <p:sp>
          <p:nvSpPr>
            <p:cNvPr id="2186"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187"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188"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189"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190"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192"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D6C8A4"/>
        </a:solidFill>
        <a:effectLst/>
      </p:bgPr>
    </p:bg>
    <p:spTree>
      <p:nvGrpSpPr>
        <p:cNvPr id="1" name=""/>
        <p:cNvGrpSpPr/>
        <p:nvPr/>
      </p:nvGrpSpPr>
      <p:grpSpPr>
        <a:xfrm>
          <a:off x="0" y="0"/>
          <a:ext cx="0" cy="0"/>
          <a:chOff x="0" y="0"/>
          <a:chExt cx="0" cy="0"/>
        </a:xfrm>
      </p:grpSpPr>
      <p:grpSp>
        <p:nvGrpSpPr>
          <p:cNvPr id="2204" name="Group 7"/>
          <p:cNvGrpSpPr/>
          <p:nvPr/>
        </p:nvGrpSpPr>
        <p:grpSpPr>
          <a:xfrm>
            <a:off x="372532" y="152400"/>
            <a:ext cx="11582401" cy="1600201"/>
            <a:chOff x="0" y="0"/>
            <a:chExt cx="11582400" cy="1600200"/>
          </a:xfrm>
        </p:grpSpPr>
        <p:sp>
          <p:nvSpPr>
            <p:cNvPr id="2199"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200"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201"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202"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203"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205" name="Title Text"/>
          <p:cNvSpPr txBox="1">
            <a:spLocks noGrp="1"/>
          </p:cNvSpPr>
          <p:nvPr>
            <p:ph type="title"/>
          </p:nvPr>
        </p:nvSpPr>
        <p:spPr>
          <a:xfrm>
            <a:off x="840317" y="457200"/>
            <a:ext cx="3932768" cy="1600200"/>
          </a:xfrm>
          <a:prstGeom prst="rect">
            <a:avLst/>
          </a:prstGeom>
        </p:spPr>
        <p:txBody>
          <a:bodyPr anchor="b"/>
          <a:lstStyle>
            <a:lvl1pPr>
              <a:lnSpc>
                <a:spcPct val="100000"/>
              </a:lnSpc>
              <a:defRPr cap="none">
                <a:solidFill>
                  <a:srgbClr val="420000"/>
                </a:solidFill>
                <a:latin typeface="Times New Roman"/>
                <a:ea typeface="Times New Roman"/>
                <a:cs typeface="Times New Roman"/>
                <a:sym typeface="Times New Roman"/>
              </a:defRPr>
            </a:lvl1pPr>
          </a:lstStyle>
          <a:p>
            <a:r>
              <a:t>Title Text</a:t>
            </a:r>
          </a:p>
        </p:txBody>
      </p:sp>
      <p:sp>
        <p:nvSpPr>
          <p:cNvPr id="2206" name="Body Level One…"/>
          <p:cNvSpPr txBox="1">
            <a:spLocks noGrp="1"/>
          </p:cNvSpPr>
          <p:nvPr>
            <p:ph type="body" sz="half" idx="1"/>
          </p:nvPr>
        </p:nvSpPr>
        <p:spPr>
          <a:xfrm>
            <a:off x="5183716" y="987425"/>
            <a:ext cx="6172201" cy="48736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207" name="Text Placeholder 3"/>
          <p:cNvSpPr>
            <a:spLocks noGrp="1"/>
          </p:cNvSpPr>
          <p:nvPr>
            <p:ph type="body" sz="quarter" idx="21"/>
          </p:nvPr>
        </p:nvSpPr>
        <p:spPr>
          <a:xfrm>
            <a:off x="840317" y="2057400"/>
            <a:ext cx="3932768" cy="3811588"/>
          </a:xfrm>
          <a:prstGeom prst="rect">
            <a:avLst/>
          </a:prstGeom>
        </p:spPr>
        <p:txBody>
          <a:bodyPr/>
          <a:lstStyle/>
          <a:p>
            <a:pPr marL="0" indent="0">
              <a:lnSpc>
                <a:spcPct val="100000"/>
              </a:lnSpc>
              <a:spcBef>
                <a:spcPts val="300"/>
              </a:spcBef>
              <a:buClrTx/>
              <a:buSzTx/>
              <a:buFontTx/>
              <a:buNone/>
              <a:defRPr sz="1600">
                <a:latin typeface="Times New Roman"/>
                <a:ea typeface="Times New Roman"/>
                <a:cs typeface="Times New Roman"/>
                <a:sym typeface="Times New Roman"/>
              </a:defRPr>
            </a:pPr>
            <a:endParaRPr/>
          </a:p>
        </p:txBody>
      </p:sp>
      <p:sp>
        <p:nvSpPr>
          <p:cNvPr id="2208"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D6C8A4"/>
        </a:solidFill>
        <a:effectLst/>
      </p:bgPr>
    </p:bg>
    <p:spTree>
      <p:nvGrpSpPr>
        <p:cNvPr id="1" name=""/>
        <p:cNvGrpSpPr/>
        <p:nvPr/>
      </p:nvGrpSpPr>
      <p:grpSpPr>
        <a:xfrm>
          <a:off x="0" y="0"/>
          <a:ext cx="0" cy="0"/>
          <a:chOff x="0" y="0"/>
          <a:chExt cx="0" cy="0"/>
        </a:xfrm>
      </p:grpSpPr>
      <p:grpSp>
        <p:nvGrpSpPr>
          <p:cNvPr id="2220" name="Group 7"/>
          <p:cNvGrpSpPr/>
          <p:nvPr/>
        </p:nvGrpSpPr>
        <p:grpSpPr>
          <a:xfrm>
            <a:off x="372532" y="152400"/>
            <a:ext cx="11582401" cy="1600201"/>
            <a:chOff x="0" y="0"/>
            <a:chExt cx="11582400" cy="1600200"/>
          </a:xfrm>
        </p:grpSpPr>
        <p:sp>
          <p:nvSpPr>
            <p:cNvPr id="2215"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216"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217"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218"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219"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221" name="Title Text"/>
          <p:cNvSpPr txBox="1">
            <a:spLocks noGrp="1"/>
          </p:cNvSpPr>
          <p:nvPr>
            <p:ph type="title"/>
          </p:nvPr>
        </p:nvSpPr>
        <p:spPr>
          <a:xfrm>
            <a:off x="840317" y="457200"/>
            <a:ext cx="3932768" cy="1600200"/>
          </a:xfrm>
          <a:prstGeom prst="rect">
            <a:avLst/>
          </a:prstGeom>
        </p:spPr>
        <p:txBody>
          <a:bodyPr anchor="b"/>
          <a:lstStyle>
            <a:lvl1pPr>
              <a:lnSpc>
                <a:spcPct val="100000"/>
              </a:lnSpc>
              <a:defRPr cap="none">
                <a:solidFill>
                  <a:srgbClr val="420000"/>
                </a:solidFill>
                <a:latin typeface="Times New Roman"/>
                <a:ea typeface="Times New Roman"/>
                <a:cs typeface="Times New Roman"/>
                <a:sym typeface="Times New Roman"/>
              </a:defRPr>
            </a:lvl1pPr>
          </a:lstStyle>
          <a:p>
            <a:r>
              <a:t>Title Text</a:t>
            </a:r>
          </a:p>
        </p:txBody>
      </p:sp>
      <p:sp>
        <p:nvSpPr>
          <p:cNvPr id="2222"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2223" name="Body Level One…"/>
          <p:cNvSpPr txBox="1">
            <a:spLocks noGrp="1"/>
          </p:cNvSpPr>
          <p:nvPr>
            <p:ph type="body" sz="quarter" idx="1"/>
          </p:nvPr>
        </p:nvSpPr>
        <p:spPr>
          <a:xfrm>
            <a:off x="840317" y="2057400"/>
            <a:ext cx="3932768" cy="3811588"/>
          </a:xfrm>
          <a:prstGeom prst="rect">
            <a:avLst/>
          </a:prstGeom>
        </p:spPr>
        <p:txBody>
          <a:bodyPr/>
          <a:lstStyle>
            <a:lvl1pPr marL="0" indent="0">
              <a:lnSpc>
                <a:spcPct val="100000"/>
              </a:lnSpc>
              <a:spcBef>
                <a:spcPts val="300"/>
              </a:spcBef>
              <a:buClrTx/>
              <a:buSzTx/>
              <a:buFontTx/>
              <a:buNone/>
              <a:defRPr sz="1600">
                <a:latin typeface="Times New Roman"/>
                <a:ea typeface="Times New Roman"/>
                <a:cs typeface="Times New Roman"/>
                <a:sym typeface="Times New Roman"/>
              </a:defRPr>
            </a:lvl1pPr>
            <a:lvl2pPr marL="0" indent="457200">
              <a:lnSpc>
                <a:spcPct val="100000"/>
              </a:lnSpc>
              <a:spcBef>
                <a:spcPts val="300"/>
              </a:spcBef>
              <a:buClrTx/>
              <a:buSzTx/>
              <a:buFontTx/>
              <a:buNone/>
              <a:defRPr sz="1600">
                <a:latin typeface="Times New Roman"/>
                <a:ea typeface="Times New Roman"/>
                <a:cs typeface="Times New Roman"/>
                <a:sym typeface="Times New Roman"/>
              </a:defRPr>
            </a:lvl2pPr>
            <a:lvl3pPr marL="0" indent="914400">
              <a:lnSpc>
                <a:spcPct val="100000"/>
              </a:lnSpc>
              <a:spcBef>
                <a:spcPts val="300"/>
              </a:spcBef>
              <a:buClrTx/>
              <a:buSzTx/>
              <a:buFontTx/>
              <a:buNone/>
              <a:defRPr sz="1600">
                <a:latin typeface="Times New Roman"/>
                <a:ea typeface="Times New Roman"/>
                <a:cs typeface="Times New Roman"/>
                <a:sym typeface="Times New Roman"/>
              </a:defRPr>
            </a:lvl3pPr>
            <a:lvl4pPr marL="0" indent="1371600">
              <a:lnSpc>
                <a:spcPct val="100000"/>
              </a:lnSpc>
              <a:spcBef>
                <a:spcPts val="300"/>
              </a:spcBef>
              <a:buClrTx/>
              <a:buSzTx/>
              <a:buFontTx/>
              <a:buNone/>
              <a:defRPr sz="1600">
                <a:latin typeface="Times New Roman"/>
                <a:ea typeface="Times New Roman"/>
                <a:cs typeface="Times New Roman"/>
                <a:sym typeface="Times New Roman"/>
              </a:defRPr>
            </a:lvl4pPr>
            <a:lvl5pPr marL="0" indent="1828800">
              <a:lnSpc>
                <a:spcPct val="100000"/>
              </a:lnSpc>
              <a:spcBef>
                <a:spcPts val="300"/>
              </a:spcBef>
              <a:buClrTx/>
              <a:buSzTx/>
              <a:buFontTx/>
              <a:buNone/>
              <a:defRPr sz="16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22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D6C8A4"/>
        </a:solidFill>
        <a:effectLst/>
      </p:bgPr>
    </p:bg>
    <p:spTree>
      <p:nvGrpSpPr>
        <p:cNvPr id="1" name=""/>
        <p:cNvGrpSpPr/>
        <p:nvPr/>
      </p:nvGrpSpPr>
      <p:grpSpPr>
        <a:xfrm>
          <a:off x="0" y="0"/>
          <a:ext cx="0" cy="0"/>
          <a:chOff x="0" y="0"/>
          <a:chExt cx="0" cy="0"/>
        </a:xfrm>
      </p:grpSpPr>
      <p:grpSp>
        <p:nvGrpSpPr>
          <p:cNvPr id="2236" name="Group 7"/>
          <p:cNvGrpSpPr/>
          <p:nvPr/>
        </p:nvGrpSpPr>
        <p:grpSpPr>
          <a:xfrm>
            <a:off x="372532" y="152400"/>
            <a:ext cx="11582401" cy="1600201"/>
            <a:chOff x="0" y="0"/>
            <a:chExt cx="11582400" cy="1600200"/>
          </a:xfrm>
        </p:grpSpPr>
        <p:sp>
          <p:nvSpPr>
            <p:cNvPr id="2231"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232"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233"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234"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235"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237"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238" name="Body Level One…"/>
          <p:cNvSpPr txBox="1">
            <a:spLocks noGrp="1"/>
          </p:cNvSpPr>
          <p:nvPr>
            <p:ph type="body" sz="quarter" idx="1"/>
          </p:nvPr>
        </p:nvSpPr>
        <p:spPr>
          <a:xfrm>
            <a:off x="609600" y="1828800"/>
            <a:ext cx="5384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23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D6C8A4"/>
        </a:solidFill>
        <a:effectLst/>
      </p:bgPr>
    </p:bg>
    <p:spTree>
      <p:nvGrpSpPr>
        <p:cNvPr id="1" name=""/>
        <p:cNvGrpSpPr/>
        <p:nvPr/>
      </p:nvGrpSpPr>
      <p:grpSpPr>
        <a:xfrm>
          <a:off x="0" y="0"/>
          <a:ext cx="0" cy="0"/>
          <a:chOff x="0" y="0"/>
          <a:chExt cx="0" cy="0"/>
        </a:xfrm>
      </p:grpSpPr>
      <p:grpSp>
        <p:nvGrpSpPr>
          <p:cNvPr id="2251" name="Group 7"/>
          <p:cNvGrpSpPr/>
          <p:nvPr/>
        </p:nvGrpSpPr>
        <p:grpSpPr>
          <a:xfrm>
            <a:off x="372532" y="152400"/>
            <a:ext cx="11582401" cy="1600201"/>
            <a:chOff x="0" y="0"/>
            <a:chExt cx="11582400" cy="1600200"/>
          </a:xfrm>
        </p:grpSpPr>
        <p:sp>
          <p:nvSpPr>
            <p:cNvPr id="2246"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247"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248"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249"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250"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252" name="Body Level One…"/>
          <p:cNvSpPr txBox="1">
            <a:spLocks noGrp="1"/>
          </p:cNvSpPr>
          <p:nvPr>
            <p:ph type="body" idx="1"/>
          </p:nvPr>
        </p:nvSpPr>
        <p:spPr>
          <a:xfrm>
            <a:off x="609600" y="533401"/>
            <a:ext cx="10972800" cy="55975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253"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solidFill>
          <a:srgbClr val="D6C8A4"/>
        </a:solidFill>
        <a:effectLst/>
      </p:bgPr>
    </p:bg>
    <p:spTree>
      <p:nvGrpSpPr>
        <p:cNvPr id="1" name=""/>
        <p:cNvGrpSpPr/>
        <p:nvPr/>
      </p:nvGrpSpPr>
      <p:grpSpPr>
        <a:xfrm>
          <a:off x="0" y="0"/>
          <a:ext cx="0" cy="0"/>
          <a:chOff x="0" y="0"/>
          <a:chExt cx="0" cy="0"/>
        </a:xfrm>
      </p:grpSpPr>
      <p:grpSp>
        <p:nvGrpSpPr>
          <p:cNvPr id="2265" name="Group 7"/>
          <p:cNvGrpSpPr/>
          <p:nvPr/>
        </p:nvGrpSpPr>
        <p:grpSpPr>
          <a:xfrm>
            <a:off x="372532" y="152400"/>
            <a:ext cx="11582401" cy="1600201"/>
            <a:chOff x="0" y="0"/>
            <a:chExt cx="11582400" cy="1600200"/>
          </a:xfrm>
        </p:grpSpPr>
        <p:sp>
          <p:nvSpPr>
            <p:cNvPr id="2260"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261"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262"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263"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264"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266"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267"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268" name="Text Placeholder 3"/>
          <p:cNvSpPr>
            <a:spLocks noGrp="1"/>
          </p:cNvSpPr>
          <p:nvPr>
            <p:ph type="body" sz="half" idx="21"/>
          </p:nvPr>
        </p:nvSpPr>
        <p:spPr>
          <a:xfrm>
            <a:off x="6197600" y="1828800"/>
            <a:ext cx="5384800" cy="4302126"/>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226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765E58"/>
        </a:solidFill>
        <a:effectLst/>
      </p:bgPr>
    </p:bg>
    <p:spTree>
      <p:nvGrpSpPr>
        <p:cNvPr id="1" name=""/>
        <p:cNvGrpSpPr/>
        <p:nvPr/>
      </p:nvGrpSpPr>
      <p:grpSpPr>
        <a:xfrm>
          <a:off x="0" y="0"/>
          <a:ext cx="0" cy="0"/>
          <a:chOff x="0" y="0"/>
          <a:chExt cx="0" cy="0"/>
        </a:xfrm>
      </p:grpSpPr>
      <p:grpSp>
        <p:nvGrpSpPr>
          <p:cNvPr id="206" name="Group 2"/>
          <p:cNvGrpSpPr/>
          <p:nvPr/>
        </p:nvGrpSpPr>
        <p:grpSpPr>
          <a:xfrm>
            <a:off x="0" y="3902076"/>
            <a:ext cx="4533901" cy="2949576"/>
            <a:chOff x="0" y="0"/>
            <a:chExt cx="4533900" cy="2949575"/>
          </a:xfrm>
        </p:grpSpPr>
        <p:sp>
          <p:nvSpPr>
            <p:cNvPr id="199"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00"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01"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02"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03"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04"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05"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07"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08"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0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solidFill>
          <a:srgbClr val="D6C8A4"/>
        </a:solidFill>
        <a:effectLst/>
      </p:bgPr>
    </p:bg>
    <p:spTree>
      <p:nvGrpSpPr>
        <p:cNvPr id="1" name=""/>
        <p:cNvGrpSpPr/>
        <p:nvPr/>
      </p:nvGrpSpPr>
      <p:grpSpPr>
        <a:xfrm>
          <a:off x="0" y="0"/>
          <a:ext cx="0" cy="0"/>
          <a:chOff x="0" y="0"/>
          <a:chExt cx="0" cy="0"/>
        </a:xfrm>
      </p:grpSpPr>
      <p:grpSp>
        <p:nvGrpSpPr>
          <p:cNvPr id="2281" name="Group 7"/>
          <p:cNvGrpSpPr/>
          <p:nvPr/>
        </p:nvGrpSpPr>
        <p:grpSpPr>
          <a:xfrm>
            <a:off x="372532" y="152400"/>
            <a:ext cx="11582401" cy="1600201"/>
            <a:chOff x="0" y="0"/>
            <a:chExt cx="11582400" cy="1600200"/>
          </a:xfrm>
        </p:grpSpPr>
        <p:sp>
          <p:nvSpPr>
            <p:cNvPr id="2276"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277"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278"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279"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280"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282"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283"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28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D6C8A4"/>
        </a:solidFill>
        <a:effectLst/>
      </p:bgPr>
    </p:bg>
    <p:spTree>
      <p:nvGrpSpPr>
        <p:cNvPr id="1" name=""/>
        <p:cNvGrpSpPr/>
        <p:nvPr/>
      </p:nvGrpSpPr>
      <p:grpSpPr>
        <a:xfrm>
          <a:off x="0" y="0"/>
          <a:ext cx="0" cy="0"/>
          <a:chOff x="0" y="0"/>
          <a:chExt cx="0" cy="0"/>
        </a:xfrm>
      </p:grpSpPr>
      <p:grpSp>
        <p:nvGrpSpPr>
          <p:cNvPr id="2296" name="Group 7"/>
          <p:cNvGrpSpPr/>
          <p:nvPr/>
        </p:nvGrpSpPr>
        <p:grpSpPr>
          <a:xfrm>
            <a:off x="372532" y="152400"/>
            <a:ext cx="11582401" cy="1600201"/>
            <a:chOff x="0" y="0"/>
            <a:chExt cx="11582400" cy="1600200"/>
          </a:xfrm>
        </p:grpSpPr>
        <p:sp>
          <p:nvSpPr>
            <p:cNvPr id="2291"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292"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293"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294"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295"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297"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298"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29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x">
  <p:cSld name="Title and 2 Content Over Text">
    <p:bg>
      <p:bgPr>
        <a:solidFill>
          <a:srgbClr val="D6C8A4"/>
        </a:solidFill>
        <a:effectLst/>
      </p:bgPr>
    </p:bg>
    <p:spTree>
      <p:nvGrpSpPr>
        <p:cNvPr id="1" name=""/>
        <p:cNvGrpSpPr/>
        <p:nvPr/>
      </p:nvGrpSpPr>
      <p:grpSpPr>
        <a:xfrm>
          <a:off x="0" y="0"/>
          <a:ext cx="0" cy="0"/>
          <a:chOff x="0" y="0"/>
          <a:chExt cx="0" cy="0"/>
        </a:xfrm>
      </p:grpSpPr>
      <p:grpSp>
        <p:nvGrpSpPr>
          <p:cNvPr id="2311" name="Group 7"/>
          <p:cNvGrpSpPr/>
          <p:nvPr/>
        </p:nvGrpSpPr>
        <p:grpSpPr>
          <a:xfrm>
            <a:off x="372532" y="152400"/>
            <a:ext cx="11582401" cy="1600201"/>
            <a:chOff x="0" y="0"/>
            <a:chExt cx="11582400" cy="1600200"/>
          </a:xfrm>
        </p:grpSpPr>
        <p:sp>
          <p:nvSpPr>
            <p:cNvPr id="2306"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307"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308"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309"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310"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312"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313" name="Body Level One…"/>
          <p:cNvSpPr txBox="1">
            <a:spLocks noGrp="1"/>
          </p:cNvSpPr>
          <p:nvPr>
            <p:ph type="body" sz="quarter" idx="1"/>
          </p:nvPr>
        </p:nvSpPr>
        <p:spPr>
          <a:xfrm>
            <a:off x="609600" y="1828800"/>
            <a:ext cx="5384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14" name="Text Placeholder 4"/>
          <p:cNvSpPr>
            <a:spLocks noGrp="1"/>
          </p:cNvSpPr>
          <p:nvPr>
            <p:ph type="body" sz="half" idx="21"/>
          </p:nvPr>
        </p:nvSpPr>
        <p:spPr>
          <a:xfrm>
            <a:off x="609600" y="4056062"/>
            <a:ext cx="10972800" cy="2074862"/>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2315"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tx">
  <p:cSld name="Title, 2 Content and Text">
    <p:bg>
      <p:bgPr>
        <a:solidFill>
          <a:srgbClr val="D6C8A4"/>
        </a:solidFill>
        <a:effectLst/>
      </p:bgPr>
    </p:bg>
    <p:spTree>
      <p:nvGrpSpPr>
        <p:cNvPr id="1" name=""/>
        <p:cNvGrpSpPr/>
        <p:nvPr/>
      </p:nvGrpSpPr>
      <p:grpSpPr>
        <a:xfrm>
          <a:off x="0" y="0"/>
          <a:ext cx="0" cy="0"/>
          <a:chOff x="0" y="0"/>
          <a:chExt cx="0" cy="0"/>
        </a:xfrm>
      </p:grpSpPr>
      <p:grpSp>
        <p:nvGrpSpPr>
          <p:cNvPr id="2327" name="Group 7"/>
          <p:cNvGrpSpPr/>
          <p:nvPr/>
        </p:nvGrpSpPr>
        <p:grpSpPr>
          <a:xfrm>
            <a:off x="372532" y="152400"/>
            <a:ext cx="11582401" cy="1600201"/>
            <a:chOff x="0" y="0"/>
            <a:chExt cx="11582400" cy="1600200"/>
          </a:xfrm>
        </p:grpSpPr>
        <p:sp>
          <p:nvSpPr>
            <p:cNvPr id="2322"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323"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324"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325"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326"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328"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329" name="Body Level One…"/>
          <p:cNvSpPr txBox="1">
            <a:spLocks noGrp="1"/>
          </p:cNvSpPr>
          <p:nvPr>
            <p:ph type="body" sz="quarter" idx="1"/>
          </p:nvPr>
        </p:nvSpPr>
        <p:spPr>
          <a:xfrm>
            <a:off x="609600" y="1828800"/>
            <a:ext cx="5384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30" name="Text Placeholder 4"/>
          <p:cNvSpPr>
            <a:spLocks noGrp="1"/>
          </p:cNvSpPr>
          <p:nvPr>
            <p:ph type="body" sz="half" idx="21"/>
          </p:nvPr>
        </p:nvSpPr>
        <p:spPr>
          <a:xfrm>
            <a:off x="6197600" y="1828800"/>
            <a:ext cx="5384800" cy="4302126"/>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2331"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tx">
  <p:cSld name="Title and Content Over Text">
    <p:bg>
      <p:bgPr>
        <a:solidFill>
          <a:srgbClr val="D6C8A4"/>
        </a:solidFill>
        <a:effectLst/>
      </p:bgPr>
    </p:bg>
    <p:spTree>
      <p:nvGrpSpPr>
        <p:cNvPr id="1" name=""/>
        <p:cNvGrpSpPr/>
        <p:nvPr/>
      </p:nvGrpSpPr>
      <p:grpSpPr>
        <a:xfrm>
          <a:off x="0" y="0"/>
          <a:ext cx="0" cy="0"/>
          <a:chOff x="0" y="0"/>
          <a:chExt cx="0" cy="0"/>
        </a:xfrm>
      </p:grpSpPr>
      <p:grpSp>
        <p:nvGrpSpPr>
          <p:cNvPr id="2343" name="Group 7"/>
          <p:cNvGrpSpPr/>
          <p:nvPr/>
        </p:nvGrpSpPr>
        <p:grpSpPr>
          <a:xfrm>
            <a:off x="372532" y="152400"/>
            <a:ext cx="11582401" cy="1600201"/>
            <a:chOff x="0" y="0"/>
            <a:chExt cx="11582400" cy="1600200"/>
          </a:xfrm>
        </p:grpSpPr>
        <p:sp>
          <p:nvSpPr>
            <p:cNvPr id="2338"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339"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340"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341"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342"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344"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345" name="Body Level One…"/>
          <p:cNvSpPr txBox="1">
            <a:spLocks noGrp="1"/>
          </p:cNvSpPr>
          <p:nvPr>
            <p:ph type="body" sz="half" idx="1"/>
          </p:nvPr>
        </p:nvSpPr>
        <p:spPr>
          <a:xfrm>
            <a:off x="609600" y="1828800"/>
            <a:ext cx="10972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46" name="Text Placeholder 3"/>
          <p:cNvSpPr>
            <a:spLocks noGrp="1"/>
          </p:cNvSpPr>
          <p:nvPr>
            <p:ph type="body" sz="half" idx="21"/>
          </p:nvPr>
        </p:nvSpPr>
        <p:spPr>
          <a:xfrm>
            <a:off x="609600" y="4056062"/>
            <a:ext cx="10972800" cy="2074862"/>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2347"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solidFill>
          <a:srgbClr val="D6C8A4"/>
        </a:solidFill>
        <a:effectLst/>
      </p:bgPr>
    </p:bg>
    <p:spTree>
      <p:nvGrpSpPr>
        <p:cNvPr id="1" name=""/>
        <p:cNvGrpSpPr/>
        <p:nvPr/>
      </p:nvGrpSpPr>
      <p:grpSpPr>
        <a:xfrm>
          <a:off x="0" y="0"/>
          <a:ext cx="0" cy="0"/>
          <a:chOff x="0" y="0"/>
          <a:chExt cx="0" cy="0"/>
        </a:xfrm>
      </p:grpSpPr>
      <p:grpSp>
        <p:nvGrpSpPr>
          <p:cNvPr id="2359" name="Group 7"/>
          <p:cNvGrpSpPr/>
          <p:nvPr/>
        </p:nvGrpSpPr>
        <p:grpSpPr>
          <a:xfrm>
            <a:off x="372532" y="152400"/>
            <a:ext cx="11582401" cy="1600201"/>
            <a:chOff x="0" y="0"/>
            <a:chExt cx="11582400" cy="1600200"/>
          </a:xfrm>
        </p:grpSpPr>
        <p:sp>
          <p:nvSpPr>
            <p:cNvPr id="2354"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355"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356"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357"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358"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360"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361"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62"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D6C8A4"/>
        </a:solidFill>
        <a:effectLst/>
      </p:bgPr>
    </p:bg>
    <p:spTree>
      <p:nvGrpSpPr>
        <p:cNvPr id="1" name=""/>
        <p:cNvGrpSpPr/>
        <p:nvPr/>
      </p:nvGrpSpPr>
      <p:grpSpPr>
        <a:xfrm>
          <a:off x="0" y="0"/>
          <a:ext cx="0" cy="0"/>
          <a:chOff x="0" y="0"/>
          <a:chExt cx="0" cy="0"/>
        </a:xfrm>
      </p:grpSpPr>
      <p:sp>
        <p:nvSpPr>
          <p:cNvPr id="2369" name="Rectangle 2"/>
          <p:cNvSpPr/>
          <p:nvPr/>
        </p:nvSpPr>
        <p:spPr>
          <a:xfrm>
            <a:off x="508000" y="990600"/>
            <a:ext cx="101600" cy="5105400"/>
          </a:xfrm>
          <a:prstGeom prst="rect">
            <a:avLst/>
          </a:prstGeom>
          <a:solidFill>
            <a:srgbClr val="660000"/>
          </a:solidFill>
          <a:ln w="12700">
            <a:miter lim="400000"/>
          </a:ln>
        </p:spPr>
        <p:txBody>
          <a:bodyPr lIns="45719" rIns="45719" anchor="ctr"/>
          <a:lstStyle/>
          <a:p>
            <a:pPr algn="ctr">
              <a:defRPr sz="2400">
                <a:latin typeface="Times New Roman"/>
                <a:ea typeface="Times New Roman"/>
                <a:cs typeface="Times New Roman"/>
                <a:sym typeface="Times New Roman"/>
              </a:defRPr>
            </a:pPr>
            <a:endParaRPr/>
          </a:p>
        </p:txBody>
      </p:sp>
      <p:grpSp>
        <p:nvGrpSpPr>
          <p:cNvPr id="2376" name="Group 8"/>
          <p:cNvGrpSpPr/>
          <p:nvPr/>
        </p:nvGrpSpPr>
        <p:grpSpPr>
          <a:xfrm>
            <a:off x="508001" y="304799"/>
            <a:ext cx="11188701" cy="5791201"/>
            <a:chOff x="0" y="0"/>
            <a:chExt cx="11188700" cy="5791200"/>
          </a:xfrm>
        </p:grpSpPr>
        <p:sp>
          <p:nvSpPr>
            <p:cNvPr id="2370" name="Rectangle 9"/>
            <p:cNvSpPr/>
            <p:nvPr/>
          </p:nvSpPr>
          <p:spPr>
            <a:xfrm rot="10800000" flipH="1">
              <a:off x="10574866" y="0"/>
              <a:ext cx="609601" cy="4572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371" name="Rectangle 10"/>
            <p:cNvSpPr/>
            <p:nvPr/>
          </p:nvSpPr>
          <p:spPr>
            <a:xfrm rot="10800000" flipH="1">
              <a:off x="-1" y="0"/>
              <a:ext cx="10591801" cy="4572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372" name="Rectangle 11"/>
            <p:cNvSpPr/>
            <p:nvPr/>
          </p:nvSpPr>
          <p:spPr>
            <a:xfrm rot="10800000" flipH="1">
              <a:off x="-1" y="457200"/>
              <a:ext cx="10591801"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373" name="Rectangle 12"/>
            <p:cNvSpPr/>
            <p:nvPr/>
          </p:nvSpPr>
          <p:spPr>
            <a:xfrm rot="10800000" flipH="1">
              <a:off x="10587566" y="457200"/>
              <a:ext cx="596901"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374" name="Line 13"/>
            <p:cNvSpPr/>
            <p:nvPr/>
          </p:nvSpPr>
          <p:spPr>
            <a:xfrm flipH="1" flipV="1">
              <a:off x="507999" y="3276599"/>
              <a:ext cx="102616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375" name="Rectangle 14"/>
            <p:cNvSpPr/>
            <p:nvPr/>
          </p:nvSpPr>
          <p:spPr>
            <a:xfrm>
              <a:off x="0" y="0"/>
              <a:ext cx="11188700" cy="57912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377" name="Title Text"/>
          <p:cNvSpPr txBox="1">
            <a:spLocks noGrp="1"/>
          </p:cNvSpPr>
          <p:nvPr>
            <p:ph type="title"/>
          </p:nvPr>
        </p:nvSpPr>
        <p:spPr>
          <a:xfrm>
            <a:off x="1016000" y="1371600"/>
            <a:ext cx="10261600" cy="2057400"/>
          </a:xfrm>
          <a:prstGeom prst="rect">
            <a:avLst/>
          </a:prstGeom>
        </p:spPr>
        <p:txBody>
          <a:bodyPr anchor="b"/>
          <a:lstStyle>
            <a:lvl1pPr>
              <a:lnSpc>
                <a:spcPct val="100000"/>
              </a:lnSpc>
              <a:defRPr sz="5400" cap="none">
                <a:solidFill>
                  <a:srgbClr val="420000"/>
                </a:solidFill>
                <a:latin typeface="Times New Roman"/>
                <a:ea typeface="Times New Roman"/>
                <a:cs typeface="Times New Roman"/>
                <a:sym typeface="Times New Roman"/>
              </a:defRPr>
            </a:lvl1pPr>
          </a:lstStyle>
          <a:p>
            <a:r>
              <a:t>Title Text</a:t>
            </a:r>
          </a:p>
        </p:txBody>
      </p:sp>
      <p:sp>
        <p:nvSpPr>
          <p:cNvPr id="2378" name="Body Level One…"/>
          <p:cNvSpPr txBox="1">
            <a:spLocks noGrp="1"/>
          </p:cNvSpPr>
          <p:nvPr>
            <p:ph type="body" sz="half" idx="1"/>
          </p:nvPr>
        </p:nvSpPr>
        <p:spPr>
          <a:xfrm>
            <a:off x="1016000" y="3765550"/>
            <a:ext cx="10261600" cy="2057400"/>
          </a:xfrm>
          <a:prstGeom prst="rect">
            <a:avLst/>
          </a:prstGeom>
        </p:spPr>
        <p:txBody>
          <a:bodyPr/>
          <a:lstStyle>
            <a:lvl1pPr marL="0" indent="0">
              <a:lnSpc>
                <a:spcPct val="100000"/>
              </a:lnSpc>
              <a:spcBef>
                <a:spcPts val="600"/>
              </a:spcBef>
              <a:buClrTx/>
              <a:buSzTx/>
              <a:buFontTx/>
              <a:buNone/>
              <a:defRPr sz="2800">
                <a:latin typeface="Arial"/>
                <a:ea typeface="Arial"/>
                <a:cs typeface="Arial"/>
                <a:sym typeface="Arial"/>
              </a:defRPr>
            </a:lvl1pPr>
            <a:lvl2pPr marL="908050" indent="-436562">
              <a:lnSpc>
                <a:spcPct val="100000"/>
              </a:lnSpc>
              <a:spcBef>
                <a:spcPts val="600"/>
              </a:spcBef>
              <a:buClrTx/>
              <a:buSzPct val="75000"/>
              <a:buFontTx/>
              <a:buChar char="■"/>
              <a:defRPr sz="2800">
                <a:latin typeface="Arial"/>
                <a:ea typeface="Arial"/>
                <a:cs typeface="Arial"/>
                <a:sym typeface="Arial"/>
              </a:defRPr>
            </a:lvl2pPr>
            <a:lvl3pPr marL="1456002" indent="-546365">
              <a:lnSpc>
                <a:spcPct val="100000"/>
              </a:lnSpc>
              <a:spcBef>
                <a:spcPts val="600"/>
              </a:spcBef>
              <a:buClrTx/>
              <a:buSzPct val="65000"/>
              <a:buFontTx/>
              <a:buChar char="□"/>
              <a:defRPr sz="2800">
                <a:latin typeface="Arial"/>
                <a:ea typeface="Arial"/>
                <a:cs typeface="Arial"/>
                <a:sym typeface="Arial"/>
              </a:defRPr>
            </a:lvl3pPr>
            <a:lvl4pPr marL="2002473" indent="-613410">
              <a:lnSpc>
                <a:spcPct val="100000"/>
              </a:lnSpc>
              <a:spcBef>
                <a:spcPts val="600"/>
              </a:spcBef>
              <a:buClrTx/>
              <a:buSzPct val="75000"/>
              <a:buFontTx/>
              <a:buChar char="■"/>
              <a:defRPr sz="2800">
                <a:latin typeface="Arial"/>
                <a:ea typeface="Arial"/>
                <a:cs typeface="Arial"/>
                <a:sym typeface="Arial"/>
              </a:defRPr>
            </a:lvl4pPr>
            <a:lvl5pPr marL="2484438" indent="-655638">
              <a:lnSpc>
                <a:spcPct val="100000"/>
              </a:lnSpc>
              <a:spcBef>
                <a:spcPts val="600"/>
              </a:spcBef>
              <a:buClrTx/>
              <a:buSzPct val="50000"/>
              <a:buFontTx/>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379" name="Slide Number"/>
          <p:cNvSpPr txBox="1">
            <a:spLocks noGrp="1"/>
          </p:cNvSpPr>
          <p:nvPr>
            <p:ph type="sldNum" sz="quarter" idx="2"/>
          </p:nvPr>
        </p:nvSpPr>
        <p:spPr>
          <a:xfrm>
            <a:off x="11336997" y="6248400"/>
            <a:ext cx="245404" cy="226986"/>
          </a:xfrm>
          <a:prstGeom prst="rect">
            <a:avLst/>
          </a:prstGeom>
        </p:spPr>
        <p:txBody>
          <a:bodyPr/>
          <a:lstStyle>
            <a:lvl1pPr>
              <a:defRPr sz="1000" b="1">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D6C8A4"/>
        </a:solidFill>
        <a:effectLst/>
      </p:bgPr>
    </p:bg>
    <p:spTree>
      <p:nvGrpSpPr>
        <p:cNvPr id="1" name=""/>
        <p:cNvGrpSpPr/>
        <p:nvPr/>
      </p:nvGrpSpPr>
      <p:grpSpPr>
        <a:xfrm>
          <a:off x="0" y="0"/>
          <a:ext cx="0" cy="0"/>
          <a:chOff x="0" y="0"/>
          <a:chExt cx="0" cy="0"/>
        </a:xfrm>
      </p:grpSpPr>
      <p:grpSp>
        <p:nvGrpSpPr>
          <p:cNvPr id="2391" name="Group 7"/>
          <p:cNvGrpSpPr/>
          <p:nvPr/>
        </p:nvGrpSpPr>
        <p:grpSpPr>
          <a:xfrm>
            <a:off x="372532" y="152400"/>
            <a:ext cx="11582401" cy="1600201"/>
            <a:chOff x="0" y="0"/>
            <a:chExt cx="11582400" cy="1600200"/>
          </a:xfrm>
        </p:grpSpPr>
        <p:sp>
          <p:nvSpPr>
            <p:cNvPr id="2386"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387"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388"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389"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390"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392"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393" name="Body Level One…"/>
          <p:cNvSpPr txBox="1">
            <a:spLocks noGrp="1"/>
          </p:cNvSpPr>
          <p:nvPr>
            <p:ph type="body" idx="1"/>
          </p:nvPr>
        </p:nvSpPr>
        <p:spPr>
          <a:xfrm>
            <a:off x="609600" y="1828800"/>
            <a:ext cx="10972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39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D6C8A4"/>
        </a:solidFill>
        <a:effectLst/>
      </p:bgPr>
    </p:bg>
    <p:spTree>
      <p:nvGrpSpPr>
        <p:cNvPr id="1" name=""/>
        <p:cNvGrpSpPr/>
        <p:nvPr/>
      </p:nvGrpSpPr>
      <p:grpSpPr>
        <a:xfrm>
          <a:off x="0" y="0"/>
          <a:ext cx="0" cy="0"/>
          <a:chOff x="0" y="0"/>
          <a:chExt cx="0" cy="0"/>
        </a:xfrm>
      </p:grpSpPr>
      <p:sp>
        <p:nvSpPr>
          <p:cNvPr id="2401"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402" name="Body Level One…"/>
          <p:cNvSpPr txBox="1">
            <a:spLocks noGrp="1"/>
          </p:cNvSpPr>
          <p:nvPr>
            <p:ph type="body" idx="1"/>
          </p:nvPr>
        </p:nvSpPr>
        <p:spPr>
          <a:xfrm>
            <a:off x="609600" y="1828800"/>
            <a:ext cx="10972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403"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D6C8A4"/>
        </a:solidFill>
        <a:effectLst/>
      </p:bgPr>
    </p:bg>
    <p:spTree>
      <p:nvGrpSpPr>
        <p:cNvPr id="1" name=""/>
        <p:cNvGrpSpPr/>
        <p:nvPr/>
      </p:nvGrpSpPr>
      <p:grpSpPr>
        <a:xfrm>
          <a:off x="0" y="0"/>
          <a:ext cx="0" cy="0"/>
          <a:chOff x="0" y="0"/>
          <a:chExt cx="0" cy="0"/>
        </a:xfrm>
      </p:grpSpPr>
      <p:grpSp>
        <p:nvGrpSpPr>
          <p:cNvPr id="2415" name="Group 7"/>
          <p:cNvGrpSpPr/>
          <p:nvPr/>
        </p:nvGrpSpPr>
        <p:grpSpPr>
          <a:xfrm>
            <a:off x="372532" y="152400"/>
            <a:ext cx="11582401" cy="1600201"/>
            <a:chOff x="0" y="0"/>
            <a:chExt cx="11582400" cy="1600200"/>
          </a:xfrm>
        </p:grpSpPr>
        <p:sp>
          <p:nvSpPr>
            <p:cNvPr id="2410"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411"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412"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413"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414"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416" name="Title Text"/>
          <p:cNvSpPr txBox="1">
            <a:spLocks noGrp="1"/>
          </p:cNvSpPr>
          <p:nvPr>
            <p:ph type="title"/>
          </p:nvPr>
        </p:nvSpPr>
        <p:spPr>
          <a:xfrm>
            <a:off x="831850" y="1709739"/>
            <a:ext cx="10515601" cy="2852737"/>
          </a:xfrm>
          <a:prstGeom prst="rect">
            <a:avLst/>
          </a:prstGeom>
        </p:spPr>
        <p:txBody>
          <a:bodyPr anchor="b"/>
          <a:lstStyle>
            <a:lvl1pPr>
              <a:lnSpc>
                <a:spcPct val="100000"/>
              </a:lnSpc>
              <a:defRPr sz="6000" cap="none">
                <a:solidFill>
                  <a:srgbClr val="420000"/>
                </a:solidFill>
                <a:latin typeface="Times New Roman"/>
                <a:ea typeface="Times New Roman"/>
                <a:cs typeface="Times New Roman"/>
                <a:sym typeface="Times New Roman"/>
              </a:defRPr>
            </a:lvl1pPr>
          </a:lstStyle>
          <a:p>
            <a:r>
              <a:t>Title Text</a:t>
            </a:r>
          </a:p>
        </p:txBody>
      </p:sp>
      <p:sp>
        <p:nvSpPr>
          <p:cNvPr id="2417" name="Body Level One…"/>
          <p:cNvSpPr txBox="1">
            <a:spLocks noGrp="1"/>
          </p:cNvSpPr>
          <p:nvPr>
            <p:ph type="body" sz="quarter" idx="1"/>
          </p:nvPr>
        </p:nvSpPr>
        <p:spPr>
          <a:xfrm>
            <a:off x="831850" y="4589464"/>
            <a:ext cx="10515601" cy="1500188"/>
          </a:xfrm>
          <a:prstGeom prst="rect">
            <a:avLst/>
          </a:prstGeom>
        </p:spPr>
        <p:txBody>
          <a:bodyPr/>
          <a:lstStyle>
            <a:lvl1pPr marL="0" indent="0">
              <a:lnSpc>
                <a:spcPct val="100000"/>
              </a:lnSpc>
              <a:spcBef>
                <a:spcPts val="500"/>
              </a:spcBef>
              <a:buClrTx/>
              <a:buSzTx/>
              <a:buFontTx/>
              <a:buNone/>
              <a:defRPr sz="2400">
                <a:latin typeface="Times New Roman"/>
                <a:ea typeface="Times New Roman"/>
                <a:cs typeface="Times New Roman"/>
                <a:sym typeface="Times New Roman"/>
              </a:defRPr>
            </a:lvl1pPr>
            <a:lvl2pPr marL="0" indent="457200">
              <a:lnSpc>
                <a:spcPct val="100000"/>
              </a:lnSpc>
              <a:spcBef>
                <a:spcPts val="500"/>
              </a:spcBef>
              <a:buClrTx/>
              <a:buSzTx/>
              <a:buFontTx/>
              <a:buNone/>
              <a:defRPr sz="2400">
                <a:latin typeface="Times New Roman"/>
                <a:ea typeface="Times New Roman"/>
                <a:cs typeface="Times New Roman"/>
                <a:sym typeface="Times New Roman"/>
              </a:defRPr>
            </a:lvl2pPr>
            <a:lvl3pPr marL="0" indent="914400">
              <a:lnSpc>
                <a:spcPct val="100000"/>
              </a:lnSpc>
              <a:spcBef>
                <a:spcPts val="500"/>
              </a:spcBef>
              <a:buClrTx/>
              <a:buSzTx/>
              <a:buFontTx/>
              <a:buNone/>
              <a:defRPr sz="2400">
                <a:latin typeface="Times New Roman"/>
                <a:ea typeface="Times New Roman"/>
                <a:cs typeface="Times New Roman"/>
                <a:sym typeface="Times New Roman"/>
              </a:defRPr>
            </a:lvl3pPr>
            <a:lvl4pPr marL="0" indent="1371600">
              <a:lnSpc>
                <a:spcPct val="100000"/>
              </a:lnSpc>
              <a:spcBef>
                <a:spcPts val="500"/>
              </a:spcBef>
              <a:buClrTx/>
              <a:buSzTx/>
              <a:buFontTx/>
              <a:buNone/>
              <a:defRPr sz="2400">
                <a:latin typeface="Times New Roman"/>
                <a:ea typeface="Times New Roman"/>
                <a:cs typeface="Times New Roman"/>
                <a:sym typeface="Times New Roman"/>
              </a:defRPr>
            </a:lvl4pPr>
            <a:lvl5pPr marL="0" indent="1828800">
              <a:lnSpc>
                <a:spcPct val="100000"/>
              </a:lnSpc>
              <a:spcBef>
                <a:spcPts val="500"/>
              </a:spcBef>
              <a:buClrTx/>
              <a:buSzTx/>
              <a:buFontTx/>
              <a:buNone/>
              <a:defRPr sz="24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418"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765E58"/>
        </a:solidFill>
        <a:effectLst/>
      </p:bgPr>
    </p:bg>
    <p:spTree>
      <p:nvGrpSpPr>
        <p:cNvPr id="1" name=""/>
        <p:cNvGrpSpPr/>
        <p:nvPr/>
      </p:nvGrpSpPr>
      <p:grpSpPr>
        <a:xfrm>
          <a:off x="0" y="0"/>
          <a:ext cx="0" cy="0"/>
          <a:chOff x="0" y="0"/>
          <a:chExt cx="0" cy="0"/>
        </a:xfrm>
      </p:grpSpPr>
      <p:grpSp>
        <p:nvGrpSpPr>
          <p:cNvPr id="223" name="Group 2"/>
          <p:cNvGrpSpPr/>
          <p:nvPr/>
        </p:nvGrpSpPr>
        <p:grpSpPr>
          <a:xfrm>
            <a:off x="0" y="3902076"/>
            <a:ext cx="4533901" cy="2949576"/>
            <a:chOff x="0" y="0"/>
            <a:chExt cx="4533900" cy="2949575"/>
          </a:xfrm>
        </p:grpSpPr>
        <p:sp>
          <p:nvSpPr>
            <p:cNvPr id="216"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17"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18"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19"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20"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21"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22"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24" name="Title Text"/>
          <p:cNvSpPr txBox="1">
            <a:spLocks noGrp="1"/>
          </p:cNvSpPr>
          <p:nvPr>
            <p:ph type="title"/>
          </p:nvPr>
        </p:nvSpPr>
        <p:spPr>
          <a:xfrm>
            <a:off x="840317" y="365125"/>
            <a:ext cx="10515601" cy="1325564"/>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25" name="Body Level One…"/>
          <p:cNvSpPr txBox="1">
            <a:spLocks noGrp="1"/>
          </p:cNvSpPr>
          <p:nvPr>
            <p:ph type="body" sz="quarter" idx="1"/>
          </p:nvPr>
        </p:nvSpPr>
        <p:spPr>
          <a:xfrm>
            <a:off x="840317" y="1681163"/>
            <a:ext cx="5158318" cy="823913"/>
          </a:xfrm>
          <a:prstGeom prst="rect">
            <a:avLst/>
          </a:prstGeom>
        </p:spPr>
        <p:txBody>
          <a:bodyPr anchor="b"/>
          <a:lstStyle>
            <a:lvl1pPr marL="0" indent="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lvl1pPr>
            <a:lvl2pPr marL="0" indent="4572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lvl2pPr>
            <a:lvl3pPr marL="0" indent="9144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lvl3pPr>
            <a:lvl4pPr marL="0" indent="13716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lvl4pPr>
            <a:lvl5pPr marL="0" indent="18288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26" name="Text Placeholder 4"/>
          <p:cNvSpPr>
            <a:spLocks noGrp="1"/>
          </p:cNvSpPr>
          <p:nvPr>
            <p:ph type="body" sz="quarter" idx="21"/>
          </p:nvPr>
        </p:nvSpPr>
        <p:spPr>
          <a:xfrm>
            <a:off x="6172200" y="1681163"/>
            <a:ext cx="5183717" cy="823913"/>
          </a:xfrm>
          <a:prstGeom prst="rect">
            <a:avLst/>
          </a:prstGeom>
        </p:spPr>
        <p:txBody>
          <a:bodyPr anchor="b"/>
          <a:lstStyle/>
          <a:p>
            <a:pPr marL="0" indent="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Arial"/>
                <a:ea typeface="Arial"/>
                <a:cs typeface="Arial"/>
                <a:sym typeface="Arial"/>
              </a:defRPr>
            </a:pPr>
            <a:endParaRPr/>
          </a:p>
        </p:txBody>
      </p:sp>
      <p:sp>
        <p:nvSpPr>
          <p:cNvPr id="227"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D6C8A4"/>
        </a:solidFill>
        <a:effectLst/>
      </p:bgPr>
    </p:bg>
    <p:spTree>
      <p:nvGrpSpPr>
        <p:cNvPr id="1" name=""/>
        <p:cNvGrpSpPr/>
        <p:nvPr/>
      </p:nvGrpSpPr>
      <p:grpSpPr>
        <a:xfrm>
          <a:off x="0" y="0"/>
          <a:ext cx="0" cy="0"/>
          <a:chOff x="0" y="0"/>
          <a:chExt cx="0" cy="0"/>
        </a:xfrm>
      </p:grpSpPr>
      <p:grpSp>
        <p:nvGrpSpPr>
          <p:cNvPr id="2430" name="Group 7"/>
          <p:cNvGrpSpPr/>
          <p:nvPr/>
        </p:nvGrpSpPr>
        <p:grpSpPr>
          <a:xfrm>
            <a:off x="372532" y="152400"/>
            <a:ext cx="11582401" cy="1600201"/>
            <a:chOff x="0" y="0"/>
            <a:chExt cx="11582400" cy="1600200"/>
          </a:xfrm>
        </p:grpSpPr>
        <p:sp>
          <p:nvSpPr>
            <p:cNvPr id="2425"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426"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427"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428"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429"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431"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432"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433"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x">
  <p:cSld name="Two Content 0">
    <p:bg>
      <p:bgPr>
        <a:solidFill>
          <a:srgbClr val="D6C8A4"/>
        </a:solidFill>
        <a:effectLst/>
      </p:bgPr>
    </p:bg>
    <p:spTree>
      <p:nvGrpSpPr>
        <p:cNvPr id="1" name=""/>
        <p:cNvGrpSpPr/>
        <p:nvPr/>
      </p:nvGrpSpPr>
      <p:grpSpPr>
        <a:xfrm>
          <a:off x="0" y="0"/>
          <a:ext cx="0" cy="0"/>
          <a:chOff x="0" y="0"/>
          <a:chExt cx="0" cy="0"/>
        </a:xfrm>
      </p:grpSpPr>
      <p:sp>
        <p:nvSpPr>
          <p:cNvPr id="2440"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441"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442"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D6C8A4"/>
        </a:solidFill>
        <a:effectLst/>
      </p:bgPr>
    </p:bg>
    <p:spTree>
      <p:nvGrpSpPr>
        <p:cNvPr id="1" name=""/>
        <p:cNvGrpSpPr/>
        <p:nvPr/>
      </p:nvGrpSpPr>
      <p:grpSpPr>
        <a:xfrm>
          <a:off x="0" y="0"/>
          <a:ext cx="0" cy="0"/>
          <a:chOff x="0" y="0"/>
          <a:chExt cx="0" cy="0"/>
        </a:xfrm>
      </p:grpSpPr>
      <p:grpSp>
        <p:nvGrpSpPr>
          <p:cNvPr id="2454" name="Group 7"/>
          <p:cNvGrpSpPr/>
          <p:nvPr/>
        </p:nvGrpSpPr>
        <p:grpSpPr>
          <a:xfrm>
            <a:off x="372532" y="152400"/>
            <a:ext cx="11582401" cy="1600201"/>
            <a:chOff x="0" y="0"/>
            <a:chExt cx="11582400" cy="1600200"/>
          </a:xfrm>
        </p:grpSpPr>
        <p:sp>
          <p:nvSpPr>
            <p:cNvPr id="2449"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450"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451"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452"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453"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455" name="Title Text"/>
          <p:cNvSpPr txBox="1">
            <a:spLocks noGrp="1"/>
          </p:cNvSpPr>
          <p:nvPr>
            <p:ph type="title"/>
          </p:nvPr>
        </p:nvSpPr>
        <p:spPr>
          <a:xfrm>
            <a:off x="840317" y="365125"/>
            <a:ext cx="10515601" cy="1325564"/>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456" name="Body Level One…"/>
          <p:cNvSpPr txBox="1">
            <a:spLocks noGrp="1"/>
          </p:cNvSpPr>
          <p:nvPr>
            <p:ph type="body" sz="quarter" idx="1"/>
          </p:nvPr>
        </p:nvSpPr>
        <p:spPr>
          <a:xfrm>
            <a:off x="840317" y="1681163"/>
            <a:ext cx="5158318" cy="823913"/>
          </a:xfrm>
          <a:prstGeom prst="rect">
            <a:avLst/>
          </a:prstGeom>
        </p:spPr>
        <p:txBody>
          <a:bodyPr anchor="b"/>
          <a:lstStyle>
            <a:lvl1pPr marL="0" indent="0">
              <a:lnSpc>
                <a:spcPct val="100000"/>
              </a:lnSpc>
              <a:spcBef>
                <a:spcPts val="500"/>
              </a:spcBef>
              <a:buClrTx/>
              <a:buSzTx/>
              <a:buFontTx/>
              <a:buNone/>
              <a:defRPr sz="2400" b="1">
                <a:latin typeface="Times New Roman"/>
                <a:ea typeface="Times New Roman"/>
                <a:cs typeface="Times New Roman"/>
                <a:sym typeface="Times New Roman"/>
              </a:defRPr>
            </a:lvl1pPr>
            <a:lvl2pPr marL="0" indent="457200">
              <a:lnSpc>
                <a:spcPct val="100000"/>
              </a:lnSpc>
              <a:spcBef>
                <a:spcPts val="500"/>
              </a:spcBef>
              <a:buClrTx/>
              <a:buSzTx/>
              <a:buFontTx/>
              <a:buNone/>
              <a:defRPr sz="2400" b="1">
                <a:latin typeface="Times New Roman"/>
                <a:ea typeface="Times New Roman"/>
                <a:cs typeface="Times New Roman"/>
                <a:sym typeface="Times New Roman"/>
              </a:defRPr>
            </a:lvl2pPr>
            <a:lvl3pPr marL="0" indent="914400">
              <a:lnSpc>
                <a:spcPct val="100000"/>
              </a:lnSpc>
              <a:spcBef>
                <a:spcPts val="500"/>
              </a:spcBef>
              <a:buClrTx/>
              <a:buSzTx/>
              <a:buFontTx/>
              <a:buNone/>
              <a:defRPr sz="2400" b="1">
                <a:latin typeface="Times New Roman"/>
                <a:ea typeface="Times New Roman"/>
                <a:cs typeface="Times New Roman"/>
                <a:sym typeface="Times New Roman"/>
              </a:defRPr>
            </a:lvl3pPr>
            <a:lvl4pPr marL="0" indent="1371600">
              <a:lnSpc>
                <a:spcPct val="100000"/>
              </a:lnSpc>
              <a:spcBef>
                <a:spcPts val="500"/>
              </a:spcBef>
              <a:buClrTx/>
              <a:buSzTx/>
              <a:buFontTx/>
              <a:buNone/>
              <a:defRPr sz="2400" b="1">
                <a:latin typeface="Times New Roman"/>
                <a:ea typeface="Times New Roman"/>
                <a:cs typeface="Times New Roman"/>
                <a:sym typeface="Times New Roman"/>
              </a:defRPr>
            </a:lvl4pPr>
            <a:lvl5pPr marL="0" indent="1828800">
              <a:lnSpc>
                <a:spcPct val="100000"/>
              </a:lnSpc>
              <a:spcBef>
                <a:spcPts val="500"/>
              </a:spcBef>
              <a:buClrTx/>
              <a:buSzTx/>
              <a:buFontTx/>
              <a:buNone/>
              <a:defRPr sz="2400" b="1">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457" name="Text Placeholder 4"/>
          <p:cNvSpPr>
            <a:spLocks noGrp="1"/>
          </p:cNvSpPr>
          <p:nvPr>
            <p:ph type="body" sz="quarter" idx="21"/>
          </p:nvPr>
        </p:nvSpPr>
        <p:spPr>
          <a:xfrm>
            <a:off x="6172200" y="1681163"/>
            <a:ext cx="5183717" cy="823913"/>
          </a:xfrm>
          <a:prstGeom prst="rect">
            <a:avLst/>
          </a:prstGeom>
        </p:spPr>
        <p:txBody>
          <a:bodyPr anchor="b"/>
          <a:lstStyle/>
          <a:p>
            <a:pPr marL="0" indent="0">
              <a:lnSpc>
                <a:spcPct val="100000"/>
              </a:lnSpc>
              <a:spcBef>
                <a:spcPts val="500"/>
              </a:spcBef>
              <a:buClrTx/>
              <a:buSzTx/>
              <a:buFontTx/>
              <a:buNone/>
              <a:defRPr sz="2400" b="1">
                <a:latin typeface="Times New Roman"/>
                <a:ea typeface="Times New Roman"/>
                <a:cs typeface="Times New Roman"/>
                <a:sym typeface="Times New Roman"/>
              </a:defRPr>
            </a:pPr>
            <a:endParaRPr/>
          </a:p>
        </p:txBody>
      </p:sp>
      <p:sp>
        <p:nvSpPr>
          <p:cNvPr id="2458"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D6C8A4"/>
        </a:solidFill>
        <a:effectLst/>
      </p:bgPr>
    </p:bg>
    <p:spTree>
      <p:nvGrpSpPr>
        <p:cNvPr id="1" name=""/>
        <p:cNvGrpSpPr/>
        <p:nvPr/>
      </p:nvGrpSpPr>
      <p:grpSpPr>
        <a:xfrm>
          <a:off x="0" y="0"/>
          <a:ext cx="0" cy="0"/>
          <a:chOff x="0" y="0"/>
          <a:chExt cx="0" cy="0"/>
        </a:xfrm>
      </p:grpSpPr>
      <p:grpSp>
        <p:nvGrpSpPr>
          <p:cNvPr id="2470" name="Group 7"/>
          <p:cNvGrpSpPr/>
          <p:nvPr/>
        </p:nvGrpSpPr>
        <p:grpSpPr>
          <a:xfrm>
            <a:off x="372532" y="152400"/>
            <a:ext cx="11582401" cy="1600201"/>
            <a:chOff x="0" y="0"/>
            <a:chExt cx="11582400" cy="1600200"/>
          </a:xfrm>
        </p:grpSpPr>
        <p:sp>
          <p:nvSpPr>
            <p:cNvPr id="2465"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466"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467"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468"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469"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471"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472"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D6C8A4"/>
        </a:solidFill>
        <a:effectLst/>
      </p:bgPr>
    </p:bg>
    <p:spTree>
      <p:nvGrpSpPr>
        <p:cNvPr id="1" name=""/>
        <p:cNvGrpSpPr/>
        <p:nvPr/>
      </p:nvGrpSpPr>
      <p:grpSpPr>
        <a:xfrm>
          <a:off x="0" y="0"/>
          <a:ext cx="0" cy="0"/>
          <a:chOff x="0" y="0"/>
          <a:chExt cx="0" cy="0"/>
        </a:xfrm>
      </p:grpSpPr>
      <p:grpSp>
        <p:nvGrpSpPr>
          <p:cNvPr id="2484" name="Group 7"/>
          <p:cNvGrpSpPr/>
          <p:nvPr/>
        </p:nvGrpSpPr>
        <p:grpSpPr>
          <a:xfrm>
            <a:off x="372532" y="152400"/>
            <a:ext cx="11582401" cy="1600201"/>
            <a:chOff x="0" y="0"/>
            <a:chExt cx="11582400" cy="1600200"/>
          </a:xfrm>
        </p:grpSpPr>
        <p:sp>
          <p:nvSpPr>
            <p:cNvPr id="2479"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480"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481"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482"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483"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485"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D6C8A4"/>
        </a:solidFill>
        <a:effectLst/>
      </p:bgPr>
    </p:bg>
    <p:spTree>
      <p:nvGrpSpPr>
        <p:cNvPr id="1" name=""/>
        <p:cNvGrpSpPr/>
        <p:nvPr/>
      </p:nvGrpSpPr>
      <p:grpSpPr>
        <a:xfrm>
          <a:off x="0" y="0"/>
          <a:ext cx="0" cy="0"/>
          <a:chOff x="0" y="0"/>
          <a:chExt cx="0" cy="0"/>
        </a:xfrm>
      </p:grpSpPr>
      <p:grpSp>
        <p:nvGrpSpPr>
          <p:cNvPr id="2497" name="Group 7"/>
          <p:cNvGrpSpPr/>
          <p:nvPr/>
        </p:nvGrpSpPr>
        <p:grpSpPr>
          <a:xfrm>
            <a:off x="372532" y="152400"/>
            <a:ext cx="11582401" cy="1600201"/>
            <a:chOff x="0" y="0"/>
            <a:chExt cx="11582400" cy="1600200"/>
          </a:xfrm>
        </p:grpSpPr>
        <p:sp>
          <p:nvSpPr>
            <p:cNvPr id="2492"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493"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494"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495"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496"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498" name="Title Text"/>
          <p:cNvSpPr txBox="1">
            <a:spLocks noGrp="1"/>
          </p:cNvSpPr>
          <p:nvPr>
            <p:ph type="title"/>
          </p:nvPr>
        </p:nvSpPr>
        <p:spPr>
          <a:xfrm>
            <a:off x="840317" y="457200"/>
            <a:ext cx="3932768" cy="1600200"/>
          </a:xfrm>
          <a:prstGeom prst="rect">
            <a:avLst/>
          </a:prstGeom>
        </p:spPr>
        <p:txBody>
          <a:bodyPr anchor="b"/>
          <a:lstStyle>
            <a:lvl1pPr>
              <a:lnSpc>
                <a:spcPct val="100000"/>
              </a:lnSpc>
              <a:defRPr cap="none">
                <a:solidFill>
                  <a:srgbClr val="420000"/>
                </a:solidFill>
                <a:latin typeface="Times New Roman"/>
                <a:ea typeface="Times New Roman"/>
                <a:cs typeface="Times New Roman"/>
                <a:sym typeface="Times New Roman"/>
              </a:defRPr>
            </a:lvl1pPr>
          </a:lstStyle>
          <a:p>
            <a:r>
              <a:t>Title Text</a:t>
            </a:r>
          </a:p>
        </p:txBody>
      </p:sp>
      <p:sp>
        <p:nvSpPr>
          <p:cNvPr id="2499" name="Body Level One…"/>
          <p:cNvSpPr txBox="1">
            <a:spLocks noGrp="1"/>
          </p:cNvSpPr>
          <p:nvPr>
            <p:ph type="body" sz="half" idx="1"/>
          </p:nvPr>
        </p:nvSpPr>
        <p:spPr>
          <a:xfrm>
            <a:off x="5183716" y="987425"/>
            <a:ext cx="6172201" cy="48736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500" name="Text Placeholder 3"/>
          <p:cNvSpPr>
            <a:spLocks noGrp="1"/>
          </p:cNvSpPr>
          <p:nvPr>
            <p:ph type="body" sz="quarter" idx="21"/>
          </p:nvPr>
        </p:nvSpPr>
        <p:spPr>
          <a:xfrm>
            <a:off x="840317" y="2057400"/>
            <a:ext cx="3932768" cy="3811588"/>
          </a:xfrm>
          <a:prstGeom prst="rect">
            <a:avLst/>
          </a:prstGeom>
        </p:spPr>
        <p:txBody>
          <a:bodyPr/>
          <a:lstStyle/>
          <a:p>
            <a:pPr marL="0" indent="0">
              <a:lnSpc>
                <a:spcPct val="100000"/>
              </a:lnSpc>
              <a:spcBef>
                <a:spcPts val="300"/>
              </a:spcBef>
              <a:buClrTx/>
              <a:buSzTx/>
              <a:buFontTx/>
              <a:buNone/>
              <a:defRPr sz="1600">
                <a:latin typeface="Times New Roman"/>
                <a:ea typeface="Times New Roman"/>
                <a:cs typeface="Times New Roman"/>
                <a:sym typeface="Times New Roman"/>
              </a:defRPr>
            </a:pPr>
            <a:endParaRPr/>
          </a:p>
        </p:txBody>
      </p:sp>
      <p:sp>
        <p:nvSpPr>
          <p:cNvPr id="2501"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D6C8A4"/>
        </a:solidFill>
        <a:effectLst/>
      </p:bgPr>
    </p:bg>
    <p:spTree>
      <p:nvGrpSpPr>
        <p:cNvPr id="1" name=""/>
        <p:cNvGrpSpPr/>
        <p:nvPr/>
      </p:nvGrpSpPr>
      <p:grpSpPr>
        <a:xfrm>
          <a:off x="0" y="0"/>
          <a:ext cx="0" cy="0"/>
          <a:chOff x="0" y="0"/>
          <a:chExt cx="0" cy="0"/>
        </a:xfrm>
      </p:grpSpPr>
      <p:grpSp>
        <p:nvGrpSpPr>
          <p:cNvPr id="2513" name="Group 7"/>
          <p:cNvGrpSpPr/>
          <p:nvPr/>
        </p:nvGrpSpPr>
        <p:grpSpPr>
          <a:xfrm>
            <a:off x="372532" y="152400"/>
            <a:ext cx="11582401" cy="1600201"/>
            <a:chOff x="0" y="0"/>
            <a:chExt cx="11582400" cy="1600200"/>
          </a:xfrm>
        </p:grpSpPr>
        <p:sp>
          <p:nvSpPr>
            <p:cNvPr id="2508"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509"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510"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511"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512"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514" name="Title Text"/>
          <p:cNvSpPr txBox="1">
            <a:spLocks noGrp="1"/>
          </p:cNvSpPr>
          <p:nvPr>
            <p:ph type="title"/>
          </p:nvPr>
        </p:nvSpPr>
        <p:spPr>
          <a:xfrm>
            <a:off x="840317" y="457200"/>
            <a:ext cx="3932768" cy="1600200"/>
          </a:xfrm>
          <a:prstGeom prst="rect">
            <a:avLst/>
          </a:prstGeom>
        </p:spPr>
        <p:txBody>
          <a:bodyPr anchor="b"/>
          <a:lstStyle>
            <a:lvl1pPr>
              <a:lnSpc>
                <a:spcPct val="100000"/>
              </a:lnSpc>
              <a:defRPr cap="none">
                <a:solidFill>
                  <a:srgbClr val="420000"/>
                </a:solidFill>
                <a:latin typeface="Times New Roman"/>
                <a:ea typeface="Times New Roman"/>
                <a:cs typeface="Times New Roman"/>
                <a:sym typeface="Times New Roman"/>
              </a:defRPr>
            </a:lvl1pPr>
          </a:lstStyle>
          <a:p>
            <a:r>
              <a:t>Title Text</a:t>
            </a:r>
          </a:p>
        </p:txBody>
      </p:sp>
      <p:sp>
        <p:nvSpPr>
          <p:cNvPr id="2515"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2516" name="Body Level One…"/>
          <p:cNvSpPr txBox="1">
            <a:spLocks noGrp="1"/>
          </p:cNvSpPr>
          <p:nvPr>
            <p:ph type="body" sz="quarter" idx="1"/>
          </p:nvPr>
        </p:nvSpPr>
        <p:spPr>
          <a:xfrm>
            <a:off x="840317" y="2057400"/>
            <a:ext cx="3932768" cy="3811588"/>
          </a:xfrm>
          <a:prstGeom prst="rect">
            <a:avLst/>
          </a:prstGeom>
        </p:spPr>
        <p:txBody>
          <a:bodyPr/>
          <a:lstStyle>
            <a:lvl1pPr marL="0" indent="0">
              <a:lnSpc>
                <a:spcPct val="100000"/>
              </a:lnSpc>
              <a:spcBef>
                <a:spcPts val="300"/>
              </a:spcBef>
              <a:buClrTx/>
              <a:buSzTx/>
              <a:buFontTx/>
              <a:buNone/>
              <a:defRPr sz="1600">
                <a:latin typeface="Times New Roman"/>
                <a:ea typeface="Times New Roman"/>
                <a:cs typeface="Times New Roman"/>
                <a:sym typeface="Times New Roman"/>
              </a:defRPr>
            </a:lvl1pPr>
            <a:lvl2pPr marL="0" indent="457200">
              <a:lnSpc>
                <a:spcPct val="100000"/>
              </a:lnSpc>
              <a:spcBef>
                <a:spcPts val="300"/>
              </a:spcBef>
              <a:buClrTx/>
              <a:buSzTx/>
              <a:buFontTx/>
              <a:buNone/>
              <a:defRPr sz="1600">
                <a:latin typeface="Times New Roman"/>
                <a:ea typeface="Times New Roman"/>
                <a:cs typeface="Times New Roman"/>
                <a:sym typeface="Times New Roman"/>
              </a:defRPr>
            </a:lvl2pPr>
            <a:lvl3pPr marL="0" indent="914400">
              <a:lnSpc>
                <a:spcPct val="100000"/>
              </a:lnSpc>
              <a:spcBef>
                <a:spcPts val="300"/>
              </a:spcBef>
              <a:buClrTx/>
              <a:buSzTx/>
              <a:buFontTx/>
              <a:buNone/>
              <a:defRPr sz="1600">
                <a:latin typeface="Times New Roman"/>
                <a:ea typeface="Times New Roman"/>
                <a:cs typeface="Times New Roman"/>
                <a:sym typeface="Times New Roman"/>
              </a:defRPr>
            </a:lvl3pPr>
            <a:lvl4pPr marL="0" indent="1371600">
              <a:lnSpc>
                <a:spcPct val="100000"/>
              </a:lnSpc>
              <a:spcBef>
                <a:spcPts val="300"/>
              </a:spcBef>
              <a:buClrTx/>
              <a:buSzTx/>
              <a:buFontTx/>
              <a:buNone/>
              <a:defRPr sz="1600">
                <a:latin typeface="Times New Roman"/>
                <a:ea typeface="Times New Roman"/>
                <a:cs typeface="Times New Roman"/>
                <a:sym typeface="Times New Roman"/>
              </a:defRPr>
            </a:lvl4pPr>
            <a:lvl5pPr marL="0" indent="1828800">
              <a:lnSpc>
                <a:spcPct val="100000"/>
              </a:lnSpc>
              <a:spcBef>
                <a:spcPts val="300"/>
              </a:spcBef>
              <a:buClrTx/>
              <a:buSzTx/>
              <a:buFontTx/>
              <a:buNone/>
              <a:defRPr sz="16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517"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D6C8A4"/>
        </a:solidFill>
        <a:effectLst/>
      </p:bgPr>
    </p:bg>
    <p:spTree>
      <p:nvGrpSpPr>
        <p:cNvPr id="1" name=""/>
        <p:cNvGrpSpPr/>
        <p:nvPr/>
      </p:nvGrpSpPr>
      <p:grpSpPr>
        <a:xfrm>
          <a:off x="0" y="0"/>
          <a:ext cx="0" cy="0"/>
          <a:chOff x="0" y="0"/>
          <a:chExt cx="0" cy="0"/>
        </a:xfrm>
      </p:grpSpPr>
      <p:grpSp>
        <p:nvGrpSpPr>
          <p:cNvPr id="2529" name="Group 7"/>
          <p:cNvGrpSpPr/>
          <p:nvPr/>
        </p:nvGrpSpPr>
        <p:grpSpPr>
          <a:xfrm>
            <a:off x="372532" y="152400"/>
            <a:ext cx="11582401" cy="1600201"/>
            <a:chOff x="0" y="0"/>
            <a:chExt cx="11582400" cy="1600200"/>
          </a:xfrm>
        </p:grpSpPr>
        <p:sp>
          <p:nvSpPr>
            <p:cNvPr id="2524"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525"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526"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527"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528"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530"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531" name="Body Level One…"/>
          <p:cNvSpPr txBox="1">
            <a:spLocks noGrp="1"/>
          </p:cNvSpPr>
          <p:nvPr>
            <p:ph type="body" sz="quarter" idx="1"/>
          </p:nvPr>
        </p:nvSpPr>
        <p:spPr>
          <a:xfrm>
            <a:off x="609600" y="1828800"/>
            <a:ext cx="5384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532"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D6C8A4"/>
        </a:solidFill>
        <a:effectLst/>
      </p:bgPr>
    </p:bg>
    <p:spTree>
      <p:nvGrpSpPr>
        <p:cNvPr id="1" name=""/>
        <p:cNvGrpSpPr/>
        <p:nvPr/>
      </p:nvGrpSpPr>
      <p:grpSpPr>
        <a:xfrm>
          <a:off x="0" y="0"/>
          <a:ext cx="0" cy="0"/>
          <a:chOff x="0" y="0"/>
          <a:chExt cx="0" cy="0"/>
        </a:xfrm>
      </p:grpSpPr>
      <p:grpSp>
        <p:nvGrpSpPr>
          <p:cNvPr id="2544" name="Group 7"/>
          <p:cNvGrpSpPr/>
          <p:nvPr/>
        </p:nvGrpSpPr>
        <p:grpSpPr>
          <a:xfrm>
            <a:off x="372532" y="152400"/>
            <a:ext cx="11582401" cy="1600201"/>
            <a:chOff x="0" y="0"/>
            <a:chExt cx="11582400" cy="1600200"/>
          </a:xfrm>
        </p:grpSpPr>
        <p:sp>
          <p:nvSpPr>
            <p:cNvPr id="2539"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540"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541"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542"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543"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545" name="Body Level One…"/>
          <p:cNvSpPr txBox="1">
            <a:spLocks noGrp="1"/>
          </p:cNvSpPr>
          <p:nvPr>
            <p:ph type="body" idx="1"/>
          </p:nvPr>
        </p:nvSpPr>
        <p:spPr>
          <a:xfrm>
            <a:off x="609600" y="533401"/>
            <a:ext cx="10972800" cy="55975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546"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x">
  <p:cSld name="Content 0">
    <p:bg>
      <p:bgPr>
        <a:solidFill>
          <a:srgbClr val="D6C8A4"/>
        </a:solidFill>
        <a:effectLst/>
      </p:bgPr>
    </p:bg>
    <p:spTree>
      <p:nvGrpSpPr>
        <p:cNvPr id="1" name=""/>
        <p:cNvGrpSpPr/>
        <p:nvPr/>
      </p:nvGrpSpPr>
      <p:grpSpPr>
        <a:xfrm>
          <a:off x="0" y="0"/>
          <a:ext cx="0" cy="0"/>
          <a:chOff x="0" y="0"/>
          <a:chExt cx="0" cy="0"/>
        </a:xfrm>
      </p:grpSpPr>
      <p:sp>
        <p:nvSpPr>
          <p:cNvPr id="2553" name="Body Level One…"/>
          <p:cNvSpPr txBox="1">
            <a:spLocks noGrp="1"/>
          </p:cNvSpPr>
          <p:nvPr>
            <p:ph type="body" idx="1"/>
          </p:nvPr>
        </p:nvSpPr>
        <p:spPr>
          <a:xfrm>
            <a:off x="609600" y="533401"/>
            <a:ext cx="10972800" cy="55975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55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765E58"/>
        </a:solidFill>
        <a:effectLst/>
      </p:bgPr>
    </p:bg>
    <p:spTree>
      <p:nvGrpSpPr>
        <p:cNvPr id="1" name=""/>
        <p:cNvGrpSpPr/>
        <p:nvPr/>
      </p:nvGrpSpPr>
      <p:grpSpPr>
        <a:xfrm>
          <a:off x="0" y="0"/>
          <a:ext cx="0" cy="0"/>
          <a:chOff x="0" y="0"/>
          <a:chExt cx="0" cy="0"/>
        </a:xfrm>
      </p:grpSpPr>
      <p:grpSp>
        <p:nvGrpSpPr>
          <p:cNvPr id="241" name="Group 2"/>
          <p:cNvGrpSpPr/>
          <p:nvPr/>
        </p:nvGrpSpPr>
        <p:grpSpPr>
          <a:xfrm>
            <a:off x="0" y="3902076"/>
            <a:ext cx="4533901" cy="2949576"/>
            <a:chOff x="0" y="0"/>
            <a:chExt cx="4533900" cy="2949575"/>
          </a:xfrm>
        </p:grpSpPr>
        <p:sp>
          <p:nvSpPr>
            <p:cNvPr id="234"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5"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6"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7"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8"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39"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40"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42"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43"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solidFill>
          <a:srgbClr val="D6C8A4"/>
        </a:solidFill>
        <a:effectLst/>
      </p:bgPr>
    </p:bg>
    <p:spTree>
      <p:nvGrpSpPr>
        <p:cNvPr id="1" name=""/>
        <p:cNvGrpSpPr/>
        <p:nvPr/>
      </p:nvGrpSpPr>
      <p:grpSpPr>
        <a:xfrm>
          <a:off x="0" y="0"/>
          <a:ext cx="0" cy="0"/>
          <a:chOff x="0" y="0"/>
          <a:chExt cx="0" cy="0"/>
        </a:xfrm>
      </p:grpSpPr>
      <p:grpSp>
        <p:nvGrpSpPr>
          <p:cNvPr id="2566" name="Group 7"/>
          <p:cNvGrpSpPr/>
          <p:nvPr/>
        </p:nvGrpSpPr>
        <p:grpSpPr>
          <a:xfrm>
            <a:off x="372532" y="152400"/>
            <a:ext cx="11582401" cy="1600201"/>
            <a:chOff x="0" y="0"/>
            <a:chExt cx="11582400" cy="1600200"/>
          </a:xfrm>
        </p:grpSpPr>
        <p:sp>
          <p:nvSpPr>
            <p:cNvPr id="2561"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562"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563"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564"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565"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567"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568"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56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solidFill>
          <a:srgbClr val="D6C8A4"/>
        </a:solidFill>
        <a:effectLst/>
      </p:bgPr>
    </p:bg>
    <p:spTree>
      <p:nvGrpSpPr>
        <p:cNvPr id="1" name=""/>
        <p:cNvGrpSpPr/>
        <p:nvPr/>
      </p:nvGrpSpPr>
      <p:grpSpPr>
        <a:xfrm>
          <a:off x="0" y="0"/>
          <a:ext cx="0" cy="0"/>
          <a:chOff x="0" y="0"/>
          <a:chExt cx="0" cy="0"/>
        </a:xfrm>
      </p:grpSpPr>
      <p:grpSp>
        <p:nvGrpSpPr>
          <p:cNvPr id="2581" name="Group 7"/>
          <p:cNvGrpSpPr/>
          <p:nvPr/>
        </p:nvGrpSpPr>
        <p:grpSpPr>
          <a:xfrm>
            <a:off x="372532" y="152400"/>
            <a:ext cx="11582401" cy="1600201"/>
            <a:chOff x="0" y="0"/>
            <a:chExt cx="11582400" cy="1600200"/>
          </a:xfrm>
        </p:grpSpPr>
        <p:sp>
          <p:nvSpPr>
            <p:cNvPr id="2576"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577"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578"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579"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580"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582"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583"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584" name="Text Placeholder 3"/>
          <p:cNvSpPr>
            <a:spLocks noGrp="1"/>
          </p:cNvSpPr>
          <p:nvPr>
            <p:ph type="body" sz="half" idx="21"/>
          </p:nvPr>
        </p:nvSpPr>
        <p:spPr>
          <a:xfrm>
            <a:off x="6197600" y="1828800"/>
            <a:ext cx="5384800" cy="4302126"/>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2585"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D6C8A4"/>
        </a:solidFill>
        <a:effectLst/>
      </p:bgPr>
    </p:bg>
    <p:spTree>
      <p:nvGrpSpPr>
        <p:cNvPr id="1" name=""/>
        <p:cNvGrpSpPr/>
        <p:nvPr/>
      </p:nvGrpSpPr>
      <p:grpSpPr>
        <a:xfrm>
          <a:off x="0" y="0"/>
          <a:ext cx="0" cy="0"/>
          <a:chOff x="0" y="0"/>
          <a:chExt cx="0" cy="0"/>
        </a:xfrm>
      </p:grpSpPr>
      <p:grpSp>
        <p:nvGrpSpPr>
          <p:cNvPr id="2597" name="Group 7"/>
          <p:cNvGrpSpPr/>
          <p:nvPr/>
        </p:nvGrpSpPr>
        <p:grpSpPr>
          <a:xfrm>
            <a:off x="372532" y="152400"/>
            <a:ext cx="11582401" cy="1600201"/>
            <a:chOff x="0" y="0"/>
            <a:chExt cx="11582400" cy="1600200"/>
          </a:xfrm>
        </p:grpSpPr>
        <p:sp>
          <p:nvSpPr>
            <p:cNvPr id="2592"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593"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594"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595"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596"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598"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599"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600"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x">
  <p:cSld name="Title and 2 Content Over Text">
    <p:bg>
      <p:bgPr>
        <a:solidFill>
          <a:srgbClr val="D6C8A4"/>
        </a:solidFill>
        <a:effectLst/>
      </p:bgPr>
    </p:bg>
    <p:spTree>
      <p:nvGrpSpPr>
        <p:cNvPr id="1" name=""/>
        <p:cNvGrpSpPr/>
        <p:nvPr/>
      </p:nvGrpSpPr>
      <p:grpSpPr>
        <a:xfrm>
          <a:off x="0" y="0"/>
          <a:ext cx="0" cy="0"/>
          <a:chOff x="0" y="0"/>
          <a:chExt cx="0" cy="0"/>
        </a:xfrm>
      </p:grpSpPr>
      <p:grpSp>
        <p:nvGrpSpPr>
          <p:cNvPr id="2612" name="Group 7"/>
          <p:cNvGrpSpPr/>
          <p:nvPr/>
        </p:nvGrpSpPr>
        <p:grpSpPr>
          <a:xfrm>
            <a:off x="372532" y="152400"/>
            <a:ext cx="11582401" cy="1600201"/>
            <a:chOff x="0" y="0"/>
            <a:chExt cx="11582400" cy="1600200"/>
          </a:xfrm>
        </p:grpSpPr>
        <p:sp>
          <p:nvSpPr>
            <p:cNvPr id="2607"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608"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609"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610"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611"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613"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614" name="Body Level One…"/>
          <p:cNvSpPr txBox="1">
            <a:spLocks noGrp="1"/>
          </p:cNvSpPr>
          <p:nvPr>
            <p:ph type="body" sz="quarter" idx="1"/>
          </p:nvPr>
        </p:nvSpPr>
        <p:spPr>
          <a:xfrm>
            <a:off x="609600" y="1828800"/>
            <a:ext cx="5384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615" name="Text Placeholder 4"/>
          <p:cNvSpPr>
            <a:spLocks noGrp="1"/>
          </p:cNvSpPr>
          <p:nvPr>
            <p:ph type="body" sz="half" idx="21"/>
          </p:nvPr>
        </p:nvSpPr>
        <p:spPr>
          <a:xfrm>
            <a:off x="609600" y="4056062"/>
            <a:ext cx="10972800" cy="2074862"/>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2616"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x">
  <p:cSld name="Title, 2 Content and Content">
    <p:bg>
      <p:bgPr>
        <a:solidFill>
          <a:srgbClr val="D6C8A4"/>
        </a:solidFill>
        <a:effectLst/>
      </p:bgPr>
    </p:bg>
    <p:spTree>
      <p:nvGrpSpPr>
        <p:cNvPr id="1" name=""/>
        <p:cNvGrpSpPr/>
        <p:nvPr/>
      </p:nvGrpSpPr>
      <p:grpSpPr>
        <a:xfrm>
          <a:off x="0" y="0"/>
          <a:ext cx="0" cy="0"/>
          <a:chOff x="0" y="0"/>
          <a:chExt cx="0" cy="0"/>
        </a:xfrm>
      </p:grpSpPr>
      <p:grpSp>
        <p:nvGrpSpPr>
          <p:cNvPr id="2628" name="Group 7"/>
          <p:cNvGrpSpPr/>
          <p:nvPr/>
        </p:nvGrpSpPr>
        <p:grpSpPr>
          <a:xfrm>
            <a:off x="372532" y="152400"/>
            <a:ext cx="11582401" cy="1600201"/>
            <a:chOff x="0" y="0"/>
            <a:chExt cx="11582400" cy="1600200"/>
          </a:xfrm>
        </p:grpSpPr>
        <p:sp>
          <p:nvSpPr>
            <p:cNvPr id="2623"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624"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625"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626"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627"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629"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630" name="Body Level One…"/>
          <p:cNvSpPr txBox="1">
            <a:spLocks noGrp="1"/>
          </p:cNvSpPr>
          <p:nvPr>
            <p:ph type="body" sz="quarter" idx="1"/>
          </p:nvPr>
        </p:nvSpPr>
        <p:spPr>
          <a:xfrm>
            <a:off x="609600" y="1828800"/>
            <a:ext cx="5384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631"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D6C8A4"/>
        </a:solidFill>
        <a:effectLst/>
      </p:bgPr>
    </p:bg>
    <p:spTree>
      <p:nvGrpSpPr>
        <p:cNvPr id="1" name=""/>
        <p:cNvGrpSpPr/>
        <p:nvPr/>
      </p:nvGrpSpPr>
      <p:grpSpPr>
        <a:xfrm>
          <a:off x="0" y="0"/>
          <a:ext cx="0" cy="0"/>
          <a:chOff x="0" y="0"/>
          <a:chExt cx="0" cy="0"/>
        </a:xfrm>
      </p:grpSpPr>
      <p:sp>
        <p:nvSpPr>
          <p:cNvPr id="2638" name="Rectangle 2"/>
          <p:cNvSpPr/>
          <p:nvPr/>
        </p:nvSpPr>
        <p:spPr>
          <a:xfrm>
            <a:off x="508000" y="990600"/>
            <a:ext cx="101600" cy="5105400"/>
          </a:xfrm>
          <a:prstGeom prst="rect">
            <a:avLst/>
          </a:prstGeom>
          <a:solidFill>
            <a:srgbClr val="660000"/>
          </a:solidFill>
          <a:ln w="12700">
            <a:miter lim="400000"/>
          </a:ln>
        </p:spPr>
        <p:txBody>
          <a:bodyPr lIns="45719" rIns="45719" anchor="ctr"/>
          <a:lstStyle/>
          <a:p>
            <a:pPr algn="ctr">
              <a:defRPr sz="2400">
                <a:latin typeface="Times New Roman"/>
                <a:ea typeface="Times New Roman"/>
                <a:cs typeface="Times New Roman"/>
                <a:sym typeface="Times New Roman"/>
              </a:defRPr>
            </a:pPr>
            <a:endParaRPr/>
          </a:p>
        </p:txBody>
      </p:sp>
      <p:grpSp>
        <p:nvGrpSpPr>
          <p:cNvPr id="2645" name="Group 8"/>
          <p:cNvGrpSpPr/>
          <p:nvPr/>
        </p:nvGrpSpPr>
        <p:grpSpPr>
          <a:xfrm>
            <a:off x="508001" y="304799"/>
            <a:ext cx="11188701" cy="5791201"/>
            <a:chOff x="0" y="0"/>
            <a:chExt cx="11188700" cy="5791200"/>
          </a:xfrm>
        </p:grpSpPr>
        <p:sp>
          <p:nvSpPr>
            <p:cNvPr id="2639" name="Rectangle 9"/>
            <p:cNvSpPr/>
            <p:nvPr/>
          </p:nvSpPr>
          <p:spPr>
            <a:xfrm rot="10800000" flipH="1">
              <a:off x="10574866" y="0"/>
              <a:ext cx="609601" cy="4572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640" name="Rectangle 10"/>
            <p:cNvSpPr/>
            <p:nvPr/>
          </p:nvSpPr>
          <p:spPr>
            <a:xfrm rot="10800000" flipH="1">
              <a:off x="-1" y="0"/>
              <a:ext cx="10591801" cy="4572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641" name="Rectangle 11"/>
            <p:cNvSpPr/>
            <p:nvPr/>
          </p:nvSpPr>
          <p:spPr>
            <a:xfrm rot="10800000" flipH="1">
              <a:off x="-1" y="457200"/>
              <a:ext cx="10591801"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642" name="Rectangle 12"/>
            <p:cNvSpPr/>
            <p:nvPr/>
          </p:nvSpPr>
          <p:spPr>
            <a:xfrm rot="10800000" flipH="1">
              <a:off x="10587566" y="457200"/>
              <a:ext cx="596901"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643" name="Line 13"/>
            <p:cNvSpPr/>
            <p:nvPr/>
          </p:nvSpPr>
          <p:spPr>
            <a:xfrm flipH="1" flipV="1">
              <a:off x="507999" y="3276599"/>
              <a:ext cx="102616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644" name="Rectangle 14"/>
            <p:cNvSpPr/>
            <p:nvPr/>
          </p:nvSpPr>
          <p:spPr>
            <a:xfrm>
              <a:off x="0" y="0"/>
              <a:ext cx="11188700" cy="57912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646" name="Title Text"/>
          <p:cNvSpPr txBox="1">
            <a:spLocks noGrp="1"/>
          </p:cNvSpPr>
          <p:nvPr>
            <p:ph type="title"/>
          </p:nvPr>
        </p:nvSpPr>
        <p:spPr>
          <a:xfrm>
            <a:off x="1016000" y="1371600"/>
            <a:ext cx="10261600" cy="2057400"/>
          </a:xfrm>
          <a:prstGeom prst="rect">
            <a:avLst/>
          </a:prstGeom>
        </p:spPr>
        <p:txBody>
          <a:bodyPr anchor="b"/>
          <a:lstStyle>
            <a:lvl1pPr>
              <a:lnSpc>
                <a:spcPct val="100000"/>
              </a:lnSpc>
              <a:defRPr sz="5400" cap="none">
                <a:solidFill>
                  <a:srgbClr val="420000"/>
                </a:solidFill>
                <a:latin typeface="Times New Roman"/>
                <a:ea typeface="Times New Roman"/>
                <a:cs typeface="Times New Roman"/>
                <a:sym typeface="Times New Roman"/>
              </a:defRPr>
            </a:lvl1pPr>
          </a:lstStyle>
          <a:p>
            <a:r>
              <a:t>Title Text</a:t>
            </a:r>
          </a:p>
        </p:txBody>
      </p:sp>
      <p:sp>
        <p:nvSpPr>
          <p:cNvPr id="2647" name="Body Level One…"/>
          <p:cNvSpPr txBox="1">
            <a:spLocks noGrp="1"/>
          </p:cNvSpPr>
          <p:nvPr>
            <p:ph type="body" sz="half" idx="1"/>
          </p:nvPr>
        </p:nvSpPr>
        <p:spPr>
          <a:xfrm>
            <a:off x="1016000" y="3765550"/>
            <a:ext cx="10261600" cy="2057400"/>
          </a:xfrm>
          <a:prstGeom prst="rect">
            <a:avLst/>
          </a:prstGeom>
        </p:spPr>
        <p:txBody>
          <a:bodyPr/>
          <a:lstStyle>
            <a:lvl1pPr marL="0" indent="0">
              <a:lnSpc>
                <a:spcPct val="100000"/>
              </a:lnSpc>
              <a:spcBef>
                <a:spcPts val="600"/>
              </a:spcBef>
              <a:buClrTx/>
              <a:buSzTx/>
              <a:buFontTx/>
              <a:buNone/>
              <a:defRPr sz="2800">
                <a:latin typeface="Arial"/>
                <a:ea typeface="Arial"/>
                <a:cs typeface="Arial"/>
                <a:sym typeface="Arial"/>
              </a:defRPr>
            </a:lvl1pPr>
            <a:lvl2pPr marL="908050" indent="-436562">
              <a:lnSpc>
                <a:spcPct val="100000"/>
              </a:lnSpc>
              <a:spcBef>
                <a:spcPts val="600"/>
              </a:spcBef>
              <a:buClrTx/>
              <a:buSzPct val="75000"/>
              <a:buFontTx/>
              <a:buChar char="■"/>
              <a:defRPr sz="2800">
                <a:latin typeface="Arial"/>
                <a:ea typeface="Arial"/>
                <a:cs typeface="Arial"/>
                <a:sym typeface="Arial"/>
              </a:defRPr>
            </a:lvl2pPr>
            <a:lvl3pPr marL="1456002" indent="-546365">
              <a:lnSpc>
                <a:spcPct val="100000"/>
              </a:lnSpc>
              <a:spcBef>
                <a:spcPts val="600"/>
              </a:spcBef>
              <a:buClrTx/>
              <a:buSzPct val="65000"/>
              <a:buFontTx/>
              <a:buChar char="□"/>
              <a:defRPr sz="2800">
                <a:latin typeface="Arial"/>
                <a:ea typeface="Arial"/>
                <a:cs typeface="Arial"/>
                <a:sym typeface="Arial"/>
              </a:defRPr>
            </a:lvl3pPr>
            <a:lvl4pPr marL="2002473" indent="-613410">
              <a:lnSpc>
                <a:spcPct val="100000"/>
              </a:lnSpc>
              <a:spcBef>
                <a:spcPts val="600"/>
              </a:spcBef>
              <a:buClrTx/>
              <a:buSzPct val="75000"/>
              <a:buFontTx/>
              <a:buChar char="■"/>
              <a:defRPr sz="2800">
                <a:latin typeface="Arial"/>
                <a:ea typeface="Arial"/>
                <a:cs typeface="Arial"/>
                <a:sym typeface="Arial"/>
              </a:defRPr>
            </a:lvl4pPr>
            <a:lvl5pPr marL="2484438" indent="-655638">
              <a:lnSpc>
                <a:spcPct val="100000"/>
              </a:lnSpc>
              <a:spcBef>
                <a:spcPts val="600"/>
              </a:spcBef>
              <a:buClrTx/>
              <a:buSzPct val="50000"/>
              <a:buFontTx/>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648" name="Slide Number"/>
          <p:cNvSpPr txBox="1">
            <a:spLocks noGrp="1"/>
          </p:cNvSpPr>
          <p:nvPr>
            <p:ph type="sldNum" sz="quarter" idx="2"/>
          </p:nvPr>
        </p:nvSpPr>
        <p:spPr>
          <a:xfrm>
            <a:off x="11336997" y="6248400"/>
            <a:ext cx="245404" cy="226986"/>
          </a:xfrm>
          <a:prstGeom prst="rect">
            <a:avLst/>
          </a:prstGeom>
        </p:spPr>
        <p:txBody>
          <a:bodyPr/>
          <a:lstStyle>
            <a:lvl1pPr>
              <a:defRPr sz="1000" b="1">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D6C8A4"/>
        </a:solidFill>
        <a:effectLst/>
      </p:bgPr>
    </p:bg>
    <p:spTree>
      <p:nvGrpSpPr>
        <p:cNvPr id="1" name=""/>
        <p:cNvGrpSpPr/>
        <p:nvPr/>
      </p:nvGrpSpPr>
      <p:grpSpPr>
        <a:xfrm>
          <a:off x="0" y="0"/>
          <a:ext cx="0" cy="0"/>
          <a:chOff x="0" y="0"/>
          <a:chExt cx="0" cy="0"/>
        </a:xfrm>
      </p:grpSpPr>
      <p:grpSp>
        <p:nvGrpSpPr>
          <p:cNvPr id="2660" name="Group 7"/>
          <p:cNvGrpSpPr/>
          <p:nvPr/>
        </p:nvGrpSpPr>
        <p:grpSpPr>
          <a:xfrm>
            <a:off x="372532" y="152400"/>
            <a:ext cx="11582401" cy="1600201"/>
            <a:chOff x="0" y="0"/>
            <a:chExt cx="11582400" cy="1600200"/>
          </a:xfrm>
        </p:grpSpPr>
        <p:sp>
          <p:nvSpPr>
            <p:cNvPr id="2655"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656"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657"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658"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659"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661"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662" name="Body Level One…"/>
          <p:cNvSpPr txBox="1">
            <a:spLocks noGrp="1"/>
          </p:cNvSpPr>
          <p:nvPr>
            <p:ph type="body" idx="1"/>
          </p:nvPr>
        </p:nvSpPr>
        <p:spPr>
          <a:xfrm>
            <a:off x="609600" y="1828800"/>
            <a:ext cx="10972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663"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D6C8A4"/>
        </a:solidFill>
        <a:effectLst/>
      </p:bgPr>
    </p:bg>
    <p:spTree>
      <p:nvGrpSpPr>
        <p:cNvPr id="1" name=""/>
        <p:cNvGrpSpPr/>
        <p:nvPr/>
      </p:nvGrpSpPr>
      <p:grpSpPr>
        <a:xfrm>
          <a:off x="0" y="0"/>
          <a:ext cx="0" cy="0"/>
          <a:chOff x="0" y="0"/>
          <a:chExt cx="0" cy="0"/>
        </a:xfrm>
      </p:grpSpPr>
      <p:sp>
        <p:nvSpPr>
          <p:cNvPr id="2670"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671" name="Body Level One…"/>
          <p:cNvSpPr txBox="1">
            <a:spLocks noGrp="1"/>
          </p:cNvSpPr>
          <p:nvPr>
            <p:ph type="body" idx="1"/>
          </p:nvPr>
        </p:nvSpPr>
        <p:spPr>
          <a:xfrm>
            <a:off x="609600" y="1828800"/>
            <a:ext cx="10972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672"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D6C8A4"/>
        </a:solidFill>
        <a:effectLst/>
      </p:bgPr>
    </p:bg>
    <p:spTree>
      <p:nvGrpSpPr>
        <p:cNvPr id="1" name=""/>
        <p:cNvGrpSpPr/>
        <p:nvPr/>
      </p:nvGrpSpPr>
      <p:grpSpPr>
        <a:xfrm>
          <a:off x="0" y="0"/>
          <a:ext cx="0" cy="0"/>
          <a:chOff x="0" y="0"/>
          <a:chExt cx="0" cy="0"/>
        </a:xfrm>
      </p:grpSpPr>
      <p:grpSp>
        <p:nvGrpSpPr>
          <p:cNvPr id="2684" name="Group 7"/>
          <p:cNvGrpSpPr/>
          <p:nvPr/>
        </p:nvGrpSpPr>
        <p:grpSpPr>
          <a:xfrm>
            <a:off x="372532" y="152400"/>
            <a:ext cx="11582401" cy="1600201"/>
            <a:chOff x="0" y="0"/>
            <a:chExt cx="11582400" cy="1600200"/>
          </a:xfrm>
        </p:grpSpPr>
        <p:sp>
          <p:nvSpPr>
            <p:cNvPr id="2679"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680"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681"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682"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683"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685" name="Title Text"/>
          <p:cNvSpPr txBox="1">
            <a:spLocks noGrp="1"/>
          </p:cNvSpPr>
          <p:nvPr>
            <p:ph type="title"/>
          </p:nvPr>
        </p:nvSpPr>
        <p:spPr>
          <a:xfrm>
            <a:off x="831850" y="1709739"/>
            <a:ext cx="10515601" cy="2852737"/>
          </a:xfrm>
          <a:prstGeom prst="rect">
            <a:avLst/>
          </a:prstGeom>
        </p:spPr>
        <p:txBody>
          <a:bodyPr anchor="b"/>
          <a:lstStyle>
            <a:lvl1pPr>
              <a:lnSpc>
                <a:spcPct val="100000"/>
              </a:lnSpc>
              <a:defRPr sz="6000" cap="none">
                <a:solidFill>
                  <a:srgbClr val="420000"/>
                </a:solidFill>
                <a:latin typeface="Times New Roman"/>
                <a:ea typeface="Times New Roman"/>
                <a:cs typeface="Times New Roman"/>
                <a:sym typeface="Times New Roman"/>
              </a:defRPr>
            </a:lvl1pPr>
          </a:lstStyle>
          <a:p>
            <a:r>
              <a:t>Title Text</a:t>
            </a:r>
          </a:p>
        </p:txBody>
      </p:sp>
      <p:sp>
        <p:nvSpPr>
          <p:cNvPr id="2686" name="Body Level One…"/>
          <p:cNvSpPr txBox="1">
            <a:spLocks noGrp="1"/>
          </p:cNvSpPr>
          <p:nvPr>
            <p:ph type="body" sz="quarter" idx="1"/>
          </p:nvPr>
        </p:nvSpPr>
        <p:spPr>
          <a:xfrm>
            <a:off x="831850" y="4589464"/>
            <a:ext cx="10515601" cy="1500188"/>
          </a:xfrm>
          <a:prstGeom prst="rect">
            <a:avLst/>
          </a:prstGeom>
        </p:spPr>
        <p:txBody>
          <a:bodyPr/>
          <a:lstStyle>
            <a:lvl1pPr marL="0" indent="0">
              <a:lnSpc>
                <a:spcPct val="100000"/>
              </a:lnSpc>
              <a:spcBef>
                <a:spcPts val="500"/>
              </a:spcBef>
              <a:buClrTx/>
              <a:buSzTx/>
              <a:buFontTx/>
              <a:buNone/>
              <a:defRPr sz="2400">
                <a:latin typeface="Times New Roman"/>
                <a:ea typeface="Times New Roman"/>
                <a:cs typeface="Times New Roman"/>
                <a:sym typeface="Times New Roman"/>
              </a:defRPr>
            </a:lvl1pPr>
            <a:lvl2pPr marL="0" indent="457200">
              <a:lnSpc>
                <a:spcPct val="100000"/>
              </a:lnSpc>
              <a:spcBef>
                <a:spcPts val="500"/>
              </a:spcBef>
              <a:buClrTx/>
              <a:buSzTx/>
              <a:buFontTx/>
              <a:buNone/>
              <a:defRPr sz="2400">
                <a:latin typeface="Times New Roman"/>
                <a:ea typeface="Times New Roman"/>
                <a:cs typeface="Times New Roman"/>
                <a:sym typeface="Times New Roman"/>
              </a:defRPr>
            </a:lvl2pPr>
            <a:lvl3pPr marL="0" indent="914400">
              <a:lnSpc>
                <a:spcPct val="100000"/>
              </a:lnSpc>
              <a:spcBef>
                <a:spcPts val="500"/>
              </a:spcBef>
              <a:buClrTx/>
              <a:buSzTx/>
              <a:buFontTx/>
              <a:buNone/>
              <a:defRPr sz="2400">
                <a:latin typeface="Times New Roman"/>
                <a:ea typeface="Times New Roman"/>
                <a:cs typeface="Times New Roman"/>
                <a:sym typeface="Times New Roman"/>
              </a:defRPr>
            </a:lvl3pPr>
            <a:lvl4pPr marL="0" indent="1371600">
              <a:lnSpc>
                <a:spcPct val="100000"/>
              </a:lnSpc>
              <a:spcBef>
                <a:spcPts val="500"/>
              </a:spcBef>
              <a:buClrTx/>
              <a:buSzTx/>
              <a:buFontTx/>
              <a:buNone/>
              <a:defRPr sz="2400">
                <a:latin typeface="Times New Roman"/>
                <a:ea typeface="Times New Roman"/>
                <a:cs typeface="Times New Roman"/>
                <a:sym typeface="Times New Roman"/>
              </a:defRPr>
            </a:lvl4pPr>
            <a:lvl5pPr marL="0" indent="1828800">
              <a:lnSpc>
                <a:spcPct val="100000"/>
              </a:lnSpc>
              <a:spcBef>
                <a:spcPts val="500"/>
              </a:spcBef>
              <a:buClrTx/>
              <a:buSzTx/>
              <a:buFontTx/>
              <a:buNone/>
              <a:defRPr sz="24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687"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D6C8A4"/>
        </a:solidFill>
        <a:effectLst/>
      </p:bgPr>
    </p:bg>
    <p:spTree>
      <p:nvGrpSpPr>
        <p:cNvPr id="1" name=""/>
        <p:cNvGrpSpPr/>
        <p:nvPr/>
      </p:nvGrpSpPr>
      <p:grpSpPr>
        <a:xfrm>
          <a:off x="0" y="0"/>
          <a:ext cx="0" cy="0"/>
          <a:chOff x="0" y="0"/>
          <a:chExt cx="0" cy="0"/>
        </a:xfrm>
      </p:grpSpPr>
      <p:grpSp>
        <p:nvGrpSpPr>
          <p:cNvPr id="2699" name="Group 7"/>
          <p:cNvGrpSpPr/>
          <p:nvPr/>
        </p:nvGrpSpPr>
        <p:grpSpPr>
          <a:xfrm>
            <a:off x="372532" y="152400"/>
            <a:ext cx="11582401" cy="1600201"/>
            <a:chOff x="0" y="0"/>
            <a:chExt cx="11582400" cy="1600200"/>
          </a:xfrm>
        </p:grpSpPr>
        <p:sp>
          <p:nvSpPr>
            <p:cNvPr id="2694"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695"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696"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697"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698"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700"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701"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702"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765E58"/>
        </a:solidFill>
        <a:effectLst/>
      </p:bgPr>
    </p:bg>
    <p:spTree>
      <p:nvGrpSpPr>
        <p:cNvPr id="1" name=""/>
        <p:cNvGrpSpPr/>
        <p:nvPr/>
      </p:nvGrpSpPr>
      <p:grpSpPr>
        <a:xfrm>
          <a:off x="0" y="0"/>
          <a:ext cx="0" cy="0"/>
          <a:chOff x="0" y="0"/>
          <a:chExt cx="0" cy="0"/>
        </a:xfrm>
      </p:grpSpPr>
      <p:grpSp>
        <p:nvGrpSpPr>
          <p:cNvPr id="257" name="Group 2"/>
          <p:cNvGrpSpPr/>
          <p:nvPr/>
        </p:nvGrpSpPr>
        <p:grpSpPr>
          <a:xfrm>
            <a:off x="0" y="3902076"/>
            <a:ext cx="4533901" cy="2949576"/>
            <a:chOff x="0" y="0"/>
            <a:chExt cx="4533900" cy="2949575"/>
          </a:xfrm>
        </p:grpSpPr>
        <p:sp>
          <p:nvSpPr>
            <p:cNvPr id="250"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1"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2"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3"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4"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5"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56"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58"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x">
  <p:cSld name="Two Content 0">
    <p:bg>
      <p:bgPr>
        <a:solidFill>
          <a:srgbClr val="D6C8A4"/>
        </a:solidFill>
        <a:effectLst/>
      </p:bgPr>
    </p:bg>
    <p:spTree>
      <p:nvGrpSpPr>
        <p:cNvPr id="1" name=""/>
        <p:cNvGrpSpPr/>
        <p:nvPr/>
      </p:nvGrpSpPr>
      <p:grpSpPr>
        <a:xfrm>
          <a:off x="0" y="0"/>
          <a:ext cx="0" cy="0"/>
          <a:chOff x="0" y="0"/>
          <a:chExt cx="0" cy="0"/>
        </a:xfrm>
      </p:grpSpPr>
      <p:sp>
        <p:nvSpPr>
          <p:cNvPr id="2709"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710"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711"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D6C8A4"/>
        </a:solidFill>
        <a:effectLst/>
      </p:bgPr>
    </p:bg>
    <p:spTree>
      <p:nvGrpSpPr>
        <p:cNvPr id="1" name=""/>
        <p:cNvGrpSpPr/>
        <p:nvPr/>
      </p:nvGrpSpPr>
      <p:grpSpPr>
        <a:xfrm>
          <a:off x="0" y="0"/>
          <a:ext cx="0" cy="0"/>
          <a:chOff x="0" y="0"/>
          <a:chExt cx="0" cy="0"/>
        </a:xfrm>
      </p:grpSpPr>
      <p:grpSp>
        <p:nvGrpSpPr>
          <p:cNvPr id="2723" name="Group 7"/>
          <p:cNvGrpSpPr/>
          <p:nvPr/>
        </p:nvGrpSpPr>
        <p:grpSpPr>
          <a:xfrm>
            <a:off x="372532" y="152400"/>
            <a:ext cx="11582401" cy="1600201"/>
            <a:chOff x="0" y="0"/>
            <a:chExt cx="11582400" cy="1600200"/>
          </a:xfrm>
        </p:grpSpPr>
        <p:sp>
          <p:nvSpPr>
            <p:cNvPr id="2718"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719"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720"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721"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722"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724" name="Title Text"/>
          <p:cNvSpPr txBox="1">
            <a:spLocks noGrp="1"/>
          </p:cNvSpPr>
          <p:nvPr>
            <p:ph type="title"/>
          </p:nvPr>
        </p:nvSpPr>
        <p:spPr>
          <a:xfrm>
            <a:off x="840317" y="365125"/>
            <a:ext cx="10515601" cy="1325564"/>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725" name="Body Level One…"/>
          <p:cNvSpPr txBox="1">
            <a:spLocks noGrp="1"/>
          </p:cNvSpPr>
          <p:nvPr>
            <p:ph type="body" sz="quarter" idx="1"/>
          </p:nvPr>
        </p:nvSpPr>
        <p:spPr>
          <a:xfrm>
            <a:off x="840317" y="1681163"/>
            <a:ext cx="5158318" cy="823913"/>
          </a:xfrm>
          <a:prstGeom prst="rect">
            <a:avLst/>
          </a:prstGeom>
        </p:spPr>
        <p:txBody>
          <a:bodyPr anchor="b"/>
          <a:lstStyle>
            <a:lvl1pPr marL="0" indent="0">
              <a:lnSpc>
                <a:spcPct val="100000"/>
              </a:lnSpc>
              <a:spcBef>
                <a:spcPts val="500"/>
              </a:spcBef>
              <a:buClrTx/>
              <a:buSzTx/>
              <a:buFontTx/>
              <a:buNone/>
              <a:defRPr sz="2400" b="1">
                <a:latin typeface="Times New Roman"/>
                <a:ea typeface="Times New Roman"/>
                <a:cs typeface="Times New Roman"/>
                <a:sym typeface="Times New Roman"/>
              </a:defRPr>
            </a:lvl1pPr>
            <a:lvl2pPr marL="0" indent="457200">
              <a:lnSpc>
                <a:spcPct val="100000"/>
              </a:lnSpc>
              <a:spcBef>
                <a:spcPts val="500"/>
              </a:spcBef>
              <a:buClrTx/>
              <a:buSzTx/>
              <a:buFontTx/>
              <a:buNone/>
              <a:defRPr sz="2400" b="1">
                <a:latin typeface="Times New Roman"/>
                <a:ea typeface="Times New Roman"/>
                <a:cs typeface="Times New Roman"/>
                <a:sym typeface="Times New Roman"/>
              </a:defRPr>
            </a:lvl2pPr>
            <a:lvl3pPr marL="0" indent="914400">
              <a:lnSpc>
                <a:spcPct val="100000"/>
              </a:lnSpc>
              <a:spcBef>
                <a:spcPts val="500"/>
              </a:spcBef>
              <a:buClrTx/>
              <a:buSzTx/>
              <a:buFontTx/>
              <a:buNone/>
              <a:defRPr sz="2400" b="1">
                <a:latin typeface="Times New Roman"/>
                <a:ea typeface="Times New Roman"/>
                <a:cs typeface="Times New Roman"/>
                <a:sym typeface="Times New Roman"/>
              </a:defRPr>
            </a:lvl3pPr>
            <a:lvl4pPr marL="0" indent="1371600">
              <a:lnSpc>
                <a:spcPct val="100000"/>
              </a:lnSpc>
              <a:spcBef>
                <a:spcPts val="500"/>
              </a:spcBef>
              <a:buClrTx/>
              <a:buSzTx/>
              <a:buFontTx/>
              <a:buNone/>
              <a:defRPr sz="2400" b="1">
                <a:latin typeface="Times New Roman"/>
                <a:ea typeface="Times New Roman"/>
                <a:cs typeface="Times New Roman"/>
                <a:sym typeface="Times New Roman"/>
              </a:defRPr>
            </a:lvl4pPr>
            <a:lvl5pPr marL="0" indent="1828800">
              <a:lnSpc>
                <a:spcPct val="100000"/>
              </a:lnSpc>
              <a:spcBef>
                <a:spcPts val="500"/>
              </a:spcBef>
              <a:buClrTx/>
              <a:buSzTx/>
              <a:buFontTx/>
              <a:buNone/>
              <a:defRPr sz="2400" b="1">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726" name="Text Placeholder 4"/>
          <p:cNvSpPr>
            <a:spLocks noGrp="1"/>
          </p:cNvSpPr>
          <p:nvPr>
            <p:ph type="body" sz="quarter" idx="21"/>
          </p:nvPr>
        </p:nvSpPr>
        <p:spPr>
          <a:xfrm>
            <a:off x="6172200" y="1681163"/>
            <a:ext cx="5183717" cy="823913"/>
          </a:xfrm>
          <a:prstGeom prst="rect">
            <a:avLst/>
          </a:prstGeom>
        </p:spPr>
        <p:txBody>
          <a:bodyPr anchor="b"/>
          <a:lstStyle/>
          <a:p>
            <a:pPr marL="0" indent="0">
              <a:lnSpc>
                <a:spcPct val="100000"/>
              </a:lnSpc>
              <a:spcBef>
                <a:spcPts val="500"/>
              </a:spcBef>
              <a:buClrTx/>
              <a:buSzTx/>
              <a:buFontTx/>
              <a:buNone/>
              <a:defRPr sz="2400" b="1">
                <a:latin typeface="Times New Roman"/>
                <a:ea typeface="Times New Roman"/>
                <a:cs typeface="Times New Roman"/>
                <a:sym typeface="Times New Roman"/>
              </a:defRPr>
            </a:pPr>
            <a:endParaRPr/>
          </a:p>
        </p:txBody>
      </p:sp>
      <p:sp>
        <p:nvSpPr>
          <p:cNvPr id="2727"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D6C8A4"/>
        </a:solidFill>
        <a:effectLst/>
      </p:bgPr>
    </p:bg>
    <p:spTree>
      <p:nvGrpSpPr>
        <p:cNvPr id="1" name=""/>
        <p:cNvGrpSpPr/>
        <p:nvPr/>
      </p:nvGrpSpPr>
      <p:grpSpPr>
        <a:xfrm>
          <a:off x="0" y="0"/>
          <a:ext cx="0" cy="0"/>
          <a:chOff x="0" y="0"/>
          <a:chExt cx="0" cy="0"/>
        </a:xfrm>
      </p:grpSpPr>
      <p:grpSp>
        <p:nvGrpSpPr>
          <p:cNvPr id="2739" name="Group 7"/>
          <p:cNvGrpSpPr/>
          <p:nvPr/>
        </p:nvGrpSpPr>
        <p:grpSpPr>
          <a:xfrm>
            <a:off x="372532" y="152400"/>
            <a:ext cx="11582401" cy="1600201"/>
            <a:chOff x="0" y="0"/>
            <a:chExt cx="11582400" cy="1600200"/>
          </a:xfrm>
        </p:grpSpPr>
        <p:sp>
          <p:nvSpPr>
            <p:cNvPr id="2734"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735"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736"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737"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738"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740"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741"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D6C8A4"/>
        </a:solidFill>
        <a:effectLst/>
      </p:bgPr>
    </p:bg>
    <p:spTree>
      <p:nvGrpSpPr>
        <p:cNvPr id="1" name=""/>
        <p:cNvGrpSpPr/>
        <p:nvPr/>
      </p:nvGrpSpPr>
      <p:grpSpPr>
        <a:xfrm>
          <a:off x="0" y="0"/>
          <a:ext cx="0" cy="0"/>
          <a:chOff x="0" y="0"/>
          <a:chExt cx="0" cy="0"/>
        </a:xfrm>
      </p:grpSpPr>
      <p:grpSp>
        <p:nvGrpSpPr>
          <p:cNvPr id="2753" name="Group 7"/>
          <p:cNvGrpSpPr/>
          <p:nvPr/>
        </p:nvGrpSpPr>
        <p:grpSpPr>
          <a:xfrm>
            <a:off x="372532" y="152400"/>
            <a:ext cx="11582401" cy="1600201"/>
            <a:chOff x="0" y="0"/>
            <a:chExt cx="11582400" cy="1600200"/>
          </a:xfrm>
        </p:grpSpPr>
        <p:sp>
          <p:nvSpPr>
            <p:cNvPr id="2748"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749"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750"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751"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752"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75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D6C8A4"/>
        </a:solidFill>
        <a:effectLst/>
      </p:bgPr>
    </p:bg>
    <p:spTree>
      <p:nvGrpSpPr>
        <p:cNvPr id="1" name=""/>
        <p:cNvGrpSpPr/>
        <p:nvPr/>
      </p:nvGrpSpPr>
      <p:grpSpPr>
        <a:xfrm>
          <a:off x="0" y="0"/>
          <a:ext cx="0" cy="0"/>
          <a:chOff x="0" y="0"/>
          <a:chExt cx="0" cy="0"/>
        </a:xfrm>
      </p:grpSpPr>
      <p:grpSp>
        <p:nvGrpSpPr>
          <p:cNvPr id="2766" name="Group 7"/>
          <p:cNvGrpSpPr/>
          <p:nvPr/>
        </p:nvGrpSpPr>
        <p:grpSpPr>
          <a:xfrm>
            <a:off x="372532" y="152400"/>
            <a:ext cx="11582401" cy="1600201"/>
            <a:chOff x="0" y="0"/>
            <a:chExt cx="11582400" cy="1600200"/>
          </a:xfrm>
        </p:grpSpPr>
        <p:sp>
          <p:nvSpPr>
            <p:cNvPr id="2761"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762"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763"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764"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765"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767" name="Title Text"/>
          <p:cNvSpPr txBox="1">
            <a:spLocks noGrp="1"/>
          </p:cNvSpPr>
          <p:nvPr>
            <p:ph type="title"/>
          </p:nvPr>
        </p:nvSpPr>
        <p:spPr>
          <a:xfrm>
            <a:off x="840317" y="457200"/>
            <a:ext cx="3932768" cy="1600200"/>
          </a:xfrm>
          <a:prstGeom prst="rect">
            <a:avLst/>
          </a:prstGeom>
        </p:spPr>
        <p:txBody>
          <a:bodyPr anchor="b"/>
          <a:lstStyle>
            <a:lvl1pPr>
              <a:lnSpc>
                <a:spcPct val="100000"/>
              </a:lnSpc>
              <a:defRPr cap="none">
                <a:solidFill>
                  <a:srgbClr val="420000"/>
                </a:solidFill>
                <a:latin typeface="Times New Roman"/>
                <a:ea typeface="Times New Roman"/>
                <a:cs typeface="Times New Roman"/>
                <a:sym typeface="Times New Roman"/>
              </a:defRPr>
            </a:lvl1pPr>
          </a:lstStyle>
          <a:p>
            <a:r>
              <a:t>Title Text</a:t>
            </a:r>
          </a:p>
        </p:txBody>
      </p:sp>
      <p:sp>
        <p:nvSpPr>
          <p:cNvPr id="2768" name="Body Level One…"/>
          <p:cNvSpPr txBox="1">
            <a:spLocks noGrp="1"/>
          </p:cNvSpPr>
          <p:nvPr>
            <p:ph type="body" sz="half" idx="1"/>
          </p:nvPr>
        </p:nvSpPr>
        <p:spPr>
          <a:xfrm>
            <a:off x="5183716" y="987425"/>
            <a:ext cx="6172201" cy="48736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769" name="Text Placeholder 3"/>
          <p:cNvSpPr>
            <a:spLocks noGrp="1"/>
          </p:cNvSpPr>
          <p:nvPr>
            <p:ph type="body" sz="quarter" idx="21"/>
          </p:nvPr>
        </p:nvSpPr>
        <p:spPr>
          <a:xfrm>
            <a:off x="840317" y="2057400"/>
            <a:ext cx="3932768" cy="3811588"/>
          </a:xfrm>
          <a:prstGeom prst="rect">
            <a:avLst/>
          </a:prstGeom>
        </p:spPr>
        <p:txBody>
          <a:bodyPr/>
          <a:lstStyle/>
          <a:p>
            <a:pPr marL="0" indent="0">
              <a:lnSpc>
                <a:spcPct val="100000"/>
              </a:lnSpc>
              <a:spcBef>
                <a:spcPts val="300"/>
              </a:spcBef>
              <a:buClrTx/>
              <a:buSzTx/>
              <a:buFontTx/>
              <a:buNone/>
              <a:defRPr sz="1600">
                <a:latin typeface="Times New Roman"/>
                <a:ea typeface="Times New Roman"/>
                <a:cs typeface="Times New Roman"/>
                <a:sym typeface="Times New Roman"/>
              </a:defRPr>
            </a:pPr>
            <a:endParaRPr/>
          </a:p>
        </p:txBody>
      </p:sp>
      <p:sp>
        <p:nvSpPr>
          <p:cNvPr id="2770"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D6C8A4"/>
        </a:solidFill>
        <a:effectLst/>
      </p:bgPr>
    </p:bg>
    <p:spTree>
      <p:nvGrpSpPr>
        <p:cNvPr id="1" name=""/>
        <p:cNvGrpSpPr/>
        <p:nvPr/>
      </p:nvGrpSpPr>
      <p:grpSpPr>
        <a:xfrm>
          <a:off x="0" y="0"/>
          <a:ext cx="0" cy="0"/>
          <a:chOff x="0" y="0"/>
          <a:chExt cx="0" cy="0"/>
        </a:xfrm>
      </p:grpSpPr>
      <p:grpSp>
        <p:nvGrpSpPr>
          <p:cNvPr id="2782" name="Group 7"/>
          <p:cNvGrpSpPr/>
          <p:nvPr/>
        </p:nvGrpSpPr>
        <p:grpSpPr>
          <a:xfrm>
            <a:off x="372532" y="152400"/>
            <a:ext cx="11582401" cy="1600201"/>
            <a:chOff x="0" y="0"/>
            <a:chExt cx="11582400" cy="1600200"/>
          </a:xfrm>
        </p:grpSpPr>
        <p:sp>
          <p:nvSpPr>
            <p:cNvPr id="2777"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778"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779"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780"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781"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783" name="Title Text"/>
          <p:cNvSpPr txBox="1">
            <a:spLocks noGrp="1"/>
          </p:cNvSpPr>
          <p:nvPr>
            <p:ph type="title"/>
          </p:nvPr>
        </p:nvSpPr>
        <p:spPr>
          <a:xfrm>
            <a:off x="840317" y="457200"/>
            <a:ext cx="3932768" cy="1600200"/>
          </a:xfrm>
          <a:prstGeom prst="rect">
            <a:avLst/>
          </a:prstGeom>
        </p:spPr>
        <p:txBody>
          <a:bodyPr anchor="b"/>
          <a:lstStyle>
            <a:lvl1pPr>
              <a:lnSpc>
                <a:spcPct val="100000"/>
              </a:lnSpc>
              <a:defRPr cap="none">
                <a:solidFill>
                  <a:srgbClr val="420000"/>
                </a:solidFill>
                <a:latin typeface="Times New Roman"/>
                <a:ea typeface="Times New Roman"/>
                <a:cs typeface="Times New Roman"/>
                <a:sym typeface="Times New Roman"/>
              </a:defRPr>
            </a:lvl1pPr>
          </a:lstStyle>
          <a:p>
            <a:r>
              <a:t>Title Text</a:t>
            </a:r>
          </a:p>
        </p:txBody>
      </p:sp>
      <p:sp>
        <p:nvSpPr>
          <p:cNvPr id="2784"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2785" name="Body Level One…"/>
          <p:cNvSpPr txBox="1">
            <a:spLocks noGrp="1"/>
          </p:cNvSpPr>
          <p:nvPr>
            <p:ph type="body" sz="quarter" idx="1"/>
          </p:nvPr>
        </p:nvSpPr>
        <p:spPr>
          <a:xfrm>
            <a:off x="840317" y="2057400"/>
            <a:ext cx="3932768" cy="3811588"/>
          </a:xfrm>
          <a:prstGeom prst="rect">
            <a:avLst/>
          </a:prstGeom>
        </p:spPr>
        <p:txBody>
          <a:bodyPr/>
          <a:lstStyle>
            <a:lvl1pPr marL="0" indent="0">
              <a:lnSpc>
                <a:spcPct val="100000"/>
              </a:lnSpc>
              <a:spcBef>
                <a:spcPts val="300"/>
              </a:spcBef>
              <a:buClrTx/>
              <a:buSzTx/>
              <a:buFontTx/>
              <a:buNone/>
              <a:defRPr sz="1600">
                <a:latin typeface="Times New Roman"/>
                <a:ea typeface="Times New Roman"/>
                <a:cs typeface="Times New Roman"/>
                <a:sym typeface="Times New Roman"/>
              </a:defRPr>
            </a:lvl1pPr>
            <a:lvl2pPr marL="0" indent="457200">
              <a:lnSpc>
                <a:spcPct val="100000"/>
              </a:lnSpc>
              <a:spcBef>
                <a:spcPts val="300"/>
              </a:spcBef>
              <a:buClrTx/>
              <a:buSzTx/>
              <a:buFontTx/>
              <a:buNone/>
              <a:defRPr sz="1600">
                <a:latin typeface="Times New Roman"/>
                <a:ea typeface="Times New Roman"/>
                <a:cs typeface="Times New Roman"/>
                <a:sym typeface="Times New Roman"/>
              </a:defRPr>
            </a:lvl2pPr>
            <a:lvl3pPr marL="0" indent="914400">
              <a:lnSpc>
                <a:spcPct val="100000"/>
              </a:lnSpc>
              <a:spcBef>
                <a:spcPts val="300"/>
              </a:spcBef>
              <a:buClrTx/>
              <a:buSzTx/>
              <a:buFontTx/>
              <a:buNone/>
              <a:defRPr sz="1600">
                <a:latin typeface="Times New Roman"/>
                <a:ea typeface="Times New Roman"/>
                <a:cs typeface="Times New Roman"/>
                <a:sym typeface="Times New Roman"/>
              </a:defRPr>
            </a:lvl3pPr>
            <a:lvl4pPr marL="0" indent="1371600">
              <a:lnSpc>
                <a:spcPct val="100000"/>
              </a:lnSpc>
              <a:spcBef>
                <a:spcPts val="300"/>
              </a:spcBef>
              <a:buClrTx/>
              <a:buSzTx/>
              <a:buFontTx/>
              <a:buNone/>
              <a:defRPr sz="1600">
                <a:latin typeface="Times New Roman"/>
                <a:ea typeface="Times New Roman"/>
                <a:cs typeface="Times New Roman"/>
                <a:sym typeface="Times New Roman"/>
              </a:defRPr>
            </a:lvl4pPr>
            <a:lvl5pPr marL="0" indent="1828800">
              <a:lnSpc>
                <a:spcPct val="100000"/>
              </a:lnSpc>
              <a:spcBef>
                <a:spcPts val="300"/>
              </a:spcBef>
              <a:buClrTx/>
              <a:buSzTx/>
              <a:buFontTx/>
              <a:buNone/>
              <a:defRPr sz="16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786"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D6C8A4"/>
        </a:solidFill>
        <a:effectLst/>
      </p:bgPr>
    </p:bg>
    <p:spTree>
      <p:nvGrpSpPr>
        <p:cNvPr id="1" name=""/>
        <p:cNvGrpSpPr/>
        <p:nvPr/>
      </p:nvGrpSpPr>
      <p:grpSpPr>
        <a:xfrm>
          <a:off x="0" y="0"/>
          <a:ext cx="0" cy="0"/>
          <a:chOff x="0" y="0"/>
          <a:chExt cx="0" cy="0"/>
        </a:xfrm>
      </p:grpSpPr>
      <p:grpSp>
        <p:nvGrpSpPr>
          <p:cNvPr id="2798" name="Group 7"/>
          <p:cNvGrpSpPr/>
          <p:nvPr/>
        </p:nvGrpSpPr>
        <p:grpSpPr>
          <a:xfrm>
            <a:off x="372532" y="152400"/>
            <a:ext cx="11582401" cy="1600201"/>
            <a:chOff x="0" y="0"/>
            <a:chExt cx="11582400" cy="1600200"/>
          </a:xfrm>
        </p:grpSpPr>
        <p:sp>
          <p:nvSpPr>
            <p:cNvPr id="2793"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794"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795"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796"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797"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799"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800" name="Body Level One…"/>
          <p:cNvSpPr txBox="1">
            <a:spLocks noGrp="1"/>
          </p:cNvSpPr>
          <p:nvPr>
            <p:ph type="body" sz="quarter" idx="1"/>
          </p:nvPr>
        </p:nvSpPr>
        <p:spPr>
          <a:xfrm>
            <a:off x="609600" y="1828800"/>
            <a:ext cx="5384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801"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D6C8A4"/>
        </a:solidFill>
        <a:effectLst/>
      </p:bgPr>
    </p:bg>
    <p:spTree>
      <p:nvGrpSpPr>
        <p:cNvPr id="1" name=""/>
        <p:cNvGrpSpPr/>
        <p:nvPr/>
      </p:nvGrpSpPr>
      <p:grpSpPr>
        <a:xfrm>
          <a:off x="0" y="0"/>
          <a:ext cx="0" cy="0"/>
          <a:chOff x="0" y="0"/>
          <a:chExt cx="0" cy="0"/>
        </a:xfrm>
      </p:grpSpPr>
      <p:grpSp>
        <p:nvGrpSpPr>
          <p:cNvPr id="2813" name="Group 7"/>
          <p:cNvGrpSpPr/>
          <p:nvPr/>
        </p:nvGrpSpPr>
        <p:grpSpPr>
          <a:xfrm>
            <a:off x="372532" y="152400"/>
            <a:ext cx="11582401" cy="1600201"/>
            <a:chOff x="0" y="0"/>
            <a:chExt cx="11582400" cy="1600200"/>
          </a:xfrm>
        </p:grpSpPr>
        <p:sp>
          <p:nvSpPr>
            <p:cNvPr id="2808"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809"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810"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811"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812"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814" name="Body Level One…"/>
          <p:cNvSpPr txBox="1">
            <a:spLocks noGrp="1"/>
          </p:cNvSpPr>
          <p:nvPr>
            <p:ph type="body" idx="1"/>
          </p:nvPr>
        </p:nvSpPr>
        <p:spPr>
          <a:xfrm>
            <a:off x="609600" y="533401"/>
            <a:ext cx="10972800" cy="55975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815"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x">
  <p:cSld name="Content 0">
    <p:bg>
      <p:bgPr>
        <a:solidFill>
          <a:srgbClr val="D6C8A4"/>
        </a:solidFill>
        <a:effectLst/>
      </p:bgPr>
    </p:bg>
    <p:spTree>
      <p:nvGrpSpPr>
        <p:cNvPr id="1" name=""/>
        <p:cNvGrpSpPr/>
        <p:nvPr/>
      </p:nvGrpSpPr>
      <p:grpSpPr>
        <a:xfrm>
          <a:off x="0" y="0"/>
          <a:ext cx="0" cy="0"/>
          <a:chOff x="0" y="0"/>
          <a:chExt cx="0" cy="0"/>
        </a:xfrm>
      </p:grpSpPr>
      <p:sp>
        <p:nvSpPr>
          <p:cNvPr id="2822" name="Body Level One…"/>
          <p:cNvSpPr txBox="1">
            <a:spLocks noGrp="1"/>
          </p:cNvSpPr>
          <p:nvPr>
            <p:ph type="body" idx="1"/>
          </p:nvPr>
        </p:nvSpPr>
        <p:spPr>
          <a:xfrm>
            <a:off x="609600" y="533401"/>
            <a:ext cx="10972800" cy="55975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823"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solidFill>
          <a:srgbClr val="D6C8A4"/>
        </a:solidFill>
        <a:effectLst/>
      </p:bgPr>
    </p:bg>
    <p:spTree>
      <p:nvGrpSpPr>
        <p:cNvPr id="1" name=""/>
        <p:cNvGrpSpPr/>
        <p:nvPr/>
      </p:nvGrpSpPr>
      <p:grpSpPr>
        <a:xfrm>
          <a:off x="0" y="0"/>
          <a:ext cx="0" cy="0"/>
          <a:chOff x="0" y="0"/>
          <a:chExt cx="0" cy="0"/>
        </a:xfrm>
      </p:grpSpPr>
      <p:grpSp>
        <p:nvGrpSpPr>
          <p:cNvPr id="2835" name="Group 7"/>
          <p:cNvGrpSpPr/>
          <p:nvPr/>
        </p:nvGrpSpPr>
        <p:grpSpPr>
          <a:xfrm>
            <a:off x="372532" y="152400"/>
            <a:ext cx="11582401" cy="1600201"/>
            <a:chOff x="0" y="0"/>
            <a:chExt cx="11582400" cy="1600200"/>
          </a:xfrm>
        </p:grpSpPr>
        <p:sp>
          <p:nvSpPr>
            <p:cNvPr id="2830"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831"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832"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833"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834"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836"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837"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838" name="Text Placeholder 3"/>
          <p:cNvSpPr>
            <a:spLocks noGrp="1"/>
          </p:cNvSpPr>
          <p:nvPr>
            <p:ph type="body" sz="half" idx="21"/>
          </p:nvPr>
        </p:nvSpPr>
        <p:spPr>
          <a:xfrm>
            <a:off x="6197600" y="1828800"/>
            <a:ext cx="5384800" cy="4302126"/>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283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3B2F2C"/>
        </a:solidFill>
        <a:effectLst/>
      </p:bgPr>
    </p:bg>
    <p:spTree>
      <p:nvGrpSpPr>
        <p:cNvPr id="1" name=""/>
        <p:cNvGrpSpPr/>
        <p:nvPr/>
      </p:nvGrpSpPr>
      <p:grpSpPr>
        <a:xfrm>
          <a:off x="0" y="0"/>
          <a:ext cx="0" cy="0"/>
          <a:chOff x="0" y="0"/>
          <a:chExt cx="0" cy="0"/>
        </a:xfrm>
      </p:grpSpPr>
      <p:sp>
        <p:nvSpPr>
          <p:cNvPr id="265"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x">
  <p:cSld name="Title, Content and Text 0">
    <p:bg>
      <p:bgPr>
        <a:solidFill>
          <a:srgbClr val="D6C8A4"/>
        </a:solidFill>
        <a:effectLst/>
      </p:bgPr>
    </p:bg>
    <p:spTree>
      <p:nvGrpSpPr>
        <p:cNvPr id="1" name=""/>
        <p:cNvGrpSpPr/>
        <p:nvPr/>
      </p:nvGrpSpPr>
      <p:grpSpPr>
        <a:xfrm>
          <a:off x="0" y="0"/>
          <a:ext cx="0" cy="0"/>
          <a:chOff x="0" y="0"/>
          <a:chExt cx="0" cy="0"/>
        </a:xfrm>
      </p:grpSpPr>
      <p:sp>
        <p:nvSpPr>
          <p:cNvPr id="2846"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847"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848" name="Text Placeholder 3"/>
          <p:cNvSpPr>
            <a:spLocks noGrp="1"/>
          </p:cNvSpPr>
          <p:nvPr>
            <p:ph type="body" sz="half" idx="21"/>
          </p:nvPr>
        </p:nvSpPr>
        <p:spPr>
          <a:xfrm>
            <a:off x="6197600" y="1828800"/>
            <a:ext cx="5384800" cy="4302126"/>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284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solidFill>
          <a:srgbClr val="D6C8A4"/>
        </a:solidFill>
        <a:effectLst/>
      </p:bgPr>
    </p:bg>
    <p:spTree>
      <p:nvGrpSpPr>
        <p:cNvPr id="1" name=""/>
        <p:cNvGrpSpPr/>
        <p:nvPr/>
      </p:nvGrpSpPr>
      <p:grpSpPr>
        <a:xfrm>
          <a:off x="0" y="0"/>
          <a:ext cx="0" cy="0"/>
          <a:chOff x="0" y="0"/>
          <a:chExt cx="0" cy="0"/>
        </a:xfrm>
      </p:grpSpPr>
      <p:grpSp>
        <p:nvGrpSpPr>
          <p:cNvPr id="2861" name="Group 7"/>
          <p:cNvGrpSpPr/>
          <p:nvPr/>
        </p:nvGrpSpPr>
        <p:grpSpPr>
          <a:xfrm>
            <a:off x="372532" y="152400"/>
            <a:ext cx="11582401" cy="1600201"/>
            <a:chOff x="0" y="0"/>
            <a:chExt cx="11582400" cy="1600200"/>
          </a:xfrm>
        </p:grpSpPr>
        <p:sp>
          <p:nvSpPr>
            <p:cNvPr id="2856"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857"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858"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859"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860"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862"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863"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86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x">
  <p:cSld name="Title, Text, and Content 0">
    <p:bg>
      <p:bgPr>
        <a:solidFill>
          <a:srgbClr val="D6C8A4"/>
        </a:solidFill>
        <a:effectLst/>
      </p:bgPr>
    </p:bg>
    <p:spTree>
      <p:nvGrpSpPr>
        <p:cNvPr id="1" name=""/>
        <p:cNvGrpSpPr/>
        <p:nvPr/>
      </p:nvGrpSpPr>
      <p:grpSpPr>
        <a:xfrm>
          <a:off x="0" y="0"/>
          <a:ext cx="0" cy="0"/>
          <a:chOff x="0" y="0"/>
          <a:chExt cx="0" cy="0"/>
        </a:xfrm>
      </p:grpSpPr>
      <p:sp>
        <p:nvSpPr>
          <p:cNvPr id="2871"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872"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873"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D6C8A4"/>
        </a:solidFill>
        <a:effectLst/>
      </p:bgPr>
    </p:bg>
    <p:spTree>
      <p:nvGrpSpPr>
        <p:cNvPr id="1" name=""/>
        <p:cNvGrpSpPr/>
        <p:nvPr/>
      </p:nvGrpSpPr>
      <p:grpSpPr>
        <a:xfrm>
          <a:off x="0" y="0"/>
          <a:ext cx="0" cy="0"/>
          <a:chOff x="0" y="0"/>
          <a:chExt cx="0" cy="0"/>
        </a:xfrm>
      </p:grpSpPr>
      <p:grpSp>
        <p:nvGrpSpPr>
          <p:cNvPr id="2885" name="Group 7"/>
          <p:cNvGrpSpPr/>
          <p:nvPr/>
        </p:nvGrpSpPr>
        <p:grpSpPr>
          <a:xfrm>
            <a:off x="372532" y="152400"/>
            <a:ext cx="11582401" cy="1600201"/>
            <a:chOff x="0" y="0"/>
            <a:chExt cx="11582400" cy="1600200"/>
          </a:xfrm>
        </p:grpSpPr>
        <p:sp>
          <p:nvSpPr>
            <p:cNvPr id="2880"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881"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882"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883"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884"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886"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887"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888"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x">
  <p:cSld name="Title, Content, and 2 Content 0">
    <p:bg>
      <p:bgPr>
        <a:solidFill>
          <a:srgbClr val="D6C8A4"/>
        </a:solidFill>
        <a:effectLst/>
      </p:bgPr>
    </p:bg>
    <p:spTree>
      <p:nvGrpSpPr>
        <p:cNvPr id="1" name=""/>
        <p:cNvGrpSpPr/>
        <p:nvPr/>
      </p:nvGrpSpPr>
      <p:grpSpPr>
        <a:xfrm>
          <a:off x="0" y="0"/>
          <a:ext cx="0" cy="0"/>
          <a:chOff x="0" y="0"/>
          <a:chExt cx="0" cy="0"/>
        </a:xfrm>
      </p:grpSpPr>
      <p:sp>
        <p:nvSpPr>
          <p:cNvPr id="2895"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896"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897"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x">
  <p:cSld name="Title and 2 Content Over Text">
    <p:bg>
      <p:bgPr>
        <a:solidFill>
          <a:srgbClr val="D6C8A4"/>
        </a:solidFill>
        <a:effectLst/>
      </p:bgPr>
    </p:bg>
    <p:spTree>
      <p:nvGrpSpPr>
        <p:cNvPr id="1" name=""/>
        <p:cNvGrpSpPr/>
        <p:nvPr/>
      </p:nvGrpSpPr>
      <p:grpSpPr>
        <a:xfrm>
          <a:off x="0" y="0"/>
          <a:ext cx="0" cy="0"/>
          <a:chOff x="0" y="0"/>
          <a:chExt cx="0" cy="0"/>
        </a:xfrm>
      </p:grpSpPr>
      <p:grpSp>
        <p:nvGrpSpPr>
          <p:cNvPr id="2909" name="Group 7"/>
          <p:cNvGrpSpPr/>
          <p:nvPr/>
        </p:nvGrpSpPr>
        <p:grpSpPr>
          <a:xfrm>
            <a:off x="372532" y="152400"/>
            <a:ext cx="11582401" cy="1600201"/>
            <a:chOff x="0" y="0"/>
            <a:chExt cx="11582400" cy="1600200"/>
          </a:xfrm>
        </p:grpSpPr>
        <p:sp>
          <p:nvSpPr>
            <p:cNvPr id="2904"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905"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906"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907"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908"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910"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911" name="Body Level One…"/>
          <p:cNvSpPr txBox="1">
            <a:spLocks noGrp="1"/>
          </p:cNvSpPr>
          <p:nvPr>
            <p:ph type="body" sz="quarter" idx="1"/>
          </p:nvPr>
        </p:nvSpPr>
        <p:spPr>
          <a:xfrm>
            <a:off x="609600" y="1828800"/>
            <a:ext cx="5384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912" name="Text Placeholder 4"/>
          <p:cNvSpPr>
            <a:spLocks noGrp="1"/>
          </p:cNvSpPr>
          <p:nvPr>
            <p:ph type="body" sz="half" idx="21"/>
          </p:nvPr>
        </p:nvSpPr>
        <p:spPr>
          <a:xfrm>
            <a:off x="609600" y="4056062"/>
            <a:ext cx="10972800" cy="2074862"/>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2913"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x">
  <p:cSld name="Title and 2 Content Over Text 0">
    <p:bg>
      <p:bgPr>
        <a:solidFill>
          <a:srgbClr val="D6C8A4"/>
        </a:solidFill>
        <a:effectLst/>
      </p:bgPr>
    </p:bg>
    <p:spTree>
      <p:nvGrpSpPr>
        <p:cNvPr id="1" name=""/>
        <p:cNvGrpSpPr/>
        <p:nvPr/>
      </p:nvGrpSpPr>
      <p:grpSpPr>
        <a:xfrm>
          <a:off x="0" y="0"/>
          <a:ext cx="0" cy="0"/>
          <a:chOff x="0" y="0"/>
          <a:chExt cx="0" cy="0"/>
        </a:xfrm>
      </p:grpSpPr>
      <p:sp>
        <p:nvSpPr>
          <p:cNvPr id="2920"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921" name="Body Level One…"/>
          <p:cNvSpPr txBox="1">
            <a:spLocks noGrp="1"/>
          </p:cNvSpPr>
          <p:nvPr>
            <p:ph type="body" sz="quarter" idx="1"/>
          </p:nvPr>
        </p:nvSpPr>
        <p:spPr>
          <a:xfrm>
            <a:off x="609600" y="1828800"/>
            <a:ext cx="5384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922" name="Text Placeholder 4"/>
          <p:cNvSpPr>
            <a:spLocks noGrp="1"/>
          </p:cNvSpPr>
          <p:nvPr>
            <p:ph type="body" sz="half" idx="21"/>
          </p:nvPr>
        </p:nvSpPr>
        <p:spPr>
          <a:xfrm>
            <a:off x="609600" y="4056062"/>
            <a:ext cx="10972800" cy="2074862"/>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2923"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x">
  <p:cSld name="Title, 2 Content and Text">
    <p:bg>
      <p:bgPr>
        <a:solidFill>
          <a:srgbClr val="D6C8A4"/>
        </a:solidFill>
        <a:effectLst/>
      </p:bgPr>
    </p:bg>
    <p:spTree>
      <p:nvGrpSpPr>
        <p:cNvPr id="1" name=""/>
        <p:cNvGrpSpPr/>
        <p:nvPr/>
      </p:nvGrpSpPr>
      <p:grpSpPr>
        <a:xfrm>
          <a:off x="0" y="0"/>
          <a:ext cx="0" cy="0"/>
          <a:chOff x="0" y="0"/>
          <a:chExt cx="0" cy="0"/>
        </a:xfrm>
      </p:grpSpPr>
      <p:grpSp>
        <p:nvGrpSpPr>
          <p:cNvPr id="2935" name="Group 7"/>
          <p:cNvGrpSpPr/>
          <p:nvPr/>
        </p:nvGrpSpPr>
        <p:grpSpPr>
          <a:xfrm>
            <a:off x="372532" y="152400"/>
            <a:ext cx="11582401" cy="1600201"/>
            <a:chOff x="0" y="0"/>
            <a:chExt cx="11582400" cy="1600200"/>
          </a:xfrm>
        </p:grpSpPr>
        <p:sp>
          <p:nvSpPr>
            <p:cNvPr id="2930"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931"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932"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933"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934"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936"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937" name="Body Level One…"/>
          <p:cNvSpPr txBox="1">
            <a:spLocks noGrp="1"/>
          </p:cNvSpPr>
          <p:nvPr>
            <p:ph type="body" sz="quarter" idx="1"/>
          </p:nvPr>
        </p:nvSpPr>
        <p:spPr>
          <a:xfrm>
            <a:off x="609600" y="1828800"/>
            <a:ext cx="5384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938" name="Text Placeholder 4"/>
          <p:cNvSpPr>
            <a:spLocks noGrp="1"/>
          </p:cNvSpPr>
          <p:nvPr>
            <p:ph type="body" sz="half" idx="21"/>
          </p:nvPr>
        </p:nvSpPr>
        <p:spPr>
          <a:xfrm>
            <a:off x="6197600" y="1828800"/>
            <a:ext cx="5384800" cy="4302126"/>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293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x">
  <p:cSld name="Title and Content Over Text">
    <p:bg>
      <p:bgPr>
        <a:solidFill>
          <a:srgbClr val="D6C8A4"/>
        </a:solidFill>
        <a:effectLst/>
      </p:bgPr>
    </p:bg>
    <p:spTree>
      <p:nvGrpSpPr>
        <p:cNvPr id="1" name=""/>
        <p:cNvGrpSpPr/>
        <p:nvPr/>
      </p:nvGrpSpPr>
      <p:grpSpPr>
        <a:xfrm>
          <a:off x="0" y="0"/>
          <a:ext cx="0" cy="0"/>
          <a:chOff x="0" y="0"/>
          <a:chExt cx="0" cy="0"/>
        </a:xfrm>
      </p:grpSpPr>
      <p:grpSp>
        <p:nvGrpSpPr>
          <p:cNvPr id="2951" name="Group 7"/>
          <p:cNvGrpSpPr/>
          <p:nvPr/>
        </p:nvGrpSpPr>
        <p:grpSpPr>
          <a:xfrm>
            <a:off x="372532" y="152400"/>
            <a:ext cx="11582401" cy="1600201"/>
            <a:chOff x="0" y="0"/>
            <a:chExt cx="11582400" cy="1600200"/>
          </a:xfrm>
        </p:grpSpPr>
        <p:sp>
          <p:nvSpPr>
            <p:cNvPr id="2946"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947"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948"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949"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950"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952"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953" name="Body Level One…"/>
          <p:cNvSpPr txBox="1">
            <a:spLocks noGrp="1"/>
          </p:cNvSpPr>
          <p:nvPr>
            <p:ph type="body" sz="half" idx="1"/>
          </p:nvPr>
        </p:nvSpPr>
        <p:spPr>
          <a:xfrm>
            <a:off x="609600" y="1828800"/>
            <a:ext cx="10972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954" name="Text Placeholder 3"/>
          <p:cNvSpPr>
            <a:spLocks noGrp="1"/>
          </p:cNvSpPr>
          <p:nvPr>
            <p:ph type="body" sz="half" idx="21"/>
          </p:nvPr>
        </p:nvSpPr>
        <p:spPr>
          <a:xfrm>
            <a:off x="609600" y="4056062"/>
            <a:ext cx="10972800" cy="2074862"/>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2955"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solidFill>
          <a:srgbClr val="D6C8A4"/>
        </a:solidFill>
        <a:effectLst/>
      </p:bgPr>
    </p:bg>
    <p:spTree>
      <p:nvGrpSpPr>
        <p:cNvPr id="1" name=""/>
        <p:cNvGrpSpPr/>
        <p:nvPr/>
      </p:nvGrpSpPr>
      <p:grpSpPr>
        <a:xfrm>
          <a:off x="0" y="0"/>
          <a:ext cx="0" cy="0"/>
          <a:chOff x="0" y="0"/>
          <a:chExt cx="0" cy="0"/>
        </a:xfrm>
      </p:grpSpPr>
      <p:grpSp>
        <p:nvGrpSpPr>
          <p:cNvPr id="2967" name="Group 7"/>
          <p:cNvGrpSpPr/>
          <p:nvPr/>
        </p:nvGrpSpPr>
        <p:grpSpPr>
          <a:xfrm>
            <a:off x="372532" y="152400"/>
            <a:ext cx="11582401" cy="1600201"/>
            <a:chOff x="0" y="0"/>
            <a:chExt cx="11582400" cy="1600200"/>
          </a:xfrm>
        </p:grpSpPr>
        <p:sp>
          <p:nvSpPr>
            <p:cNvPr id="2962"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963"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964"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965"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966"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968"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2969"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2970"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itle Slide 0">
    <p:bg>
      <p:bgPr>
        <a:solidFill>
          <a:srgbClr val="232323"/>
        </a:solidFill>
        <a:effectLst/>
      </p:bgPr>
    </p:bg>
    <p:spTree>
      <p:nvGrpSpPr>
        <p:cNvPr id="1" name=""/>
        <p:cNvGrpSpPr/>
        <p:nvPr/>
      </p:nvGrpSpPr>
      <p:grpSpPr>
        <a:xfrm>
          <a:off x="0" y="0"/>
          <a:ext cx="0" cy="0"/>
          <a:chOff x="0" y="0"/>
          <a:chExt cx="0" cy="0"/>
        </a:xfrm>
      </p:grpSpPr>
      <p:sp>
        <p:nvSpPr>
          <p:cNvPr id="27" name="Title Text"/>
          <p:cNvSpPr txBox="1">
            <a:spLocks noGrp="1"/>
          </p:cNvSpPr>
          <p:nvPr>
            <p:ph type="title"/>
          </p:nvPr>
        </p:nvSpPr>
        <p:spPr>
          <a:xfrm>
            <a:off x="2417778" y="802297"/>
            <a:ext cx="8637074" cy="2541432"/>
          </a:xfrm>
          <a:prstGeom prst="rect">
            <a:avLst/>
          </a:prstGeom>
        </p:spPr>
        <p:txBody>
          <a:bodyPr lIns="0" tIns="0" rIns="0" bIns="0" anchor="b"/>
          <a:lstStyle>
            <a:lvl1pPr>
              <a:defRPr sz="6600"/>
            </a:lvl1pPr>
          </a:lstStyle>
          <a:p>
            <a:r>
              <a:t>Title Text</a:t>
            </a:r>
          </a:p>
        </p:txBody>
      </p:sp>
      <p:sp>
        <p:nvSpPr>
          <p:cNvPr id="28" name="Body Level One…"/>
          <p:cNvSpPr txBox="1">
            <a:spLocks noGrp="1"/>
          </p:cNvSpPr>
          <p:nvPr>
            <p:ph type="body" sz="quarter" idx="1"/>
          </p:nvPr>
        </p:nvSpPr>
        <p:spPr>
          <a:xfrm>
            <a:off x="2417779" y="3531203"/>
            <a:ext cx="8637073" cy="977622"/>
          </a:xfrm>
          <a:prstGeom prst="rect">
            <a:avLst/>
          </a:prstGeom>
        </p:spPr>
        <p:txBody>
          <a:bodyPr lIns="91439" tIns="91439" rIns="91439" bIns="91439"/>
          <a:lstStyle>
            <a:lvl1pPr marL="0" indent="0">
              <a:buClrTx/>
              <a:buSzTx/>
              <a:buFontTx/>
              <a:buNone/>
              <a:defRPr sz="1800" cap="all"/>
            </a:lvl1pPr>
            <a:lvl2pPr marL="0" indent="457200">
              <a:buClrTx/>
              <a:buSzTx/>
              <a:buFontTx/>
              <a:buNone/>
              <a:defRPr sz="1800" cap="all"/>
            </a:lvl2pPr>
            <a:lvl3pPr marL="0" indent="914400">
              <a:buClrTx/>
              <a:buSzTx/>
              <a:buFontTx/>
              <a:buNone/>
              <a:defRPr sz="1800" cap="all"/>
            </a:lvl3pPr>
            <a:lvl4pPr marL="0" indent="1371600">
              <a:buClrTx/>
              <a:buSzTx/>
              <a:buFontTx/>
              <a:buNone/>
              <a:defRPr sz="1800" cap="all"/>
            </a:lvl4pPr>
            <a:lvl5pPr marL="0" indent="1828800">
              <a:buClrTx/>
              <a:buSzTx/>
              <a:buFontTx/>
              <a:buNone/>
              <a:defRPr sz="1800" cap="all"/>
            </a:lvl5pPr>
          </a:lstStyle>
          <a:p>
            <a:r>
              <a:t>Body Level One</a:t>
            </a:r>
          </a:p>
          <a:p>
            <a:pPr lvl="1"/>
            <a:r>
              <a:t>Body Level Two</a:t>
            </a:r>
          </a:p>
          <a:p>
            <a:pPr lvl="2"/>
            <a:r>
              <a:t>Body Level Three</a:t>
            </a:r>
          </a:p>
          <a:p>
            <a:pPr lvl="3"/>
            <a:r>
              <a:t>Body Level Four</a:t>
            </a:r>
          </a:p>
          <a:p>
            <a:pPr lvl="4"/>
            <a:r>
              <a:t>Body Level Five</a:t>
            </a:r>
          </a:p>
        </p:txBody>
      </p:sp>
      <p:sp>
        <p:nvSpPr>
          <p:cNvPr id="29" name="Slide Number"/>
          <p:cNvSpPr txBox="1">
            <a:spLocks noGrp="1"/>
          </p:cNvSpPr>
          <p:nvPr>
            <p:ph type="sldNum" sz="quarter" idx="2"/>
          </p:nvPr>
        </p:nvSpPr>
        <p:spPr>
          <a:xfrm>
            <a:off x="1749007" y="798972"/>
            <a:ext cx="499676" cy="523241"/>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765E58"/>
        </a:solidFill>
        <a:effectLst/>
      </p:bgPr>
    </p:bg>
    <p:spTree>
      <p:nvGrpSpPr>
        <p:cNvPr id="1" name=""/>
        <p:cNvGrpSpPr/>
        <p:nvPr/>
      </p:nvGrpSpPr>
      <p:grpSpPr>
        <a:xfrm>
          <a:off x="0" y="0"/>
          <a:ext cx="0" cy="0"/>
          <a:chOff x="0" y="0"/>
          <a:chExt cx="0" cy="0"/>
        </a:xfrm>
      </p:grpSpPr>
      <p:grpSp>
        <p:nvGrpSpPr>
          <p:cNvPr id="279" name="Group 2"/>
          <p:cNvGrpSpPr/>
          <p:nvPr/>
        </p:nvGrpSpPr>
        <p:grpSpPr>
          <a:xfrm>
            <a:off x="0" y="3902076"/>
            <a:ext cx="4533901" cy="2949576"/>
            <a:chOff x="0" y="0"/>
            <a:chExt cx="4533900" cy="2949575"/>
          </a:xfrm>
        </p:grpSpPr>
        <p:sp>
          <p:nvSpPr>
            <p:cNvPr id="272"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73"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74"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75"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76"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77"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78"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80"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81" name="Body Level One…"/>
          <p:cNvSpPr txBox="1">
            <a:spLocks noGrp="1"/>
          </p:cNvSpPr>
          <p:nvPr>
            <p:ph type="body" sz="half" idx="1"/>
          </p:nvPr>
        </p:nvSpPr>
        <p:spPr>
          <a:xfrm>
            <a:off x="5183716" y="987425"/>
            <a:ext cx="6172201" cy="48736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82" name="Text Placeholder 3"/>
          <p:cNvSpPr>
            <a:spLocks noGrp="1"/>
          </p:cNvSpPr>
          <p:nvPr>
            <p:ph type="body" sz="quarter" idx="21"/>
          </p:nvPr>
        </p:nvSpPr>
        <p:spPr>
          <a:xfrm>
            <a:off x="840317" y="2057400"/>
            <a:ext cx="3932768" cy="3811588"/>
          </a:xfrm>
          <a:prstGeom prst="rect">
            <a:avLst/>
          </a:prstGeom>
        </p:spPr>
        <p:txBody>
          <a:bodyPr/>
          <a:lstStyle/>
          <a:p>
            <a:pPr marL="0" indent="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pPr>
            <a:endParaRPr/>
          </a:p>
        </p:txBody>
      </p:sp>
      <p:sp>
        <p:nvSpPr>
          <p:cNvPr id="283"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D6C8A4"/>
        </a:solidFill>
        <a:effectLst/>
      </p:bgPr>
    </p:bg>
    <p:spTree>
      <p:nvGrpSpPr>
        <p:cNvPr id="1" name=""/>
        <p:cNvGrpSpPr/>
        <p:nvPr/>
      </p:nvGrpSpPr>
      <p:grpSpPr>
        <a:xfrm>
          <a:off x="0" y="0"/>
          <a:ext cx="0" cy="0"/>
          <a:chOff x="0" y="0"/>
          <a:chExt cx="0" cy="0"/>
        </a:xfrm>
      </p:grpSpPr>
      <p:sp>
        <p:nvSpPr>
          <p:cNvPr id="2977" name="Rectangle 2"/>
          <p:cNvSpPr/>
          <p:nvPr/>
        </p:nvSpPr>
        <p:spPr>
          <a:xfrm>
            <a:off x="508000" y="990600"/>
            <a:ext cx="101600" cy="5105400"/>
          </a:xfrm>
          <a:prstGeom prst="rect">
            <a:avLst/>
          </a:prstGeom>
          <a:solidFill>
            <a:srgbClr val="660000"/>
          </a:solidFill>
          <a:ln w="12700">
            <a:miter lim="400000"/>
          </a:ln>
        </p:spPr>
        <p:txBody>
          <a:bodyPr lIns="45719" rIns="45719" anchor="ctr"/>
          <a:lstStyle/>
          <a:p>
            <a:pPr algn="ctr">
              <a:defRPr sz="2400">
                <a:latin typeface="Times New Roman"/>
                <a:ea typeface="Times New Roman"/>
                <a:cs typeface="Times New Roman"/>
                <a:sym typeface="Times New Roman"/>
              </a:defRPr>
            </a:pPr>
            <a:endParaRPr/>
          </a:p>
        </p:txBody>
      </p:sp>
      <p:grpSp>
        <p:nvGrpSpPr>
          <p:cNvPr id="2984" name="Group 8"/>
          <p:cNvGrpSpPr/>
          <p:nvPr/>
        </p:nvGrpSpPr>
        <p:grpSpPr>
          <a:xfrm>
            <a:off x="508001" y="304799"/>
            <a:ext cx="11188701" cy="5791201"/>
            <a:chOff x="0" y="0"/>
            <a:chExt cx="11188700" cy="5791200"/>
          </a:xfrm>
        </p:grpSpPr>
        <p:sp>
          <p:nvSpPr>
            <p:cNvPr id="2978" name="Rectangle 9"/>
            <p:cNvSpPr/>
            <p:nvPr/>
          </p:nvSpPr>
          <p:spPr>
            <a:xfrm rot="10800000" flipH="1">
              <a:off x="10574866" y="0"/>
              <a:ext cx="609601" cy="4572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979" name="Rectangle 10"/>
            <p:cNvSpPr/>
            <p:nvPr/>
          </p:nvSpPr>
          <p:spPr>
            <a:xfrm rot="10800000" flipH="1">
              <a:off x="-1" y="0"/>
              <a:ext cx="10591801" cy="4572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980" name="Rectangle 11"/>
            <p:cNvSpPr/>
            <p:nvPr/>
          </p:nvSpPr>
          <p:spPr>
            <a:xfrm rot="10800000" flipH="1">
              <a:off x="-1" y="457200"/>
              <a:ext cx="10591801"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981" name="Rectangle 12"/>
            <p:cNvSpPr/>
            <p:nvPr/>
          </p:nvSpPr>
          <p:spPr>
            <a:xfrm rot="10800000" flipH="1">
              <a:off x="10587566" y="457200"/>
              <a:ext cx="596901"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982" name="Line 13"/>
            <p:cNvSpPr/>
            <p:nvPr/>
          </p:nvSpPr>
          <p:spPr>
            <a:xfrm flipH="1" flipV="1">
              <a:off x="507999" y="3276599"/>
              <a:ext cx="102616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983" name="Rectangle 14"/>
            <p:cNvSpPr/>
            <p:nvPr/>
          </p:nvSpPr>
          <p:spPr>
            <a:xfrm>
              <a:off x="0" y="0"/>
              <a:ext cx="11188700" cy="57912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2985" name="Title Text"/>
          <p:cNvSpPr txBox="1">
            <a:spLocks noGrp="1"/>
          </p:cNvSpPr>
          <p:nvPr>
            <p:ph type="title"/>
          </p:nvPr>
        </p:nvSpPr>
        <p:spPr>
          <a:xfrm>
            <a:off x="1016000" y="1371600"/>
            <a:ext cx="10261600" cy="2057400"/>
          </a:xfrm>
          <a:prstGeom prst="rect">
            <a:avLst/>
          </a:prstGeom>
        </p:spPr>
        <p:txBody>
          <a:bodyPr anchor="b"/>
          <a:lstStyle>
            <a:lvl1pPr>
              <a:lnSpc>
                <a:spcPct val="100000"/>
              </a:lnSpc>
              <a:defRPr sz="5400" cap="none">
                <a:solidFill>
                  <a:srgbClr val="420000"/>
                </a:solidFill>
                <a:latin typeface="Times New Roman"/>
                <a:ea typeface="Times New Roman"/>
                <a:cs typeface="Times New Roman"/>
                <a:sym typeface="Times New Roman"/>
              </a:defRPr>
            </a:lvl1pPr>
          </a:lstStyle>
          <a:p>
            <a:r>
              <a:t>Title Text</a:t>
            </a:r>
          </a:p>
        </p:txBody>
      </p:sp>
      <p:sp>
        <p:nvSpPr>
          <p:cNvPr id="2986" name="Body Level One…"/>
          <p:cNvSpPr txBox="1">
            <a:spLocks noGrp="1"/>
          </p:cNvSpPr>
          <p:nvPr>
            <p:ph type="body" sz="half" idx="1"/>
          </p:nvPr>
        </p:nvSpPr>
        <p:spPr>
          <a:xfrm>
            <a:off x="1016000" y="3765550"/>
            <a:ext cx="10261600" cy="2057400"/>
          </a:xfrm>
          <a:prstGeom prst="rect">
            <a:avLst/>
          </a:prstGeom>
        </p:spPr>
        <p:txBody>
          <a:bodyPr/>
          <a:lstStyle>
            <a:lvl1pPr marL="0" indent="0">
              <a:lnSpc>
                <a:spcPct val="100000"/>
              </a:lnSpc>
              <a:spcBef>
                <a:spcPts val="600"/>
              </a:spcBef>
              <a:buClrTx/>
              <a:buSzTx/>
              <a:buFontTx/>
              <a:buNone/>
              <a:defRPr sz="2800">
                <a:latin typeface="Arial"/>
                <a:ea typeface="Arial"/>
                <a:cs typeface="Arial"/>
                <a:sym typeface="Arial"/>
              </a:defRPr>
            </a:lvl1pPr>
            <a:lvl2pPr marL="908050" indent="-436562">
              <a:lnSpc>
                <a:spcPct val="100000"/>
              </a:lnSpc>
              <a:spcBef>
                <a:spcPts val="600"/>
              </a:spcBef>
              <a:buClrTx/>
              <a:buSzPct val="75000"/>
              <a:buFontTx/>
              <a:buChar char="■"/>
              <a:defRPr sz="2800">
                <a:latin typeface="Arial"/>
                <a:ea typeface="Arial"/>
                <a:cs typeface="Arial"/>
                <a:sym typeface="Arial"/>
              </a:defRPr>
            </a:lvl2pPr>
            <a:lvl3pPr marL="1456002" indent="-546365">
              <a:lnSpc>
                <a:spcPct val="100000"/>
              </a:lnSpc>
              <a:spcBef>
                <a:spcPts val="600"/>
              </a:spcBef>
              <a:buClrTx/>
              <a:buSzPct val="65000"/>
              <a:buFontTx/>
              <a:buChar char="□"/>
              <a:defRPr sz="2800">
                <a:latin typeface="Arial"/>
                <a:ea typeface="Arial"/>
                <a:cs typeface="Arial"/>
                <a:sym typeface="Arial"/>
              </a:defRPr>
            </a:lvl3pPr>
            <a:lvl4pPr marL="2002473" indent="-613410">
              <a:lnSpc>
                <a:spcPct val="100000"/>
              </a:lnSpc>
              <a:spcBef>
                <a:spcPts val="600"/>
              </a:spcBef>
              <a:buClrTx/>
              <a:buSzPct val="75000"/>
              <a:buFontTx/>
              <a:buChar char="■"/>
              <a:defRPr sz="2800">
                <a:latin typeface="Arial"/>
                <a:ea typeface="Arial"/>
                <a:cs typeface="Arial"/>
                <a:sym typeface="Arial"/>
              </a:defRPr>
            </a:lvl4pPr>
            <a:lvl5pPr marL="2484438" indent="-655638">
              <a:lnSpc>
                <a:spcPct val="100000"/>
              </a:lnSpc>
              <a:spcBef>
                <a:spcPts val="600"/>
              </a:spcBef>
              <a:buClrTx/>
              <a:buSzPct val="50000"/>
              <a:buFontTx/>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2987" name="Slide Number"/>
          <p:cNvSpPr txBox="1">
            <a:spLocks noGrp="1"/>
          </p:cNvSpPr>
          <p:nvPr>
            <p:ph type="sldNum" sz="quarter" idx="2"/>
          </p:nvPr>
        </p:nvSpPr>
        <p:spPr>
          <a:xfrm>
            <a:off x="11336997" y="6248400"/>
            <a:ext cx="245404" cy="226986"/>
          </a:xfrm>
          <a:prstGeom prst="rect">
            <a:avLst/>
          </a:prstGeom>
        </p:spPr>
        <p:txBody>
          <a:bodyPr/>
          <a:lstStyle>
            <a:lvl1pPr>
              <a:defRPr sz="1000" b="1">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D6C8A4"/>
        </a:solidFill>
        <a:effectLst/>
      </p:bgPr>
    </p:bg>
    <p:spTree>
      <p:nvGrpSpPr>
        <p:cNvPr id="1" name=""/>
        <p:cNvGrpSpPr/>
        <p:nvPr/>
      </p:nvGrpSpPr>
      <p:grpSpPr>
        <a:xfrm>
          <a:off x="0" y="0"/>
          <a:ext cx="0" cy="0"/>
          <a:chOff x="0" y="0"/>
          <a:chExt cx="0" cy="0"/>
        </a:xfrm>
      </p:grpSpPr>
      <p:grpSp>
        <p:nvGrpSpPr>
          <p:cNvPr id="2999" name="Group 7"/>
          <p:cNvGrpSpPr/>
          <p:nvPr/>
        </p:nvGrpSpPr>
        <p:grpSpPr>
          <a:xfrm>
            <a:off x="372532" y="152400"/>
            <a:ext cx="11582401" cy="1600201"/>
            <a:chOff x="0" y="0"/>
            <a:chExt cx="11582400" cy="1600200"/>
          </a:xfrm>
        </p:grpSpPr>
        <p:sp>
          <p:nvSpPr>
            <p:cNvPr id="2994"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2995"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996"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997"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2998"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000"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001" name="Body Level One…"/>
          <p:cNvSpPr txBox="1">
            <a:spLocks noGrp="1"/>
          </p:cNvSpPr>
          <p:nvPr>
            <p:ph type="body" idx="1"/>
          </p:nvPr>
        </p:nvSpPr>
        <p:spPr>
          <a:xfrm>
            <a:off x="609600" y="1828800"/>
            <a:ext cx="10972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002"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D6C8A4"/>
        </a:solidFill>
        <a:effectLst/>
      </p:bgPr>
    </p:bg>
    <p:spTree>
      <p:nvGrpSpPr>
        <p:cNvPr id="1" name=""/>
        <p:cNvGrpSpPr/>
        <p:nvPr/>
      </p:nvGrpSpPr>
      <p:grpSpPr>
        <a:xfrm>
          <a:off x="0" y="0"/>
          <a:ext cx="0" cy="0"/>
          <a:chOff x="0" y="0"/>
          <a:chExt cx="0" cy="0"/>
        </a:xfrm>
      </p:grpSpPr>
      <p:sp>
        <p:nvSpPr>
          <p:cNvPr id="3009"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010" name="Body Level One…"/>
          <p:cNvSpPr txBox="1">
            <a:spLocks noGrp="1"/>
          </p:cNvSpPr>
          <p:nvPr>
            <p:ph type="body" idx="1"/>
          </p:nvPr>
        </p:nvSpPr>
        <p:spPr>
          <a:xfrm>
            <a:off x="609600" y="1828800"/>
            <a:ext cx="10972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011"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D6C8A4"/>
        </a:solidFill>
        <a:effectLst/>
      </p:bgPr>
    </p:bg>
    <p:spTree>
      <p:nvGrpSpPr>
        <p:cNvPr id="1" name=""/>
        <p:cNvGrpSpPr/>
        <p:nvPr/>
      </p:nvGrpSpPr>
      <p:grpSpPr>
        <a:xfrm>
          <a:off x="0" y="0"/>
          <a:ext cx="0" cy="0"/>
          <a:chOff x="0" y="0"/>
          <a:chExt cx="0" cy="0"/>
        </a:xfrm>
      </p:grpSpPr>
      <p:grpSp>
        <p:nvGrpSpPr>
          <p:cNvPr id="3023" name="Group 7"/>
          <p:cNvGrpSpPr/>
          <p:nvPr/>
        </p:nvGrpSpPr>
        <p:grpSpPr>
          <a:xfrm>
            <a:off x="372532" y="152400"/>
            <a:ext cx="11582401" cy="1600201"/>
            <a:chOff x="0" y="0"/>
            <a:chExt cx="11582400" cy="1600200"/>
          </a:xfrm>
        </p:grpSpPr>
        <p:sp>
          <p:nvSpPr>
            <p:cNvPr id="3018"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019"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020"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021"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022"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024" name="Title Text"/>
          <p:cNvSpPr txBox="1">
            <a:spLocks noGrp="1"/>
          </p:cNvSpPr>
          <p:nvPr>
            <p:ph type="title"/>
          </p:nvPr>
        </p:nvSpPr>
        <p:spPr>
          <a:xfrm>
            <a:off x="831850" y="1709739"/>
            <a:ext cx="10515601" cy="2852737"/>
          </a:xfrm>
          <a:prstGeom prst="rect">
            <a:avLst/>
          </a:prstGeom>
        </p:spPr>
        <p:txBody>
          <a:bodyPr anchor="b"/>
          <a:lstStyle>
            <a:lvl1pPr>
              <a:lnSpc>
                <a:spcPct val="100000"/>
              </a:lnSpc>
              <a:defRPr sz="6000" cap="none">
                <a:solidFill>
                  <a:srgbClr val="420000"/>
                </a:solidFill>
                <a:latin typeface="Times New Roman"/>
                <a:ea typeface="Times New Roman"/>
                <a:cs typeface="Times New Roman"/>
                <a:sym typeface="Times New Roman"/>
              </a:defRPr>
            </a:lvl1pPr>
          </a:lstStyle>
          <a:p>
            <a:r>
              <a:t>Title Text</a:t>
            </a:r>
          </a:p>
        </p:txBody>
      </p:sp>
      <p:sp>
        <p:nvSpPr>
          <p:cNvPr id="3025" name="Body Level One…"/>
          <p:cNvSpPr txBox="1">
            <a:spLocks noGrp="1"/>
          </p:cNvSpPr>
          <p:nvPr>
            <p:ph type="body" sz="quarter" idx="1"/>
          </p:nvPr>
        </p:nvSpPr>
        <p:spPr>
          <a:xfrm>
            <a:off x="831850" y="4589464"/>
            <a:ext cx="10515601" cy="1500188"/>
          </a:xfrm>
          <a:prstGeom prst="rect">
            <a:avLst/>
          </a:prstGeom>
        </p:spPr>
        <p:txBody>
          <a:bodyPr/>
          <a:lstStyle>
            <a:lvl1pPr marL="0" indent="0">
              <a:lnSpc>
                <a:spcPct val="100000"/>
              </a:lnSpc>
              <a:spcBef>
                <a:spcPts val="500"/>
              </a:spcBef>
              <a:buClrTx/>
              <a:buSzTx/>
              <a:buFontTx/>
              <a:buNone/>
              <a:defRPr sz="2400">
                <a:latin typeface="Times New Roman"/>
                <a:ea typeface="Times New Roman"/>
                <a:cs typeface="Times New Roman"/>
                <a:sym typeface="Times New Roman"/>
              </a:defRPr>
            </a:lvl1pPr>
            <a:lvl2pPr marL="0" indent="457200">
              <a:lnSpc>
                <a:spcPct val="100000"/>
              </a:lnSpc>
              <a:spcBef>
                <a:spcPts val="500"/>
              </a:spcBef>
              <a:buClrTx/>
              <a:buSzTx/>
              <a:buFontTx/>
              <a:buNone/>
              <a:defRPr sz="2400">
                <a:latin typeface="Times New Roman"/>
                <a:ea typeface="Times New Roman"/>
                <a:cs typeface="Times New Roman"/>
                <a:sym typeface="Times New Roman"/>
              </a:defRPr>
            </a:lvl2pPr>
            <a:lvl3pPr marL="0" indent="914400">
              <a:lnSpc>
                <a:spcPct val="100000"/>
              </a:lnSpc>
              <a:spcBef>
                <a:spcPts val="500"/>
              </a:spcBef>
              <a:buClrTx/>
              <a:buSzTx/>
              <a:buFontTx/>
              <a:buNone/>
              <a:defRPr sz="2400">
                <a:latin typeface="Times New Roman"/>
                <a:ea typeface="Times New Roman"/>
                <a:cs typeface="Times New Roman"/>
                <a:sym typeface="Times New Roman"/>
              </a:defRPr>
            </a:lvl3pPr>
            <a:lvl4pPr marL="0" indent="1371600">
              <a:lnSpc>
                <a:spcPct val="100000"/>
              </a:lnSpc>
              <a:spcBef>
                <a:spcPts val="500"/>
              </a:spcBef>
              <a:buClrTx/>
              <a:buSzTx/>
              <a:buFontTx/>
              <a:buNone/>
              <a:defRPr sz="2400">
                <a:latin typeface="Times New Roman"/>
                <a:ea typeface="Times New Roman"/>
                <a:cs typeface="Times New Roman"/>
                <a:sym typeface="Times New Roman"/>
              </a:defRPr>
            </a:lvl4pPr>
            <a:lvl5pPr marL="0" indent="1828800">
              <a:lnSpc>
                <a:spcPct val="100000"/>
              </a:lnSpc>
              <a:spcBef>
                <a:spcPts val="500"/>
              </a:spcBef>
              <a:buClrTx/>
              <a:buSzTx/>
              <a:buFontTx/>
              <a:buNone/>
              <a:defRPr sz="24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026"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D6C8A4"/>
        </a:solidFill>
        <a:effectLst/>
      </p:bgPr>
    </p:bg>
    <p:spTree>
      <p:nvGrpSpPr>
        <p:cNvPr id="1" name=""/>
        <p:cNvGrpSpPr/>
        <p:nvPr/>
      </p:nvGrpSpPr>
      <p:grpSpPr>
        <a:xfrm>
          <a:off x="0" y="0"/>
          <a:ext cx="0" cy="0"/>
          <a:chOff x="0" y="0"/>
          <a:chExt cx="0" cy="0"/>
        </a:xfrm>
      </p:grpSpPr>
      <p:grpSp>
        <p:nvGrpSpPr>
          <p:cNvPr id="3038" name="Group 7"/>
          <p:cNvGrpSpPr/>
          <p:nvPr/>
        </p:nvGrpSpPr>
        <p:grpSpPr>
          <a:xfrm>
            <a:off x="372532" y="152400"/>
            <a:ext cx="11582401" cy="1600201"/>
            <a:chOff x="0" y="0"/>
            <a:chExt cx="11582400" cy="1600200"/>
          </a:xfrm>
        </p:grpSpPr>
        <p:sp>
          <p:nvSpPr>
            <p:cNvPr id="3033"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034"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035"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036"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037"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039"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040"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041"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x">
  <p:cSld name="Two Content 0">
    <p:bg>
      <p:bgPr>
        <a:solidFill>
          <a:srgbClr val="D6C8A4"/>
        </a:solidFill>
        <a:effectLst/>
      </p:bgPr>
    </p:bg>
    <p:spTree>
      <p:nvGrpSpPr>
        <p:cNvPr id="1" name=""/>
        <p:cNvGrpSpPr/>
        <p:nvPr/>
      </p:nvGrpSpPr>
      <p:grpSpPr>
        <a:xfrm>
          <a:off x="0" y="0"/>
          <a:ext cx="0" cy="0"/>
          <a:chOff x="0" y="0"/>
          <a:chExt cx="0" cy="0"/>
        </a:xfrm>
      </p:grpSpPr>
      <p:sp>
        <p:nvSpPr>
          <p:cNvPr id="3048"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049"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050"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D6C8A4"/>
        </a:solidFill>
        <a:effectLst/>
      </p:bgPr>
    </p:bg>
    <p:spTree>
      <p:nvGrpSpPr>
        <p:cNvPr id="1" name=""/>
        <p:cNvGrpSpPr/>
        <p:nvPr/>
      </p:nvGrpSpPr>
      <p:grpSpPr>
        <a:xfrm>
          <a:off x="0" y="0"/>
          <a:ext cx="0" cy="0"/>
          <a:chOff x="0" y="0"/>
          <a:chExt cx="0" cy="0"/>
        </a:xfrm>
      </p:grpSpPr>
      <p:grpSp>
        <p:nvGrpSpPr>
          <p:cNvPr id="3062" name="Group 7"/>
          <p:cNvGrpSpPr/>
          <p:nvPr/>
        </p:nvGrpSpPr>
        <p:grpSpPr>
          <a:xfrm>
            <a:off x="372532" y="152400"/>
            <a:ext cx="11582401" cy="1600201"/>
            <a:chOff x="0" y="0"/>
            <a:chExt cx="11582400" cy="1600200"/>
          </a:xfrm>
        </p:grpSpPr>
        <p:sp>
          <p:nvSpPr>
            <p:cNvPr id="3057"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058"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059"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060"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061"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063" name="Title Text"/>
          <p:cNvSpPr txBox="1">
            <a:spLocks noGrp="1"/>
          </p:cNvSpPr>
          <p:nvPr>
            <p:ph type="title"/>
          </p:nvPr>
        </p:nvSpPr>
        <p:spPr>
          <a:xfrm>
            <a:off x="840317" y="365125"/>
            <a:ext cx="10515601" cy="1325564"/>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064" name="Body Level One…"/>
          <p:cNvSpPr txBox="1">
            <a:spLocks noGrp="1"/>
          </p:cNvSpPr>
          <p:nvPr>
            <p:ph type="body" sz="quarter" idx="1"/>
          </p:nvPr>
        </p:nvSpPr>
        <p:spPr>
          <a:xfrm>
            <a:off x="840317" y="1681163"/>
            <a:ext cx="5158318" cy="823913"/>
          </a:xfrm>
          <a:prstGeom prst="rect">
            <a:avLst/>
          </a:prstGeom>
        </p:spPr>
        <p:txBody>
          <a:bodyPr anchor="b"/>
          <a:lstStyle>
            <a:lvl1pPr marL="0" indent="0">
              <a:lnSpc>
                <a:spcPct val="100000"/>
              </a:lnSpc>
              <a:spcBef>
                <a:spcPts val="500"/>
              </a:spcBef>
              <a:buClrTx/>
              <a:buSzTx/>
              <a:buFontTx/>
              <a:buNone/>
              <a:defRPr sz="2400" b="1">
                <a:latin typeface="Times New Roman"/>
                <a:ea typeface="Times New Roman"/>
                <a:cs typeface="Times New Roman"/>
                <a:sym typeface="Times New Roman"/>
              </a:defRPr>
            </a:lvl1pPr>
            <a:lvl2pPr marL="0" indent="457200">
              <a:lnSpc>
                <a:spcPct val="100000"/>
              </a:lnSpc>
              <a:spcBef>
                <a:spcPts val="500"/>
              </a:spcBef>
              <a:buClrTx/>
              <a:buSzTx/>
              <a:buFontTx/>
              <a:buNone/>
              <a:defRPr sz="2400" b="1">
                <a:latin typeface="Times New Roman"/>
                <a:ea typeface="Times New Roman"/>
                <a:cs typeface="Times New Roman"/>
                <a:sym typeface="Times New Roman"/>
              </a:defRPr>
            </a:lvl2pPr>
            <a:lvl3pPr marL="0" indent="914400">
              <a:lnSpc>
                <a:spcPct val="100000"/>
              </a:lnSpc>
              <a:spcBef>
                <a:spcPts val="500"/>
              </a:spcBef>
              <a:buClrTx/>
              <a:buSzTx/>
              <a:buFontTx/>
              <a:buNone/>
              <a:defRPr sz="2400" b="1">
                <a:latin typeface="Times New Roman"/>
                <a:ea typeface="Times New Roman"/>
                <a:cs typeface="Times New Roman"/>
                <a:sym typeface="Times New Roman"/>
              </a:defRPr>
            </a:lvl3pPr>
            <a:lvl4pPr marL="0" indent="1371600">
              <a:lnSpc>
                <a:spcPct val="100000"/>
              </a:lnSpc>
              <a:spcBef>
                <a:spcPts val="500"/>
              </a:spcBef>
              <a:buClrTx/>
              <a:buSzTx/>
              <a:buFontTx/>
              <a:buNone/>
              <a:defRPr sz="2400" b="1">
                <a:latin typeface="Times New Roman"/>
                <a:ea typeface="Times New Roman"/>
                <a:cs typeface="Times New Roman"/>
                <a:sym typeface="Times New Roman"/>
              </a:defRPr>
            </a:lvl4pPr>
            <a:lvl5pPr marL="0" indent="1828800">
              <a:lnSpc>
                <a:spcPct val="100000"/>
              </a:lnSpc>
              <a:spcBef>
                <a:spcPts val="500"/>
              </a:spcBef>
              <a:buClrTx/>
              <a:buSzTx/>
              <a:buFontTx/>
              <a:buNone/>
              <a:defRPr sz="2400" b="1">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065" name="Text Placeholder 4"/>
          <p:cNvSpPr>
            <a:spLocks noGrp="1"/>
          </p:cNvSpPr>
          <p:nvPr>
            <p:ph type="body" sz="quarter" idx="21"/>
          </p:nvPr>
        </p:nvSpPr>
        <p:spPr>
          <a:xfrm>
            <a:off x="6172200" y="1681163"/>
            <a:ext cx="5183717" cy="823913"/>
          </a:xfrm>
          <a:prstGeom prst="rect">
            <a:avLst/>
          </a:prstGeom>
        </p:spPr>
        <p:txBody>
          <a:bodyPr anchor="b"/>
          <a:lstStyle/>
          <a:p>
            <a:pPr marL="0" indent="0">
              <a:lnSpc>
                <a:spcPct val="100000"/>
              </a:lnSpc>
              <a:spcBef>
                <a:spcPts val="500"/>
              </a:spcBef>
              <a:buClrTx/>
              <a:buSzTx/>
              <a:buFontTx/>
              <a:buNone/>
              <a:defRPr sz="2400" b="1">
                <a:latin typeface="Times New Roman"/>
                <a:ea typeface="Times New Roman"/>
                <a:cs typeface="Times New Roman"/>
                <a:sym typeface="Times New Roman"/>
              </a:defRPr>
            </a:pPr>
            <a:endParaRPr/>
          </a:p>
        </p:txBody>
      </p:sp>
      <p:sp>
        <p:nvSpPr>
          <p:cNvPr id="3066"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D6C8A4"/>
        </a:solidFill>
        <a:effectLst/>
      </p:bgPr>
    </p:bg>
    <p:spTree>
      <p:nvGrpSpPr>
        <p:cNvPr id="1" name=""/>
        <p:cNvGrpSpPr/>
        <p:nvPr/>
      </p:nvGrpSpPr>
      <p:grpSpPr>
        <a:xfrm>
          <a:off x="0" y="0"/>
          <a:ext cx="0" cy="0"/>
          <a:chOff x="0" y="0"/>
          <a:chExt cx="0" cy="0"/>
        </a:xfrm>
      </p:grpSpPr>
      <p:grpSp>
        <p:nvGrpSpPr>
          <p:cNvPr id="3078" name="Group 7"/>
          <p:cNvGrpSpPr/>
          <p:nvPr/>
        </p:nvGrpSpPr>
        <p:grpSpPr>
          <a:xfrm>
            <a:off x="372532" y="152400"/>
            <a:ext cx="11582401" cy="1600201"/>
            <a:chOff x="0" y="0"/>
            <a:chExt cx="11582400" cy="1600200"/>
          </a:xfrm>
        </p:grpSpPr>
        <p:sp>
          <p:nvSpPr>
            <p:cNvPr id="3073"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074"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075"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076"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077"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079"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080"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D6C8A4"/>
        </a:solidFill>
        <a:effectLst/>
      </p:bgPr>
    </p:bg>
    <p:spTree>
      <p:nvGrpSpPr>
        <p:cNvPr id="1" name=""/>
        <p:cNvGrpSpPr/>
        <p:nvPr/>
      </p:nvGrpSpPr>
      <p:grpSpPr>
        <a:xfrm>
          <a:off x="0" y="0"/>
          <a:ext cx="0" cy="0"/>
          <a:chOff x="0" y="0"/>
          <a:chExt cx="0" cy="0"/>
        </a:xfrm>
      </p:grpSpPr>
      <p:grpSp>
        <p:nvGrpSpPr>
          <p:cNvPr id="3092" name="Group 7"/>
          <p:cNvGrpSpPr/>
          <p:nvPr/>
        </p:nvGrpSpPr>
        <p:grpSpPr>
          <a:xfrm>
            <a:off x="372532" y="152400"/>
            <a:ext cx="11582401" cy="1600201"/>
            <a:chOff x="0" y="0"/>
            <a:chExt cx="11582400" cy="1600200"/>
          </a:xfrm>
        </p:grpSpPr>
        <p:sp>
          <p:nvSpPr>
            <p:cNvPr id="3087"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088"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089"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090"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091"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093"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D6C8A4"/>
        </a:solidFill>
        <a:effectLst/>
      </p:bgPr>
    </p:bg>
    <p:spTree>
      <p:nvGrpSpPr>
        <p:cNvPr id="1" name=""/>
        <p:cNvGrpSpPr/>
        <p:nvPr/>
      </p:nvGrpSpPr>
      <p:grpSpPr>
        <a:xfrm>
          <a:off x="0" y="0"/>
          <a:ext cx="0" cy="0"/>
          <a:chOff x="0" y="0"/>
          <a:chExt cx="0" cy="0"/>
        </a:xfrm>
      </p:grpSpPr>
      <p:grpSp>
        <p:nvGrpSpPr>
          <p:cNvPr id="3105" name="Group 7"/>
          <p:cNvGrpSpPr/>
          <p:nvPr/>
        </p:nvGrpSpPr>
        <p:grpSpPr>
          <a:xfrm>
            <a:off x="372532" y="152400"/>
            <a:ext cx="11582401" cy="1600201"/>
            <a:chOff x="0" y="0"/>
            <a:chExt cx="11582400" cy="1600200"/>
          </a:xfrm>
        </p:grpSpPr>
        <p:sp>
          <p:nvSpPr>
            <p:cNvPr id="3100"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101"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102"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103"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104"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106" name="Title Text"/>
          <p:cNvSpPr txBox="1">
            <a:spLocks noGrp="1"/>
          </p:cNvSpPr>
          <p:nvPr>
            <p:ph type="title"/>
          </p:nvPr>
        </p:nvSpPr>
        <p:spPr>
          <a:xfrm>
            <a:off x="840317" y="457200"/>
            <a:ext cx="3932768" cy="1600200"/>
          </a:xfrm>
          <a:prstGeom prst="rect">
            <a:avLst/>
          </a:prstGeom>
        </p:spPr>
        <p:txBody>
          <a:bodyPr anchor="b"/>
          <a:lstStyle>
            <a:lvl1pPr>
              <a:lnSpc>
                <a:spcPct val="100000"/>
              </a:lnSpc>
              <a:defRPr cap="none">
                <a:solidFill>
                  <a:srgbClr val="420000"/>
                </a:solidFill>
                <a:latin typeface="Times New Roman"/>
                <a:ea typeface="Times New Roman"/>
                <a:cs typeface="Times New Roman"/>
                <a:sym typeface="Times New Roman"/>
              </a:defRPr>
            </a:lvl1pPr>
          </a:lstStyle>
          <a:p>
            <a:r>
              <a:t>Title Text</a:t>
            </a:r>
          </a:p>
        </p:txBody>
      </p:sp>
      <p:sp>
        <p:nvSpPr>
          <p:cNvPr id="3107" name="Body Level One…"/>
          <p:cNvSpPr txBox="1">
            <a:spLocks noGrp="1"/>
          </p:cNvSpPr>
          <p:nvPr>
            <p:ph type="body" sz="half" idx="1"/>
          </p:nvPr>
        </p:nvSpPr>
        <p:spPr>
          <a:xfrm>
            <a:off x="5183716" y="987425"/>
            <a:ext cx="6172201" cy="48736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108" name="Text Placeholder 3"/>
          <p:cNvSpPr>
            <a:spLocks noGrp="1"/>
          </p:cNvSpPr>
          <p:nvPr>
            <p:ph type="body" sz="quarter" idx="21"/>
          </p:nvPr>
        </p:nvSpPr>
        <p:spPr>
          <a:xfrm>
            <a:off x="840317" y="2057400"/>
            <a:ext cx="3932768" cy="3811588"/>
          </a:xfrm>
          <a:prstGeom prst="rect">
            <a:avLst/>
          </a:prstGeom>
        </p:spPr>
        <p:txBody>
          <a:bodyPr/>
          <a:lstStyle/>
          <a:p>
            <a:pPr marL="0" indent="0">
              <a:lnSpc>
                <a:spcPct val="100000"/>
              </a:lnSpc>
              <a:spcBef>
                <a:spcPts val="300"/>
              </a:spcBef>
              <a:buClrTx/>
              <a:buSzTx/>
              <a:buFontTx/>
              <a:buNone/>
              <a:defRPr sz="1600">
                <a:latin typeface="Times New Roman"/>
                <a:ea typeface="Times New Roman"/>
                <a:cs typeface="Times New Roman"/>
                <a:sym typeface="Times New Roman"/>
              </a:defRPr>
            </a:pPr>
            <a:endParaRPr/>
          </a:p>
        </p:txBody>
      </p:sp>
      <p:sp>
        <p:nvSpPr>
          <p:cNvPr id="310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765E58"/>
        </a:solidFill>
        <a:effectLst/>
      </p:bgPr>
    </p:bg>
    <p:spTree>
      <p:nvGrpSpPr>
        <p:cNvPr id="1" name=""/>
        <p:cNvGrpSpPr/>
        <p:nvPr/>
      </p:nvGrpSpPr>
      <p:grpSpPr>
        <a:xfrm>
          <a:off x="0" y="0"/>
          <a:ext cx="0" cy="0"/>
          <a:chOff x="0" y="0"/>
          <a:chExt cx="0" cy="0"/>
        </a:xfrm>
      </p:grpSpPr>
      <p:grpSp>
        <p:nvGrpSpPr>
          <p:cNvPr id="297" name="Group 2"/>
          <p:cNvGrpSpPr/>
          <p:nvPr/>
        </p:nvGrpSpPr>
        <p:grpSpPr>
          <a:xfrm>
            <a:off x="0" y="3902076"/>
            <a:ext cx="4533901" cy="2949576"/>
            <a:chOff x="0" y="0"/>
            <a:chExt cx="4533900" cy="2949575"/>
          </a:xfrm>
        </p:grpSpPr>
        <p:sp>
          <p:nvSpPr>
            <p:cNvPr id="290"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1"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2"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3"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4"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5"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296"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298"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299"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300" name="Body Level One…"/>
          <p:cNvSpPr txBox="1">
            <a:spLocks noGrp="1"/>
          </p:cNvSpPr>
          <p:nvPr>
            <p:ph type="body" sz="quarter" idx="1"/>
          </p:nvPr>
        </p:nvSpPr>
        <p:spPr>
          <a:xfrm>
            <a:off x="840317" y="2057400"/>
            <a:ext cx="3932768" cy="3811588"/>
          </a:xfrm>
          <a:prstGeom prst="rect">
            <a:avLst/>
          </a:prstGeom>
        </p:spPr>
        <p:txBody>
          <a:bodyPr/>
          <a:lstStyle>
            <a:lvl1pPr marL="0" indent="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lvl1pPr>
            <a:lvl2pPr marL="0" indent="4572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lvl2pPr>
            <a:lvl3pPr marL="0" indent="9144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lvl3pPr>
            <a:lvl4pPr marL="0" indent="13716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lvl4pPr>
            <a:lvl5pPr marL="0" indent="18288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01"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D6C8A4"/>
        </a:solidFill>
        <a:effectLst/>
      </p:bgPr>
    </p:bg>
    <p:spTree>
      <p:nvGrpSpPr>
        <p:cNvPr id="1" name=""/>
        <p:cNvGrpSpPr/>
        <p:nvPr/>
      </p:nvGrpSpPr>
      <p:grpSpPr>
        <a:xfrm>
          <a:off x="0" y="0"/>
          <a:ext cx="0" cy="0"/>
          <a:chOff x="0" y="0"/>
          <a:chExt cx="0" cy="0"/>
        </a:xfrm>
      </p:grpSpPr>
      <p:grpSp>
        <p:nvGrpSpPr>
          <p:cNvPr id="3121" name="Group 7"/>
          <p:cNvGrpSpPr/>
          <p:nvPr/>
        </p:nvGrpSpPr>
        <p:grpSpPr>
          <a:xfrm>
            <a:off x="372532" y="152400"/>
            <a:ext cx="11582401" cy="1600201"/>
            <a:chOff x="0" y="0"/>
            <a:chExt cx="11582400" cy="1600200"/>
          </a:xfrm>
        </p:grpSpPr>
        <p:sp>
          <p:nvSpPr>
            <p:cNvPr id="3116"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117"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118"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119"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120"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122" name="Title Text"/>
          <p:cNvSpPr txBox="1">
            <a:spLocks noGrp="1"/>
          </p:cNvSpPr>
          <p:nvPr>
            <p:ph type="title"/>
          </p:nvPr>
        </p:nvSpPr>
        <p:spPr>
          <a:xfrm>
            <a:off x="840317" y="457200"/>
            <a:ext cx="3932768" cy="1600200"/>
          </a:xfrm>
          <a:prstGeom prst="rect">
            <a:avLst/>
          </a:prstGeom>
        </p:spPr>
        <p:txBody>
          <a:bodyPr anchor="b"/>
          <a:lstStyle>
            <a:lvl1pPr>
              <a:lnSpc>
                <a:spcPct val="100000"/>
              </a:lnSpc>
              <a:defRPr cap="none">
                <a:solidFill>
                  <a:srgbClr val="420000"/>
                </a:solidFill>
                <a:latin typeface="Times New Roman"/>
                <a:ea typeface="Times New Roman"/>
                <a:cs typeface="Times New Roman"/>
                <a:sym typeface="Times New Roman"/>
              </a:defRPr>
            </a:lvl1pPr>
          </a:lstStyle>
          <a:p>
            <a:r>
              <a:t>Title Text</a:t>
            </a:r>
          </a:p>
        </p:txBody>
      </p:sp>
      <p:sp>
        <p:nvSpPr>
          <p:cNvPr id="3123"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3124" name="Body Level One…"/>
          <p:cNvSpPr txBox="1">
            <a:spLocks noGrp="1"/>
          </p:cNvSpPr>
          <p:nvPr>
            <p:ph type="body" sz="quarter" idx="1"/>
          </p:nvPr>
        </p:nvSpPr>
        <p:spPr>
          <a:xfrm>
            <a:off x="840317" y="2057400"/>
            <a:ext cx="3932768" cy="3811588"/>
          </a:xfrm>
          <a:prstGeom prst="rect">
            <a:avLst/>
          </a:prstGeom>
        </p:spPr>
        <p:txBody>
          <a:bodyPr/>
          <a:lstStyle>
            <a:lvl1pPr marL="0" indent="0">
              <a:lnSpc>
                <a:spcPct val="100000"/>
              </a:lnSpc>
              <a:spcBef>
                <a:spcPts val="300"/>
              </a:spcBef>
              <a:buClrTx/>
              <a:buSzTx/>
              <a:buFontTx/>
              <a:buNone/>
              <a:defRPr sz="1600">
                <a:latin typeface="Times New Roman"/>
                <a:ea typeface="Times New Roman"/>
                <a:cs typeface="Times New Roman"/>
                <a:sym typeface="Times New Roman"/>
              </a:defRPr>
            </a:lvl1pPr>
            <a:lvl2pPr marL="0" indent="457200">
              <a:lnSpc>
                <a:spcPct val="100000"/>
              </a:lnSpc>
              <a:spcBef>
                <a:spcPts val="300"/>
              </a:spcBef>
              <a:buClrTx/>
              <a:buSzTx/>
              <a:buFontTx/>
              <a:buNone/>
              <a:defRPr sz="1600">
                <a:latin typeface="Times New Roman"/>
                <a:ea typeface="Times New Roman"/>
                <a:cs typeface="Times New Roman"/>
                <a:sym typeface="Times New Roman"/>
              </a:defRPr>
            </a:lvl2pPr>
            <a:lvl3pPr marL="0" indent="914400">
              <a:lnSpc>
                <a:spcPct val="100000"/>
              </a:lnSpc>
              <a:spcBef>
                <a:spcPts val="300"/>
              </a:spcBef>
              <a:buClrTx/>
              <a:buSzTx/>
              <a:buFontTx/>
              <a:buNone/>
              <a:defRPr sz="1600">
                <a:latin typeface="Times New Roman"/>
                <a:ea typeface="Times New Roman"/>
                <a:cs typeface="Times New Roman"/>
                <a:sym typeface="Times New Roman"/>
              </a:defRPr>
            </a:lvl3pPr>
            <a:lvl4pPr marL="0" indent="1371600">
              <a:lnSpc>
                <a:spcPct val="100000"/>
              </a:lnSpc>
              <a:spcBef>
                <a:spcPts val="300"/>
              </a:spcBef>
              <a:buClrTx/>
              <a:buSzTx/>
              <a:buFontTx/>
              <a:buNone/>
              <a:defRPr sz="1600">
                <a:latin typeface="Times New Roman"/>
                <a:ea typeface="Times New Roman"/>
                <a:cs typeface="Times New Roman"/>
                <a:sym typeface="Times New Roman"/>
              </a:defRPr>
            </a:lvl4pPr>
            <a:lvl5pPr marL="0" indent="1828800">
              <a:lnSpc>
                <a:spcPct val="100000"/>
              </a:lnSpc>
              <a:spcBef>
                <a:spcPts val="300"/>
              </a:spcBef>
              <a:buClrTx/>
              <a:buSzTx/>
              <a:buFontTx/>
              <a:buNone/>
              <a:defRPr sz="16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125"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D6C8A4"/>
        </a:solidFill>
        <a:effectLst/>
      </p:bgPr>
    </p:bg>
    <p:spTree>
      <p:nvGrpSpPr>
        <p:cNvPr id="1" name=""/>
        <p:cNvGrpSpPr/>
        <p:nvPr/>
      </p:nvGrpSpPr>
      <p:grpSpPr>
        <a:xfrm>
          <a:off x="0" y="0"/>
          <a:ext cx="0" cy="0"/>
          <a:chOff x="0" y="0"/>
          <a:chExt cx="0" cy="0"/>
        </a:xfrm>
      </p:grpSpPr>
      <p:grpSp>
        <p:nvGrpSpPr>
          <p:cNvPr id="3137" name="Group 7"/>
          <p:cNvGrpSpPr/>
          <p:nvPr/>
        </p:nvGrpSpPr>
        <p:grpSpPr>
          <a:xfrm>
            <a:off x="372532" y="152400"/>
            <a:ext cx="11582401" cy="1600201"/>
            <a:chOff x="0" y="0"/>
            <a:chExt cx="11582400" cy="1600200"/>
          </a:xfrm>
        </p:grpSpPr>
        <p:sp>
          <p:nvSpPr>
            <p:cNvPr id="3132"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133"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134"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135"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136"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138"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139" name="Body Level One…"/>
          <p:cNvSpPr txBox="1">
            <a:spLocks noGrp="1"/>
          </p:cNvSpPr>
          <p:nvPr>
            <p:ph type="body" sz="quarter" idx="1"/>
          </p:nvPr>
        </p:nvSpPr>
        <p:spPr>
          <a:xfrm>
            <a:off x="609600" y="1828800"/>
            <a:ext cx="5384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140"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D6C8A4"/>
        </a:solidFill>
        <a:effectLst/>
      </p:bgPr>
    </p:bg>
    <p:spTree>
      <p:nvGrpSpPr>
        <p:cNvPr id="1" name=""/>
        <p:cNvGrpSpPr/>
        <p:nvPr/>
      </p:nvGrpSpPr>
      <p:grpSpPr>
        <a:xfrm>
          <a:off x="0" y="0"/>
          <a:ext cx="0" cy="0"/>
          <a:chOff x="0" y="0"/>
          <a:chExt cx="0" cy="0"/>
        </a:xfrm>
      </p:grpSpPr>
      <p:grpSp>
        <p:nvGrpSpPr>
          <p:cNvPr id="3152" name="Group 7"/>
          <p:cNvGrpSpPr/>
          <p:nvPr/>
        </p:nvGrpSpPr>
        <p:grpSpPr>
          <a:xfrm>
            <a:off x="372532" y="152400"/>
            <a:ext cx="11582401" cy="1600201"/>
            <a:chOff x="0" y="0"/>
            <a:chExt cx="11582400" cy="1600200"/>
          </a:xfrm>
        </p:grpSpPr>
        <p:sp>
          <p:nvSpPr>
            <p:cNvPr id="3147"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148"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149"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150"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151"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153" name="Body Level One…"/>
          <p:cNvSpPr txBox="1">
            <a:spLocks noGrp="1"/>
          </p:cNvSpPr>
          <p:nvPr>
            <p:ph type="body" idx="1"/>
          </p:nvPr>
        </p:nvSpPr>
        <p:spPr>
          <a:xfrm>
            <a:off x="609600" y="533401"/>
            <a:ext cx="10972800" cy="55975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15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solidFill>
          <a:srgbClr val="D6C8A4"/>
        </a:solidFill>
        <a:effectLst/>
      </p:bgPr>
    </p:bg>
    <p:spTree>
      <p:nvGrpSpPr>
        <p:cNvPr id="1" name=""/>
        <p:cNvGrpSpPr/>
        <p:nvPr/>
      </p:nvGrpSpPr>
      <p:grpSpPr>
        <a:xfrm>
          <a:off x="0" y="0"/>
          <a:ext cx="0" cy="0"/>
          <a:chOff x="0" y="0"/>
          <a:chExt cx="0" cy="0"/>
        </a:xfrm>
      </p:grpSpPr>
      <p:grpSp>
        <p:nvGrpSpPr>
          <p:cNvPr id="3166" name="Group 7"/>
          <p:cNvGrpSpPr/>
          <p:nvPr/>
        </p:nvGrpSpPr>
        <p:grpSpPr>
          <a:xfrm>
            <a:off x="372532" y="152400"/>
            <a:ext cx="11582401" cy="1600201"/>
            <a:chOff x="0" y="0"/>
            <a:chExt cx="11582400" cy="1600200"/>
          </a:xfrm>
        </p:grpSpPr>
        <p:sp>
          <p:nvSpPr>
            <p:cNvPr id="3161"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162"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163"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164"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165"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167"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168"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169" name="Text Placeholder 3"/>
          <p:cNvSpPr>
            <a:spLocks noGrp="1"/>
          </p:cNvSpPr>
          <p:nvPr>
            <p:ph type="body" sz="half" idx="21"/>
          </p:nvPr>
        </p:nvSpPr>
        <p:spPr>
          <a:xfrm>
            <a:off x="6197600" y="1828800"/>
            <a:ext cx="5384800" cy="4302126"/>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3170"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x">
  <p:cSld name="Title, Content and Text 0">
    <p:bg>
      <p:bgPr>
        <a:solidFill>
          <a:srgbClr val="D6C8A4"/>
        </a:solidFill>
        <a:effectLst/>
      </p:bgPr>
    </p:bg>
    <p:spTree>
      <p:nvGrpSpPr>
        <p:cNvPr id="1" name=""/>
        <p:cNvGrpSpPr/>
        <p:nvPr/>
      </p:nvGrpSpPr>
      <p:grpSpPr>
        <a:xfrm>
          <a:off x="0" y="0"/>
          <a:ext cx="0" cy="0"/>
          <a:chOff x="0" y="0"/>
          <a:chExt cx="0" cy="0"/>
        </a:xfrm>
      </p:grpSpPr>
      <p:sp>
        <p:nvSpPr>
          <p:cNvPr id="3177"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178"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179" name="Text Placeholder 3"/>
          <p:cNvSpPr>
            <a:spLocks noGrp="1"/>
          </p:cNvSpPr>
          <p:nvPr>
            <p:ph type="body" sz="half" idx="21"/>
          </p:nvPr>
        </p:nvSpPr>
        <p:spPr>
          <a:xfrm>
            <a:off x="6197600" y="1828800"/>
            <a:ext cx="5384800" cy="4302126"/>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3180"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solidFill>
          <a:srgbClr val="D6C8A4"/>
        </a:solidFill>
        <a:effectLst/>
      </p:bgPr>
    </p:bg>
    <p:spTree>
      <p:nvGrpSpPr>
        <p:cNvPr id="1" name=""/>
        <p:cNvGrpSpPr/>
        <p:nvPr/>
      </p:nvGrpSpPr>
      <p:grpSpPr>
        <a:xfrm>
          <a:off x="0" y="0"/>
          <a:ext cx="0" cy="0"/>
          <a:chOff x="0" y="0"/>
          <a:chExt cx="0" cy="0"/>
        </a:xfrm>
      </p:grpSpPr>
      <p:grpSp>
        <p:nvGrpSpPr>
          <p:cNvPr id="3192" name="Group 7"/>
          <p:cNvGrpSpPr/>
          <p:nvPr/>
        </p:nvGrpSpPr>
        <p:grpSpPr>
          <a:xfrm>
            <a:off x="372532" y="152400"/>
            <a:ext cx="11582401" cy="1600201"/>
            <a:chOff x="0" y="0"/>
            <a:chExt cx="11582400" cy="1600200"/>
          </a:xfrm>
        </p:grpSpPr>
        <p:sp>
          <p:nvSpPr>
            <p:cNvPr id="3187"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188"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189"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190"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191"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193"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194"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195"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x">
  <p:cSld name="Title, Text, and Content 0">
    <p:bg>
      <p:bgPr>
        <a:solidFill>
          <a:srgbClr val="D6C8A4"/>
        </a:solidFill>
        <a:effectLst/>
      </p:bgPr>
    </p:bg>
    <p:spTree>
      <p:nvGrpSpPr>
        <p:cNvPr id="1" name=""/>
        <p:cNvGrpSpPr/>
        <p:nvPr/>
      </p:nvGrpSpPr>
      <p:grpSpPr>
        <a:xfrm>
          <a:off x="0" y="0"/>
          <a:ext cx="0" cy="0"/>
          <a:chOff x="0" y="0"/>
          <a:chExt cx="0" cy="0"/>
        </a:xfrm>
      </p:grpSpPr>
      <p:sp>
        <p:nvSpPr>
          <p:cNvPr id="3202"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203"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0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D6C8A4"/>
        </a:solidFill>
        <a:effectLst/>
      </p:bgPr>
    </p:bg>
    <p:spTree>
      <p:nvGrpSpPr>
        <p:cNvPr id="1" name=""/>
        <p:cNvGrpSpPr/>
        <p:nvPr/>
      </p:nvGrpSpPr>
      <p:grpSpPr>
        <a:xfrm>
          <a:off x="0" y="0"/>
          <a:ext cx="0" cy="0"/>
          <a:chOff x="0" y="0"/>
          <a:chExt cx="0" cy="0"/>
        </a:xfrm>
      </p:grpSpPr>
      <p:grpSp>
        <p:nvGrpSpPr>
          <p:cNvPr id="3216" name="Group 7"/>
          <p:cNvGrpSpPr/>
          <p:nvPr/>
        </p:nvGrpSpPr>
        <p:grpSpPr>
          <a:xfrm>
            <a:off x="372532" y="152400"/>
            <a:ext cx="11582401" cy="1600201"/>
            <a:chOff x="0" y="0"/>
            <a:chExt cx="11582400" cy="1600200"/>
          </a:xfrm>
        </p:grpSpPr>
        <p:sp>
          <p:nvSpPr>
            <p:cNvPr id="3211"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212"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213"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214"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215"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217"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218"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1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x">
  <p:cSld name="Title, Content, and 2 Content 0">
    <p:bg>
      <p:bgPr>
        <a:solidFill>
          <a:srgbClr val="D4A77A"/>
        </a:solidFill>
        <a:effectLst/>
      </p:bgPr>
    </p:bg>
    <p:spTree>
      <p:nvGrpSpPr>
        <p:cNvPr id="1" name=""/>
        <p:cNvGrpSpPr/>
        <p:nvPr/>
      </p:nvGrpSpPr>
      <p:grpSpPr>
        <a:xfrm>
          <a:off x="0" y="0"/>
          <a:ext cx="0" cy="0"/>
          <a:chOff x="0" y="0"/>
          <a:chExt cx="0" cy="0"/>
        </a:xfrm>
      </p:grpSpPr>
      <p:sp>
        <p:nvSpPr>
          <p:cNvPr id="3226"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227"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28"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x">
  <p:cSld name="Title and 2 Content Over Text">
    <p:bg>
      <p:bgPr>
        <a:solidFill>
          <a:srgbClr val="D6C8A4"/>
        </a:solidFill>
        <a:effectLst/>
      </p:bgPr>
    </p:bg>
    <p:spTree>
      <p:nvGrpSpPr>
        <p:cNvPr id="1" name=""/>
        <p:cNvGrpSpPr/>
        <p:nvPr/>
      </p:nvGrpSpPr>
      <p:grpSpPr>
        <a:xfrm>
          <a:off x="0" y="0"/>
          <a:ext cx="0" cy="0"/>
          <a:chOff x="0" y="0"/>
          <a:chExt cx="0" cy="0"/>
        </a:xfrm>
      </p:grpSpPr>
      <p:grpSp>
        <p:nvGrpSpPr>
          <p:cNvPr id="3240" name="Group 7"/>
          <p:cNvGrpSpPr/>
          <p:nvPr/>
        </p:nvGrpSpPr>
        <p:grpSpPr>
          <a:xfrm>
            <a:off x="372532" y="152400"/>
            <a:ext cx="11582401" cy="1600201"/>
            <a:chOff x="0" y="0"/>
            <a:chExt cx="11582400" cy="1600200"/>
          </a:xfrm>
        </p:grpSpPr>
        <p:sp>
          <p:nvSpPr>
            <p:cNvPr id="3235"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236"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237"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238"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239"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241"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242" name="Body Level One…"/>
          <p:cNvSpPr txBox="1">
            <a:spLocks noGrp="1"/>
          </p:cNvSpPr>
          <p:nvPr>
            <p:ph type="body" sz="quarter" idx="1"/>
          </p:nvPr>
        </p:nvSpPr>
        <p:spPr>
          <a:xfrm>
            <a:off x="609600" y="1828800"/>
            <a:ext cx="5384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43" name="Text Placeholder 4"/>
          <p:cNvSpPr>
            <a:spLocks noGrp="1"/>
          </p:cNvSpPr>
          <p:nvPr>
            <p:ph type="body" sz="half" idx="21"/>
          </p:nvPr>
        </p:nvSpPr>
        <p:spPr>
          <a:xfrm>
            <a:off x="609600" y="4056062"/>
            <a:ext cx="10972800" cy="2074862"/>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324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765E58"/>
        </a:solidFill>
        <a:effectLst/>
      </p:bgPr>
    </p:bg>
    <p:spTree>
      <p:nvGrpSpPr>
        <p:cNvPr id="1" name=""/>
        <p:cNvGrpSpPr/>
        <p:nvPr/>
      </p:nvGrpSpPr>
      <p:grpSpPr>
        <a:xfrm>
          <a:off x="0" y="0"/>
          <a:ext cx="0" cy="0"/>
          <a:chOff x="0" y="0"/>
          <a:chExt cx="0" cy="0"/>
        </a:xfrm>
      </p:grpSpPr>
      <p:grpSp>
        <p:nvGrpSpPr>
          <p:cNvPr id="315" name="Group 2"/>
          <p:cNvGrpSpPr/>
          <p:nvPr/>
        </p:nvGrpSpPr>
        <p:grpSpPr>
          <a:xfrm>
            <a:off x="0" y="3902076"/>
            <a:ext cx="4533901" cy="2949576"/>
            <a:chOff x="0" y="0"/>
            <a:chExt cx="4533900" cy="2949575"/>
          </a:xfrm>
        </p:grpSpPr>
        <p:sp>
          <p:nvSpPr>
            <p:cNvPr id="308"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09"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0"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1"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2"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3"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14"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316" name="Body Level One…"/>
          <p:cNvSpPr txBox="1">
            <a:spLocks noGrp="1"/>
          </p:cNvSpPr>
          <p:nvPr>
            <p:ph type="body" idx="1"/>
          </p:nvPr>
        </p:nvSpPr>
        <p:spPr>
          <a:xfrm>
            <a:off x="609600" y="277813"/>
            <a:ext cx="10972800" cy="5853113"/>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17"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x">
  <p:cSld name="Title, 2 Content and Text">
    <p:bg>
      <p:bgPr>
        <a:solidFill>
          <a:srgbClr val="D6C8A4"/>
        </a:solidFill>
        <a:effectLst/>
      </p:bgPr>
    </p:bg>
    <p:spTree>
      <p:nvGrpSpPr>
        <p:cNvPr id="1" name=""/>
        <p:cNvGrpSpPr/>
        <p:nvPr/>
      </p:nvGrpSpPr>
      <p:grpSpPr>
        <a:xfrm>
          <a:off x="0" y="0"/>
          <a:ext cx="0" cy="0"/>
          <a:chOff x="0" y="0"/>
          <a:chExt cx="0" cy="0"/>
        </a:xfrm>
      </p:grpSpPr>
      <p:grpSp>
        <p:nvGrpSpPr>
          <p:cNvPr id="3256" name="Group 7"/>
          <p:cNvGrpSpPr/>
          <p:nvPr/>
        </p:nvGrpSpPr>
        <p:grpSpPr>
          <a:xfrm>
            <a:off x="372532" y="152400"/>
            <a:ext cx="11582401" cy="1600201"/>
            <a:chOff x="0" y="0"/>
            <a:chExt cx="11582400" cy="1600200"/>
          </a:xfrm>
        </p:grpSpPr>
        <p:sp>
          <p:nvSpPr>
            <p:cNvPr id="3251"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252"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253"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254"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255"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257"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258" name="Body Level One…"/>
          <p:cNvSpPr txBox="1">
            <a:spLocks noGrp="1"/>
          </p:cNvSpPr>
          <p:nvPr>
            <p:ph type="body" sz="quarter" idx="1"/>
          </p:nvPr>
        </p:nvSpPr>
        <p:spPr>
          <a:xfrm>
            <a:off x="609600" y="1828800"/>
            <a:ext cx="5384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59" name="Text Placeholder 4"/>
          <p:cNvSpPr>
            <a:spLocks noGrp="1"/>
          </p:cNvSpPr>
          <p:nvPr>
            <p:ph type="body" sz="half" idx="21"/>
          </p:nvPr>
        </p:nvSpPr>
        <p:spPr>
          <a:xfrm>
            <a:off x="6197600" y="1828800"/>
            <a:ext cx="5384800" cy="4302126"/>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3260"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x">
  <p:cSld name="Title and Content Over Text">
    <p:bg>
      <p:bgPr>
        <a:solidFill>
          <a:srgbClr val="D6C8A4"/>
        </a:solidFill>
        <a:effectLst/>
      </p:bgPr>
    </p:bg>
    <p:spTree>
      <p:nvGrpSpPr>
        <p:cNvPr id="1" name=""/>
        <p:cNvGrpSpPr/>
        <p:nvPr/>
      </p:nvGrpSpPr>
      <p:grpSpPr>
        <a:xfrm>
          <a:off x="0" y="0"/>
          <a:ext cx="0" cy="0"/>
          <a:chOff x="0" y="0"/>
          <a:chExt cx="0" cy="0"/>
        </a:xfrm>
      </p:grpSpPr>
      <p:grpSp>
        <p:nvGrpSpPr>
          <p:cNvPr id="3272" name="Group 7"/>
          <p:cNvGrpSpPr/>
          <p:nvPr/>
        </p:nvGrpSpPr>
        <p:grpSpPr>
          <a:xfrm>
            <a:off x="372532" y="152400"/>
            <a:ext cx="11582401" cy="1600201"/>
            <a:chOff x="0" y="0"/>
            <a:chExt cx="11582400" cy="1600200"/>
          </a:xfrm>
        </p:grpSpPr>
        <p:sp>
          <p:nvSpPr>
            <p:cNvPr id="3267"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268"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269"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270"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271"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273"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274" name="Body Level One…"/>
          <p:cNvSpPr txBox="1">
            <a:spLocks noGrp="1"/>
          </p:cNvSpPr>
          <p:nvPr>
            <p:ph type="body" sz="half" idx="1"/>
          </p:nvPr>
        </p:nvSpPr>
        <p:spPr>
          <a:xfrm>
            <a:off x="609600" y="1828800"/>
            <a:ext cx="10972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75" name="Text Placeholder 3"/>
          <p:cNvSpPr>
            <a:spLocks noGrp="1"/>
          </p:cNvSpPr>
          <p:nvPr>
            <p:ph type="body" sz="half" idx="21"/>
          </p:nvPr>
        </p:nvSpPr>
        <p:spPr>
          <a:xfrm>
            <a:off x="609600" y="4056062"/>
            <a:ext cx="10972800" cy="2074862"/>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3276"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solidFill>
          <a:srgbClr val="D6C8A4"/>
        </a:solidFill>
        <a:effectLst/>
      </p:bgPr>
    </p:bg>
    <p:spTree>
      <p:nvGrpSpPr>
        <p:cNvPr id="1" name=""/>
        <p:cNvGrpSpPr/>
        <p:nvPr/>
      </p:nvGrpSpPr>
      <p:grpSpPr>
        <a:xfrm>
          <a:off x="0" y="0"/>
          <a:ext cx="0" cy="0"/>
          <a:chOff x="0" y="0"/>
          <a:chExt cx="0" cy="0"/>
        </a:xfrm>
      </p:grpSpPr>
      <p:grpSp>
        <p:nvGrpSpPr>
          <p:cNvPr id="3288" name="Group 7"/>
          <p:cNvGrpSpPr/>
          <p:nvPr/>
        </p:nvGrpSpPr>
        <p:grpSpPr>
          <a:xfrm>
            <a:off x="372532" y="152400"/>
            <a:ext cx="11582401" cy="1600201"/>
            <a:chOff x="0" y="0"/>
            <a:chExt cx="11582400" cy="1600200"/>
          </a:xfrm>
        </p:grpSpPr>
        <p:sp>
          <p:nvSpPr>
            <p:cNvPr id="3283"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284"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285"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286"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287"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289"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290"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91"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x">
  <p:cSld name="Title Slide">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3313" name="Group 2"/>
          <p:cNvGrpSpPr/>
          <p:nvPr/>
        </p:nvGrpSpPr>
        <p:grpSpPr>
          <a:xfrm>
            <a:off x="6288618" y="5345114"/>
            <a:ext cx="5903384" cy="1512888"/>
            <a:chOff x="0" y="0"/>
            <a:chExt cx="5903383" cy="1512887"/>
          </a:xfrm>
        </p:grpSpPr>
        <p:sp>
          <p:nvSpPr>
            <p:cNvPr id="3298"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299"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00"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01"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02"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03"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04"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05"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06"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07"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08"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09"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10"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11"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12"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3314" name="Title Text"/>
          <p:cNvSpPr txBox="1">
            <a:spLocks noGrp="1"/>
          </p:cNvSpPr>
          <p:nvPr>
            <p:ph type="title"/>
          </p:nvPr>
        </p:nvSpPr>
        <p:spPr>
          <a:xfrm>
            <a:off x="914400" y="1600200"/>
            <a:ext cx="10363200" cy="1828800"/>
          </a:xfrm>
          <a:prstGeom prst="rect">
            <a:avLst/>
          </a:prstGeom>
        </p:spPr>
        <p:txBody>
          <a:bodyPr anchor="b"/>
          <a:lstStyle>
            <a:lvl1pPr algn="ctr">
              <a:lnSpc>
                <a:spcPct val="100000"/>
              </a:lnSpc>
              <a:defRPr sz="57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315" name="Body Level One…"/>
          <p:cNvSpPr txBox="1">
            <a:spLocks noGrp="1"/>
          </p:cNvSpPr>
          <p:nvPr>
            <p:ph type="body" sz="quarter" idx="1"/>
          </p:nvPr>
        </p:nvSpPr>
        <p:spPr>
          <a:xfrm>
            <a:off x="1828800" y="3733800"/>
            <a:ext cx="8534400" cy="1752600"/>
          </a:xfrm>
          <a:prstGeom prst="rect">
            <a:avLst/>
          </a:prstGeom>
        </p:spPr>
        <p:txBody>
          <a:bodyPr/>
          <a:lstStyle>
            <a:lvl1pPr marL="0" indent="0" algn="ctr">
              <a:lnSpc>
                <a:spcPct val="100000"/>
              </a:lnSpc>
              <a:spcBef>
                <a:spcPts val="800"/>
              </a:spcBef>
              <a:buClrTx/>
              <a:buSzTx/>
              <a:buFontTx/>
              <a:buNone/>
              <a:defRPr sz="3600">
                <a:solidFill>
                  <a:srgbClr val="EAEAEA"/>
                </a:solidFill>
                <a:effectLst>
                  <a:outerShdw blurRad="38100" dist="38100" dir="2700000" rotWithShape="0">
                    <a:srgbClr val="000000"/>
                  </a:outerShdw>
                </a:effectLst>
                <a:latin typeface="Verdana"/>
                <a:ea typeface="Verdana"/>
                <a:cs typeface="Verdana"/>
                <a:sym typeface="Verdana"/>
              </a:defRPr>
            </a:lvl1pPr>
            <a:lvl2pPr marL="824592" indent="-367392" algn="ctr">
              <a:lnSpc>
                <a:spcPct val="100000"/>
              </a:lnSpc>
              <a:spcBef>
                <a:spcPts val="800"/>
              </a:spcBef>
              <a:buClrTx/>
              <a:buFontTx/>
              <a:buChar char="–"/>
              <a:defRPr sz="3600">
                <a:solidFill>
                  <a:srgbClr val="EAEAEA"/>
                </a:solidFill>
                <a:effectLst>
                  <a:outerShdw blurRad="38100" dist="38100" dir="2700000" rotWithShape="0">
                    <a:srgbClr val="000000"/>
                  </a:outerShdw>
                </a:effectLst>
                <a:latin typeface="Verdana"/>
                <a:ea typeface="Verdana"/>
                <a:cs typeface="Verdana"/>
                <a:sym typeface="Verdana"/>
              </a:defRPr>
            </a:lvl2pPr>
            <a:lvl3pPr marL="1257300" indent="-342900" algn="ctr">
              <a:lnSpc>
                <a:spcPct val="100000"/>
              </a:lnSpc>
              <a:spcBef>
                <a:spcPts val="800"/>
              </a:spcBef>
              <a:buClrTx/>
              <a:buSzPct val="70000"/>
              <a:buFontTx/>
              <a:buChar char="◆"/>
              <a:defRPr sz="3600">
                <a:solidFill>
                  <a:srgbClr val="EAEAEA"/>
                </a:solidFill>
                <a:effectLst>
                  <a:outerShdw blurRad="38100" dist="38100" dir="2700000" rotWithShape="0">
                    <a:srgbClr val="000000"/>
                  </a:outerShdw>
                </a:effectLst>
                <a:latin typeface="Verdana"/>
                <a:ea typeface="Verdana"/>
                <a:cs typeface="Verdana"/>
                <a:sym typeface="Verdana"/>
              </a:defRPr>
            </a:lvl3pPr>
            <a:lvl4pPr marL="1783079" indent="-411479" algn="ctr">
              <a:lnSpc>
                <a:spcPct val="100000"/>
              </a:lnSpc>
              <a:spcBef>
                <a:spcPts val="800"/>
              </a:spcBef>
              <a:buClrTx/>
              <a:buFontTx/>
              <a:buChar char="–"/>
              <a:defRPr sz="3600">
                <a:solidFill>
                  <a:srgbClr val="EAEAEA"/>
                </a:solidFill>
                <a:effectLst>
                  <a:outerShdw blurRad="38100" dist="38100" dir="2700000" rotWithShape="0">
                    <a:srgbClr val="000000"/>
                  </a:outerShdw>
                </a:effectLst>
                <a:latin typeface="Verdana"/>
                <a:ea typeface="Verdana"/>
                <a:cs typeface="Verdana"/>
                <a:sym typeface="Verdana"/>
              </a:defRPr>
            </a:lvl4pPr>
            <a:lvl5pPr marL="2240279" indent="-411479" algn="ctr">
              <a:lnSpc>
                <a:spcPct val="100000"/>
              </a:lnSpc>
              <a:spcBef>
                <a:spcPts val="800"/>
              </a:spcBef>
              <a:buClrTx/>
              <a:buSzPct val="70000"/>
              <a:buFontTx/>
              <a:buChar char="◆"/>
              <a:defRPr sz="36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3316"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x">
  <p:cSld name="Title and Content">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3338" name="Group 2"/>
          <p:cNvGrpSpPr/>
          <p:nvPr/>
        </p:nvGrpSpPr>
        <p:grpSpPr>
          <a:xfrm>
            <a:off x="6288618" y="5345114"/>
            <a:ext cx="5903384" cy="1512888"/>
            <a:chOff x="0" y="0"/>
            <a:chExt cx="5903383" cy="1512887"/>
          </a:xfrm>
        </p:grpSpPr>
        <p:sp>
          <p:nvSpPr>
            <p:cNvPr id="3323"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24"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25"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26"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27"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28"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29"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30"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31"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32"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33"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34"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35"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36"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37"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3339"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340" name="Body Level One…"/>
          <p:cNvSpPr txBox="1">
            <a:spLocks noGrp="1"/>
          </p:cNvSpPr>
          <p:nvPr>
            <p:ph type="body" idx="1"/>
          </p:nvPr>
        </p:nvSpPr>
        <p:spPr>
          <a:xfrm>
            <a:off x="609600" y="1600200"/>
            <a:ext cx="10972800" cy="4530726"/>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3341"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226845"/>
        </a:solidFill>
        <a:effectLst/>
      </p:bgPr>
    </p:bg>
    <p:spTree>
      <p:nvGrpSpPr>
        <p:cNvPr id="1" name=""/>
        <p:cNvGrpSpPr/>
        <p:nvPr/>
      </p:nvGrpSpPr>
      <p:grpSpPr>
        <a:xfrm>
          <a:off x="0" y="0"/>
          <a:ext cx="0" cy="0"/>
          <a:chOff x="0" y="0"/>
          <a:chExt cx="0" cy="0"/>
        </a:xfrm>
      </p:grpSpPr>
      <p:sp>
        <p:nvSpPr>
          <p:cNvPr id="3348"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349" name="Body Level One…"/>
          <p:cNvSpPr txBox="1">
            <a:spLocks noGrp="1"/>
          </p:cNvSpPr>
          <p:nvPr>
            <p:ph type="body" idx="1"/>
          </p:nvPr>
        </p:nvSpPr>
        <p:spPr>
          <a:xfrm>
            <a:off x="609600" y="1600200"/>
            <a:ext cx="10972800" cy="4530726"/>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3350"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x">
  <p:cSld name="Section Header">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3372" name="Group 2"/>
          <p:cNvGrpSpPr/>
          <p:nvPr/>
        </p:nvGrpSpPr>
        <p:grpSpPr>
          <a:xfrm>
            <a:off x="6288618" y="5345114"/>
            <a:ext cx="5903384" cy="1512888"/>
            <a:chOff x="0" y="0"/>
            <a:chExt cx="5903383" cy="1512887"/>
          </a:xfrm>
        </p:grpSpPr>
        <p:sp>
          <p:nvSpPr>
            <p:cNvPr id="3357"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58"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59"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60"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61"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62"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63"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64"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65"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66"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67"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68"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69"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70"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71"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3373" name="Title Text"/>
          <p:cNvSpPr txBox="1">
            <a:spLocks noGrp="1"/>
          </p:cNvSpPr>
          <p:nvPr>
            <p:ph type="title"/>
          </p:nvPr>
        </p:nvSpPr>
        <p:spPr>
          <a:xfrm>
            <a:off x="831850" y="1709739"/>
            <a:ext cx="10515601" cy="2852737"/>
          </a:xfrm>
          <a:prstGeom prst="rect">
            <a:avLst/>
          </a:prstGeom>
        </p:spPr>
        <p:txBody>
          <a:bodyPr anchor="b"/>
          <a:lstStyle>
            <a:lvl1pPr algn="ctr">
              <a:lnSpc>
                <a:spcPct val="100000"/>
              </a:lnSpc>
              <a:defRPr sz="60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374" name="Body Level One…"/>
          <p:cNvSpPr txBox="1">
            <a:spLocks noGrp="1"/>
          </p:cNvSpPr>
          <p:nvPr>
            <p:ph type="body" sz="quarter" idx="1"/>
          </p:nvPr>
        </p:nvSpPr>
        <p:spPr>
          <a:xfrm>
            <a:off x="831850" y="4589464"/>
            <a:ext cx="10515601" cy="1500188"/>
          </a:xfrm>
          <a:prstGeom prst="rect">
            <a:avLst/>
          </a:prstGeom>
        </p:spPr>
        <p:txBody>
          <a:bodyPr/>
          <a:lstStyle>
            <a:lvl1pPr marL="0" indent="0">
              <a:lnSpc>
                <a:spcPct val="100000"/>
              </a:lnSpc>
              <a:spcBef>
                <a:spcPts val="500"/>
              </a:spcBef>
              <a:buClrTx/>
              <a:buSzTx/>
              <a:buFontTx/>
              <a:buNone/>
              <a:defRPr sz="2400">
                <a:solidFill>
                  <a:srgbClr val="EAEAEA"/>
                </a:solidFill>
                <a:effectLst>
                  <a:outerShdw blurRad="38100" dist="38100" dir="2700000" rotWithShape="0">
                    <a:srgbClr val="000000"/>
                  </a:outerShdw>
                </a:effectLst>
                <a:latin typeface="Verdana"/>
                <a:ea typeface="Verdana"/>
                <a:cs typeface="Verdana"/>
                <a:sym typeface="Verdana"/>
              </a:defRPr>
            </a:lvl1pPr>
            <a:lvl2pPr marL="0" indent="457200">
              <a:lnSpc>
                <a:spcPct val="100000"/>
              </a:lnSpc>
              <a:spcBef>
                <a:spcPts val="500"/>
              </a:spcBef>
              <a:buClrTx/>
              <a:buSzTx/>
              <a:buFontTx/>
              <a:buNone/>
              <a:defRPr sz="2400">
                <a:solidFill>
                  <a:srgbClr val="EAEAEA"/>
                </a:solidFill>
                <a:effectLst>
                  <a:outerShdw blurRad="38100" dist="38100" dir="2700000" rotWithShape="0">
                    <a:srgbClr val="000000"/>
                  </a:outerShdw>
                </a:effectLst>
                <a:latin typeface="Verdana"/>
                <a:ea typeface="Verdana"/>
                <a:cs typeface="Verdana"/>
                <a:sym typeface="Verdana"/>
              </a:defRPr>
            </a:lvl2pPr>
            <a:lvl3pPr marL="0" indent="914400">
              <a:lnSpc>
                <a:spcPct val="100000"/>
              </a:lnSpc>
              <a:spcBef>
                <a:spcPts val="500"/>
              </a:spcBef>
              <a:buClrTx/>
              <a:buSzTx/>
              <a:buFontTx/>
              <a:buNone/>
              <a:defRPr sz="2400">
                <a:solidFill>
                  <a:srgbClr val="EAEAEA"/>
                </a:solidFill>
                <a:effectLst>
                  <a:outerShdw blurRad="38100" dist="38100" dir="2700000" rotWithShape="0">
                    <a:srgbClr val="000000"/>
                  </a:outerShdw>
                </a:effectLst>
                <a:latin typeface="Verdana"/>
                <a:ea typeface="Verdana"/>
                <a:cs typeface="Verdana"/>
                <a:sym typeface="Verdana"/>
              </a:defRPr>
            </a:lvl3pPr>
            <a:lvl4pPr marL="0" indent="1371600">
              <a:lnSpc>
                <a:spcPct val="100000"/>
              </a:lnSpc>
              <a:spcBef>
                <a:spcPts val="500"/>
              </a:spcBef>
              <a:buClrTx/>
              <a:buSzTx/>
              <a:buFontTx/>
              <a:buNone/>
              <a:defRPr sz="2400">
                <a:solidFill>
                  <a:srgbClr val="EAEAEA"/>
                </a:solidFill>
                <a:effectLst>
                  <a:outerShdw blurRad="38100" dist="38100" dir="2700000" rotWithShape="0">
                    <a:srgbClr val="000000"/>
                  </a:outerShdw>
                </a:effectLst>
                <a:latin typeface="Verdana"/>
                <a:ea typeface="Verdana"/>
                <a:cs typeface="Verdana"/>
                <a:sym typeface="Verdana"/>
              </a:defRPr>
            </a:lvl4pPr>
            <a:lvl5pPr marL="0" indent="1828800">
              <a:lnSpc>
                <a:spcPct val="100000"/>
              </a:lnSpc>
              <a:spcBef>
                <a:spcPts val="500"/>
              </a:spcBef>
              <a:buClrTx/>
              <a:buSzTx/>
              <a:buFontTx/>
              <a:buNone/>
              <a:defRPr sz="24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3375"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x">
  <p:cSld name="Two Content">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3397" name="Group 2"/>
          <p:cNvGrpSpPr/>
          <p:nvPr/>
        </p:nvGrpSpPr>
        <p:grpSpPr>
          <a:xfrm>
            <a:off x="6288618" y="5345114"/>
            <a:ext cx="5903384" cy="1512888"/>
            <a:chOff x="0" y="0"/>
            <a:chExt cx="5903383" cy="1512887"/>
          </a:xfrm>
        </p:grpSpPr>
        <p:sp>
          <p:nvSpPr>
            <p:cNvPr id="3382"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83"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84"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85"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86"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87"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88"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89"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90"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91"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92"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93"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94"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95"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396"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3398"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399"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3400"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x">
  <p:cSld name="Comparison">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3422" name="Group 2"/>
          <p:cNvGrpSpPr/>
          <p:nvPr/>
        </p:nvGrpSpPr>
        <p:grpSpPr>
          <a:xfrm>
            <a:off x="6288618" y="5345114"/>
            <a:ext cx="5903384" cy="1512888"/>
            <a:chOff x="0" y="0"/>
            <a:chExt cx="5903383" cy="1512887"/>
          </a:xfrm>
        </p:grpSpPr>
        <p:sp>
          <p:nvSpPr>
            <p:cNvPr id="3407"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08"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09"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10"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11"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12"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13"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14"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15"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16"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17"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18"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19"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20"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21"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3423" name="Title Text"/>
          <p:cNvSpPr txBox="1">
            <a:spLocks noGrp="1"/>
          </p:cNvSpPr>
          <p:nvPr>
            <p:ph type="title"/>
          </p:nvPr>
        </p:nvSpPr>
        <p:spPr>
          <a:xfrm>
            <a:off x="840317" y="365125"/>
            <a:ext cx="10515601" cy="1325564"/>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424" name="Body Level One…"/>
          <p:cNvSpPr txBox="1">
            <a:spLocks noGrp="1"/>
          </p:cNvSpPr>
          <p:nvPr>
            <p:ph type="body" sz="quarter" idx="1"/>
          </p:nvPr>
        </p:nvSpPr>
        <p:spPr>
          <a:xfrm>
            <a:off x="840317" y="1681163"/>
            <a:ext cx="5158318" cy="823913"/>
          </a:xfrm>
          <a:prstGeom prst="rect">
            <a:avLst/>
          </a:prstGeom>
        </p:spPr>
        <p:txBody>
          <a:bodyPr anchor="b"/>
          <a:lstStyle>
            <a:lvl1pPr marL="0" indent="0">
              <a:lnSpc>
                <a:spcPct val="100000"/>
              </a:lnSpc>
              <a:spcBef>
                <a:spcPts val="500"/>
              </a:spcBef>
              <a:buClrTx/>
              <a:buSzTx/>
              <a:buFontTx/>
              <a:buNone/>
              <a:defRPr sz="2400" b="1">
                <a:solidFill>
                  <a:srgbClr val="EAEAEA"/>
                </a:solidFill>
                <a:effectLst>
                  <a:outerShdw blurRad="38100" dist="38100" dir="2700000" rotWithShape="0">
                    <a:srgbClr val="000000"/>
                  </a:outerShdw>
                </a:effectLst>
                <a:latin typeface="Verdana"/>
                <a:ea typeface="Verdana"/>
                <a:cs typeface="Verdana"/>
                <a:sym typeface="Verdana"/>
              </a:defRPr>
            </a:lvl1pPr>
            <a:lvl2pPr marL="0" indent="457200">
              <a:lnSpc>
                <a:spcPct val="100000"/>
              </a:lnSpc>
              <a:spcBef>
                <a:spcPts val="500"/>
              </a:spcBef>
              <a:buClrTx/>
              <a:buSzTx/>
              <a:buFontTx/>
              <a:buNone/>
              <a:defRPr sz="2400" b="1">
                <a:solidFill>
                  <a:srgbClr val="EAEAEA"/>
                </a:solidFill>
                <a:effectLst>
                  <a:outerShdw blurRad="38100" dist="38100" dir="2700000" rotWithShape="0">
                    <a:srgbClr val="000000"/>
                  </a:outerShdw>
                </a:effectLst>
                <a:latin typeface="Verdana"/>
                <a:ea typeface="Verdana"/>
                <a:cs typeface="Verdana"/>
                <a:sym typeface="Verdana"/>
              </a:defRPr>
            </a:lvl2pPr>
            <a:lvl3pPr marL="0" indent="914400">
              <a:lnSpc>
                <a:spcPct val="100000"/>
              </a:lnSpc>
              <a:spcBef>
                <a:spcPts val="500"/>
              </a:spcBef>
              <a:buClrTx/>
              <a:buSzTx/>
              <a:buFontTx/>
              <a:buNone/>
              <a:defRPr sz="2400" b="1">
                <a:solidFill>
                  <a:srgbClr val="EAEAEA"/>
                </a:solidFill>
                <a:effectLst>
                  <a:outerShdw blurRad="38100" dist="38100" dir="2700000" rotWithShape="0">
                    <a:srgbClr val="000000"/>
                  </a:outerShdw>
                </a:effectLst>
                <a:latin typeface="Verdana"/>
                <a:ea typeface="Verdana"/>
                <a:cs typeface="Verdana"/>
                <a:sym typeface="Verdana"/>
              </a:defRPr>
            </a:lvl3pPr>
            <a:lvl4pPr marL="0" indent="1371600">
              <a:lnSpc>
                <a:spcPct val="100000"/>
              </a:lnSpc>
              <a:spcBef>
                <a:spcPts val="500"/>
              </a:spcBef>
              <a:buClrTx/>
              <a:buSzTx/>
              <a:buFontTx/>
              <a:buNone/>
              <a:defRPr sz="2400" b="1">
                <a:solidFill>
                  <a:srgbClr val="EAEAEA"/>
                </a:solidFill>
                <a:effectLst>
                  <a:outerShdw blurRad="38100" dist="38100" dir="2700000" rotWithShape="0">
                    <a:srgbClr val="000000"/>
                  </a:outerShdw>
                </a:effectLst>
                <a:latin typeface="Verdana"/>
                <a:ea typeface="Verdana"/>
                <a:cs typeface="Verdana"/>
                <a:sym typeface="Verdana"/>
              </a:defRPr>
            </a:lvl4pPr>
            <a:lvl5pPr marL="0" indent="1828800">
              <a:lnSpc>
                <a:spcPct val="100000"/>
              </a:lnSpc>
              <a:spcBef>
                <a:spcPts val="500"/>
              </a:spcBef>
              <a:buClrTx/>
              <a:buSzTx/>
              <a:buFontTx/>
              <a:buNone/>
              <a:defRPr sz="2400" b="1">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3425" name="Text Placeholder 4"/>
          <p:cNvSpPr>
            <a:spLocks noGrp="1"/>
          </p:cNvSpPr>
          <p:nvPr>
            <p:ph type="body" sz="quarter" idx="21"/>
          </p:nvPr>
        </p:nvSpPr>
        <p:spPr>
          <a:xfrm>
            <a:off x="6172200" y="1681163"/>
            <a:ext cx="5183717" cy="823913"/>
          </a:xfrm>
          <a:prstGeom prst="rect">
            <a:avLst/>
          </a:prstGeom>
        </p:spPr>
        <p:txBody>
          <a:bodyPr anchor="b"/>
          <a:lstStyle/>
          <a:p>
            <a:pPr marL="0" indent="0">
              <a:lnSpc>
                <a:spcPct val="100000"/>
              </a:lnSpc>
              <a:spcBef>
                <a:spcPts val="500"/>
              </a:spcBef>
              <a:buClrTx/>
              <a:buSzTx/>
              <a:buFontTx/>
              <a:buNone/>
              <a:defRPr sz="2400" b="1">
                <a:solidFill>
                  <a:srgbClr val="EAEAEA"/>
                </a:solidFill>
                <a:effectLst>
                  <a:outerShdw blurRad="38100" dist="38100" dir="2700000" rotWithShape="0">
                    <a:srgbClr val="000000"/>
                  </a:outerShdw>
                </a:effectLst>
                <a:latin typeface="Verdana"/>
                <a:ea typeface="Verdana"/>
                <a:cs typeface="Verdana"/>
                <a:sym typeface="Verdana"/>
              </a:defRPr>
            </a:pPr>
            <a:endParaRPr/>
          </a:p>
        </p:txBody>
      </p:sp>
      <p:sp>
        <p:nvSpPr>
          <p:cNvPr id="3426"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x">
  <p:cSld name="Title Only">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3448" name="Group 2"/>
          <p:cNvGrpSpPr/>
          <p:nvPr/>
        </p:nvGrpSpPr>
        <p:grpSpPr>
          <a:xfrm>
            <a:off x="6288618" y="5345114"/>
            <a:ext cx="5903384" cy="1512888"/>
            <a:chOff x="0" y="0"/>
            <a:chExt cx="5903383" cy="1512887"/>
          </a:xfrm>
        </p:grpSpPr>
        <p:sp>
          <p:nvSpPr>
            <p:cNvPr id="3433"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34"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35"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36"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37"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38"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39"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40"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41"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42"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43"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44"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45"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46"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47"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3449"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450"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solidFill>
          <a:srgbClr val="765E58"/>
        </a:solidFill>
        <a:effectLst/>
      </p:bgPr>
    </p:bg>
    <p:spTree>
      <p:nvGrpSpPr>
        <p:cNvPr id="1" name=""/>
        <p:cNvGrpSpPr/>
        <p:nvPr/>
      </p:nvGrpSpPr>
      <p:grpSpPr>
        <a:xfrm>
          <a:off x="0" y="0"/>
          <a:ext cx="0" cy="0"/>
          <a:chOff x="0" y="0"/>
          <a:chExt cx="0" cy="0"/>
        </a:xfrm>
      </p:grpSpPr>
      <p:grpSp>
        <p:nvGrpSpPr>
          <p:cNvPr id="331" name="Group 2"/>
          <p:cNvGrpSpPr/>
          <p:nvPr/>
        </p:nvGrpSpPr>
        <p:grpSpPr>
          <a:xfrm>
            <a:off x="0" y="3902076"/>
            <a:ext cx="4533901" cy="2949576"/>
            <a:chOff x="0" y="0"/>
            <a:chExt cx="4533900" cy="2949575"/>
          </a:xfrm>
        </p:grpSpPr>
        <p:sp>
          <p:nvSpPr>
            <p:cNvPr id="324"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5"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6"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7"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8"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29"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30"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332"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33"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3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3472" name="Group 2"/>
          <p:cNvGrpSpPr/>
          <p:nvPr/>
        </p:nvGrpSpPr>
        <p:grpSpPr>
          <a:xfrm>
            <a:off x="6288618" y="5345114"/>
            <a:ext cx="5903384" cy="1512888"/>
            <a:chOff x="0" y="0"/>
            <a:chExt cx="5903383" cy="1512887"/>
          </a:xfrm>
        </p:grpSpPr>
        <p:sp>
          <p:nvSpPr>
            <p:cNvPr id="3457"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58"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59"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60"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61"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62"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63"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64"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65"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66"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67"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68"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69"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70"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71"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3473"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x">
  <p:cSld name="Content with Caption">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3495" name="Group 2"/>
          <p:cNvGrpSpPr/>
          <p:nvPr/>
        </p:nvGrpSpPr>
        <p:grpSpPr>
          <a:xfrm>
            <a:off x="6288618" y="5345114"/>
            <a:ext cx="5903384" cy="1512888"/>
            <a:chOff x="0" y="0"/>
            <a:chExt cx="5903383" cy="1512887"/>
          </a:xfrm>
        </p:grpSpPr>
        <p:sp>
          <p:nvSpPr>
            <p:cNvPr id="3480"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81"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82"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83"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84"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85"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86"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87"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88"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89"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90"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91"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92"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93"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494"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3496"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497" name="Body Level One…"/>
          <p:cNvSpPr txBox="1">
            <a:spLocks noGrp="1"/>
          </p:cNvSpPr>
          <p:nvPr>
            <p:ph type="body" sz="half" idx="1"/>
          </p:nvPr>
        </p:nvSpPr>
        <p:spPr>
          <a:xfrm>
            <a:off x="5183716" y="987425"/>
            <a:ext cx="6172201" cy="4873626"/>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3498" name="Text Placeholder 3"/>
          <p:cNvSpPr>
            <a:spLocks noGrp="1"/>
          </p:cNvSpPr>
          <p:nvPr>
            <p:ph type="body" sz="quarter" idx="21"/>
          </p:nvPr>
        </p:nvSpPr>
        <p:spPr>
          <a:xfrm>
            <a:off x="840317" y="2057400"/>
            <a:ext cx="3932768" cy="3811588"/>
          </a:xfrm>
          <a:prstGeom prst="rect">
            <a:avLst/>
          </a:prstGeom>
        </p:spPr>
        <p:txBody>
          <a:bodyPr/>
          <a:lstStyle/>
          <a:p>
            <a:pPr marL="0" indent="0">
              <a:lnSpc>
                <a:spcPct val="100000"/>
              </a:lnSpc>
              <a:spcBef>
                <a:spcPts val="300"/>
              </a:spcBef>
              <a:buClrTx/>
              <a:buSzTx/>
              <a:buFontTx/>
              <a:buNone/>
              <a:defRPr sz="1600">
                <a:solidFill>
                  <a:srgbClr val="EAEAEA"/>
                </a:solidFill>
                <a:effectLst>
                  <a:outerShdw blurRad="38100" dist="38100" dir="2700000" rotWithShape="0">
                    <a:srgbClr val="000000"/>
                  </a:outerShdw>
                </a:effectLst>
                <a:latin typeface="Verdana"/>
                <a:ea typeface="Verdana"/>
                <a:cs typeface="Verdana"/>
                <a:sym typeface="Verdana"/>
              </a:defRPr>
            </a:pPr>
            <a:endParaRPr/>
          </a:p>
        </p:txBody>
      </p:sp>
      <p:sp>
        <p:nvSpPr>
          <p:cNvPr id="3499"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x">
  <p:cSld name="Picture with Caption">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3521" name="Group 2"/>
          <p:cNvGrpSpPr/>
          <p:nvPr/>
        </p:nvGrpSpPr>
        <p:grpSpPr>
          <a:xfrm>
            <a:off x="6288618" y="5345114"/>
            <a:ext cx="5903384" cy="1512888"/>
            <a:chOff x="0" y="0"/>
            <a:chExt cx="5903383" cy="1512887"/>
          </a:xfrm>
        </p:grpSpPr>
        <p:sp>
          <p:nvSpPr>
            <p:cNvPr id="3506"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07"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08"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09"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10"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11"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12"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13"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14"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15"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16"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17"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18"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19"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20"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3522"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523"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3524" name="Body Level One…"/>
          <p:cNvSpPr txBox="1">
            <a:spLocks noGrp="1"/>
          </p:cNvSpPr>
          <p:nvPr>
            <p:ph type="body" sz="quarter" idx="1"/>
          </p:nvPr>
        </p:nvSpPr>
        <p:spPr>
          <a:xfrm>
            <a:off x="840317" y="2057400"/>
            <a:ext cx="3932768" cy="3811588"/>
          </a:xfrm>
          <a:prstGeom prst="rect">
            <a:avLst/>
          </a:prstGeom>
        </p:spPr>
        <p:txBody>
          <a:bodyPr/>
          <a:lstStyle>
            <a:lvl1pPr marL="0" indent="0">
              <a:lnSpc>
                <a:spcPct val="100000"/>
              </a:lnSpc>
              <a:spcBef>
                <a:spcPts val="300"/>
              </a:spcBef>
              <a:buClrTx/>
              <a:buSzTx/>
              <a:buFontTx/>
              <a:buNone/>
              <a:defRPr sz="1600">
                <a:solidFill>
                  <a:srgbClr val="EAEAEA"/>
                </a:solidFill>
                <a:effectLst>
                  <a:outerShdw blurRad="38100" dist="38100" dir="2700000" rotWithShape="0">
                    <a:srgbClr val="000000"/>
                  </a:outerShdw>
                </a:effectLst>
                <a:latin typeface="Verdana"/>
                <a:ea typeface="Verdana"/>
                <a:cs typeface="Verdana"/>
                <a:sym typeface="Verdana"/>
              </a:defRPr>
            </a:lvl1pPr>
            <a:lvl2pPr marL="0" indent="457200">
              <a:lnSpc>
                <a:spcPct val="100000"/>
              </a:lnSpc>
              <a:spcBef>
                <a:spcPts val="300"/>
              </a:spcBef>
              <a:buClrTx/>
              <a:buSzTx/>
              <a:buFontTx/>
              <a:buNone/>
              <a:defRPr sz="1600">
                <a:solidFill>
                  <a:srgbClr val="EAEAEA"/>
                </a:solidFill>
                <a:effectLst>
                  <a:outerShdw blurRad="38100" dist="38100" dir="2700000" rotWithShape="0">
                    <a:srgbClr val="000000"/>
                  </a:outerShdw>
                </a:effectLst>
                <a:latin typeface="Verdana"/>
                <a:ea typeface="Verdana"/>
                <a:cs typeface="Verdana"/>
                <a:sym typeface="Verdana"/>
              </a:defRPr>
            </a:lvl2pPr>
            <a:lvl3pPr marL="0" indent="914400">
              <a:lnSpc>
                <a:spcPct val="100000"/>
              </a:lnSpc>
              <a:spcBef>
                <a:spcPts val="300"/>
              </a:spcBef>
              <a:buClrTx/>
              <a:buSzTx/>
              <a:buFontTx/>
              <a:buNone/>
              <a:defRPr sz="1600">
                <a:solidFill>
                  <a:srgbClr val="EAEAEA"/>
                </a:solidFill>
                <a:effectLst>
                  <a:outerShdw blurRad="38100" dist="38100" dir="2700000" rotWithShape="0">
                    <a:srgbClr val="000000"/>
                  </a:outerShdw>
                </a:effectLst>
                <a:latin typeface="Verdana"/>
                <a:ea typeface="Verdana"/>
                <a:cs typeface="Verdana"/>
                <a:sym typeface="Verdana"/>
              </a:defRPr>
            </a:lvl3pPr>
            <a:lvl4pPr marL="0" indent="1371600">
              <a:lnSpc>
                <a:spcPct val="100000"/>
              </a:lnSpc>
              <a:spcBef>
                <a:spcPts val="300"/>
              </a:spcBef>
              <a:buClrTx/>
              <a:buSzTx/>
              <a:buFontTx/>
              <a:buNone/>
              <a:defRPr sz="1600">
                <a:solidFill>
                  <a:srgbClr val="EAEAEA"/>
                </a:solidFill>
                <a:effectLst>
                  <a:outerShdw blurRad="38100" dist="38100" dir="2700000" rotWithShape="0">
                    <a:srgbClr val="000000"/>
                  </a:outerShdw>
                </a:effectLst>
                <a:latin typeface="Verdana"/>
                <a:ea typeface="Verdana"/>
                <a:cs typeface="Verdana"/>
                <a:sym typeface="Verdana"/>
              </a:defRPr>
            </a:lvl4pPr>
            <a:lvl5pPr marL="0" indent="1828800">
              <a:lnSpc>
                <a:spcPct val="100000"/>
              </a:lnSpc>
              <a:spcBef>
                <a:spcPts val="300"/>
              </a:spcBef>
              <a:buClrTx/>
              <a:buSzTx/>
              <a:buFontTx/>
              <a:buNone/>
              <a:defRPr sz="16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3525"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3547" name="Group 2"/>
          <p:cNvGrpSpPr/>
          <p:nvPr/>
        </p:nvGrpSpPr>
        <p:grpSpPr>
          <a:xfrm>
            <a:off x="6288618" y="5345114"/>
            <a:ext cx="5903384" cy="1512888"/>
            <a:chOff x="0" y="0"/>
            <a:chExt cx="5903383" cy="1512887"/>
          </a:xfrm>
        </p:grpSpPr>
        <p:sp>
          <p:nvSpPr>
            <p:cNvPr id="3532"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33"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34"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35"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36"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37"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38"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39"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40"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41"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42"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43"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44"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45"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46"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3548"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549"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3550" name="Text Placeholder 3"/>
          <p:cNvSpPr>
            <a:spLocks noGrp="1"/>
          </p:cNvSpPr>
          <p:nvPr>
            <p:ph type="body" sz="half" idx="21"/>
          </p:nvPr>
        </p:nvSpPr>
        <p:spPr>
          <a:xfrm>
            <a:off x="6197600" y="1600200"/>
            <a:ext cx="5384800" cy="4530726"/>
          </a:xfrm>
          <a:prstGeom prst="rect">
            <a:avLst/>
          </a:prstGeom>
        </p:spPr>
        <p:txBody>
          <a:bodyPr/>
          <a:lstStyle/>
          <a:p>
            <a: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pPr>
            <a:endParaRPr/>
          </a:p>
        </p:txBody>
      </p:sp>
      <p:sp>
        <p:nvSpPr>
          <p:cNvPr id="3551"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x">
  <p:cSld name="Content">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3573" name="Group 2"/>
          <p:cNvGrpSpPr/>
          <p:nvPr/>
        </p:nvGrpSpPr>
        <p:grpSpPr>
          <a:xfrm>
            <a:off x="6288618" y="5345114"/>
            <a:ext cx="5903384" cy="1512888"/>
            <a:chOff x="0" y="0"/>
            <a:chExt cx="5903383" cy="1512887"/>
          </a:xfrm>
        </p:grpSpPr>
        <p:sp>
          <p:nvSpPr>
            <p:cNvPr id="3558"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59"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60"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61"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62"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63"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64"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65"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66"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67"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68"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69"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70"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71"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72"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3574" name="Body Level One…"/>
          <p:cNvSpPr txBox="1">
            <a:spLocks noGrp="1"/>
          </p:cNvSpPr>
          <p:nvPr>
            <p:ph type="body" idx="1"/>
          </p:nvPr>
        </p:nvSpPr>
        <p:spPr>
          <a:xfrm>
            <a:off x="609600" y="277813"/>
            <a:ext cx="10972800" cy="5853113"/>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3575"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3597" name="Group 2"/>
          <p:cNvGrpSpPr/>
          <p:nvPr/>
        </p:nvGrpSpPr>
        <p:grpSpPr>
          <a:xfrm>
            <a:off x="6288618" y="5345114"/>
            <a:ext cx="5903384" cy="1512888"/>
            <a:chOff x="0" y="0"/>
            <a:chExt cx="5903383" cy="1512887"/>
          </a:xfrm>
        </p:grpSpPr>
        <p:sp>
          <p:nvSpPr>
            <p:cNvPr id="3582"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83"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84"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85"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86"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87"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88"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89"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90"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91"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92"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93"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94"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95"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596"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3598"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599"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3600"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3622" name="Group 2"/>
          <p:cNvGrpSpPr/>
          <p:nvPr/>
        </p:nvGrpSpPr>
        <p:grpSpPr>
          <a:xfrm>
            <a:off x="6288618" y="5345114"/>
            <a:ext cx="5903384" cy="1512888"/>
            <a:chOff x="0" y="0"/>
            <a:chExt cx="5903383" cy="1512887"/>
          </a:xfrm>
        </p:grpSpPr>
        <p:sp>
          <p:nvSpPr>
            <p:cNvPr id="3607"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08"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09"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10"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11"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12"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13"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14"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15"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16"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17"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18"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19"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20"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21"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3623"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624"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3625"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3647" name="Group 2"/>
          <p:cNvGrpSpPr/>
          <p:nvPr/>
        </p:nvGrpSpPr>
        <p:grpSpPr>
          <a:xfrm>
            <a:off x="6288618" y="5345114"/>
            <a:ext cx="5903384" cy="1512888"/>
            <a:chOff x="0" y="0"/>
            <a:chExt cx="5903383" cy="1512887"/>
          </a:xfrm>
        </p:grpSpPr>
        <p:sp>
          <p:nvSpPr>
            <p:cNvPr id="3632"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33"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34"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35"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36"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37"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38"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39"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40"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41"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42"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43"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44"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45"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46"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3648"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649"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1pPr>
            <a:lvl2pPr marL="783771" indent="-326571">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2pPr>
            <a:lvl3pPr marL="1219200" indent="-30480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3pPr>
            <a:lvl4pPr marL="1737360" indent="-365760">
              <a:lnSpc>
                <a:spcPct val="100000"/>
              </a:lnSpc>
              <a:spcBef>
                <a:spcPts val="700"/>
              </a:spcBef>
              <a:buClr>
                <a:srgbClr val="EEC85E"/>
              </a:buClr>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4pPr>
            <a:lvl5pPr marL="2194560" indent="-365760">
              <a:lnSpc>
                <a:spcPct val="100000"/>
              </a:lnSpc>
              <a:spcBef>
                <a:spcPts val="700"/>
              </a:spcBef>
              <a:buClr>
                <a:srgbClr val="EEC85E"/>
              </a:buClr>
              <a:buSzPct val="70000"/>
              <a:buFontTx/>
              <a:buChar char="◆"/>
              <a:defRPr sz="3200">
                <a:solidFill>
                  <a:srgbClr val="EAEAEA"/>
                </a:solidFill>
                <a:effectLst>
                  <a:outerShdw blurRad="38100" dist="38100" dir="2700000" rotWithShape="0">
                    <a:srgbClr val="000000"/>
                  </a:outerShdw>
                </a:effectLst>
                <a:latin typeface="Verdana"/>
                <a:ea typeface="Verdana"/>
                <a:cs typeface="Verdana"/>
                <a:sym typeface="Verdana"/>
              </a:defRPr>
            </a:lvl5pPr>
          </a:lstStyle>
          <a:p>
            <a:r>
              <a:t>Body Level One</a:t>
            </a:r>
          </a:p>
          <a:p>
            <a:pPr lvl="1"/>
            <a:r>
              <a:t>Body Level Two</a:t>
            </a:r>
          </a:p>
          <a:p>
            <a:pPr lvl="2"/>
            <a:r>
              <a:t>Body Level Three</a:t>
            </a:r>
          </a:p>
          <a:p>
            <a:pPr lvl="3"/>
            <a:r>
              <a:t>Body Level Four</a:t>
            </a:r>
          </a:p>
          <a:p>
            <a:pPr lvl="4"/>
            <a:r>
              <a:t>Body Level Five</a:t>
            </a:r>
          </a:p>
        </p:txBody>
      </p:sp>
      <p:sp>
        <p:nvSpPr>
          <p:cNvPr id="3650"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x">
  <p:cSld name="Title and Diagram or Organization Chart">
    <p:bg>
      <p:bgPr>
        <a:gradFill flip="none" rotWithShape="1">
          <a:gsLst>
            <a:gs pos="0">
              <a:srgbClr val="006666"/>
            </a:gs>
            <a:gs pos="100000">
              <a:srgbClr val="5D9E9E"/>
            </a:gs>
          </a:gsLst>
          <a:lin ang="5400000" scaled="0"/>
        </a:gradFill>
        <a:effectLst/>
      </p:bgPr>
    </p:bg>
    <p:spTree>
      <p:nvGrpSpPr>
        <p:cNvPr id="1" name=""/>
        <p:cNvGrpSpPr/>
        <p:nvPr/>
      </p:nvGrpSpPr>
      <p:grpSpPr>
        <a:xfrm>
          <a:off x="0" y="0"/>
          <a:ext cx="0" cy="0"/>
          <a:chOff x="0" y="0"/>
          <a:chExt cx="0" cy="0"/>
        </a:xfrm>
      </p:grpSpPr>
      <p:grpSp>
        <p:nvGrpSpPr>
          <p:cNvPr id="3672" name="Group 2"/>
          <p:cNvGrpSpPr/>
          <p:nvPr/>
        </p:nvGrpSpPr>
        <p:grpSpPr>
          <a:xfrm>
            <a:off x="6288618" y="5345114"/>
            <a:ext cx="5903384" cy="1512888"/>
            <a:chOff x="0" y="0"/>
            <a:chExt cx="5903383" cy="1512887"/>
          </a:xfrm>
        </p:grpSpPr>
        <p:sp>
          <p:nvSpPr>
            <p:cNvPr id="3657" name="Freeform 3"/>
            <p:cNvSpPr/>
            <p:nvPr/>
          </p:nvSpPr>
          <p:spPr>
            <a:xfrm>
              <a:off x="-1" y="0"/>
              <a:ext cx="5903385"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553" y="544"/>
                  </a:lnTo>
                  <a:lnTo>
                    <a:pt x="21553" y="408"/>
                  </a:lnTo>
                  <a:lnTo>
                    <a:pt x="21507" y="408"/>
                  </a:lnTo>
                  <a:lnTo>
                    <a:pt x="21414" y="272"/>
                  </a:lnTo>
                  <a:lnTo>
                    <a:pt x="21274" y="136"/>
                  </a:lnTo>
                  <a:lnTo>
                    <a:pt x="21087" y="0"/>
                  </a:lnTo>
                  <a:lnTo>
                    <a:pt x="20807" y="544"/>
                  </a:lnTo>
                  <a:lnTo>
                    <a:pt x="20536" y="1224"/>
                  </a:lnTo>
                  <a:lnTo>
                    <a:pt x="20349" y="2040"/>
                  </a:lnTo>
                  <a:lnTo>
                    <a:pt x="20302" y="2176"/>
                  </a:lnTo>
                  <a:lnTo>
                    <a:pt x="20302" y="2312"/>
                  </a:lnTo>
                  <a:lnTo>
                    <a:pt x="20209" y="2448"/>
                  </a:lnTo>
                  <a:lnTo>
                    <a:pt x="20069" y="2720"/>
                  </a:lnTo>
                  <a:lnTo>
                    <a:pt x="19743" y="2992"/>
                  </a:lnTo>
                  <a:lnTo>
                    <a:pt x="19510" y="3536"/>
                  </a:lnTo>
                  <a:lnTo>
                    <a:pt x="19510" y="4760"/>
                  </a:lnTo>
                  <a:lnTo>
                    <a:pt x="19463" y="4896"/>
                  </a:lnTo>
                  <a:lnTo>
                    <a:pt x="19463" y="5032"/>
                  </a:lnTo>
                  <a:lnTo>
                    <a:pt x="19417" y="5168"/>
                  </a:lnTo>
                  <a:lnTo>
                    <a:pt x="19417" y="5440"/>
                  </a:lnTo>
                  <a:lnTo>
                    <a:pt x="19370" y="5576"/>
                  </a:lnTo>
                  <a:lnTo>
                    <a:pt x="19323" y="5576"/>
                  </a:lnTo>
                  <a:lnTo>
                    <a:pt x="19323" y="5712"/>
                  </a:lnTo>
                  <a:lnTo>
                    <a:pt x="19090" y="5712"/>
                  </a:lnTo>
                  <a:lnTo>
                    <a:pt x="18951" y="5848"/>
                  </a:lnTo>
                  <a:lnTo>
                    <a:pt x="18764" y="5032"/>
                  </a:lnTo>
                  <a:lnTo>
                    <a:pt x="18624" y="4760"/>
                  </a:lnTo>
                  <a:lnTo>
                    <a:pt x="18438" y="4896"/>
                  </a:lnTo>
                  <a:lnTo>
                    <a:pt x="18119" y="4896"/>
                  </a:lnTo>
                  <a:lnTo>
                    <a:pt x="17560" y="4352"/>
                  </a:lnTo>
                  <a:lnTo>
                    <a:pt x="17466" y="4216"/>
                  </a:lnTo>
                  <a:lnTo>
                    <a:pt x="17327" y="4216"/>
                  </a:lnTo>
                  <a:lnTo>
                    <a:pt x="17280" y="4352"/>
                  </a:lnTo>
                  <a:lnTo>
                    <a:pt x="17233" y="4352"/>
                  </a:lnTo>
                  <a:lnTo>
                    <a:pt x="17187" y="4488"/>
                  </a:lnTo>
                  <a:lnTo>
                    <a:pt x="17047" y="4624"/>
                  </a:lnTo>
                  <a:lnTo>
                    <a:pt x="16860" y="4760"/>
                  </a:lnTo>
                  <a:lnTo>
                    <a:pt x="16674" y="5168"/>
                  </a:lnTo>
                  <a:lnTo>
                    <a:pt x="16487" y="5440"/>
                  </a:lnTo>
                  <a:lnTo>
                    <a:pt x="16348" y="5440"/>
                  </a:lnTo>
                  <a:lnTo>
                    <a:pt x="16301" y="5576"/>
                  </a:lnTo>
                  <a:lnTo>
                    <a:pt x="16208" y="5576"/>
                  </a:lnTo>
                  <a:lnTo>
                    <a:pt x="16161" y="5712"/>
                  </a:lnTo>
                  <a:lnTo>
                    <a:pt x="16161" y="5848"/>
                  </a:lnTo>
                  <a:lnTo>
                    <a:pt x="16115" y="5848"/>
                  </a:lnTo>
                  <a:lnTo>
                    <a:pt x="16115" y="6256"/>
                  </a:lnTo>
                  <a:lnTo>
                    <a:pt x="16076" y="6528"/>
                  </a:lnTo>
                  <a:lnTo>
                    <a:pt x="15982" y="6800"/>
                  </a:lnTo>
                  <a:lnTo>
                    <a:pt x="15889" y="6800"/>
                  </a:lnTo>
                  <a:lnTo>
                    <a:pt x="15843" y="6936"/>
                  </a:lnTo>
                  <a:lnTo>
                    <a:pt x="15796" y="6936"/>
                  </a:lnTo>
                  <a:lnTo>
                    <a:pt x="15796" y="7072"/>
                  </a:lnTo>
                  <a:lnTo>
                    <a:pt x="15749" y="7072"/>
                  </a:lnTo>
                  <a:lnTo>
                    <a:pt x="15749" y="7208"/>
                  </a:lnTo>
                  <a:lnTo>
                    <a:pt x="15609" y="7616"/>
                  </a:lnTo>
                  <a:lnTo>
                    <a:pt x="15516" y="7616"/>
                  </a:lnTo>
                  <a:lnTo>
                    <a:pt x="15470" y="7752"/>
                  </a:lnTo>
                  <a:lnTo>
                    <a:pt x="15376" y="7752"/>
                  </a:lnTo>
                  <a:lnTo>
                    <a:pt x="15237" y="7616"/>
                  </a:lnTo>
                  <a:lnTo>
                    <a:pt x="14864" y="7616"/>
                  </a:lnTo>
                  <a:lnTo>
                    <a:pt x="14724" y="7480"/>
                  </a:lnTo>
                  <a:lnTo>
                    <a:pt x="14584" y="7480"/>
                  </a:lnTo>
                  <a:lnTo>
                    <a:pt x="14397" y="8024"/>
                  </a:lnTo>
                  <a:lnTo>
                    <a:pt x="14351" y="8024"/>
                  </a:lnTo>
                  <a:lnTo>
                    <a:pt x="14258" y="8159"/>
                  </a:lnTo>
                  <a:lnTo>
                    <a:pt x="14118" y="8159"/>
                  </a:lnTo>
                  <a:lnTo>
                    <a:pt x="13799" y="7752"/>
                  </a:lnTo>
                  <a:lnTo>
                    <a:pt x="13473" y="7752"/>
                  </a:lnTo>
                  <a:lnTo>
                    <a:pt x="13426" y="7888"/>
                  </a:lnTo>
                  <a:lnTo>
                    <a:pt x="13380" y="7888"/>
                  </a:lnTo>
                  <a:lnTo>
                    <a:pt x="13240" y="8295"/>
                  </a:lnTo>
                  <a:lnTo>
                    <a:pt x="13193" y="8567"/>
                  </a:lnTo>
                  <a:lnTo>
                    <a:pt x="13007" y="9111"/>
                  </a:lnTo>
                  <a:lnTo>
                    <a:pt x="12867" y="9633"/>
                  </a:lnTo>
                  <a:lnTo>
                    <a:pt x="12680" y="10449"/>
                  </a:lnTo>
                  <a:lnTo>
                    <a:pt x="12540" y="11537"/>
                  </a:lnTo>
                  <a:lnTo>
                    <a:pt x="12540" y="13984"/>
                  </a:lnTo>
                  <a:lnTo>
                    <a:pt x="12587" y="14528"/>
                  </a:lnTo>
                  <a:lnTo>
                    <a:pt x="12634" y="14528"/>
                  </a:lnTo>
                  <a:lnTo>
                    <a:pt x="12680" y="14664"/>
                  </a:lnTo>
                  <a:lnTo>
                    <a:pt x="12680" y="14936"/>
                  </a:lnTo>
                  <a:lnTo>
                    <a:pt x="12727" y="14936"/>
                  </a:lnTo>
                  <a:lnTo>
                    <a:pt x="12727" y="15208"/>
                  </a:lnTo>
                  <a:lnTo>
                    <a:pt x="12680" y="15208"/>
                  </a:lnTo>
                  <a:lnTo>
                    <a:pt x="12680" y="15344"/>
                  </a:lnTo>
                  <a:lnTo>
                    <a:pt x="12634" y="15344"/>
                  </a:lnTo>
                  <a:lnTo>
                    <a:pt x="12587" y="15480"/>
                  </a:lnTo>
                  <a:lnTo>
                    <a:pt x="12401" y="15616"/>
                  </a:lnTo>
                  <a:lnTo>
                    <a:pt x="11934" y="15616"/>
                  </a:lnTo>
                  <a:lnTo>
                    <a:pt x="11795" y="15480"/>
                  </a:lnTo>
                  <a:lnTo>
                    <a:pt x="11616" y="15208"/>
                  </a:lnTo>
                  <a:lnTo>
                    <a:pt x="11383" y="14256"/>
                  </a:lnTo>
                  <a:lnTo>
                    <a:pt x="11150" y="13576"/>
                  </a:lnTo>
                  <a:lnTo>
                    <a:pt x="10683" y="12761"/>
                  </a:lnTo>
                  <a:lnTo>
                    <a:pt x="10357" y="13305"/>
                  </a:lnTo>
                  <a:lnTo>
                    <a:pt x="10124" y="14800"/>
                  </a:lnTo>
                  <a:lnTo>
                    <a:pt x="9798" y="15072"/>
                  </a:lnTo>
                  <a:lnTo>
                    <a:pt x="9471" y="14800"/>
                  </a:lnTo>
                  <a:lnTo>
                    <a:pt x="9199" y="15208"/>
                  </a:lnTo>
                  <a:lnTo>
                    <a:pt x="8593" y="15208"/>
                  </a:lnTo>
                  <a:lnTo>
                    <a:pt x="8360" y="16024"/>
                  </a:lnTo>
                  <a:lnTo>
                    <a:pt x="7894" y="16568"/>
                  </a:lnTo>
                  <a:lnTo>
                    <a:pt x="7335" y="17248"/>
                  </a:lnTo>
                  <a:lnTo>
                    <a:pt x="7156" y="17520"/>
                  </a:lnTo>
                  <a:lnTo>
                    <a:pt x="6736" y="17520"/>
                  </a:lnTo>
                  <a:lnTo>
                    <a:pt x="6317" y="16840"/>
                  </a:lnTo>
                  <a:lnTo>
                    <a:pt x="6084" y="16296"/>
                  </a:lnTo>
                  <a:lnTo>
                    <a:pt x="5757" y="16160"/>
                  </a:lnTo>
                  <a:lnTo>
                    <a:pt x="5384" y="15888"/>
                  </a:lnTo>
                  <a:lnTo>
                    <a:pt x="4786" y="15888"/>
                  </a:lnTo>
                  <a:lnTo>
                    <a:pt x="4646" y="15752"/>
                  </a:lnTo>
                  <a:lnTo>
                    <a:pt x="4413" y="15752"/>
                  </a:lnTo>
                  <a:lnTo>
                    <a:pt x="4367" y="15888"/>
                  </a:lnTo>
                  <a:lnTo>
                    <a:pt x="4320" y="15888"/>
                  </a:lnTo>
                  <a:lnTo>
                    <a:pt x="4227" y="16160"/>
                  </a:lnTo>
                  <a:lnTo>
                    <a:pt x="3854" y="16976"/>
                  </a:lnTo>
                  <a:lnTo>
                    <a:pt x="3388" y="18336"/>
                  </a:lnTo>
                  <a:lnTo>
                    <a:pt x="3294" y="18472"/>
                  </a:lnTo>
                  <a:lnTo>
                    <a:pt x="3248" y="18608"/>
                  </a:lnTo>
                  <a:lnTo>
                    <a:pt x="2735" y="18608"/>
                  </a:lnTo>
                  <a:lnTo>
                    <a:pt x="2603" y="18744"/>
                  </a:lnTo>
                  <a:lnTo>
                    <a:pt x="2556" y="18744"/>
                  </a:lnTo>
                  <a:lnTo>
                    <a:pt x="1810" y="19016"/>
                  </a:lnTo>
                  <a:lnTo>
                    <a:pt x="1764" y="19152"/>
                  </a:lnTo>
                  <a:lnTo>
                    <a:pt x="1624" y="19288"/>
                  </a:lnTo>
                  <a:lnTo>
                    <a:pt x="1531" y="19288"/>
                  </a:lnTo>
                  <a:lnTo>
                    <a:pt x="1437" y="19424"/>
                  </a:lnTo>
                  <a:lnTo>
                    <a:pt x="1298" y="19424"/>
                  </a:lnTo>
                  <a:lnTo>
                    <a:pt x="1158" y="19288"/>
                  </a:lnTo>
                  <a:lnTo>
                    <a:pt x="971" y="19288"/>
                  </a:lnTo>
                  <a:lnTo>
                    <a:pt x="925" y="19424"/>
                  </a:lnTo>
                  <a:lnTo>
                    <a:pt x="831" y="19424"/>
                  </a:lnTo>
                  <a:lnTo>
                    <a:pt x="785" y="19560"/>
                  </a:lnTo>
                  <a:lnTo>
                    <a:pt x="785" y="19832"/>
                  </a:lnTo>
                  <a:lnTo>
                    <a:pt x="738" y="19832"/>
                  </a:lnTo>
                  <a:lnTo>
                    <a:pt x="738" y="19968"/>
                  </a:lnTo>
                  <a:lnTo>
                    <a:pt x="692" y="19968"/>
                  </a:lnTo>
                  <a:lnTo>
                    <a:pt x="645" y="20104"/>
                  </a:lnTo>
                  <a:lnTo>
                    <a:pt x="598" y="20104"/>
                  </a:lnTo>
                  <a:lnTo>
                    <a:pt x="466" y="20240"/>
                  </a:lnTo>
                  <a:lnTo>
                    <a:pt x="420" y="20376"/>
                  </a:lnTo>
                  <a:lnTo>
                    <a:pt x="373" y="20376"/>
                  </a:lnTo>
                  <a:lnTo>
                    <a:pt x="373" y="20512"/>
                  </a:lnTo>
                  <a:lnTo>
                    <a:pt x="0" y="21600"/>
                  </a:lnTo>
                  <a:lnTo>
                    <a:pt x="21600" y="21600"/>
                  </a:lnTo>
                  <a:lnTo>
                    <a:pt x="21600" y="544"/>
                  </a:lnTo>
                </a:path>
              </a:pathLst>
            </a:custGeom>
            <a:gradFill flip="none" rotWithShape="1">
              <a:gsLst>
                <a:gs pos="0">
                  <a:srgbClr val="006666"/>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58" name="Freeform 4"/>
            <p:cNvSpPr/>
            <p:nvPr/>
          </p:nvSpPr>
          <p:spPr>
            <a:xfrm>
              <a:off x="3452283" y="1027112"/>
              <a:ext cx="25401" cy="28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4400"/>
                  </a:lnTo>
                  <a:lnTo>
                    <a:pt x="0" y="0"/>
                  </a:lnTo>
                  <a:lnTo>
                    <a:pt x="21600" y="216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59" name="Freeform 5"/>
            <p:cNvSpPr/>
            <p:nvPr/>
          </p:nvSpPr>
          <p:spPr>
            <a:xfrm>
              <a:off x="3439583" y="998537"/>
              <a:ext cx="12701" cy="28576"/>
            </a:xfrm>
            <a:custGeom>
              <a:avLst/>
              <a:gdLst/>
              <a:ahLst/>
              <a:cxnLst>
                <a:cxn ang="0">
                  <a:pos x="wd2" y="hd2"/>
                </a:cxn>
                <a:cxn ang="5400000">
                  <a:pos x="wd2" y="hd2"/>
                </a:cxn>
                <a:cxn ang="10800000">
                  <a:pos x="wd2" y="hd2"/>
                </a:cxn>
                <a:cxn ang="16200000">
                  <a:pos x="wd2" y="hd2"/>
                </a:cxn>
              </a:cxnLst>
              <a:rect l="0" t="0" r="r" b="b"/>
              <a:pathLst>
                <a:path w="21600" h="21600" extrusionOk="0">
                  <a:moveTo>
                    <a:pt x="0" y="14400"/>
                  </a:moveTo>
                  <a:lnTo>
                    <a:pt x="21600" y="21600"/>
                  </a:lnTo>
                  <a:lnTo>
                    <a:pt x="0" y="0"/>
                  </a:lnTo>
                  <a:lnTo>
                    <a:pt x="0" y="1440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60" name="Freeform 6"/>
            <p:cNvSpPr/>
            <p:nvPr/>
          </p:nvSpPr>
          <p:spPr>
            <a:xfrm>
              <a:off x="4675716" y="333374"/>
              <a:ext cx="643468" cy="1176339"/>
            </a:xfrm>
            <a:custGeom>
              <a:avLst/>
              <a:gdLst/>
              <a:ahLst/>
              <a:cxnLst>
                <a:cxn ang="0">
                  <a:pos x="wd2" y="hd2"/>
                </a:cxn>
                <a:cxn ang="5400000">
                  <a:pos x="wd2" y="hd2"/>
                </a:cxn>
                <a:cxn ang="10800000">
                  <a:pos x="wd2" y="hd2"/>
                </a:cxn>
                <a:cxn ang="16200000">
                  <a:pos x="wd2" y="hd2"/>
                </a:cxn>
              </a:cxnLst>
              <a:rect l="0" t="0" r="r" b="b"/>
              <a:pathLst>
                <a:path w="21600" h="21600" extrusionOk="0">
                  <a:moveTo>
                    <a:pt x="19895" y="1224"/>
                  </a:moveTo>
                  <a:lnTo>
                    <a:pt x="18189" y="1224"/>
                  </a:lnTo>
                  <a:lnTo>
                    <a:pt x="16911" y="1399"/>
                  </a:lnTo>
                  <a:lnTo>
                    <a:pt x="15205" y="350"/>
                  </a:lnTo>
                  <a:lnTo>
                    <a:pt x="13926" y="0"/>
                  </a:lnTo>
                  <a:lnTo>
                    <a:pt x="11653" y="4868"/>
                  </a:lnTo>
                  <a:lnTo>
                    <a:pt x="10232" y="6326"/>
                  </a:lnTo>
                  <a:lnTo>
                    <a:pt x="7816" y="8191"/>
                  </a:lnTo>
                  <a:lnTo>
                    <a:pt x="6821" y="9532"/>
                  </a:lnTo>
                  <a:lnTo>
                    <a:pt x="8811" y="11806"/>
                  </a:lnTo>
                  <a:lnTo>
                    <a:pt x="7105" y="13496"/>
                  </a:lnTo>
                  <a:lnTo>
                    <a:pt x="4832" y="14662"/>
                  </a:lnTo>
                  <a:lnTo>
                    <a:pt x="2132" y="15712"/>
                  </a:lnTo>
                  <a:lnTo>
                    <a:pt x="1705" y="17869"/>
                  </a:lnTo>
                  <a:lnTo>
                    <a:pt x="0" y="21600"/>
                  </a:lnTo>
                  <a:lnTo>
                    <a:pt x="14353" y="21600"/>
                  </a:lnTo>
                  <a:lnTo>
                    <a:pt x="12789" y="18627"/>
                  </a:lnTo>
                  <a:lnTo>
                    <a:pt x="13642" y="17169"/>
                  </a:lnTo>
                  <a:lnTo>
                    <a:pt x="12647" y="15712"/>
                  </a:lnTo>
                  <a:lnTo>
                    <a:pt x="13500" y="14546"/>
                  </a:lnTo>
                  <a:lnTo>
                    <a:pt x="13074" y="13555"/>
                  </a:lnTo>
                  <a:lnTo>
                    <a:pt x="13642" y="11398"/>
                  </a:lnTo>
                  <a:lnTo>
                    <a:pt x="15347" y="9124"/>
                  </a:lnTo>
                  <a:lnTo>
                    <a:pt x="16911" y="7258"/>
                  </a:lnTo>
                  <a:lnTo>
                    <a:pt x="19042" y="5393"/>
                  </a:lnTo>
                  <a:lnTo>
                    <a:pt x="20179" y="4635"/>
                  </a:lnTo>
                  <a:lnTo>
                    <a:pt x="21600" y="350"/>
                  </a:lnTo>
                  <a:lnTo>
                    <a:pt x="21174" y="700"/>
                  </a:lnTo>
                  <a:lnTo>
                    <a:pt x="20747" y="874"/>
                  </a:lnTo>
                  <a:lnTo>
                    <a:pt x="20747" y="1049"/>
                  </a:lnTo>
                  <a:lnTo>
                    <a:pt x="20321" y="1049"/>
                  </a:lnTo>
                  <a:lnTo>
                    <a:pt x="20321" y="1224"/>
                  </a:lnTo>
                  <a:lnTo>
                    <a:pt x="19895" y="12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61" name="Freeform 7"/>
            <p:cNvSpPr/>
            <p:nvPr/>
          </p:nvSpPr>
          <p:spPr>
            <a:xfrm>
              <a:off x="4121149" y="295274"/>
              <a:ext cx="664634" cy="1217614"/>
            </a:xfrm>
            <a:custGeom>
              <a:avLst/>
              <a:gdLst/>
              <a:ahLst/>
              <a:cxnLst>
                <a:cxn ang="0">
                  <a:pos x="wd2" y="hd2"/>
                </a:cxn>
                <a:cxn ang="5400000">
                  <a:pos x="wd2" y="hd2"/>
                </a:cxn>
                <a:cxn ang="10800000">
                  <a:pos x="wd2" y="hd2"/>
                </a:cxn>
                <a:cxn ang="16200000">
                  <a:pos x="wd2" y="hd2"/>
                </a:cxn>
              </a:cxnLst>
              <a:rect l="0" t="0" r="r" b="b"/>
              <a:pathLst>
                <a:path w="21600" h="21600" extrusionOk="0">
                  <a:moveTo>
                    <a:pt x="19536" y="169"/>
                  </a:moveTo>
                  <a:lnTo>
                    <a:pt x="19124" y="169"/>
                  </a:lnTo>
                  <a:lnTo>
                    <a:pt x="18711" y="338"/>
                  </a:lnTo>
                  <a:lnTo>
                    <a:pt x="17473" y="507"/>
                  </a:lnTo>
                  <a:lnTo>
                    <a:pt x="15822" y="676"/>
                  </a:lnTo>
                  <a:lnTo>
                    <a:pt x="14171" y="1183"/>
                  </a:lnTo>
                  <a:lnTo>
                    <a:pt x="12932" y="1352"/>
                  </a:lnTo>
                  <a:lnTo>
                    <a:pt x="12107" y="1521"/>
                  </a:lnTo>
                  <a:lnTo>
                    <a:pt x="11694" y="1521"/>
                  </a:lnTo>
                  <a:lnTo>
                    <a:pt x="10318" y="4759"/>
                  </a:lnTo>
                  <a:lnTo>
                    <a:pt x="7567" y="6336"/>
                  </a:lnTo>
                  <a:lnTo>
                    <a:pt x="3715" y="10786"/>
                  </a:lnTo>
                  <a:lnTo>
                    <a:pt x="5641" y="15630"/>
                  </a:lnTo>
                  <a:lnTo>
                    <a:pt x="2752" y="19122"/>
                  </a:lnTo>
                  <a:lnTo>
                    <a:pt x="0" y="21600"/>
                  </a:lnTo>
                  <a:lnTo>
                    <a:pt x="7429" y="21600"/>
                  </a:lnTo>
                  <a:lnTo>
                    <a:pt x="8255" y="17207"/>
                  </a:lnTo>
                  <a:lnTo>
                    <a:pt x="10181" y="14053"/>
                  </a:lnTo>
                  <a:lnTo>
                    <a:pt x="11006" y="10335"/>
                  </a:lnTo>
                  <a:lnTo>
                    <a:pt x="14996" y="9209"/>
                  </a:lnTo>
                  <a:lnTo>
                    <a:pt x="16372" y="6224"/>
                  </a:lnTo>
                  <a:lnTo>
                    <a:pt x="20362" y="3802"/>
                  </a:lnTo>
                  <a:lnTo>
                    <a:pt x="21600" y="0"/>
                  </a:lnTo>
                  <a:lnTo>
                    <a:pt x="19949" y="0"/>
                  </a:lnTo>
                  <a:lnTo>
                    <a:pt x="19536" y="169"/>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62" name="Freeform 8"/>
            <p:cNvSpPr/>
            <p:nvPr/>
          </p:nvSpPr>
          <p:spPr>
            <a:xfrm>
              <a:off x="3659716" y="523874"/>
              <a:ext cx="582084" cy="989014"/>
            </a:xfrm>
            <a:custGeom>
              <a:avLst/>
              <a:gdLst/>
              <a:ahLst/>
              <a:cxnLst>
                <a:cxn ang="0">
                  <a:pos x="wd2" y="hd2"/>
                </a:cxn>
                <a:cxn ang="5400000">
                  <a:pos x="wd2" y="hd2"/>
                </a:cxn>
                <a:cxn ang="10800000">
                  <a:pos x="wd2" y="hd2"/>
                </a:cxn>
                <a:cxn ang="16200000">
                  <a:pos x="wd2" y="hd2"/>
                </a:cxn>
              </a:cxnLst>
              <a:rect l="0" t="0" r="r" b="b"/>
              <a:pathLst>
                <a:path w="21600" h="21600" extrusionOk="0">
                  <a:moveTo>
                    <a:pt x="20186" y="416"/>
                  </a:moveTo>
                  <a:lnTo>
                    <a:pt x="18772" y="208"/>
                  </a:lnTo>
                  <a:lnTo>
                    <a:pt x="15473" y="208"/>
                  </a:lnTo>
                  <a:lnTo>
                    <a:pt x="14531" y="0"/>
                  </a:lnTo>
                  <a:lnTo>
                    <a:pt x="12567" y="0"/>
                  </a:lnTo>
                  <a:lnTo>
                    <a:pt x="11311" y="4057"/>
                  </a:lnTo>
                  <a:lnTo>
                    <a:pt x="10054" y="6414"/>
                  </a:lnTo>
                  <a:lnTo>
                    <a:pt x="4556" y="10367"/>
                  </a:lnTo>
                  <a:lnTo>
                    <a:pt x="4241" y="15290"/>
                  </a:lnTo>
                  <a:lnTo>
                    <a:pt x="1885" y="18133"/>
                  </a:lnTo>
                  <a:lnTo>
                    <a:pt x="0" y="21600"/>
                  </a:lnTo>
                  <a:lnTo>
                    <a:pt x="6127" y="21600"/>
                  </a:lnTo>
                  <a:lnTo>
                    <a:pt x="7226" y="19242"/>
                  </a:lnTo>
                  <a:lnTo>
                    <a:pt x="10525" y="15498"/>
                  </a:lnTo>
                  <a:lnTo>
                    <a:pt x="12410" y="10921"/>
                  </a:lnTo>
                  <a:lnTo>
                    <a:pt x="14452" y="8910"/>
                  </a:lnTo>
                  <a:lnTo>
                    <a:pt x="16966" y="7316"/>
                  </a:lnTo>
                  <a:lnTo>
                    <a:pt x="17437" y="5027"/>
                  </a:lnTo>
                  <a:lnTo>
                    <a:pt x="18851" y="3848"/>
                  </a:lnTo>
                  <a:lnTo>
                    <a:pt x="20579" y="2739"/>
                  </a:lnTo>
                  <a:lnTo>
                    <a:pt x="21600" y="208"/>
                  </a:lnTo>
                  <a:lnTo>
                    <a:pt x="20657" y="416"/>
                  </a:lnTo>
                  <a:lnTo>
                    <a:pt x="20186" y="416"/>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63" name="Freeform 9"/>
            <p:cNvSpPr/>
            <p:nvPr/>
          </p:nvSpPr>
          <p:spPr>
            <a:xfrm>
              <a:off x="3282950" y="542924"/>
              <a:ext cx="450850" cy="969964"/>
            </a:xfrm>
            <a:custGeom>
              <a:avLst/>
              <a:gdLst/>
              <a:ahLst/>
              <a:cxnLst>
                <a:cxn ang="0">
                  <a:pos x="wd2" y="hd2"/>
                </a:cxn>
                <a:cxn ang="5400000">
                  <a:pos x="wd2" y="hd2"/>
                </a:cxn>
                <a:cxn ang="10800000">
                  <a:pos x="wd2" y="hd2"/>
                </a:cxn>
                <a:cxn ang="16200000">
                  <a:pos x="wd2" y="hd2"/>
                </a:cxn>
              </a:cxnLst>
              <a:rect l="0" t="0" r="r" b="b"/>
              <a:pathLst>
                <a:path w="21600" h="21600" extrusionOk="0">
                  <a:moveTo>
                    <a:pt x="17341" y="424"/>
                  </a:moveTo>
                  <a:lnTo>
                    <a:pt x="16124" y="848"/>
                  </a:lnTo>
                  <a:lnTo>
                    <a:pt x="15515" y="1273"/>
                  </a:lnTo>
                  <a:lnTo>
                    <a:pt x="12980" y="2121"/>
                  </a:lnTo>
                  <a:lnTo>
                    <a:pt x="11155" y="2934"/>
                  </a:lnTo>
                  <a:lnTo>
                    <a:pt x="8721" y="4207"/>
                  </a:lnTo>
                  <a:lnTo>
                    <a:pt x="6896" y="5904"/>
                  </a:lnTo>
                  <a:lnTo>
                    <a:pt x="6896" y="9510"/>
                  </a:lnTo>
                  <a:lnTo>
                    <a:pt x="8113" y="10782"/>
                  </a:lnTo>
                  <a:lnTo>
                    <a:pt x="9330" y="11207"/>
                  </a:lnTo>
                  <a:lnTo>
                    <a:pt x="9330" y="11419"/>
                  </a:lnTo>
                  <a:lnTo>
                    <a:pt x="2434" y="15449"/>
                  </a:lnTo>
                  <a:lnTo>
                    <a:pt x="1825" y="16651"/>
                  </a:lnTo>
                  <a:lnTo>
                    <a:pt x="0" y="19337"/>
                  </a:lnTo>
                  <a:lnTo>
                    <a:pt x="5070" y="21600"/>
                  </a:lnTo>
                  <a:lnTo>
                    <a:pt x="11561" y="21600"/>
                  </a:lnTo>
                  <a:lnTo>
                    <a:pt x="10546" y="19620"/>
                  </a:lnTo>
                  <a:lnTo>
                    <a:pt x="12169" y="18206"/>
                  </a:lnTo>
                  <a:lnTo>
                    <a:pt x="15211" y="15873"/>
                  </a:lnTo>
                  <a:lnTo>
                    <a:pt x="16834" y="13328"/>
                  </a:lnTo>
                  <a:lnTo>
                    <a:pt x="15820" y="10429"/>
                  </a:lnTo>
                  <a:lnTo>
                    <a:pt x="17239" y="7176"/>
                  </a:lnTo>
                  <a:lnTo>
                    <a:pt x="21499" y="3358"/>
                  </a:lnTo>
                  <a:lnTo>
                    <a:pt x="21600" y="0"/>
                  </a:lnTo>
                  <a:lnTo>
                    <a:pt x="19166" y="0"/>
                  </a:lnTo>
                  <a:lnTo>
                    <a:pt x="18558" y="212"/>
                  </a:lnTo>
                  <a:lnTo>
                    <a:pt x="17949" y="212"/>
                  </a:lnTo>
                  <a:lnTo>
                    <a:pt x="17341" y="42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64" name="Freeform 10"/>
            <p:cNvSpPr/>
            <p:nvPr/>
          </p:nvSpPr>
          <p:spPr>
            <a:xfrm>
              <a:off x="2796116" y="903287"/>
              <a:ext cx="353484" cy="609601"/>
            </a:xfrm>
            <a:custGeom>
              <a:avLst/>
              <a:gdLst/>
              <a:ahLst/>
              <a:cxnLst>
                <a:cxn ang="0">
                  <a:pos x="wd2" y="hd2"/>
                </a:cxn>
                <a:cxn ang="5400000">
                  <a:pos x="wd2" y="hd2"/>
                </a:cxn>
                <a:cxn ang="10800000">
                  <a:pos x="wd2" y="hd2"/>
                </a:cxn>
                <a:cxn ang="16200000">
                  <a:pos x="wd2" y="hd2"/>
                </a:cxn>
              </a:cxnLst>
              <a:rect l="0" t="0" r="r" b="b"/>
              <a:pathLst>
                <a:path w="21600" h="21600" extrusionOk="0">
                  <a:moveTo>
                    <a:pt x="19272" y="3375"/>
                  </a:moveTo>
                  <a:lnTo>
                    <a:pt x="15392" y="1687"/>
                  </a:lnTo>
                  <a:lnTo>
                    <a:pt x="11511" y="675"/>
                  </a:lnTo>
                  <a:lnTo>
                    <a:pt x="7631" y="0"/>
                  </a:lnTo>
                  <a:lnTo>
                    <a:pt x="6984" y="3937"/>
                  </a:lnTo>
                  <a:lnTo>
                    <a:pt x="5950" y="6300"/>
                  </a:lnTo>
                  <a:lnTo>
                    <a:pt x="6726" y="9450"/>
                  </a:lnTo>
                  <a:lnTo>
                    <a:pt x="3104" y="10913"/>
                  </a:lnTo>
                  <a:lnTo>
                    <a:pt x="2069" y="14513"/>
                  </a:lnTo>
                  <a:lnTo>
                    <a:pt x="259" y="16875"/>
                  </a:lnTo>
                  <a:lnTo>
                    <a:pt x="0" y="19800"/>
                  </a:lnTo>
                  <a:lnTo>
                    <a:pt x="6079" y="21600"/>
                  </a:lnTo>
                  <a:lnTo>
                    <a:pt x="19272" y="21600"/>
                  </a:lnTo>
                  <a:lnTo>
                    <a:pt x="17332" y="19688"/>
                  </a:lnTo>
                  <a:lnTo>
                    <a:pt x="13451" y="18225"/>
                  </a:lnTo>
                  <a:lnTo>
                    <a:pt x="17849" y="15412"/>
                  </a:lnTo>
                  <a:lnTo>
                    <a:pt x="15780" y="12375"/>
                  </a:lnTo>
                  <a:lnTo>
                    <a:pt x="17073" y="10462"/>
                  </a:lnTo>
                  <a:lnTo>
                    <a:pt x="18108" y="8663"/>
                  </a:lnTo>
                  <a:lnTo>
                    <a:pt x="21600" y="5063"/>
                  </a:lnTo>
                  <a:lnTo>
                    <a:pt x="19272" y="337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65" name="Freeform 11"/>
            <p:cNvSpPr/>
            <p:nvPr/>
          </p:nvSpPr>
          <p:spPr>
            <a:xfrm>
              <a:off x="2389716" y="1036637"/>
              <a:ext cx="351368" cy="476251"/>
            </a:xfrm>
            <a:custGeom>
              <a:avLst/>
              <a:gdLst/>
              <a:ahLst/>
              <a:cxnLst>
                <a:cxn ang="0">
                  <a:pos x="wd2" y="hd2"/>
                </a:cxn>
                <a:cxn ang="5400000">
                  <a:pos x="wd2" y="hd2"/>
                </a:cxn>
                <a:cxn ang="10800000">
                  <a:pos x="wd2" y="hd2"/>
                </a:cxn>
                <a:cxn ang="16200000">
                  <a:pos x="wd2" y="hd2"/>
                </a:cxn>
              </a:cxnLst>
              <a:rect l="0" t="0" r="r" b="b"/>
              <a:pathLst>
                <a:path w="21600" h="21600" extrusionOk="0">
                  <a:moveTo>
                    <a:pt x="17696" y="864"/>
                  </a:moveTo>
                  <a:lnTo>
                    <a:pt x="13012" y="0"/>
                  </a:lnTo>
                  <a:lnTo>
                    <a:pt x="10149" y="4608"/>
                  </a:lnTo>
                  <a:lnTo>
                    <a:pt x="9108" y="9072"/>
                  </a:lnTo>
                  <a:lnTo>
                    <a:pt x="5986" y="13248"/>
                  </a:lnTo>
                  <a:lnTo>
                    <a:pt x="7547" y="16704"/>
                  </a:lnTo>
                  <a:lnTo>
                    <a:pt x="4945" y="19296"/>
                  </a:lnTo>
                  <a:lnTo>
                    <a:pt x="0" y="21600"/>
                  </a:lnTo>
                  <a:lnTo>
                    <a:pt x="20819" y="21600"/>
                  </a:lnTo>
                  <a:lnTo>
                    <a:pt x="17696" y="19584"/>
                  </a:lnTo>
                  <a:lnTo>
                    <a:pt x="12752" y="16848"/>
                  </a:lnTo>
                  <a:lnTo>
                    <a:pt x="16916" y="13536"/>
                  </a:lnTo>
                  <a:lnTo>
                    <a:pt x="17957" y="9648"/>
                  </a:lnTo>
                  <a:lnTo>
                    <a:pt x="18737" y="6768"/>
                  </a:lnTo>
                  <a:lnTo>
                    <a:pt x="21340" y="4320"/>
                  </a:lnTo>
                  <a:lnTo>
                    <a:pt x="21600" y="0"/>
                  </a:lnTo>
                  <a:lnTo>
                    <a:pt x="17696" y="86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66" name="Freeform 12"/>
            <p:cNvSpPr/>
            <p:nvPr/>
          </p:nvSpPr>
          <p:spPr>
            <a:xfrm>
              <a:off x="1987550" y="1065212"/>
              <a:ext cx="501650" cy="447676"/>
            </a:xfrm>
            <a:custGeom>
              <a:avLst/>
              <a:gdLst/>
              <a:ahLst/>
              <a:cxnLst>
                <a:cxn ang="0">
                  <a:pos x="wd2" y="hd2"/>
                </a:cxn>
                <a:cxn ang="5400000">
                  <a:pos x="wd2" y="hd2"/>
                </a:cxn>
                <a:cxn ang="10800000">
                  <a:pos x="wd2" y="hd2"/>
                </a:cxn>
                <a:cxn ang="16200000">
                  <a:pos x="wd2" y="hd2"/>
                </a:cxn>
              </a:cxnLst>
              <a:rect l="0" t="0" r="r" b="b"/>
              <a:pathLst>
                <a:path w="21600" h="21600" extrusionOk="0">
                  <a:moveTo>
                    <a:pt x="18319" y="0"/>
                  </a:moveTo>
                  <a:lnTo>
                    <a:pt x="16678" y="0"/>
                  </a:lnTo>
                  <a:lnTo>
                    <a:pt x="14400" y="3830"/>
                  </a:lnTo>
                  <a:lnTo>
                    <a:pt x="13489" y="7047"/>
                  </a:lnTo>
                  <a:lnTo>
                    <a:pt x="10937" y="11030"/>
                  </a:lnTo>
                  <a:lnTo>
                    <a:pt x="7473" y="13940"/>
                  </a:lnTo>
                  <a:lnTo>
                    <a:pt x="5468" y="17770"/>
                  </a:lnTo>
                  <a:lnTo>
                    <a:pt x="0" y="21600"/>
                  </a:lnTo>
                  <a:lnTo>
                    <a:pt x="11666" y="21600"/>
                  </a:lnTo>
                  <a:lnTo>
                    <a:pt x="14035" y="19455"/>
                  </a:lnTo>
                  <a:lnTo>
                    <a:pt x="14400" y="15013"/>
                  </a:lnTo>
                  <a:lnTo>
                    <a:pt x="17134" y="11336"/>
                  </a:lnTo>
                  <a:lnTo>
                    <a:pt x="17863" y="5362"/>
                  </a:lnTo>
                  <a:lnTo>
                    <a:pt x="21600" y="0"/>
                  </a:lnTo>
                  <a:lnTo>
                    <a:pt x="18319"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67" name="Freeform 13"/>
            <p:cNvSpPr/>
            <p:nvPr/>
          </p:nvSpPr>
          <p:spPr>
            <a:xfrm>
              <a:off x="1488016" y="1141412"/>
              <a:ext cx="414868" cy="371476"/>
            </a:xfrm>
            <a:custGeom>
              <a:avLst/>
              <a:gdLst/>
              <a:ahLst/>
              <a:cxnLst>
                <a:cxn ang="0">
                  <a:pos x="wd2" y="hd2"/>
                </a:cxn>
                <a:cxn ang="5400000">
                  <a:pos x="wd2" y="hd2"/>
                </a:cxn>
                <a:cxn ang="10800000">
                  <a:pos x="wd2" y="hd2"/>
                </a:cxn>
                <a:cxn ang="16200000">
                  <a:pos x="wd2" y="hd2"/>
                </a:cxn>
              </a:cxnLst>
              <a:rect l="0" t="0" r="r" b="b"/>
              <a:pathLst>
                <a:path w="21600" h="21600" extrusionOk="0">
                  <a:moveTo>
                    <a:pt x="18404" y="4985"/>
                  </a:moveTo>
                  <a:lnTo>
                    <a:pt x="12453" y="2215"/>
                  </a:lnTo>
                  <a:lnTo>
                    <a:pt x="9147" y="0"/>
                  </a:lnTo>
                  <a:lnTo>
                    <a:pt x="8816" y="5723"/>
                  </a:lnTo>
                  <a:lnTo>
                    <a:pt x="6392" y="9231"/>
                  </a:lnTo>
                  <a:lnTo>
                    <a:pt x="5951" y="14769"/>
                  </a:lnTo>
                  <a:lnTo>
                    <a:pt x="3967" y="18646"/>
                  </a:lnTo>
                  <a:lnTo>
                    <a:pt x="0" y="21600"/>
                  </a:lnTo>
                  <a:lnTo>
                    <a:pt x="16090" y="21600"/>
                  </a:lnTo>
                  <a:lnTo>
                    <a:pt x="18735" y="18277"/>
                  </a:lnTo>
                  <a:lnTo>
                    <a:pt x="17412" y="12738"/>
                  </a:lnTo>
                  <a:lnTo>
                    <a:pt x="21600" y="9231"/>
                  </a:lnTo>
                  <a:lnTo>
                    <a:pt x="21049" y="4985"/>
                  </a:lnTo>
                  <a:lnTo>
                    <a:pt x="18404" y="4985"/>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68" name="Freeform 14"/>
            <p:cNvSpPr/>
            <p:nvPr/>
          </p:nvSpPr>
          <p:spPr>
            <a:xfrm>
              <a:off x="1068916" y="1112837"/>
              <a:ext cx="402168" cy="40005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8872" y="0"/>
                  </a:lnTo>
                  <a:lnTo>
                    <a:pt x="17962" y="3257"/>
                  </a:lnTo>
                  <a:lnTo>
                    <a:pt x="15688" y="10286"/>
                  </a:lnTo>
                  <a:lnTo>
                    <a:pt x="10686" y="15429"/>
                  </a:lnTo>
                  <a:lnTo>
                    <a:pt x="7048" y="20057"/>
                  </a:lnTo>
                  <a:lnTo>
                    <a:pt x="0" y="21600"/>
                  </a:lnTo>
                  <a:lnTo>
                    <a:pt x="14552" y="21600"/>
                  </a:lnTo>
                  <a:lnTo>
                    <a:pt x="16143" y="16114"/>
                  </a:lnTo>
                  <a:lnTo>
                    <a:pt x="21145" y="7714"/>
                  </a:lnTo>
                  <a:lnTo>
                    <a:pt x="21600" y="3257"/>
                  </a:lnTo>
                  <a:lnTo>
                    <a:pt x="21600"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69" name="Freeform 15"/>
            <p:cNvSpPr/>
            <p:nvPr/>
          </p:nvSpPr>
          <p:spPr>
            <a:xfrm>
              <a:off x="421216" y="1303337"/>
              <a:ext cx="486834" cy="209551"/>
            </a:xfrm>
            <a:custGeom>
              <a:avLst/>
              <a:gdLst/>
              <a:ahLst/>
              <a:cxnLst>
                <a:cxn ang="0">
                  <a:pos x="wd2" y="hd2"/>
                </a:cxn>
                <a:cxn ang="5400000">
                  <a:pos x="wd2" y="hd2"/>
                </a:cxn>
                <a:cxn ang="10800000">
                  <a:pos x="wd2" y="hd2"/>
                </a:cxn>
                <a:cxn ang="16200000">
                  <a:pos x="wd2" y="hd2"/>
                </a:cxn>
              </a:cxnLst>
              <a:rect l="0" t="0" r="r" b="b"/>
              <a:pathLst>
                <a:path w="21600" h="21600" extrusionOk="0">
                  <a:moveTo>
                    <a:pt x="18501" y="0"/>
                  </a:moveTo>
                  <a:lnTo>
                    <a:pt x="14557" y="0"/>
                  </a:lnTo>
                  <a:lnTo>
                    <a:pt x="12960" y="982"/>
                  </a:lnTo>
                  <a:lnTo>
                    <a:pt x="12397" y="982"/>
                  </a:lnTo>
                  <a:lnTo>
                    <a:pt x="3287" y="2945"/>
                  </a:lnTo>
                  <a:lnTo>
                    <a:pt x="1033" y="4909"/>
                  </a:lnTo>
                  <a:lnTo>
                    <a:pt x="2160" y="8836"/>
                  </a:lnTo>
                  <a:lnTo>
                    <a:pt x="0" y="16364"/>
                  </a:lnTo>
                  <a:lnTo>
                    <a:pt x="0" y="21600"/>
                  </a:lnTo>
                  <a:lnTo>
                    <a:pt x="15214" y="21600"/>
                  </a:lnTo>
                  <a:lnTo>
                    <a:pt x="19158" y="14400"/>
                  </a:lnTo>
                  <a:lnTo>
                    <a:pt x="21600" y="7527"/>
                  </a:lnTo>
                  <a:lnTo>
                    <a:pt x="20097" y="3927"/>
                  </a:lnTo>
                  <a:lnTo>
                    <a:pt x="20191" y="0"/>
                  </a:lnTo>
                  <a:lnTo>
                    <a:pt x="1850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70" name="Freeform 16"/>
            <p:cNvSpPr/>
            <p:nvPr/>
          </p:nvSpPr>
          <p:spPr>
            <a:xfrm>
              <a:off x="154516" y="1350962"/>
              <a:ext cx="188385" cy="161926"/>
            </a:xfrm>
            <a:custGeom>
              <a:avLst/>
              <a:gdLst/>
              <a:ahLst/>
              <a:cxnLst>
                <a:cxn ang="0">
                  <a:pos x="wd2" y="hd2"/>
                </a:cxn>
                <a:cxn ang="5400000">
                  <a:pos x="wd2" y="hd2"/>
                </a:cxn>
                <a:cxn ang="10800000">
                  <a:pos x="wd2" y="hd2"/>
                </a:cxn>
                <a:cxn ang="16200000">
                  <a:pos x="wd2" y="hd2"/>
                </a:cxn>
              </a:cxnLst>
              <a:rect l="0" t="0" r="r" b="b"/>
              <a:pathLst>
                <a:path w="21600" h="21600" extrusionOk="0">
                  <a:moveTo>
                    <a:pt x="17231" y="0"/>
                  </a:moveTo>
                  <a:lnTo>
                    <a:pt x="16018" y="10165"/>
                  </a:lnTo>
                  <a:lnTo>
                    <a:pt x="7281" y="15247"/>
                  </a:lnTo>
                  <a:lnTo>
                    <a:pt x="0" y="21600"/>
                  </a:lnTo>
                  <a:lnTo>
                    <a:pt x="16018" y="21600"/>
                  </a:lnTo>
                  <a:lnTo>
                    <a:pt x="21357" y="11859"/>
                  </a:lnTo>
                  <a:lnTo>
                    <a:pt x="21600" y="1271"/>
                  </a:lnTo>
                  <a:lnTo>
                    <a:pt x="17231" y="0"/>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sp>
          <p:nvSpPr>
            <p:cNvPr id="3671" name="Freeform 17"/>
            <p:cNvSpPr/>
            <p:nvPr/>
          </p:nvSpPr>
          <p:spPr>
            <a:xfrm>
              <a:off x="5314949" y="0"/>
              <a:ext cx="588434" cy="1512888"/>
            </a:xfrm>
            <a:custGeom>
              <a:avLst/>
              <a:gdLst/>
              <a:ahLst/>
              <a:cxnLst>
                <a:cxn ang="0">
                  <a:pos x="wd2" y="hd2"/>
                </a:cxn>
                <a:cxn ang="5400000">
                  <a:pos x="wd2" y="hd2"/>
                </a:cxn>
                <a:cxn ang="10800000">
                  <a:pos x="wd2" y="hd2"/>
                </a:cxn>
                <a:cxn ang="16200000">
                  <a:pos x="wd2" y="hd2"/>
                </a:cxn>
              </a:cxnLst>
              <a:rect l="0" t="0" r="r" b="b"/>
              <a:pathLst>
                <a:path w="21600" h="21600" extrusionOk="0">
                  <a:moveTo>
                    <a:pt x="21600" y="544"/>
                  </a:moveTo>
                  <a:lnTo>
                    <a:pt x="21134" y="544"/>
                  </a:lnTo>
                  <a:lnTo>
                    <a:pt x="21134" y="408"/>
                  </a:lnTo>
                  <a:lnTo>
                    <a:pt x="20668" y="408"/>
                  </a:lnTo>
                  <a:lnTo>
                    <a:pt x="19735" y="272"/>
                  </a:lnTo>
                  <a:lnTo>
                    <a:pt x="18337" y="136"/>
                  </a:lnTo>
                  <a:lnTo>
                    <a:pt x="16472" y="0"/>
                  </a:lnTo>
                  <a:lnTo>
                    <a:pt x="16006" y="136"/>
                  </a:lnTo>
                  <a:lnTo>
                    <a:pt x="15384" y="2924"/>
                  </a:lnTo>
                  <a:lnTo>
                    <a:pt x="14296" y="4737"/>
                  </a:lnTo>
                  <a:lnTo>
                    <a:pt x="14141" y="5644"/>
                  </a:lnTo>
                  <a:lnTo>
                    <a:pt x="15540" y="7684"/>
                  </a:lnTo>
                  <a:lnTo>
                    <a:pt x="14452" y="10902"/>
                  </a:lnTo>
                  <a:lnTo>
                    <a:pt x="12121" y="13622"/>
                  </a:lnTo>
                  <a:lnTo>
                    <a:pt x="13364" y="15435"/>
                  </a:lnTo>
                  <a:lnTo>
                    <a:pt x="10722" y="17339"/>
                  </a:lnTo>
                  <a:lnTo>
                    <a:pt x="7459" y="19197"/>
                  </a:lnTo>
                  <a:lnTo>
                    <a:pt x="3885" y="20376"/>
                  </a:lnTo>
                  <a:lnTo>
                    <a:pt x="0" y="21600"/>
                  </a:lnTo>
                  <a:lnTo>
                    <a:pt x="21600" y="21600"/>
                  </a:lnTo>
                  <a:lnTo>
                    <a:pt x="21600" y="544"/>
                  </a:lnTo>
                </a:path>
              </a:pathLst>
            </a:custGeom>
            <a:gradFill flip="none" rotWithShape="1">
              <a:gsLst>
                <a:gs pos="0">
                  <a:srgbClr val="008B8B"/>
                </a:gs>
                <a:gs pos="100000">
                  <a:srgbClr val="009999"/>
                </a:gs>
              </a:gsLst>
              <a:lin ang="2700000" scaled="0"/>
            </a:gradFill>
            <a:ln w="12700" cap="flat">
              <a:noFill/>
              <a:miter lim="400000"/>
            </a:ln>
            <a:effectLst/>
          </p:spPr>
          <p:txBody>
            <a:bodyPr wrap="square" lIns="45719" tIns="45719" rIns="45719" bIns="45719" numCol="1" anchor="t">
              <a:noAutofit/>
            </a:bodyPr>
            <a:lstStyle/>
            <a:p>
              <a:pPr>
                <a:defRPr>
                  <a:solidFill>
                    <a:srgbClr val="EAEAEA"/>
                  </a:solidFill>
                  <a:latin typeface="Verdana"/>
                  <a:ea typeface="Verdana"/>
                  <a:cs typeface="Verdana"/>
                  <a:sym typeface="Verdana"/>
                </a:defRPr>
              </a:pPr>
              <a:endParaRPr/>
            </a:p>
          </p:txBody>
        </p:sp>
      </p:grpSp>
      <p:sp>
        <p:nvSpPr>
          <p:cNvPr id="3673"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674" name="Slide Number"/>
          <p:cNvSpPr txBox="1">
            <a:spLocks noGrp="1"/>
          </p:cNvSpPr>
          <p:nvPr>
            <p:ph type="sldNum" sz="quarter" idx="2"/>
          </p:nvPr>
        </p:nvSpPr>
        <p:spPr>
          <a:xfrm>
            <a:off x="11284485" y="6418897"/>
            <a:ext cx="297916" cy="281941"/>
          </a:xfrm>
          <a:prstGeom prst="rect">
            <a:avLst/>
          </a:prstGeom>
        </p:spPr>
        <p:txBody>
          <a:bodyPr anchor="b"/>
          <a:lstStyle>
            <a:lvl1pPr>
              <a:defRPr sz="1200">
                <a:solidFill>
                  <a:srgbClr val="EAEAEA"/>
                </a:solidFill>
                <a:effectLst>
                  <a:outerShdw blurRad="38100" dist="38100" dir="2700000" rotWithShape="0">
                    <a:srgbClr val="000000"/>
                  </a:outerShdw>
                </a:effectLst>
                <a:latin typeface="Verdana"/>
                <a:ea typeface="Verdana"/>
                <a:cs typeface="Verdana"/>
                <a:sym typeface="Verdana"/>
              </a:defRPr>
            </a:lvl1pPr>
          </a:lstStyle>
          <a:p>
            <a:fld id="{86CB4B4D-7CA3-9044-876B-883B54F8677D}" type="slidenum">
              <a:t>‹#›</a:t>
            </a:fld>
            <a:endParaRPr/>
          </a:p>
        </p:txBody>
      </p:sp>
    </p:spTree>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D6C8A4"/>
        </a:solidFill>
        <a:effectLst/>
      </p:bgPr>
    </p:bg>
    <p:spTree>
      <p:nvGrpSpPr>
        <p:cNvPr id="1" name=""/>
        <p:cNvGrpSpPr/>
        <p:nvPr/>
      </p:nvGrpSpPr>
      <p:grpSpPr>
        <a:xfrm>
          <a:off x="0" y="0"/>
          <a:ext cx="0" cy="0"/>
          <a:chOff x="0" y="0"/>
          <a:chExt cx="0" cy="0"/>
        </a:xfrm>
      </p:grpSpPr>
      <p:sp>
        <p:nvSpPr>
          <p:cNvPr id="3681" name="Rectangle 2"/>
          <p:cNvSpPr/>
          <p:nvPr/>
        </p:nvSpPr>
        <p:spPr>
          <a:xfrm>
            <a:off x="508000" y="990600"/>
            <a:ext cx="101600" cy="5105400"/>
          </a:xfrm>
          <a:prstGeom prst="rect">
            <a:avLst/>
          </a:prstGeom>
          <a:solidFill>
            <a:srgbClr val="660000"/>
          </a:solidFill>
          <a:ln w="12700">
            <a:miter lim="400000"/>
          </a:ln>
        </p:spPr>
        <p:txBody>
          <a:bodyPr lIns="45719" rIns="45719" anchor="ctr"/>
          <a:lstStyle/>
          <a:p>
            <a:pPr algn="ctr">
              <a:defRPr sz="2400">
                <a:latin typeface="Times New Roman"/>
                <a:ea typeface="Times New Roman"/>
                <a:cs typeface="Times New Roman"/>
                <a:sym typeface="Times New Roman"/>
              </a:defRPr>
            </a:pPr>
            <a:endParaRPr/>
          </a:p>
        </p:txBody>
      </p:sp>
      <p:grpSp>
        <p:nvGrpSpPr>
          <p:cNvPr id="3688" name="Group 8"/>
          <p:cNvGrpSpPr/>
          <p:nvPr/>
        </p:nvGrpSpPr>
        <p:grpSpPr>
          <a:xfrm>
            <a:off x="508001" y="304799"/>
            <a:ext cx="11188701" cy="5791201"/>
            <a:chOff x="0" y="0"/>
            <a:chExt cx="11188700" cy="5791200"/>
          </a:xfrm>
        </p:grpSpPr>
        <p:sp>
          <p:nvSpPr>
            <p:cNvPr id="3682" name="Rectangle 9"/>
            <p:cNvSpPr/>
            <p:nvPr/>
          </p:nvSpPr>
          <p:spPr>
            <a:xfrm rot="10800000" flipH="1">
              <a:off x="10574866" y="0"/>
              <a:ext cx="609601" cy="4572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683" name="Rectangle 10"/>
            <p:cNvSpPr/>
            <p:nvPr/>
          </p:nvSpPr>
          <p:spPr>
            <a:xfrm rot="10800000" flipH="1">
              <a:off x="-1" y="0"/>
              <a:ext cx="10591801" cy="4572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684" name="Rectangle 11"/>
            <p:cNvSpPr/>
            <p:nvPr/>
          </p:nvSpPr>
          <p:spPr>
            <a:xfrm rot="10800000" flipH="1">
              <a:off x="-1" y="457200"/>
              <a:ext cx="10591801"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685" name="Rectangle 12"/>
            <p:cNvSpPr/>
            <p:nvPr/>
          </p:nvSpPr>
          <p:spPr>
            <a:xfrm rot="10800000" flipH="1">
              <a:off x="10587566" y="457200"/>
              <a:ext cx="596901"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686" name="Line 13"/>
            <p:cNvSpPr/>
            <p:nvPr/>
          </p:nvSpPr>
          <p:spPr>
            <a:xfrm flipH="1" flipV="1">
              <a:off x="507999" y="3276599"/>
              <a:ext cx="102616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687" name="Rectangle 14"/>
            <p:cNvSpPr/>
            <p:nvPr/>
          </p:nvSpPr>
          <p:spPr>
            <a:xfrm>
              <a:off x="0" y="0"/>
              <a:ext cx="11188700" cy="57912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689" name="Title Text"/>
          <p:cNvSpPr txBox="1">
            <a:spLocks noGrp="1"/>
          </p:cNvSpPr>
          <p:nvPr>
            <p:ph type="title"/>
          </p:nvPr>
        </p:nvSpPr>
        <p:spPr>
          <a:xfrm>
            <a:off x="1016000" y="1371600"/>
            <a:ext cx="10261600" cy="2057400"/>
          </a:xfrm>
          <a:prstGeom prst="rect">
            <a:avLst/>
          </a:prstGeom>
        </p:spPr>
        <p:txBody>
          <a:bodyPr anchor="b"/>
          <a:lstStyle>
            <a:lvl1pPr>
              <a:lnSpc>
                <a:spcPct val="100000"/>
              </a:lnSpc>
              <a:defRPr sz="5400" cap="none">
                <a:solidFill>
                  <a:srgbClr val="420000"/>
                </a:solidFill>
                <a:latin typeface="Times New Roman"/>
                <a:ea typeface="Times New Roman"/>
                <a:cs typeface="Times New Roman"/>
                <a:sym typeface="Times New Roman"/>
              </a:defRPr>
            </a:lvl1pPr>
          </a:lstStyle>
          <a:p>
            <a:r>
              <a:t>Title Text</a:t>
            </a:r>
          </a:p>
        </p:txBody>
      </p:sp>
      <p:sp>
        <p:nvSpPr>
          <p:cNvPr id="3690" name="Body Level One…"/>
          <p:cNvSpPr txBox="1">
            <a:spLocks noGrp="1"/>
          </p:cNvSpPr>
          <p:nvPr>
            <p:ph type="body" sz="half" idx="1"/>
          </p:nvPr>
        </p:nvSpPr>
        <p:spPr>
          <a:xfrm>
            <a:off x="1016000" y="3765550"/>
            <a:ext cx="10261600" cy="2057400"/>
          </a:xfrm>
          <a:prstGeom prst="rect">
            <a:avLst/>
          </a:prstGeom>
        </p:spPr>
        <p:txBody>
          <a:bodyPr/>
          <a:lstStyle>
            <a:lvl1pPr marL="0" indent="0">
              <a:lnSpc>
                <a:spcPct val="100000"/>
              </a:lnSpc>
              <a:spcBef>
                <a:spcPts val="600"/>
              </a:spcBef>
              <a:buClrTx/>
              <a:buSzTx/>
              <a:buFontTx/>
              <a:buNone/>
              <a:defRPr sz="2800">
                <a:latin typeface="Arial"/>
                <a:ea typeface="Arial"/>
                <a:cs typeface="Arial"/>
                <a:sym typeface="Arial"/>
              </a:defRPr>
            </a:lvl1pPr>
            <a:lvl2pPr marL="908050" indent="-436562">
              <a:lnSpc>
                <a:spcPct val="100000"/>
              </a:lnSpc>
              <a:spcBef>
                <a:spcPts val="600"/>
              </a:spcBef>
              <a:buClrTx/>
              <a:buSzPct val="75000"/>
              <a:buFontTx/>
              <a:buChar char="■"/>
              <a:defRPr sz="2800">
                <a:latin typeface="Arial"/>
                <a:ea typeface="Arial"/>
                <a:cs typeface="Arial"/>
                <a:sym typeface="Arial"/>
              </a:defRPr>
            </a:lvl2pPr>
            <a:lvl3pPr marL="1456002" indent="-546365">
              <a:lnSpc>
                <a:spcPct val="100000"/>
              </a:lnSpc>
              <a:spcBef>
                <a:spcPts val="600"/>
              </a:spcBef>
              <a:buClrTx/>
              <a:buSzPct val="65000"/>
              <a:buFontTx/>
              <a:buChar char="□"/>
              <a:defRPr sz="2800">
                <a:latin typeface="Arial"/>
                <a:ea typeface="Arial"/>
                <a:cs typeface="Arial"/>
                <a:sym typeface="Arial"/>
              </a:defRPr>
            </a:lvl3pPr>
            <a:lvl4pPr marL="2002473" indent="-613410">
              <a:lnSpc>
                <a:spcPct val="100000"/>
              </a:lnSpc>
              <a:spcBef>
                <a:spcPts val="600"/>
              </a:spcBef>
              <a:buClrTx/>
              <a:buSzPct val="75000"/>
              <a:buFontTx/>
              <a:buChar char="■"/>
              <a:defRPr sz="2800">
                <a:latin typeface="Arial"/>
                <a:ea typeface="Arial"/>
                <a:cs typeface="Arial"/>
                <a:sym typeface="Arial"/>
              </a:defRPr>
            </a:lvl4pPr>
            <a:lvl5pPr marL="2484438" indent="-655638">
              <a:lnSpc>
                <a:spcPct val="100000"/>
              </a:lnSpc>
              <a:spcBef>
                <a:spcPts val="600"/>
              </a:spcBef>
              <a:buClrTx/>
              <a:buSzPct val="50000"/>
              <a:buFontTx/>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691" name="Slide Number"/>
          <p:cNvSpPr txBox="1">
            <a:spLocks noGrp="1"/>
          </p:cNvSpPr>
          <p:nvPr>
            <p:ph type="sldNum" sz="quarter" idx="2"/>
          </p:nvPr>
        </p:nvSpPr>
        <p:spPr>
          <a:xfrm>
            <a:off x="11336997" y="6248400"/>
            <a:ext cx="245404" cy="226986"/>
          </a:xfrm>
          <a:prstGeom prst="rect">
            <a:avLst/>
          </a:prstGeom>
        </p:spPr>
        <p:txBody>
          <a:bodyPr/>
          <a:lstStyle>
            <a:lvl1pPr>
              <a:defRPr sz="1000" b="1">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solidFill>
          <a:srgbClr val="765E58"/>
        </a:solidFill>
        <a:effectLst/>
      </p:bgPr>
    </p:bg>
    <p:spTree>
      <p:nvGrpSpPr>
        <p:cNvPr id="1" name=""/>
        <p:cNvGrpSpPr/>
        <p:nvPr/>
      </p:nvGrpSpPr>
      <p:grpSpPr>
        <a:xfrm>
          <a:off x="0" y="0"/>
          <a:ext cx="0" cy="0"/>
          <a:chOff x="0" y="0"/>
          <a:chExt cx="0" cy="0"/>
        </a:xfrm>
      </p:grpSpPr>
      <p:grpSp>
        <p:nvGrpSpPr>
          <p:cNvPr id="348" name="Group 2"/>
          <p:cNvGrpSpPr/>
          <p:nvPr/>
        </p:nvGrpSpPr>
        <p:grpSpPr>
          <a:xfrm>
            <a:off x="0" y="3902076"/>
            <a:ext cx="4533901" cy="2949576"/>
            <a:chOff x="0" y="0"/>
            <a:chExt cx="4533900" cy="2949575"/>
          </a:xfrm>
        </p:grpSpPr>
        <p:sp>
          <p:nvSpPr>
            <p:cNvPr id="341"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42"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43"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44"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45"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46"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47"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349"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50"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51" name="Text Placeholder 3"/>
          <p:cNvSpPr>
            <a:spLocks noGrp="1"/>
          </p:cNvSpPr>
          <p:nvPr>
            <p:ph type="body" sz="half" idx="21"/>
          </p:nvPr>
        </p:nvSpPr>
        <p:spPr>
          <a:xfrm>
            <a:off x="6197600" y="1600200"/>
            <a:ext cx="5384800" cy="4530726"/>
          </a:xfrm>
          <a:prstGeom prst="rect">
            <a:avLst/>
          </a:prstGeom>
        </p:spPr>
        <p:txBody>
          <a:bodyPr/>
          <a:lstStyle/>
          <a:p>
            <a: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pPr>
            <a:endParaRPr/>
          </a:p>
        </p:txBody>
      </p:sp>
      <p:sp>
        <p:nvSpPr>
          <p:cNvPr id="352"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D6C8A4"/>
        </a:solidFill>
        <a:effectLst/>
      </p:bgPr>
    </p:bg>
    <p:spTree>
      <p:nvGrpSpPr>
        <p:cNvPr id="1" name=""/>
        <p:cNvGrpSpPr/>
        <p:nvPr/>
      </p:nvGrpSpPr>
      <p:grpSpPr>
        <a:xfrm>
          <a:off x="0" y="0"/>
          <a:ext cx="0" cy="0"/>
          <a:chOff x="0" y="0"/>
          <a:chExt cx="0" cy="0"/>
        </a:xfrm>
      </p:grpSpPr>
      <p:grpSp>
        <p:nvGrpSpPr>
          <p:cNvPr id="3703" name="Group 7"/>
          <p:cNvGrpSpPr/>
          <p:nvPr/>
        </p:nvGrpSpPr>
        <p:grpSpPr>
          <a:xfrm>
            <a:off x="372532" y="152400"/>
            <a:ext cx="11582401" cy="1600201"/>
            <a:chOff x="0" y="0"/>
            <a:chExt cx="11582400" cy="1600200"/>
          </a:xfrm>
        </p:grpSpPr>
        <p:sp>
          <p:nvSpPr>
            <p:cNvPr id="3698"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699"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700"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701"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702"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704"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705" name="Body Level One…"/>
          <p:cNvSpPr txBox="1">
            <a:spLocks noGrp="1"/>
          </p:cNvSpPr>
          <p:nvPr>
            <p:ph type="body" idx="1"/>
          </p:nvPr>
        </p:nvSpPr>
        <p:spPr>
          <a:xfrm>
            <a:off x="609600" y="1828800"/>
            <a:ext cx="10972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706"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C9C960"/>
        </a:solidFill>
        <a:effectLst/>
      </p:bgPr>
    </p:bg>
    <p:spTree>
      <p:nvGrpSpPr>
        <p:cNvPr id="1" name=""/>
        <p:cNvGrpSpPr/>
        <p:nvPr/>
      </p:nvGrpSpPr>
      <p:grpSpPr>
        <a:xfrm>
          <a:off x="0" y="0"/>
          <a:ext cx="0" cy="0"/>
          <a:chOff x="0" y="0"/>
          <a:chExt cx="0" cy="0"/>
        </a:xfrm>
      </p:grpSpPr>
      <p:sp>
        <p:nvSpPr>
          <p:cNvPr id="3713"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714" name="Body Level One…"/>
          <p:cNvSpPr txBox="1">
            <a:spLocks noGrp="1"/>
          </p:cNvSpPr>
          <p:nvPr>
            <p:ph type="body" idx="1"/>
          </p:nvPr>
        </p:nvSpPr>
        <p:spPr>
          <a:xfrm>
            <a:off x="609600" y="1828800"/>
            <a:ext cx="10972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715"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D6C8A4"/>
        </a:solidFill>
        <a:effectLst/>
      </p:bgPr>
    </p:bg>
    <p:spTree>
      <p:nvGrpSpPr>
        <p:cNvPr id="1" name=""/>
        <p:cNvGrpSpPr/>
        <p:nvPr/>
      </p:nvGrpSpPr>
      <p:grpSpPr>
        <a:xfrm>
          <a:off x="0" y="0"/>
          <a:ext cx="0" cy="0"/>
          <a:chOff x="0" y="0"/>
          <a:chExt cx="0" cy="0"/>
        </a:xfrm>
      </p:grpSpPr>
      <p:grpSp>
        <p:nvGrpSpPr>
          <p:cNvPr id="3727" name="Group 7"/>
          <p:cNvGrpSpPr/>
          <p:nvPr/>
        </p:nvGrpSpPr>
        <p:grpSpPr>
          <a:xfrm>
            <a:off x="372532" y="152400"/>
            <a:ext cx="11582401" cy="1600201"/>
            <a:chOff x="0" y="0"/>
            <a:chExt cx="11582400" cy="1600200"/>
          </a:xfrm>
        </p:grpSpPr>
        <p:sp>
          <p:nvSpPr>
            <p:cNvPr id="3722"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723"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724"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725"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726"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728" name="Title Text"/>
          <p:cNvSpPr txBox="1">
            <a:spLocks noGrp="1"/>
          </p:cNvSpPr>
          <p:nvPr>
            <p:ph type="title"/>
          </p:nvPr>
        </p:nvSpPr>
        <p:spPr>
          <a:xfrm>
            <a:off x="831850" y="1709739"/>
            <a:ext cx="10515601" cy="2852737"/>
          </a:xfrm>
          <a:prstGeom prst="rect">
            <a:avLst/>
          </a:prstGeom>
        </p:spPr>
        <p:txBody>
          <a:bodyPr anchor="b"/>
          <a:lstStyle>
            <a:lvl1pPr>
              <a:lnSpc>
                <a:spcPct val="100000"/>
              </a:lnSpc>
              <a:defRPr sz="6000" cap="none">
                <a:solidFill>
                  <a:srgbClr val="420000"/>
                </a:solidFill>
                <a:latin typeface="Times New Roman"/>
                <a:ea typeface="Times New Roman"/>
                <a:cs typeface="Times New Roman"/>
                <a:sym typeface="Times New Roman"/>
              </a:defRPr>
            </a:lvl1pPr>
          </a:lstStyle>
          <a:p>
            <a:r>
              <a:t>Title Text</a:t>
            </a:r>
          </a:p>
        </p:txBody>
      </p:sp>
      <p:sp>
        <p:nvSpPr>
          <p:cNvPr id="3729" name="Body Level One…"/>
          <p:cNvSpPr txBox="1">
            <a:spLocks noGrp="1"/>
          </p:cNvSpPr>
          <p:nvPr>
            <p:ph type="body" sz="quarter" idx="1"/>
          </p:nvPr>
        </p:nvSpPr>
        <p:spPr>
          <a:xfrm>
            <a:off x="831850" y="4589464"/>
            <a:ext cx="10515601" cy="1500188"/>
          </a:xfrm>
          <a:prstGeom prst="rect">
            <a:avLst/>
          </a:prstGeom>
        </p:spPr>
        <p:txBody>
          <a:bodyPr/>
          <a:lstStyle>
            <a:lvl1pPr marL="0" indent="0">
              <a:lnSpc>
                <a:spcPct val="100000"/>
              </a:lnSpc>
              <a:spcBef>
                <a:spcPts val="500"/>
              </a:spcBef>
              <a:buClrTx/>
              <a:buSzTx/>
              <a:buFontTx/>
              <a:buNone/>
              <a:defRPr sz="2400">
                <a:latin typeface="Times New Roman"/>
                <a:ea typeface="Times New Roman"/>
                <a:cs typeface="Times New Roman"/>
                <a:sym typeface="Times New Roman"/>
              </a:defRPr>
            </a:lvl1pPr>
            <a:lvl2pPr marL="0" indent="457200">
              <a:lnSpc>
                <a:spcPct val="100000"/>
              </a:lnSpc>
              <a:spcBef>
                <a:spcPts val="500"/>
              </a:spcBef>
              <a:buClrTx/>
              <a:buSzTx/>
              <a:buFontTx/>
              <a:buNone/>
              <a:defRPr sz="2400">
                <a:latin typeface="Times New Roman"/>
                <a:ea typeface="Times New Roman"/>
                <a:cs typeface="Times New Roman"/>
                <a:sym typeface="Times New Roman"/>
              </a:defRPr>
            </a:lvl2pPr>
            <a:lvl3pPr marL="0" indent="914400">
              <a:lnSpc>
                <a:spcPct val="100000"/>
              </a:lnSpc>
              <a:spcBef>
                <a:spcPts val="500"/>
              </a:spcBef>
              <a:buClrTx/>
              <a:buSzTx/>
              <a:buFontTx/>
              <a:buNone/>
              <a:defRPr sz="2400">
                <a:latin typeface="Times New Roman"/>
                <a:ea typeface="Times New Roman"/>
                <a:cs typeface="Times New Roman"/>
                <a:sym typeface="Times New Roman"/>
              </a:defRPr>
            </a:lvl3pPr>
            <a:lvl4pPr marL="0" indent="1371600">
              <a:lnSpc>
                <a:spcPct val="100000"/>
              </a:lnSpc>
              <a:spcBef>
                <a:spcPts val="500"/>
              </a:spcBef>
              <a:buClrTx/>
              <a:buSzTx/>
              <a:buFontTx/>
              <a:buNone/>
              <a:defRPr sz="2400">
                <a:latin typeface="Times New Roman"/>
                <a:ea typeface="Times New Roman"/>
                <a:cs typeface="Times New Roman"/>
                <a:sym typeface="Times New Roman"/>
              </a:defRPr>
            </a:lvl4pPr>
            <a:lvl5pPr marL="0" indent="1828800">
              <a:lnSpc>
                <a:spcPct val="100000"/>
              </a:lnSpc>
              <a:spcBef>
                <a:spcPts val="500"/>
              </a:spcBef>
              <a:buClrTx/>
              <a:buSzTx/>
              <a:buFontTx/>
              <a:buNone/>
              <a:defRPr sz="24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730"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D6C8A4"/>
        </a:solidFill>
        <a:effectLst/>
      </p:bgPr>
    </p:bg>
    <p:spTree>
      <p:nvGrpSpPr>
        <p:cNvPr id="1" name=""/>
        <p:cNvGrpSpPr/>
        <p:nvPr/>
      </p:nvGrpSpPr>
      <p:grpSpPr>
        <a:xfrm>
          <a:off x="0" y="0"/>
          <a:ext cx="0" cy="0"/>
          <a:chOff x="0" y="0"/>
          <a:chExt cx="0" cy="0"/>
        </a:xfrm>
      </p:grpSpPr>
      <p:grpSp>
        <p:nvGrpSpPr>
          <p:cNvPr id="3742" name="Group 7"/>
          <p:cNvGrpSpPr/>
          <p:nvPr/>
        </p:nvGrpSpPr>
        <p:grpSpPr>
          <a:xfrm>
            <a:off x="372532" y="152400"/>
            <a:ext cx="11582401" cy="1600201"/>
            <a:chOff x="0" y="0"/>
            <a:chExt cx="11582400" cy="1600200"/>
          </a:xfrm>
        </p:grpSpPr>
        <p:sp>
          <p:nvSpPr>
            <p:cNvPr id="3737"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738"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739"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740"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741"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743"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744"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745"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x">
  <p:cSld name="Two Content 0">
    <p:bg>
      <p:bgPr>
        <a:solidFill>
          <a:srgbClr val="D6C8A4"/>
        </a:solidFill>
        <a:effectLst/>
      </p:bgPr>
    </p:bg>
    <p:spTree>
      <p:nvGrpSpPr>
        <p:cNvPr id="1" name=""/>
        <p:cNvGrpSpPr/>
        <p:nvPr/>
      </p:nvGrpSpPr>
      <p:grpSpPr>
        <a:xfrm>
          <a:off x="0" y="0"/>
          <a:ext cx="0" cy="0"/>
          <a:chOff x="0" y="0"/>
          <a:chExt cx="0" cy="0"/>
        </a:xfrm>
      </p:grpSpPr>
      <p:sp>
        <p:nvSpPr>
          <p:cNvPr id="3752"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753"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75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D6C8A4"/>
        </a:solidFill>
        <a:effectLst/>
      </p:bgPr>
    </p:bg>
    <p:spTree>
      <p:nvGrpSpPr>
        <p:cNvPr id="1" name=""/>
        <p:cNvGrpSpPr/>
        <p:nvPr/>
      </p:nvGrpSpPr>
      <p:grpSpPr>
        <a:xfrm>
          <a:off x="0" y="0"/>
          <a:ext cx="0" cy="0"/>
          <a:chOff x="0" y="0"/>
          <a:chExt cx="0" cy="0"/>
        </a:xfrm>
      </p:grpSpPr>
      <p:grpSp>
        <p:nvGrpSpPr>
          <p:cNvPr id="3766" name="Group 7"/>
          <p:cNvGrpSpPr/>
          <p:nvPr/>
        </p:nvGrpSpPr>
        <p:grpSpPr>
          <a:xfrm>
            <a:off x="372532" y="152400"/>
            <a:ext cx="11582401" cy="1600201"/>
            <a:chOff x="0" y="0"/>
            <a:chExt cx="11582400" cy="1600200"/>
          </a:xfrm>
        </p:grpSpPr>
        <p:sp>
          <p:nvSpPr>
            <p:cNvPr id="3761"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762"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763"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764"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765"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767" name="Title Text"/>
          <p:cNvSpPr txBox="1">
            <a:spLocks noGrp="1"/>
          </p:cNvSpPr>
          <p:nvPr>
            <p:ph type="title"/>
          </p:nvPr>
        </p:nvSpPr>
        <p:spPr>
          <a:xfrm>
            <a:off x="840317" y="365125"/>
            <a:ext cx="10515601" cy="1325564"/>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768" name="Body Level One…"/>
          <p:cNvSpPr txBox="1">
            <a:spLocks noGrp="1"/>
          </p:cNvSpPr>
          <p:nvPr>
            <p:ph type="body" sz="quarter" idx="1"/>
          </p:nvPr>
        </p:nvSpPr>
        <p:spPr>
          <a:xfrm>
            <a:off x="840317" y="1681163"/>
            <a:ext cx="5158318" cy="823913"/>
          </a:xfrm>
          <a:prstGeom prst="rect">
            <a:avLst/>
          </a:prstGeom>
        </p:spPr>
        <p:txBody>
          <a:bodyPr anchor="b"/>
          <a:lstStyle>
            <a:lvl1pPr marL="0" indent="0">
              <a:lnSpc>
                <a:spcPct val="100000"/>
              </a:lnSpc>
              <a:spcBef>
                <a:spcPts val="500"/>
              </a:spcBef>
              <a:buClrTx/>
              <a:buSzTx/>
              <a:buFontTx/>
              <a:buNone/>
              <a:defRPr sz="2400" b="1">
                <a:latin typeface="Times New Roman"/>
                <a:ea typeface="Times New Roman"/>
                <a:cs typeface="Times New Roman"/>
                <a:sym typeface="Times New Roman"/>
              </a:defRPr>
            </a:lvl1pPr>
            <a:lvl2pPr marL="0" indent="457200">
              <a:lnSpc>
                <a:spcPct val="100000"/>
              </a:lnSpc>
              <a:spcBef>
                <a:spcPts val="500"/>
              </a:spcBef>
              <a:buClrTx/>
              <a:buSzTx/>
              <a:buFontTx/>
              <a:buNone/>
              <a:defRPr sz="2400" b="1">
                <a:latin typeface="Times New Roman"/>
                <a:ea typeface="Times New Roman"/>
                <a:cs typeface="Times New Roman"/>
                <a:sym typeface="Times New Roman"/>
              </a:defRPr>
            </a:lvl2pPr>
            <a:lvl3pPr marL="0" indent="914400">
              <a:lnSpc>
                <a:spcPct val="100000"/>
              </a:lnSpc>
              <a:spcBef>
                <a:spcPts val="500"/>
              </a:spcBef>
              <a:buClrTx/>
              <a:buSzTx/>
              <a:buFontTx/>
              <a:buNone/>
              <a:defRPr sz="2400" b="1">
                <a:latin typeface="Times New Roman"/>
                <a:ea typeface="Times New Roman"/>
                <a:cs typeface="Times New Roman"/>
                <a:sym typeface="Times New Roman"/>
              </a:defRPr>
            </a:lvl3pPr>
            <a:lvl4pPr marL="0" indent="1371600">
              <a:lnSpc>
                <a:spcPct val="100000"/>
              </a:lnSpc>
              <a:spcBef>
                <a:spcPts val="500"/>
              </a:spcBef>
              <a:buClrTx/>
              <a:buSzTx/>
              <a:buFontTx/>
              <a:buNone/>
              <a:defRPr sz="2400" b="1">
                <a:latin typeface="Times New Roman"/>
                <a:ea typeface="Times New Roman"/>
                <a:cs typeface="Times New Roman"/>
                <a:sym typeface="Times New Roman"/>
              </a:defRPr>
            </a:lvl4pPr>
            <a:lvl5pPr marL="0" indent="1828800">
              <a:lnSpc>
                <a:spcPct val="100000"/>
              </a:lnSpc>
              <a:spcBef>
                <a:spcPts val="500"/>
              </a:spcBef>
              <a:buClrTx/>
              <a:buSzTx/>
              <a:buFontTx/>
              <a:buNone/>
              <a:defRPr sz="2400" b="1">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769" name="Text Placeholder 4"/>
          <p:cNvSpPr>
            <a:spLocks noGrp="1"/>
          </p:cNvSpPr>
          <p:nvPr>
            <p:ph type="body" sz="quarter" idx="21"/>
          </p:nvPr>
        </p:nvSpPr>
        <p:spPr>
          <a:xfrm>
            <a:off x="6172200" y="1681163"/>
            <a:ext cx="5183717" cy="823913"/>
          </a:xfrm>
          <a:prstGeom prst="rect">
            <a:avLst/>
          </a:prstGeom>
        </p:spPr>
        <p:txBody>
          <a:bodyPr anchor="b"/>
          <a:lstStyle/>
          <a:p>
            <a:pPr marL="0" indent="0">
              <a:lnSpc>
                <a:spcPct val="100000"/>
              </a:lnSpc>
              <a:spcBef>
                <a:spcPts val="500"/>
              </a:spcBef>
              <a:buClrTx/>
              <a:buSzTx/>
              <a:buFontTx/>
              <a:buNone/>
              <a:defRPr sz="2400" b="1">
                <a:latin typeface="Times New Roman"/>
                <a:ea typeface="Times New Roman"/>
                <a:cs typeface="Times New Roman"/>
                <a:sym typeface="Times New Roman"/>
              </a:defRPr>
            </a:pPr>
            <a:endParaRPr/>
          </a:p>
        </p:txBody>
      </p:sp>
      <p:sp>
        <p:nvSpPr>
          <p:cNvPr id="3770"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D6C8A4"/>
        </a:solidFill>
        <a:effectLst/>
      </p:bgPr>
    </p:bg>
    <p:spTree>
      <p:nvGrpSpPr>
        <p:cNvPr id="1" name=""/>
        <p:cNvGrpSpPr/>
        <p:nvPr/>
      </p:nvGrpSpPr>
      <p:grpSpPr>
        <a:xfrm>
          <a:off x="0" y="0"/>
          <a:ext cx="0" cy="0"/>
          <a:chOff x="0" y="0"/>
          <a:chExt cx="0" cy="0"/>
        </a:xfrm>
      </p:grpSpPr>
      <p:grpSp>
        <p:nvGrpSpPr>
          <p:cNvPr id="3782" name="Group 7"/>
          <p:cNvGrpSpPr/>
          <p:nvPr/>
        </p:nvGrpSpPr>
        <p:grpSpPr>
          <a:xfrm>
            <a:off x="372532" y="152400"/>
            <a:ext cx="11582401" cy="1600201"/>
            <a:chOff x="0" y="0"/>
            <a:chExt cx="11582400" cy="1600200"/>
          </a:xfrm>
        </p:grpSpPr>
        <p:sp>
          <p:nvSpPr>
            <p:cNvPr id="3777"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778"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779"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780"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781"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783"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78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D6C8A4"/>
        </a:solidFill>
        <a:effectLst/>
      </p:bgPr>
    </p:bg>
    <p:spTree>
      <p:nvGrpSpPr>
        <p:cNvPr id="1" name=""/>
        <p:cNvGrpSpPr/>
        <p:nvPr/>
      </p:nvGrpSpPr>
      <p:grpSpPr>
        <a:xfrm>
          <a:off x="0" y="0"/>
          <a:ext cx="0" cy="0"/>
          <a:chOff x="0" y="0"/>
          <a:chExt cx="0" cy="0"/>
        </a:xfrm>
      </p:grpSpPr>
      <p:grpSp>
        <p:nvGrpSpPr>
          <p:cNvPr id="3796" name="Group 7"/>
          <p:cNvGrpSpPr/>
          <p:nvPr/>
        </p:nvGrpSpPr>
        <p:grpSpPr>
          <a:xfrm>
            <a:off x="372532" y="152400"/>
            <a:ext cx="11582401" cy="1600201"/>
            <a:chOff x="0" y="0"/>
            <a:chExt cx="11582400" cy="1600200"/>
          </a:xfrm>
        </p:grpSpPr>
        <p:sp>
          <p:nvSpPr>
            <p:cNvPr id="3791"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792"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793"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794"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795"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797"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D6C8A4"/>
        </a:solidFill>
        <a:effectLst/>
      </p:bgPr>
    </p:bg>
    <p:spTree>
      <p:nvGrpSpPr>
        <p:cNvPr id="1" name=""/>
        <p:cNvGrpSpPr/>
        <p:nvPr/>
      </p:nvGrpSpPr>
      <p:grpSpPr>
        <a:xfrm>
          <a:off x="0" y="0"/>
          <a:ext cx="0" cy="0"/>
          <a:chOff x="0" y="0"/>
          <a:chExt cx="0" cy="0"/>
        </a:xfrm>
      </p:grpSpPr>
      <p:grpSp>
        <p:nvGrpSpPr>
          <p:cNvPr id="3809" name="Group 7"/>
          <p:cNvGrpSpPr/>
          <p:nvPr/>
        </p:nvGrpSpPr>
        <p:grpSpPr>
          <a:xfrm>
            <a:off x="372532" y="152400"/>
            <a:ext cx="11582401" cy="1600201"/>
            <a:chOff x="0" y="0"/>
            <a:chExt cx="11582400" cy="1600200"/>
          </a:xfrm>
        </p:grpSpPr>
        <p:sp>
          <p:nvSpPr>
            <p:cNvPr id="3804"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805"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806"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807"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808"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810" name="Title Text"/>
          <p:cNvSpPr txBox="1">
            <a:spLocks noGrp="1"/>
          </p:cNvSpPr>
          <p:nvPr>
            <p:ph type="title"/>
          </p:nvPr>
        </p:nvSpPr>
        <p:spPr>
          <a:xfrm>
            <a:off x="840317" y="457200"/>
            <a:ext cx="3932768" cy="1600200"/>
          </a:xfrm>
          <a:prstGeom prst="rect">
            <a:avLst/>
          </a:prstGeom>
        </p:spPr>
        <p:txBody>
          <a:bodyPr anchor="b"/>
          <a:lstStyle>
            <a:lvl1pPr>
              <a:lnSpc>
                <a:spcPct val="100000"/>
              </a:lnSpc>
              <a:defRPr cap="none">
                <a:solidFill>
                  <a:srgbClr val="420000"/>
                </a:solidFill>
                <a:latin typeface="Times New Roman"/>
                <a:ea typeface="Times New Roman"/>
                <a:cs typeface="Times New Roman"/>
                <a:sym typeface="Times New Roman"/>
              </a:defRPr>
            </a:lvl1pPr>
          </a:lstStyle>
          <a:p>
            <a:r>
              <a:t>Title Text</a:t>
            </a:r>
          </a:p>
        </p:txBody>
      </p:sp>
      <p:sp>
        <p:nvSpPr>
          <p:cNvPr id="3811" name="Body Level One…"/>
          <p:cNvSpPr txBox="1">
            <a:spLocks noGrp="1"/>
          </p:cNvSpPr>
          <p:nvPr>
            <p:ph type="body" sz="half" idx="1"/>
          </p:nvPr>
        </p:nvSpPr>
        <p:spPr>
          <a:xfrm>
            <a:off x="5183716" y="987425"/>
            <a:ext cx="6172201" cy="48736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812" name="Text Placeholder 3"/>
          <p:cNvSpPr>
            <a:spLocks noGrp="1"/>
          </p:cNvSpPr>
          <p:nvPr>
            <p:ph type="body" sz="quarter" idx="21"/>
          </p:nvPr>
        </p:nvSpPr>
        <p:spPr>
          <a:xfrm>
            <a:off x="840317" y="2057400"/>
            <a:ext cx="3932768" cy="3811588"/>
          </a:xfrm>
          <a:prstGeom prst="rect">
            <a:avLst/>
          </a:prstGeom>
        </p:spPr>
        <p:txBody>
          <a:bodyPr/>
          <a:lstStyle/>
          <a:p>
            <a:pPr marL="0" indent="0">
              <a:lnSpc>
                <a:spcPct val="100000"/>
              </a:lnSpc>
              <a:spcBef>
                <a:spcPts val="300"/>
              </a:spcBef>
              <a:buClrTx/>
              <a:buSzTx/>
              <a:buFontTx/>
              <a:buNone/>
              <a:defRPr sz="1600">
                <a:latin typeface="Times New Roman"/>
                <a:ea typeface="Times New Roman"/>
                <a:cs typeface="Times New Roman"/>
                <a:sym typeface="Times New Roman"/>
              </a:defRPr>
            </a:pPr>
            <a:endParaRPr/>
          </a:p>
        </p:txBody>
      </p:sp>
      <p:sp>
        <p:nvSpPr>
          <p:cNvPr id="3813"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D6C8A4"/>
        </a:solidFill>
        <a:effectLst/>
      </p:bgPr>
    </p:bg>
    <p:spTree>
      <p:nvGrpSpPr>
        <p:cNvPr id="1" name=""/>
        <p:cNvGrpSpPr/>
        <p:nvPr/>
      </p:nvGrpSpPr>
      <p:grpSpPr>
        <a:xfrm>
          <a:off x="0" y="0"/>
          <a:ext cx="0" cy="0"/>
          <a:chOff x="0" y="0"/>
          <a:chExt cx="0" cy="0"/>
        </a:xfrm>
      </p:grpSpPr>
      <p:grpSp>
        <p:nvGrpSpPr>
          <p:cNvPr id="3825" name="Group 7"/>
          <p:cNvGrpSpPr/>
          <p:nvPr/>
        </p:nvGrpSpPr>
        <p:grpSpPr>
          <a:xfrm>
            <a:off x="372532" y="152400"/>
            <a:ext cx="11582401" cy="1600201"/>
            <a:chOff x="0" y="0"/>
            <a:chExt cx="11582400" cy="1600200"/>
          </a:xfrm>
        </p:grpSpPr>
        <p:sp>
          <p:nvSpPr>
            <p:cNvPr id="3820"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821"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822"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823"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824"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826" name="Title Text"/>
          <p:cNvSpPr txBox="1">
            <a:spLocks noGrp="1"/>
          </p:cNvSpPr>
          <p:nvPr>
            <p:ph type="title"/>
          </p:nvPr>
        </p:nvSpPr>
        <p:spPr>
          <a:xfrm>
            <a:off x="840317" y="457200"/>
            <a:ext cx="3932768" cy="1600200"/>
          </a:xfrm>
          <a:prstGeom prst="rect">
            <a:avLst/>
          </a:prstGeom>
        </p:spPr>
        <p:txBody>
          <a:bodyPr anchor="b"/>
          <a:lstStyle>
            <a:lvl1pPr>
              <a:lnSpc>
                <a:spcPct val="100000"/>
              </a:lnSpc>
              <a:defRPr cap="none">
                <a:solidFill>
                  <a:srgbClr val="420000"/>
                </a:solidFill>
                <a:latin typeface="Times New Roman"/>
                <a:ea typeface="Times New Roman"/>
                <a:cs typeface="Times New Roman"/>
                <a:sym typeface="Times New Roman"/>
              </a:defRPr>
            </a:lvl1pPr>
          </a:lstStyle>
          <a:p>
            <a:r>
              <a:t>Title Text</a:t>
            </a:r>
          </a:p>
        </p:txBody>
      </p:sp>
      <p:sp>
        <p:nvSpPr>
          <p:cNvPr id="3827"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3828" name="Body Level One…"/>
          <p:cNvSpPr txBox="1">
            <a:spLocks noGrp="1"/>
          </p:cNvSpPr>
          <p:nvPr>
            <p:ph type="body" sz="quarter" idx="1"/>
          </p:nvPr>
        </p:nvSpPr>
        <p:spPr>
          <a:xfrm>
            <a:off x="840317" y="2057400"/>
            <a:ext cx="3932768" cy="3811588"/>
          </a:xfrm>
          <a:prstGeom prst="rect">
            <a:avLst/>
          </a:prstGeom>
        </p:spPr>
        <p:txBody>
          <a:bodyPr/>
          <a:lstStyle>
            <a:lvl1pPr marL="0" indent="0">
              <a:lnSpc>
                <a:spcPct val="100000"/>
              </a:lnSpc>
              <a:spcBef>
                <a:spcPts val="300"/>
              </a:spcBef>
              <a:buClrTx/>
              <a:buSzTx/>
              <a:buFontTx/>
              <a:buNone/>
              <a:defRPr sz="1600">
                <a:latin typeface="Times New Roman"/>
                <a:ea typeface="Times New Roman"/>
                <a:cs typeface="Times New Roman"/>
                <a:sym typeface="Times New Roman"/>
              </a:defRPr>
            </a:lvl1pPr>
            <a:lvl2pPr marL="0" indent="457200">
              <a:lnSpc>
                <a:spcPct val="100000"/>
              </a:lnSpc>
              <a:spcBef>
                <a:spcPts val="300"/>
              </a:spcBef>
              <a:buClrTx/>
              <a:buSzTx/>
              <a:buFontTx/>
              <a:buNone/>
              <a:defRPr sz="1600">
                <a:latin typeface="Times New Roman"/>
                <a:ea typeface="Times New Roman"/>
                <a:cs typeface="Times New Roman"/>
                <a:sym typeface="Times New Roman"/>
              </a:defRPr>
            </a:lvl2pPr>
            <a:lvl3pPr marL="0" indent="914400">
              <a:lnSpc>
                <a:spcPct val="100000"/>
              </a:lnSpc>
              <a:spcBef>
                <a:spcPts val="300"/>
              </a:spcBef>
              <a:buClrTx/>
              <a:buSzTx/>
              <a:buFontTx/>
              <a:buNone/>
              <a:defRPr sz="1600">
                <a:latin typeface="Times New Roman"/>
                <a:ea typeface="Times New Roman"/>
                <a:cs typeface="Times New Roman"/>
                <a:sym typeface="Times New Roman"/>
              </a:defRPr>
            </a:lvl3pPr>
            <a:lvl4pPr marL="0" indent="1371600">
              <a:lnSpc>
                <a:spcPct val="100000"/>
              </a:lnSpc>
              <a:spcBef>
                <a:spcPts val="300"/>
              </a:spcBef>
              <a:buClrTx/>
              <a:buSzTx/>
              <a:buFontTx/>
              <a:buNone/>
              <a:defRPr sz="1600">
                <a:latin typeface="Times New Roman"/>
                <a:ea typeface="Times New Roman"/>
                <a:cs typeface="Times New Roman"/>
                <a:sym typeface="Times New Roman"/>
              </a:defRPr>
            </a:lvl4pPr>
            <a:lvl5pPr marL="0" indent="1828800">
              <a:lnSpc>
                <a:spcPct val="100000"/>
              </a:lnSpc>
              <a:spcBef>
                <a:spcPts val="300"/>
              </a:spcBef>
              <a:buClrTx/>
              <a:buSzTx/>
              <a:buFontTx/>
              <a:buNone/>
              <a:defRPr sz="16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82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765E58"/>
        </a:solidFill>
        <a:effectLst/>
      </p:bgPr>
    </p:bg>
    <p:spTree>
      <p:nvGrpSpPr>
        <p:cNvPr id="1" name=""/>
        <p:cNvGrpSpPr/>
        <p:nvPr/>
      </p:nvGrpSpPr>
      <p:grpSpPr>
        <a:xfrm>
          <a:off x="0" y="0"/>
          <a:ext cx="0" cy="0"/>
          <a:chOff x="0" y="0"/>
          <a:chExt cx="0" cy="0"/>
        </a:xfrm>
      </p:grpSpPr>
      <p:grpSp>
        <p:nvGrpSpPr>
          <p:cNvPr id="366" name="Group 2"/>
          <p:cNvGrpSpPr/>
          <p:nvPr/>
        </p:nvGrpSpPr>
        <p:grpSpPr>
          <a:xfrm>
            <a:off x="0" y="3902076"/>
            <a:ext cx="4533901" cy="2949576"/>
            <a:chOff x="0" y="0"/>
            <a:chExt cx="4533900" cy="2949575"/>
          </a:xfrm>
        </p:grpSpPr>
        <p:sp>
          <p:nvSpPr>
            <p:cNvPr id="359" name="Freeform 3"/>
            <p:cNvSpPr/>
            <p:nvPr/>
          </p:nvSpPr>
          <p:spPr>
            <a:xfrm>
              <a:off x="-1" y="79375"/>
              <a:ext cx="4533901"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8"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60" name="Freeform 4"/>
            <p:cNvSpPr/>
            <p:nvPr/>
          </p:nvSpPr>
          <p:spPr>
            <a:xfrm>
              <a:off x="-1" y="0"/>
              <a:ext cx="3924302"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A28A84"/>
                </a:gs>
                <a:gs pos="50000">
                  <a:srgbClr val="765E58"/>
                </a:gs>
                <a:gs pos="100000">
                  <a:srgbClr val="A28A84"/>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61" name="Freeform 5"/>
            <p:cNvSpPr/>
            <p:nvPr/>
          </p:nvSpPr>
          <p:spPr>
            <a:xfrm>
              <a:off x="-1" y="439737"/>
              <a:ext cx="3693585"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62" name="Freeform 6"/>
            <p:cNvSpPr/>
            <p:nvPr/>
          </p:nvSpPr>
          <p:spPr>
            <a:xfrm>
              <a:off x="-1" y="136525"/>
              <a:ext cx="3693585"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765E58"/>
                </a:gs>
                <a:gs pos="5000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63" name="Oval 7"/>
            <p:cNvSpPr/>
            <p:nvPr/>
          </p:nvSpPr>
          <p:spPr>
            <a:xfrm>
              <a:off x="442383" y="517525"/>
              <a:ext cx="182035" cy="136527"/>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64" name="Oval 8"/>
            <p:cNvSpPr/>
            <p:nvPr/>
          </p:nvSpPr>
          <p:spPr>
            <a:xfrm>
              <a:off x="3251200" y="2263775"/>
              <a:ext cx="194735" cy="146050"/>
            </a:xfrm>
            <a:prstGeom prst="ellipse">
              <a:avLst/>
            </a:prstGeom>
            <a:gradFill flip="none" rotWithShape="1">
              <a:gsLst>
                <a:gs pos="0">
                  <a:srgbClr val="A28A84"/>
                </a:gs>
                <a:gs pos="100000">
                  <a:srgbClr val="765E58"/>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sp>
          <p:nvSpPr>
            <p:cNvPr id="365" name="Oval 9"/>
            <p:cNvSpPr/>
            <p:nvPr/>
          </p:nvSpPr>
          <p:spPr>
            <a:xfrm>
              <a:off x="1674283" y="420687"/>
              <a:ext cx="256117" cy="192089"/>
            </a:xfrm>
            <a:prstGeom prst="ellipse">
              <a:avLst/>
            </a:prstGeom>
            <a:gradFill flip="none" rotWithShape="1">
              <a:gsLst>
                <a:gs pos="0">
                  <a:srgbClr val="A28A84"/>
                </a:gs>
                <a:gs pos="100000">
                  <a:srgbClr val="765E58"/>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Arial"/>
                  <a:ea typeface="Arial"/>
                  <a:cs typeface="Arial"/>
                  <a:sym typeface="Arial"/>
                </a:defRPr>
              </a:pPr>
              <a:endParaRPr/>
            </a:p>
          </p:txBody>
        </p:sp>
      </p:grpSp>
      <p:sp>
        <p:nvSpPr>
          <p:cNvPr id="367" name="Title Text"/>
          <p:cNvSpPr txBox="1">
            <a:spLocks noGrp="1"/>
          </p:cNvSpPr>
          <p:nvPr>
            <p:ph type="title"/>
          </p:nvPr>
        </p:nvSpPr>
        <p:spPr>
          <a:xfrm>
            <a:off x="609600" y="277814"/>
            <a:ext cx="10972800" cy="1139826"/>
          </a:xfrm>
          <a:prstGeom prst="rect">
            <a:avLst/>
          </a:prstGeom>
        </p:spPr>
        <p:txBody>
          <a:bodyPr anchor="ctr"/>
          <a:lstStyle>
            <a:lvl1pPr algn="ctr">
              <a:lnSpc>
                <a:spcPct val="100000"/>
              </a:lnSpc>
              <a:defRPr sz="4400" cap="none">
                <a:solidFill>
                  <a:srgbClr val="DDDDDD"/>
                </a:solidFill>
                <a:effectLst>
                  <a:outerShdw blurRad="38100" dist="38100" dir="2700000" rotWithShape="0">
                    <a:srgbClr val="000000"/>
                  </a:outerShdw>
                </a:effectLst>
                <a:latin typeface="Arial"/>
                <a:ea typeface="Arial"/>
                <a:cs typeface="Arial"/>
                <a:sym typeface="Arial"/>
              </a:defRPr>
            </a:lvl1pPr>
          </a:lstStyle>
          <a:p>
            <a:r>
              <a:t>Title Text</a:t>
            </a:r>
          </a:p>
        </p:txBody>
      </p:sp>
      <p:sp>
        <p:nvSpPr>
          <p:cNvPr id="368" name="Body Level One…"/>
          <p:cNvSpPr txBox="1">
            <a:spLocks noGrp="1"/>
          </p:cNvSpPr>
          <p:nvPr>
            <p:ph type="body" sz="half" idx="1"/>
          </p:nvPr>
        </p:nvSpPr>
        <p:spPr>
          <a:xfrm>
            <a:off x="609600" y="1600200"/>
            <a:ext cx="5384800" cy="4530726"/>
          </a:xfrm>
          <a:prstGeom prst="rect">
            <a:avLst/>
          </a:prstGeom>
        </p:spPr>
        <p:txBody>
          <a:bodyPr/>
          <a:lstStyle>
            <a:lvl1pPr marL="342900" indent="-3429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1pPr>
            <a:lvl2pPr marL="783771" indent="-326571">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2pPr>
            <a:lvl3pPr marL="1219200" indent="-30480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3pPr>
            <a:lvl4pPr marL="17373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4pPr>
            <a:lvl5pPr marL="2194560" indent="-365760">
              <a:lnSpc>
                <a:spcPct val="100000"/>
              </a:lnSpc>
              <a:spcBef>
                <a:spcPts val="700"/>
              </a:spcBef>
              <a:buClr>
                <a:srgbClr val="FFCC00"/>
              </a:buClr>
              <a:buSzPct val="75000"/>
              <a:buFontTx/>
              <a:buChar char="●"/>
              <a:defRPr sz="3200">
                <a:solidFill>
                  <a:srgbClr val="FFFFFF"/>
                </a:solidFill>
                <a:effectLst>
                  <a:outerShdw blurRad="38100" dist="38100" dir="2700000" rotWithShape="0">
                    <a:srgbClr val="00000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6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FFFFFF"/>
                </a:solidFill>
                <a:effectLst>
                  <a:outerShdw blurRad="38100" dist="38100" dir="2700000" rotWithShape="0">
                    <a:srgbClr val="000000"/>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D6C8A4"/>
        </a:solidFill>
        <a:effectLst/>
      </p:bgPr>
    </p:bg>
    <p:spTree>
      <p:nvGrpSpPr>
        <p:cNvPr id="1" name=""/>
        <p:cNvGrpSpPr/>
        <p:nvPr/>
      </p:nvGrpSpPr>
      <p:grpSpPr>
        <a:xfrm>
          <a:off x="0" y="0"/>
          <a:ext cx="0" cy="0"/>
          <a:chOff x="0" y="0"/>
          <a:chExt cx="0" cy="0"/>
        </a:xfrm>
      </p:grpSpPr>
      <p:grpSp>
        <p:nvGrpSpPr>
          <p:cNvPr id="3841" name="Group 7"/>
          <p:cNvGrpSpPr/>
          <p:nvPr/>
        </p:nvGrpSpPr>
        <p:grpSpPr>
          <a:xfrm>
            <a:off x="372532" y="152400"/>
            <a:ext cx="11582401" cy="1600201"/>
            <a:chOff x="0" y="0"/>
            <a:chExt cx="11582400" cy="1600200"/>
          </a:xfrm>
        </p:grpSpPr>
        <p:sp>
          <p:nvSpPr>
            <p:cNvPr id="3836"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837"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838"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839"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840"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842"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843" name="Body Level One…"/>
          <p:cNvSpPr txBox="1">
            <a:spLocks noGrp="1"/>
          </p:cNvSpPr>
          <p:nvPr>
            <p:ph type="body" sz="quarter" idx="1"/>
          </p:nvPr>
        </p:nvSpPr>
        <p:spPr>
          <a:xfrm>
            <a:off x="609600" y="1828800"/>
            <a:ext cx="5384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84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D6C8A4"/>
        </a:solidFill>
        <a:effectLst/>
      </p:bgPr>
    </p:bg>
    <p:spTree>
      <p:nvGrpSpPr>
        <p:cNvPr id="1" name=""/>
        <p:cNvGrpSpPr/>
        <p:nvPr/>
      </p:nvGrpSpPr>
      <p:grpSpPr>
        <a:xfrm>
          <a:off x="0" y="0"/>
          <a:ext cx="0" cy="0"/>
          <a:chOff x="0" y="0"/>
          <a:chExt cx="0" cy="0"/>
        </a:xfrm>
      </p:grpSpPr>
      <p:grpSp>
        <p:nvGrpSpPr>
          <p:cNvPr id="3856" name="Group 7"/>
          <p:cNvGrpSpPr/>
          <p:nvPr/>
        </p:nvGrpSpPr>
        <p:grpSpPr>
          <a:xfrm>
            <a:off x="372532" y="152400"/>
            <a:ext cx="11582401" cy="1600201"/>
            <a:chOff x="0" y="0"/>
            <a:chExt cx="11582400" cy="1600200"/>
          </a:xfrm>
        </p:grpSpPr>
        <p:sp>
          <p:nvSpPr>
            <p:cNvPr id="3851"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852"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853"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854"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855"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857" name="Body Level One…"/>
          <p:cNvSpPr txBox="1">
            <a:spLocks noGrp="1"/>
          </p:cNvSpPr>
          <p:nvPr>
            <p:ph type="body" idx="1"/>
          </p:nvPr>
        </p:nvSpPr>
        <p:spPr>
          <a:xfrm>
            <a:off x="609600" y="533401"/>
            <a:ext cx="10972800" cy="55975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858"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x">
  <p:cSld name="Content 0">
    <p:bg>
      <p:bgPr>
        <a:solidFill>
          <a:srgbClr val="D6C8A4"/>
        </a:solidFill>
        <a:effectLst/>
      </p:bgPr>
    </p:bg>
    <p:spTree>
      <p:nvGrpSpPr>
        <p:cNvPr id="1" name=""/>
        <p:cNvGrpSpPr/>
        <p:nvPr/>
      </p:nvGrpSpPr>
      <p:grpSpPr>
        <a:xfrm>
          <a:off x="0" y="0"/>
          <a:ext cx="0" cy="0"/>
          <a:chOff x="0" y="0"/>
          <a:chExt cx="0" cy="0"/>
        </a:xfrm>
      </p:grpSpPr>
      <p:sp>
        <p:nvSpPr>
          <p:cNvPr id="3865" name="Body Level One…"/>
          <p:cNvSpPr txBox="1">
            <a:spLocks noGrp="1"/>
          </p:cNvSpPr>
          <p:nvPr>
            <p:ph type="body" idx="1"/>
          </p:nvPr>
        </p:nvSpPr>
        <p:spPr>
          <a:xfrm>
            <a:off x="609600" y="533401"/>
            <a:ext cx="10972800" cy="55975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866"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solidFill>
          <a:srgbClr val="D6C8A4"/>
        </a:solidFill>
        <a:effectLst/>
      </p:bgPr>
    </p:bg>
    <p:spTree>
      <p:nvGrpSpPr>
        <p:cNvPr id="1" name=""/>
        <p:cNvGrpSpPr/>
        <p:nvPr/>
      </p:nvGrpSpPr>
      <p:grpSpPr>
        <a:xfrm>
          <a:off x="0" y="0"/>
          <a:ext cx="0" cy="0"/>
          <a:chOff x="0" y="0"/>
          <a:chExt cx="0" cy="0"/>
        </a:xfrm>
      </p:grpSpPr>
      <p:grpSp>
        <p:nvGrpSpPr>
          <p:cNvPr id="3878" name="Group 7"/>
          <p:cNvGrpSpPr/>
          <p:nvPr/>
        </p:nvGrpSpPr>
        <p:grpSpPr>
          <a:xfrm>
            <a:off x="372532" y="152400"/>
            <a:ext cx="11582401" cy="1600201"/>
            <a:chOff x="0" y="0"/>
            <a:chExt cx="11582400" cy="1600200"/>
          </a:xfrm>
        </p:grpSpPr>
        <p:sp>
          <p:nvSpPr>
            <p:cNvPr id="3873"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874"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875"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876"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877"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879"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880"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881"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x">
  <p:cSld name="Title, Text, and Content 0">
    <p:bg>
      <p:bgPr>
        <a:solidFill>
          <a:srgbClr val="D6C8A4"/>
        </a:solidFill>
        <a:effectLst/>
      </p:bgPr>
    </p:bg>
    <p:spTree>
      <p:nvGrpSpPr>
        <p:cNvPr id="1" name=""/>
        <p:cNvGrpSpPr/>
        <p:nvPr/>
      </p:nvGrpSpPr>
      <p:grpSpPr>
        <a:xfrm>
          <a:off x="0" y="0"/>
          <a:ext cx="0" cy="0"/>
          <a:chOff x="0" y="0"/>
          <a:chExt cx="0" cy="0"/>
        </a:xfrm>
      </p:grpSpPr>
      <p:sp>
        <p:nvSpPr>
          <p:cNvPr id="3888"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889"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890"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solidFill>
          <a:srgbClr val="D6C8A4"/>
        </a:solidFill>
        <a:effectLst/>
      </p:bgPr>
    </p:bg>
    <p:spTree>
      <p:nvGrpSpPr>
        <p:cNvPr id="1" name=""/>
        <p:cNvGrpSpPr/>
        <p:nvPr/>
      </p:nvGrpSpPr>
      <p:grpSpPr>
        <a:xfrm>
          <a:off x="0" y="0"/>
          <a:ext cx="0" cy="0"/>
          <a:chOff x="0" y="0"/>
          <a:chExt cx="0" cy="0"/>
        </a:xfrm>
      </p:grpSpPr>
      <p:grpSp>
        <p:nvGrpSpPr>
          <p:cNvPr id="3902" name="Group 7"/>
          <p:cNvGrpSpPr/>
          <p:nvPr/>
        </p:nvGrpSpPr>
        <p:grpSpPr>
          <a:xfrm>
            <a:off x="372532" y="152400"/>
            <a:ext cx="11582401" cy="1600201"/>
            <a:chOff x="0" y="0"/>
            <a:chExt cx="11582400" cy="1600200"/>
          </a:xfrm>
        </p:grpSpPr>
        <p:sp>
          <p:nvSpPr>
            <p:cNvPr id="3897"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898"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899"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900"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901"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903"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904"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905" name="Text Placeholder 3"/>
          <p:cNvSpPr>
            <a:spLocks noGrp="1"/>
          </p:cNvSpPr>
          <p:nvPr>
            <p:ph type="body" sz="half" idx="21"/>
          </p:nvPr>
        </p:nvSpPr>
        <p:spPr>
          <a:xfrm>
            <a:off x="6197600" y="1828800"/>
            <a:ext cx="5384800" cy="4302126"/>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3906"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x">
  <p:cSld name="Title, Content and Text 0">
    <p:bg>
      <p:bgPr>
        <a:solidFill>
          <a:srgbClr val="D6C8A4"/>
        </a:solidFill>
        <a:effectLst/>
      </p:bgPr>
    </p:bg>
    <p:spTree>
      <p:nvGrpSpPr>
        <p:cNvPr id="1" name=""/>
        <p:cNvGrpSpPr/>
        <p:nvPr/>
      </p:nvGrpSpPr>
      <p:grpSpPr>
        <a:xfrm>
          <a:off x="0" y="0"/>
          <a:ext cx="0" cy="0"/>
          <a:chOff x="0" y="0"/>
          <a:chExt cx="0" cy="0"/>
        </a:xfrm>
      </p:grpSpPr>
      <p:sp>
        <p:nvSpPr>
          <p:cNvPr id="3913"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914"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915" name="Text Placeholder 3"/>
          <p:cNvSpPr>
            <a:spLocks noGrp="1"/>
          </p:cNvSpPr>
          <p:nvPr>
            <p:ph type="body" sz="half" idx="21"/>
          </p:nvPr>
        </p:nvSpPr>
        <p:spPr>
          <a:xfrm>
            <a:off x="6197600" y="1828800"/>
            <a:ext cx="5384800" cy="4302126"/>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3916"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D6C8A4"/>
        </a:solidFill>
        <a:effectLst/>
      </p:bgPr>
    </p:bg>
    <p:spTree>
      <p:nvGrpSpPr>
        <p:cNvPr id="1" name=""/>
        <p:cNvGrpSpPr/>
        <p:nvPr/>
      </p:nvGrpSpPr>
      <p:grpSpPr>
        <a:xfrm>
          <a:off x="0" y="0"/>
          <a:ext cx="0" cy="0"/>
          <a:chOff x="0" y="0"/>
          <a:chExt cx="0" cy="0"/>
        </a:xfrm>
      </p:grpSpPr>
      <p:grpSp>
        <p:nvGrpSpPr>
          <p:cNvPr id="3928" name="Group 7"/>
          <p:cNvGrpSpPr/>
          <p:nvPr/>
        </p:nvGrpSpPr>
        <p:grpSpPr>
          <a:xfrm>
            <a:off x="372532" y="152400"/>
            <a:ext cx="11582401" cy="1600201"/>
            <a:chOff x="0" y="0"/>
            <a:chExt cx="11582400" cy="1600200"/>
          </a:xfrm>
        </p:grpSpPr>
        <p:sp>
          <p:nvSpPr>
            <p:cNvPr id="3923"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924"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925"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926"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927"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929"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930"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931"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x">
  <p:cSld name="Title, Content, and 2 Content 0">
    <p:bg>
      <p:bgPr>
        <a:solidFill>
          <a:srgbClr val="D6C8A4"/>
        </a:solidFill>
        <a:effectLst/>
      </p:bgPr>
    </p:bg>
    <p:spTree>
      <p:nvGrpSpPr>
        <p:cNvPr id="1" name=""/>
        <p:cNvGrpSpPr/>
        <p:nvPr/>
      </p:nvGrpSpPr>
      <p:grpSpPr>
        <a:xfrm>
          <a:off x="0" y="0"/>
          <a:ext cx="0" cy="0"/>
          <a:chOff x="0" y="0"/>
          <a:chExt cx="0" cy="0"/>
        </a:xfrm>
      </p:grpSpPr>
      <p:sp>
        <p:nvSpPr>
          <p:cNvPr id="3938"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939"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940"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x">
  <p:cSld name="Title and 2 Content Over Text">
    <p:bg>
      <p:bgPr>
        <a:solidFill>
          <a:srgbClr val="D6C8A4"/>
        </a:solidFill>
        <a:effectLst/>
      </p:bgPr>
    </p:bg>
    <p:spTree>
      <p:nvGrpSpPr>
        <p:cNvPr id="1" name=""/>
        <p:cNvGrpSpPr/>
        <p:nvPr/>
      </p:nvGrpSpPr>
      <p:grpSpPr>
        <a:xfrm>
          <a:off x="0" y="0"/>
          <a:ext cx="0" cy="0"/>
          <a:chOff x="0" y="0"/>
          <a:chExt cx="0" cy="0"/>
        </a:xfrm>
      </p:grpSpPr>
      <p:grpSp>
        <p:nvGrpSpPr>
          <p:cNvPr id="3952" name="Group 7"/>
          <p:cNvGrpSpPr/>
          <p:nvPr/>
        </p:nvGrpSpPr>
        <p:grpSpPr>
          <a:xfrm>
            <a:off x="372532" y="152400"/>
            <a:ext cx="11582401" cy="1600201"/>
            <a:chOff x="0" y="0"/>
            <a:chExt cx="11582400" cy="1600200"/>
          </a:xfrm>
        </p:grpSpPr>
        <p:sp>
          <p:nvSpPr>
            <p:cNvPr id="3947"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948"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949"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950"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951"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953"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954" name="Body Level One…"/>
          <p:cNvSpPr txBox="1">
            <a:spLocks noGrp="1"/>
          </p:cNvSpPr>
          <p:nvPr>
            <p:ph type="body" sz="quarter" idx="1"/>
          </p:nvPr>
        </p:nvSpPr>
        <p:spPr>
          <a:xfrm>
            <a:off x="609600" y="1828800"/>
            <a:ext cx="5384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955" name="Text Placeholder 4"/>
          <p:cNvSpPr>
            <a:spLocks noGrp="1"/>
          </p:cNvSpPr>
          <p:nvPr>
            <p:ph type="body" sz="half" idx="21"/>
          </p:nvPr>
        </p:nvSpPr>
        <p:spPr>
          <a:xfrm>
            <a:off x="609600" y="4056062"/>
            <a:ext cx="10972800" cy="2074862"/>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3956"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260000"/>
        </a:solidFill>
        <a:effectLst/>
      </p:bgPr>
    </p:bg>
    <p:spTree>
      <p:nvGrpSpPr>
        <p:cNvPr id="1" name=""/>
        <p:cNvGrpSpPr/>
        <p:nvPr/>
      </p:nvGrpSpPr>
      <p:grpSpPr>
        <a:xfrm>
          <a:off x="0" y="0"/>
          <a:ext cx="0" cy="0"/>
          <a:chOff x="0" y="0"/>
          <a:chExt cx="0" cy="0"/>
        </a:xfrm>
      </p:grpSpPr>
      <p:grpSp>
        <p:nvGrpSpPr>
          <p:cNvPr id="378" name="Group 2"/>
          <p:cNvGrpSpPr/>
          <p:nvPr/>
        </p:nvGrpSpPr>
        <p:grpSpPr>
          <a:xfrm>
            <a:off x="0" y="0"/>
            <a:ext cx="11277601" cy="5943600"/>
            <a:chOff x="0" y="0"/>
            <a:chExt cx="11277601" cy="5943600"/>
          </a:xfrm>
        </p:grpSpPr>
        <p:sp>
          <p:nvSpPr>
            <p:cNvPr id="376" name="Freeform 3"/>
            <p:cNvSpPr/>
            <p:nvPr/>
          </p:nvSpPr>
          <p:spPr>
            <a:xfrm>
              <a:off x="-1" y="2286000"/>
              <a:ext cx="10911418" cy="3657600"/>
            </a:xfrm>
            <a:custGeom>
              <a:avLst/>
              <a:gdLst/>
              <a:ahLst/>
              <a:cxnLst>
                <a:cxn ang="0">
                  <a:pos x="wd2" y="hd2"/>
                </a:cxn>
                <a:cxn ang="5400000">
                  <a:pos x="wd2" y="hd2"/>
                </a:cxn>
                <a:cxn ang="10800000">
                  <a:pos x="wd2" y="hd2"/>
                </a:cxn>
                <a:cxn ang="16200000">
                  <a:pos x="wd2" y="hd2"/>
                </a:cxn>
              </a:cxnLst>
              <a:rect l="0" t="0" r="r" b="b"/>
              <a:pathLst>
                <a:path w="21600" h="21600" extrusionOk="0">
                  <a:moveTo>
                    <a:pt x="21596" y="16584"/>
                  </a:moveTo>
                  <a:lnTo>
                    <a:pt x="0" y="21600"/>
                  </a:lnTo>
                  <a:lnTo>
                    <a:pt x="0" y="11738"/>
                  </a:lnTo>
                  <a:lnTo>
                    <a:pt x="21600" y="0"/>
                  </a:lnTo>
                  <a:lnTo>
                    <a:pt x="21600" y="13275"/>
                  </a:lnTo>
                  <a:lnTo>
                    <a:pt x="21596" y="16584"/>
                  </a:lnTo>
                  <a:close/>
                </a:path>
              </a:pathLst>
            </a:custGeom>
            <a:gradFill flip="none" rotWithShape="1">
              <a:gsLst>
                <a:gs pos="0">
                  <a:srgbClr val="200000"/>
                </a:gs>
                <a:gs pos="100000">
                  <a:srgbClr val="2600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sp>
          <p:nvSpPr>
            <p:cNvPr id="377" name="Freeform 4"/>
            <p:cNvSpPr/>
            <p:nvPr/>
          </p:nvSpPr>
          <p:spPr>
            <a:xfrm>
              <a:off x="0" y="0"/>
              <a:ext cx="11277601" cy="5856288"/>
            </a:xfrm>
            <a:custGeom>
              <a:avLst/>
              <a:gdLst/>
              <a:ahLst/>
              <a:cxnLst>
                <a:cxn ang="0">
                  <a:pos x="wd2" y="hd2"/>
                </a:cxn>
                <a:cxn ang="5400000">
                  <a:pos x="wd2" y="hd2"/>
                </a:cxn>
                <a:cxn ang="10800000">
                  <a:pos x="wd2" y="hd2"/>
                </a:cxn>
                <a:cxn ang="16200000">
                  <a:pos x="wd2" y="hd2"/>
                </a:cxn>
              </a:cxnLst>
              <a:rect l="0" t="0" r="r" b="b"/>
              <a:pathLst>
                <a:path w="21600" h="21600" extrusionOk="0">
                  <a:moveTo>
                    <a:pt x="21531" y="18789"/>
                  </a:moveTo>
                  <a:lnTo>
                    <a:pt x="0" y="21600"/>
                  </a:lnTo>
                  <a:lnTo>
                    <a:pt x="0" y="53"/>
                  </a:lnTo>
                  <a:lnTo>
                    <a:pt x="21600" y="0"/>
                  </a:lnTo>
                  <a:lnTo>
                    <a:pt x="21531" y="18789"/>
                  </a:lnTo>
                  <a:close/>
                </a:path>
              </a:pathLst>
            </a:custGeom>
            <a:gradFill flip="none" rotWithShape="1">
              <a:gsLst>
                <a:gs pos="0">
                  <a:srgbClr val="8C0000"/>
                </a:gs>
                <a:gs pos="100000">
                  <a:srgbClr val="260000"/>
                </a:gs>
              </a:gsLst>
              <a:lin ang="0" scaled="0"/>
            </a:gradFill>
            <a:ln w="12700" cap="flat">
              <a:noFill/>
              <a:miter lim="400000"/>
            </a:ln>
            <a:effectLst/>
          </p:spPr>
          <p:txBody>
            <a:bodyPr wrap="square" lIns="45719" tIns="45719" rIns="45719" bIns="45719" numCol="1" anchor="t">
              <a:noAutofit/>
            </a:bodyPr>
            <a:lstStyle/>
            <a:p>
              <a:pPr>
                <a:defRPr>
                  <a:solidFill>
                    <a:srgbClr val="FFFFFF"/>
                  </a:solidFill>
                  <a:latin typeface="Tahoma"/>
                  <a:ea typeface="Tahoma"/>
                  <a:cs typeface="Tahoma"/>
                  <a:sym typeface="Tahoma"/>
                </a:defRPr>
              </a:pPr>
              <a:endParaRPr/>
            </a:p>
          </p:txBody>
        </p:sp>
      </p:grpSp>
      <p:sp>
        <p:nvSpPr>
          <p:cNvPr id="379" name="Body Level One…"/>
          <p:cNvSpPr txBox="1">
            <a:spLocks noGrp="1"/>
          </p:cNvSpPr>
          <p:nvPr>
            <p:ph type="body" sz="quarter" idx="1"/>
          </p:nvPr>
        </p:nvSpPr>
        <p:spPr>
          <a:xfrm>
            <a:off x="1828800" y="3886200"/>
            <a:ext cx="8534400" cy="1752600"/>
          </a:xfrm>
          <a:prstGeom prst="rect">
            <a:avLst/>
          </a:prstGeom>
        </p:spPr>
        <p:txBody>
          <a:bodyPr/>
          <a:lstStyle>
            <a:lvl1pPr marL="0" indent="0" algn="ctr">
              <a:lnSpc>
                <a:spcPct val="100000"/>
              </a:lnSpc>
              <a:spcBef>
                <a:spcPts val="700"/>
              </a:spcBef>
              <a:buClrTx/>
              <a:buSzTx/>
              <a:buFontTx/>
              <a:buNone/>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gn="ctr">
              <a:lnSpc>
                <a:spcPct val="100000"/>
              </a:lnSpc>
              <a:spcBef>
                <a:spcPts val="700"/>
              </a:spcBef>
              <a:buClrTx/>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gn="ctr">
              <a:lnSpc>
                <a:spcPct val="100000"/>
              </a:lnSpc>
              <a:spcBef>
                <a:spcPts val="700"/>
              </a:spcBef>
              <a:buClrTx/>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gn="ctr">
              <a:lnSpc>
                <a:spcPct val="100000"/>
              </a:lnSpc>
              <a:spcBef>
                <a:spcPts val="700"/>
              </a:spcBef>
              <a:buClrTx/>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gn="ctr">
              <a:lnSpc>
                <a:spcPct val="100000"/>
              </a:lnSpc>
              <a:spcBef>
                <a:spcPts val="700"/>
              </a:spcBef>
              <a:buClrTx/>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80" name="Title Text"/>
          <p:cNvSpPr txBox="1">
            <a:spLocks noGrp="1"/>
          </p:cNvSpPr>
          <p:nvPr>
            <p:ph type="title"/>
          </p:nvPr>
        </p:nvSpPr>
        <p:spPr>
          <a:xfrm>
            <a:off x="914400" y="1768475"/>
            <a:ext cx="10363200" cy="1736726"/>
          </a:xfrm>
          <a:prstGeom prst="rect">
            <a:avLst/>
          </a:prstGeom>
        </p:spPr>
        <p:txBody>
          <a:bodyPr anchor="b"/>
          <a:lstStyle>
            <a:lvl1pPr algn="ctr">
              <a:lnSpc>
                <a:spcPct val="100000"/>
              </a:lnSpc>
              <a:defRPr sz="5400" cap="none">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381"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x">
  <p:cSld name="Title, 2 Content and Content">
    <p:bg>
      <p:bgPr>
        <a:solidFill>
          <a:srgbClr val="D6C8A4"/>
        </a:solidFill>
        <a:effectLst/>
      </p:bgPr>
    </p:bg>
    <p:spTree>
      <p:nvGrpSpPr>
        <p:cNvPr id="1" name=""/>
        <p:cNvGrpSpPr/>
        <p:nvPr/>
      </p:nvGrpSpPr>
      <p:grpSpPr>
        <a:xfrm>
          <a:off x="0" y="0"/>
          <a:ext cx="0" cy="0"/>
          <a:chOff x="0" y="0"/>
          <a:chExt cx="0" cy="0"/>
        </a:xfrm>
      </p:grpSpPr>
      <p:grpSp>
        <p:nvGrpSpPr>
          <p:cNvPr id="3968" name="Group 7"/>
          <p:cNvGrpSpPr/>
          <p:nvPr/>
        </p:nvGrpSpPr>
        <p:grpSpPr>
          <a:xfrm>
            <a:off x="372532" y="152400"/>
            <a:ext cx="11582401" cy="1600201"/>
            <a:chOff x="0" y="0"/>
            <a:chExt cx="11582400" cy="1600200"/>
          </a:xfrm>
        </p:grpSpPr>
        <p:sp>
          <p:nvSpPr>
            <p:cNvPr id="3963"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964"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965"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966"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967"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969"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3970" name="Body Level One…"/>
          <p:cNvSpPr txBox="1">
            <a:spLocks noGrp="1"/>
          </p:cNvSpPr>
          <p:nvPr>
            <p:ph type="body" sz="quarter" idx="1"/>
          </p:nvPr>
        </p:nvSpPr>
        <p:spPr>
          <a:xfrm>
            <a:off x="609600" y="1828800"/>
            <a:ext cx="5384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971"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D6C8A4"/>
        </a:solidFill>
        <a:effectLst/>
      </p:bgPr>
    </p:bg>
    <p:spTree>
      <p:nvGrpSpPr>
        <p:cNvPr id="1" name=""/>
        <p:cNvGrpSpPr/>
        <p:nvPr/>
      </p:nvGrpSpPr>
      <p:grpSpPr>
        <a:xfrm>
          <a:off x="0" y="0"/>
          <a:ext cx="0" cy="0"/>
          <a:chOff x="0" y="0"/>
          <a:chExt cx="0" cy="0"/>
        </a:xfrm>
      </p:grpSpPr>
      <p:sp>
        <p:nvSpPr>
          <p:cNvPr id="3978" name="Rectangle 2"/>
          <p:cNvSpPr/>
          <p:nvPr/>
        </p:nvSpPr>
        <p:spPr>
          <a:xfrm>
            <a:off x="508000" y="990600"/>
            <a:ext cx="101600" cy="5105400"/>
          </a:xfrm>
          <a:prstGeom prst="rect">
            <a:avLst/>
          </a:prstGeom>
          <a:solidFill>
            <a:srgbClr val="660000"/>
          </a:solidFill>
          <a:ln w="12700">
            <a:miter lim="400000"/>
          </a:ln>
        </p:spPr>
        <p:txBody>
          <a:bodyPr lIns="45719" rIns="45719" anchor="ctr"/>
          <a:lstStyle/>
          <a:p>
            <a:pPr algn="ctr">
              <a:defRPr sz="2400">
                <a:latin typeface="Times New Roman"/>
                <a:ea typeface="Times New Roman"/>
                <a:cs typeface="Times New Roman"/>
                <a:sym typeface="Times New Roman"/>
              </a:defRPr>
            </a:pPr>
            <a:endParaRPr/>
          </a:p>
        </p:txBody>
      </p:sp>
      <p:grpSp>
        <p:nvGrpSpPr>
          <p:cNvPr id="3985" name="Group 8"/>
          <p:cNvGrpSpPr/>
          <p:nvPr/>
        </p:nvGrpSpPr>
        <p:grpSpPr>
          <a:xfrm>
            <a:off x="508001" y="304799"/>
            <a:ext cx="11188701" cy="5791201"/>
            <a:chOff x="0" y="0"/>
            <a:chExt cx="11188700" cy="5791200"/>
          </a:xfrm>
        </p:grpSpPr>
        <p:sp>
          <p:nvSpPr>
            <p:cNvPr id="3979" name="Rectangle 9"/>
            <p:cNvSpPr/>
            <p:nvPr/>
          </p:nvSpPr>
          <p:spPr>
            <a:xfrm rot="10800000" flipH="1">
              <a:off x="10574866" y="0"/>
              <a:ext cx="609601" cy="4572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980" name="Rectangle 10"/>
            <p:cNvSpPr/>
            <p:nvPr/>
          </p:nvSpPr>
          <p:spPr>
            <a:xfrm rot="10800000" flipH="1">
              <a:off x="-1" y="0"/>
              <a:ext cx="10591801" cy="4572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981" name="Rectangle 11"/>
            <p:cNvSpPr/>
            <p:nvPr/>
          </p:nvSpPr>
          <p:spPr>
            <a:xfrm rot="10800000" flipH="1">
              <a:off x="-1" y="457200"/>
              <a:ext cx="10591801"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982" name="Rectangle 12"/>
            <p:cNvSpPr/>
            <p:nvPr/>
          </p:nvSpPr>
          <p:spPr>
            <a:xfrm rot="10800000" flipH="1">
              <a:off x="10587566" y="457200"/>
              <a:ext cx="596901"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983" name="Line 13"/>
            <p:cNvSpPr/>
            <p:nvPr/>
          </p:nvSpPr>
          <p:spPr>
            <a:xfrm flipH="1" flipV="1">
              <a:off x="507999" y="3276599"/>
              <a:ext cx="102616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984" name="Rectangle 14"/>
            <p:cNvSpPr/>
            <p:nvPr/>
          </p:nvSpPr>
          <p:spPr>
            <a:xfrm>
              <a:off x="0" y="0"/>
              <a:ext cx="11188700" cy="57912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3986" name="Title Text"/>
          <p:cNvSpPr txBox="1">
            <a:spLocks noGrp="1"/>
          </p:cNvSpPr>
          <p:nvPr>
            <p:ph type="title"/>
          </p:nvPr>
        </p:nvSpPr>
        <p:spPr>
          <a:xfrm>
            <a:off x="1016000" y="1371600"/>
            <a:ext cx="10261600" cy="2057400"/>
          </a:xfrm>
          <a:prstGeom prst="rect">
            <a:avLst/>
          </a:prstGeom>
        </p:spPr>
        <p:txBody>
          <a:bodyPr anchor="b"/>
          <a:lstStyle>
            <a:lvl1pPr>
              <a:lnSpc>
                <a:spcPct val="100000"/>
              </a:lnSpc>
              <a:defRPr sz="5400" cap="none">
                <a:solidFill>
                  <a:srgbClr val="420000"/>
                </a:solidFill>
                <a:latin typeface="Times New Roman"/>
                <a:ea typeface="Times New Roman"/>
                <a:cs typeface="Times New Roman"/>
                <a:sym typeface="Times New Roman"/>
              </a:defRPr>
            </a:lvl1pPr>
          </a:lstStyle>
          <a:p>
            <a:r>
              <a:t>Title Text</a:t>
            </a:r>
          </a:p>
        </p:txBody>
      </p:sp>
      <p:sp>
        <p:nvSpPr>
          <p:cNvPr id="3987" name="Body Level One…"/>
          <p:cNvSpPr txBox="1">
            <a:spLocks noGrp="1"/>
          </p:cNvSpPr>
          <p:nvPr>
            <p:ph type="body" sz="half" idx="1"/>
          </p:nvPr>
        </p:nvSpPr>
        <p:spPr>
          <a:xfrm>
            <a:off x="1016000" y="3765550"/>
            <a:ext cx="10261600" cy="2057400"/>
          </a:xfrm>
          <a:prstGeom prst="rect">
            <a:avLst/>
          </a:prstGeom>
        </p:spPr>
        <p:txBody>
          <a:bodyPr/>
          <a:lstStyle>
            <a:lvl1pPr marL="0" indent="0">
              <a:lnSpc>
                <a:spcPct val="100000"/>
              </a:lnSpc>
              <a:spcBef>
                <a:spcPts val="600"/>
              </a:spcBef>
              <a:buClrTx/>
              <a:buSzTx/>
              <a:buFontTx/>
              <a:buNone/>
              <a:defRPr sz="2800">
                <a:latin typeface="Arial"/>
                <a:ea typeface="Arial"/>
                <a:cs typeface="Arial"/>
                <a:sym typeface="Arial"/>
              </a:defRPr>
            </a:lvl1pPr>
            <a:lvl2pPr marL="908050" indent="-436562">
              <a:lnSpc>
                <a:spcPct val="100000"/>
              </a:lnSpc>
              <a:spcBef>
                <a:spcPts val="600"/>
              </a:spcBef>
              <a:buClrTx/>
              <a:buSzPct val="75000"/>
              <a:buFontTx/>
              <a:buChar char="■"/>
              <a:defRPr sz="2800">
                <a:latin typeface="Arial"/>
                <a:ea typeface="Arial"/>
                <a:cs typeface="Arial"/>
                <a:sym typeface="Arial"/>
              </a:defRPr>
            </a:lvl2pPr>
            <a:lvl3pPr marL="1456002" indent="-546365">
              <a:lnSpc>
                <a:spcPct val="100000"/>
              </a:lnSpc>
              <a:spcBef>
                <a:spcPts val="600"/>
              </a:spcBef>
              <a:buClrTx/>
              <a:buSzPct val="65000"/>
              <a:buFontTx/>
              <a:buChar char="□"/>
              <a:defRPr sz="2800">
                <a:latin typeface="Arial"/>
                <a:ea typeface="Arial"/>
                <a:cs typeface="Arial"/>
                <a:sym typeface="Arial"/>
              </a:defRPr>
            </a:lvl3pPr>
            <a:lvl4pPr marL="2002473" indent="-613410">
              <a:lnSpc>
                <a:spcPct val="100000"/>
              </a:lnSpc>
              <a:spcBef>
                <a:spcPts val="600"/>
              </a:spcBef>
              <a:buClrTx/>
              <a:buSzPct val="75000"/>
              <a:buFontTx/>
              <a:buChar char="■"/>
              <a:defRPr sz="2800">
                <a:latin typeface="Arial"/>
                <a:ea typeface="Arial"/>
                <a:cs typeface="Arial"/>
                <a:sym typeface="Arial"/>
              </a:defRPr>
            </a:lvl4pPr>
            <a:lvl5pPr marL="2484438" indent="-655638">
              <a:lnSpc>
                <a:spcPct val="100000"/>
              </a:lnSpc>
              <a:spcBef>
                <a:spcPts val="600"/>
              </a:spcBef>
              <a:buClrTx/>
              <a:buSzPct val="50000"/>
              <a:buFontTx/>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3988" name="Slide Number"/>
          <p:cNvSpPr txBox="1">
            <a:spLocks noGrp="1"/>
          </p:cNvSpPr>
          <p:nvPr>
            <p:ph type="sldNum" sz="quarter" idx="2"/>
          </p:nvPr>
        </p:nvSpPr>
        <p:spPr>
          <a:xfrm>
            <a:off x="11336997" y="6248400"/>
            <a:ext cx="245404" cy="226986"/>
          </a:xfrm>
          <a:prstGeom prst="rect">
            <a:avLst/>
          </a:prstGeom>
        </p:spPr>
        <p:txBody>
          <a:bodyPr/>
          <a:lstStyle>
            <a:lvl1pPr>
              <a:defRPr sz="1000" b="1">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D6C8A4"/>
        </a:solidFill>
        <a:effectLst/>
      </p:bgPr>
    </p:bg>
    <p:spTree>
      <p:nvGrpSpPr>
        <p:cNvPr id="1" name=""/>
        <p:cNvGrpSpPr/>
        <p:nvPr/>
      </p:nvGrpSpPr>
      <p:grpSpPr>
        <a:xfrm>
          <a:off x="0" y="0"/>
          <a:ext cx="0" cy="0"/>
          <a:chOff x="0" y="0"/>
          <a:chExt cx="0" cy="0"/>
        </a:xfrm>
      </p:grpSpPr>
      <p:grpSp>
        <p:nvGrpSpPr>
          <p:cNvPr id="4000" name="Group 7"/>
          <p:cNvGrpSpPr/>
          <p:nvPr/>
        </p:nvGrpSpPr>
        <p:grpSpPr>
          <a:xfrm>
            <a:off x="372532" y="152400"/>
            <a:ext cx="11582401" cy="1600201"/>
            <a:chOff x="0" y="0"/>
            <a:chExt cx="11582400" cy="1600200"/>
          </a:xfrm>
        </p:grpSpPr>
        <p:sp>
          <p:nvSpPr>
            <p:cNvPr id="3995"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3996"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997"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998"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3999"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001"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002" name="Body Level One…"/>
          <p:cNvSpPr txBox="1">
            <a:spLocks noGrp="1"/>
          </p:cNvSpPr>
          <p:nvPr>
            <p:ph type="body" idx="1"/>
          </p:nvPr>
        </p:nvSpPr>
        <p:spPr>
          <a:xfrm>
            <a:off x="609600" y="1828800"/>
            <a:ext cx="10972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003"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D6C8A4"/>
        </a:solidFill>
        <a:effectLst/>
      </p:bgPr>
    </p:bg>
    <p:spTree>
      <p:nvGrpSpPr>
        <p:cNvPr id="1" name=""/>
        <p:cNvGrpSpPr/>
        <p:nvPr/>
      </p:nvGrpSpPr>
      <p:grpSpPr>
        <a:xfrm>
          <a:off x="0" y="0"/>
          <a:ext cx="0" cy="0"/>
          <a:chOff x="0" y="0"/>
          <a:chExt cx="0" cy="0"/>
        </a:xfrm>
      </p:grpSpPr>
      <p:sp>
        <p:nvSpPr>
          <p:cNvPr id="4010"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011" name="Body Level One…"/>
          <p:cNvSpPr txBox="1">
            <a:spLocks noGrp="1"/>
          </p:cNvSpPr>
          <p:nvPr>
            <p:ph type="body" idx="1"/>
          </p:nvPr>
        </p:nvSpPr>
        <p:spPr>
          <a:xfrm>
            <a:off x="609600" y="1828800"/>
            <a:ext cx="10972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012"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D6C8A4"/>
        </a:solidFill>
        <a:effectLst/>
      </p:bgPr>
    </p:bg>
    <p:spTree>
      <p:nvGrpSpPr>
        <p:cNvPr id="1" name=""/>
        <p:cNvGrpSpPr/>
        <p:nvPr/>
      </p:nvGrpSpPr>
      <p:grpSpPr>
        <a:xfrm>
          <a:off x="0" y="0"/>
          <a:ext cx="0" cy="0"/>
          <a:chOff x="0" y="0"/>
          <a:chExt cx="0" cy="0"/>
        </a:xfrm>
      </p:grpSpPr>
      <p:grpSp>
        <p:nvGrpSpPr>
          <p:cNvPr id="4024" name="Group 7"/>
          <p:cNvGrpSpPr/>
          <p:nvPr/>
        </p:nvGrpSpPr>
        <p:grpSpPr>
          <a:xfrm>
            <a:off x="372532" y="152400"/>
            <a:ext cx="11582401" cy="1600201"/>
            <a:chOff x="0" y="0"/>
            <a:chExt cx="11582400" cy="1600200"/>
          </a:xfrm>
        </p:grpSpPr>
        <p:sp>
          <p:nvSpPr>
            <p:cNvPr id="4019"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020"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021"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022"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023"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025" name="Title Text"/>
          <p:cNvSpPr txBox="1">
            <a:spLocks noGrp="1"/>
          </p:cNvSpPr>
          <p:nvPr>
            <p:ph type="title"/>
          </p:nvPr>
        </p:nvSpPr>
        <p:spPr>
          <a:xfrm>
            <a:off x="831850" y="1709739"/>
            <a:ext cx="10515601" cy="2852737"/>
          </a:xfrm>
          <a:prstGeom prst="rect">
            <a:avLst/>
          </a:prstGeom>
        </p:spPr>
        <p:txBody>
          <a:bodyPr anchor="b"/>
          <a:lstStyle>
            <a:lvl1pPr>
              <a:lnSpc>
                <a:spcPct val="100000"/>
              </a:lnSpc>
              <a:defRPr sz="6000" cap="none">
                <a:solidFill>
                  <a:srgbClr val="420000"/>
                </a:solidFill>
                <a:latin typeface="Times New Roman"/>
                <a:ea typeface="Times New Roman"/>
                <a:cs typeface="Times New Roman"/>
                <a:sym typeface="Times New Roman"/>
              </a:defRPr>
            </a:lvl1pPr>
          </a:lstStyle>
          <a:p>
            <a:r>
              <a:t>Title Text</a:t>
            </a:r>
          </a:p>
        </p:txBody>
      </p:sp>
      <p:sp>
        <p:nvSpPr>
          <p:cNvPr id="4026" name="Body Level One…"/>
          <p:cNvSpPr txBox="1">
            <a:spLocks noGrp="1"/>
          </p:cNvSpPr>
          <p:nvPr>
            <p:ph type="body" sz="quarter" idx="1"/>
          </p:nvPr>
        </p:nvSpPr>
        <p:spPr>
          <a:xfrm>
            <a:off x="831850" y="4589464"/>
            <a:ext cx="10515601" cy="1500188"/>
          </a:xfrm>
          <a:prstGeom prst="rect">
            <a:avLst/>
          </a:prstGeom>
        </p:spPr>
        <p:txBody>
          <a:bodyPr/>
          <a:lstStyle>
            <a:lvl1pPr marL="0" indent="0">
              <a:lnSpc>
                <a:spcPct val="100000"/>
              </a:lnSpc>
              <a:spcBef>
                <a:spcPts val="500"/>
              </a:spcBef>
              <a:buClrTx/>
              <a:buSzTx/>
              <a:buFontTx/>
              <a:buNone/>
              <a:defRPr sz="2400">
                <a:latin typeface="Times New Roman"/>
                <a:ea typeface="Times New Roman"/>
                <a:cs typeface="Times New Roman"/>
                <a:sym typeface="Times New Roman"/>
              </a:defRPr>
            </a:lvl1pPr>
            <a:lvl2pPr marL="0" indent="457200">
              <a:lnSpc>
                <a:spcPct val="100000"/>
              </a:lnSpc>
              <a:spcBef>
                <a:spcPts val="500"/>
              </a:spcBef>
              <a:buClrTx/>
              <a:buSzTx/>
              <a:buFontTx/>
              <a:buNone/>
              <a:defRPr sz="2400">
                <a:latin typeface="Times New Roman"/>
                <a:ea typeface="Times New Roman"/>
                <a:cs typeface="Times New Roman"/>
                <a:sym typeface="Times New Roman"/>
              </a:defRPr>
            </a:lvl2pPr>
            <a:lvl3pPr marL="0" indent="914400">
              <a:lnSpc>
                <a:spcPct val="100000"/>
              </a:lnSpc>
              <a:spcBef>
                <a:spcPts val="500"/>
              </a:spcBef>
              <a:buClrTx/>
              <a:buSzTx/>
              <a:buFontTx/>
              <a:buNone/>
              <a:defRPr sz="2400">
                <a:latin typeface="Times New Roman"/>
                <a:ea typeface="Times New Roman"/>
                <a:cs typeface="Times New Roman"/>
                <a:sym typeface="Times New Roman"/>
              </a:defRPr>
            </a:lvl3pPr>
            <a:lvl4pPr marL="0" indent="1371600">
              <a:lnSpc>
                <a:spcPct val="100000"/>
              </a:lnSpc>
              <a:spcBef>
                <a:spcPts val="500"/>
              </a:spcBef>
              <a:buClrTx/>
              <a:buSzTx/>
              <a:buFontTx/>
              <a:buNone/>
              <a:defRPr sz="2400">
                <a:latin typeface="Times New Roman"/>
                <a:ea typeface="Times New Roman"/>
                <a:cs typeface="Times New Roman"/>
                <a:sym typeface="Times New Roman"/>
              </a:defRPr>
            </a:lvl4pPr>
            <a:lvl5pPr marL="0" indent="1828800">
              <a:lnSpc>
                <a:spcPct val="100000"/>
              </a:lnSpc>
              <a:spcBef>
                <a:spcPts val="500"/>
              </a:spcBef>
              <a:buClrTx/>
              <a:buSzTx/>
              <a:buFontTx/>
              <a:buNone/>
              <a:defRPr sz="24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027"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D6C8A4"/>
        </a:solidFill>
        <a:effectLst/>
      </p:bgPr>
    </p:bg>
    <p:spTree>
      <p:nvGrpSpPr>
        <p:cNvPr id="1" name=""/>
        <p:cNvGrpSpPr/>
        <p:nvPr/>
      </p:nvGrpSpPr>
      <p:grpSpPr>
        <a:xfrm>
          <a:off x="0" y="0"/>
          <a:ext cx="0" cy="0"/>
          <a:chOff x="0" y="0"/>
          <a:chExt cx="0" cy="0"/>
        </a:xfrm>
      </p:grpSpPr>
      <p:grpSp>
        <p:nvGrpSpPr>
          <p:cNvPr id="4039" name="Group 7"/>
          <p:cNvGrpSpPr/>
          <p:nvPr/>
        </p:nvGrpSpPr>
        <p:grpSpPr>
          <a:xfrm>
            <a:off x="372532" y="152400"/>
            <a:ext cx="11582401" cy="1600201"/>
            <a:chOff x="0" y="0"/>
            <a:chExt cx="11582400" cy="1600200"/>
          </a:xfrm>
        </p:grpSpPr>
        <p:sp>
          <p:nvSpPr>
            <p:cNvPr id="4034"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035"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036"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037"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038"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040"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041"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042"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x">
  <p:cSld name="Two Content 0">
    <p:bg>
      <p:bgPr>
        <a:solidFill>
          <a:srgbClr val="D6C8A4"/>
        </a:solidFill>
        <a:effectLst/>
      </p:bgPr>
    </p:bg>
    <p:spTree>
      <p:nvGrpSpPr>
        <p:cNvPr id="1" name=""/>
        <p:cNvGrpSpPr/>
        <p:nvPr/>
      </p:nvGrpSpPr>
      <p:grpSpPr>
        <a:xfrm>
          <a:off x="0" y="0"/>
          <a:ext cx="0" cy="0"/>
          <a:chOff x="0" y="0"/>
          <a:chExt cx="0" cy="0"/>
        </a:xfrm>
      </p:grpSpPr>
      <p:sp>
        <p:nvSpPr>
          <p:cNvPr id="4049"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050"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051"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D6C8A4"/>
        </a:solidFill>
        <a:effectLst/>
      </p:bgPr>
    </p:bg>
    <p:spTree>
      <p:nvGrpSpPr>
        <p:cNvPr id="1" name=""/>
        <p:cNvGrpSpPr/>
        <p:nvPr/>
      </p:nvGrpSpPr>
      <p:grpSpPr>
        <a:xfrm>
          <a:off x="0" y="0"/>
          <a:ext cx="0" cy="0"/>
          <a:chOff x="0" y="0"/>
          <a:chExt cx="0" cy="0"/>
        </a:xfrm>
      </p:grpSpPr>
      <p:grpSp>
        <p:nvGrpSpPr>
          <p:cNvPr id="4063" name="Group 7"/>
          <p:cNvGrpSpPr/>
          <p:nvPr/>
        </p:nvGrpSpPr>
        <p:grpSpPr>
          <a:xfrm>
            <a:off x="372532" y="152400"/>
            <a:ext cx="11582401" cy="1600201"/>
            <a:chOff x="0" y="0"/>
            <a:chExt cx="11582400" cy="1600200"/>
          </a:xfrm>
        </p:grpSpPr>
        <p:sp>
          <p:nvSpPr>
            <p:cNvPr id="4058"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059"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060"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061"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062"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064" name="Title Text"/>
          <p:cNvSpPr txBox="1">
            <a:spLocks noGrp="1"/>
          </p:cNvSpPr>
          <p:nvPr>
            <p:ph type="title"/>
          </p:nvPr>
        </p:nvSpPr>
        <p:spPr>
          <a:xfrm>
            <a:off x="840317" y="365125"/>
            <a:ext cx="10515601" cy="1325564"/>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065" name="Body Level One…"/>
          <p:cNvSpPr txBox="1">
            <a:spLocks noGrp="1"/>
          </p:cNvSpPr>
          <p:nvPr>
            <p:ph type="body" sz="quarter" idx="1"/>
          </p:nvPr>
        </p:nvSpPr>
        <p:spPr>
          <a:xfrm>
            <a:off x="840317" y="1681163"/>
            <a:ext cx="5158318" cy="823913"/>
          </a:xfrm>
          <a:prstGeom prst="rect">
            <a:avLst/>
          </a:prstGeom>
        </p:spPr>
        <p:txBody>
          <a:bodyPr anchor="b"/>
          <a:lstStyle>
            <a:lvl1pPr marL="0" indent="0">
              <a:lnSpc>
                <a:spcPct val="100000"/>
              </a:lnSpc>
              <a:spcBef>
                <a:spcPts val="500"/>
              </a:spcBef>
              <a:buClrTx/>
              <a:buSzTx/>
              <a:buFontTx/>
              <a:buNone/>
              <a:defRPr sz="2400" b="1">
                <a:latin typeface="Times New Roman"/>
                <a:ea typeface="Times New Roman"/>
                <a:cs typeface="Times New Roman"/>
                <a:sym typeface="Times New Roman"/>
              </a:defRPr>
            </a:lvl1pPr>
            <a:lvl2pPr marL="0" indent="457200">
              <a:lnSpc>
                <a:spcPct val="100000"/>
              </a:lnSpc>
              <a:spcBef>
                <a:spcPts val="500"/>
              </a:spcBef>
              <a:buClrTx/>
              <a:buSzTx/>
              <a:buFontTx/>
              <a:buNone/>
              <a:defRPr sz="2400" b="1">
                <a:latin typeface="Times New Roman"/>
                <a:ea typeface="Times New Roman"/>
                <a:cs typeface="Times New Roman"/>
                <a:sym typeface="Times New Roman"/>
              </a:defRPr>
            </a:lvl2pPr>
            <a:lvl3pPr marL="0" indent="914400">
              <a:lnSpc>
                <a:spcPct val="100000"/>
              </a:lnSpc>
              <a:spcBef>
                <a:spcPts val="500"/>
              </a:spcBef>
              <a:buClrTx/>
              <a:buSzTx/>
              <a:buFontTx/>
              <a:buNone/>
              <a:defRPr sz="2400" b="1">
                <a:latin typeface="Times New Roman"/>
                <a:ea typeface="Times New Roman"/>
                <a:cs typeface="Times New Roman"/>
                <a:sym typeface="Times New Roman"/>
              </a:defRPr>
            </a:lvl3pPr>
            <a:lvl4pPr marL="0" indent="1371600">
              <a:lnSpc>
                <a:spcPct val="100000"/>
              </a:lnSpc>
              <a:spcBef>
                <a:spcPts val="500"/>
              </a:spcBef>
              <a:buClrTx/>
              <a:buSzTx/>
              <a:buFontTx/>
              <a:buNone/>
              <a:defRPr sz="2400" b="1">
                <a:latin typeface="Times New Roman"/>
                <a:ea typeface="Times New Roman"/>
                <a:cs typeface="Times New Roman"/>
                <a:sym typeface="Times New Roman"/>
              </a:defRPr>
            </a:lvl4pPr>
            <a:lvl5pPr marL="0" indent="1828800">
              <a:lnSpc>
                <a:spcPct val="100000"/>
              </a:lnSpc>
              <a:spcBef>
                <a:spcPts val="500"/>
              </a:spcBef>
              <a:buClrTx/>
              <a:buSzTx/>
              <a:buFontTx/>
              <a:buNone/>
              <a:defRPr sz="2400" b="1">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066" name="Text Placeholder 4"/>
          <p:cNvSpPr>
            <a:spLocks noGrp="1"/>
          </p:cNvSpPr>
          <p:nvPr>
            <p:ph type="body" sz="quarter" idx="21"/>
          </p:nvPr>
        </p:nvSpPr>
        <p:spPr>
          <a:xfrm>
            <a:off x="6172200" y="1681163"/>
            <a:ext cx="5183717" cy="823913"/>
          </a:xfrm>
          <a:prstGeom prst="rect">
            <a:avLst/>
          </a:prstGeom>
        </p:spPr>
        <p:txBody>
          <a:bodyPr anchor="b"/>
          <a:lstStyle/>
          <a:p>
            <a:pPr marL="0" indent="0">
              <a:lnSpc>
                <a:spcPct val="100000"/>
              </a:lnSpc>
              <a:spcBef>
                <a:spcPts val="500"/>
              </a:spcBef>
              <a:buClrTx/>
              <a:buSzTx/>
              <a:buFontTx/>
              <a:buNone/>
              <a:defRPr sz="2400" b="1">
                <a:latin typeface="Times New Roman"/>
                <a:ea typeface="Times New Roman"/>
                <a:cs typeface="Times New Roman"/>
                <a:sym typeface="Times New Roman"/>
              </a:defRPr>
            </a:pPr>
            <a:endParaRPr/>
          </a:p>
        </p:txBody>
      </p:sp>
      <p:sp>
        <p:nvSpPr>
          <p:cNvPr id="4067"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D6C8A4"/>
        </a:solidFill>
        <a:effectLst/>
      </p:bgPr>
    </p:bg>
    <p:spTree>
      <p:nvGrpSpPr>
        <p:cNvPr id="1" name=""/>
        <p:cNvGrpSpPr/>
        <p:nvPr/>
      </p:nvGrpSpPr>
      <p:grpSpPr>
        <a:xfrm>
          <a:off x="0" y="0"/>
          <a:ext cx="0" cy="0"/>
          <a:chOff x="0" y="0"/>
          <a:chExt cx="0" cy="0"/>
        </a:xfrm>
      </p:grpSpPr>
      <p:grpSp>
        <p:nvGrpSpPr>
          <p:cNvPr id="4079" name="Group 7"/>
          <p:cNvGrpSpPr/>
          <p:nvPr/>
        </p:nvGrpSpPr>
        <p:grpSpPr>
          <a:xfrm>
            <a:off x="372532" y="152400"/>
            <a:ext cx="11582401" cy="1600201"/>
            <a:chOff x="0" y="0"/>
            <a:chExt cx="11582400" cy="1600200"/>
          </a:xfrm>
        </p:grpSpPr>
        <p:sp>
          <p:nvSpPr>
            <p:cNvPr id="4074"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075"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076"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077"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078"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080"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081"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x">
  <p:cSld name="Title Only 0">
    <p:bg>
      <p:bgPr>
        <a:solidFill>
          <a:srgbClr val="007673"/>
        </a:solidFill>
        <a:effectLst/>
      </p:bgPr>
    </p:bg>
    <p:spTree>
      <p:nvGrpSpPr>
        <p:cNvPr id="1" name=""/>
        <p:cNvGrpSpPr/>
        <p:nvPr/>
      </p:nvGrpSpPr>
      <p:grpSpPr>
        <a:xfrm>
          <a:off x="0" y="0"/>
          <a:ext cx="0" cy="0"/>
          <a:chOff x="0" y="0"/>
          <a:chExt cx="0" cy="0"/>
        </a:xfrm>
      </p:grpSpPr>
      <p:sp>
        <p:nvSpPr>
          <p:cNvPr id="4088"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08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260000"/>
        </a:solidFill>
        <a:effectLst/>
      </p:bgPr>
    </p:bg>
    <p:spTree>
      <p:nvGrpSpPr>
        <p:cNvPr id="1" name=""/>
        <p:cNvGrpSpPr/>
        <p:nvPr/>
      </p:nvGrpSpPr>
      <p:grpSpPr>
        <a:xfrm>
          <a:off x="0" y="0"/>
          <a:ext cx="0" cy="0"/>
          <a:chOff x="0" y="0"/>
          <a:chExt cx="0" cy="0"/>
        </a:xfrm>
      </p:grpSpPr>
      <p:sp>
        <p:nvSpPr>
          <p:cNvPr id="388" name="Title Text"/>
          <p:cNvSpPr txBox="1">
            <a:spLocks noGrp="1"/>
          </p:cNvSpPr>
          <p:nvPr>
            <p:ph type="title"/>
          </p:nvPr>
        </p:nvSpPr>
        <p:spPr>
          <a:xfrm>
            <a:off x="609600" y="274638"/>
            <a:ext cx="10972800" cy="1143001"/>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389" name="Body Level One…"/>
          <p:cNvSpPr txBox="1">
            <a:spLocks noGrp="1"/>
          </p:cNvSpPr>
          <p:nvPr>
            <p:ph type="body" idx="1"/>
          </p:nvPr>
        </p:nvSpPr>
        <p:spPr>
          <a:xfrm>
            <a:off x="609600" y="1600200"/>
            <a:ext cx="10972800" cy="4495800"/>
          </a:xfrm>
          <a:prstGeom prst="rect">
            <a:avLst/>
          </a:prstGeom>
        </p:spPr>
        <p:txBody>
          <a:bodyPr/>
          <a:lstStyle>
            <a:lvl1pPr marL="342900" indent="-342900">
              <a:lnSpc>
                <a:spcPct val="100000"/>
              </a:lnSpc>
              <a:spcBef>
                <a:spcPts val="700"/>
              </a:spcBef>
              <a:buClr>
                <a:srgbClr val="FFCC66"/>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90"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D6C8A4"/>
        </a:solidFill>
        <a:effectLst/>
      </p:bgPr>
    </p:bg>
    <p:spTree>
      <p:nvGrpSpPr>
        <p:cNvPr id="1" name=""/>
        <p:cNvGrpSpPr/>
        <p:nvPr/>
      </p:nvGrpSpPr>
      <p:grpSpPr>
        <a:xfrm>
          <a:off x="0" y="0"/>
          <a:ext cx="0" cy="0"/>
          <a:chOff x="0" y="0"/>
          <a:chExt cx="0" cy="0"/>
        </a:xfrm>
      </p:grpSpPr>
      <p:grpSp>
        <p:nvGrpSpPr>
          <p:cNvPr id="4101" name="Group 7"/>
          <p:cNvGrpSpPr/>
          <p:nvPr/>
        </p:nvGrpSpPr>
        <p:grpSpPr>
          <a:xfrm>
            <a:off x="372532" y="152400"/>
            <a:ext cx="11582401" cy="1600201"/>
            <a:chOff x="0" y="0"/>
            <a:chExt cx="11582400" cy="1600200"/>
          </a:xfrm>
        </p:grpSpPr>
        <p:sp>
          <p:nvSpPr>
            <p:cNvPr id="4096"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097"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098"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099"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100"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102"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D6C8A4"/>
        </a:solidFill>
        <a:effectLst/>
      </p:bgPr>
    </p:bg>
    <p:spTree>
      <p:nvGrpSpPr>
        <p:cNvPr id="1" name=""/>
        <p:cNvGrpSpPr/>
        <p:nvPr/>
      </p:nvGrpSpPr>
      <p:grpSpPr>
        <a:xfrm>
          <a:off x="0" y="0"/>
          <a:ext cx="0" cy="0"/>
          <a:chOff x="0" y="0"/>
          <a:chExt cx="0" cy="0"/>
        </a:xfrm>
      </p:grpSpPr>
      <p:grpSp>
        <p:nvGrpSpPr>
          <p:cNvPr id="4114" name="Group 7"/>
          <p:cNvGrpSpPr/>
          <p:nvPr/>
        </p:nvGrpSpPr>
        <p:grpSpPr>
          <a:xfrm>
            <a:off x="372532" y="152400"/>
            <a:ext cx="11582401" cy="1600201"/>
            <a:chOff x="0" y="0"/>
            <a:chExt cx="11582400" cy="1600200"/>
          </a:xfrm>
        </p:grpSpPr>
        <p:sp>
          <p:nvSpPr>
            <p:cNvPr id="4109"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110"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111"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112"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113"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115" name="Title Text"/>
          <p:cNvSpPr txBox="1">
            <a:spLocks noGrp="1"/>
          </p:cNvSpPr>
          <p:nvPr>
            <p:ph type="title"/>
          </p:nvPr>
        </p:nvSpPr>
        <p:spPr>
          <a:xfrm>
            <a:off x="840317" y="457200"/>
            <a:ext cx="3932768" cy="1600200"/>
          </a:xfrm>
          <a:prstGeom prst="rect">
            <a:avLst/>
          </a:prstGeom>
        </p:spPr>
        <p:txBody>
          <a:bodyPr anchor="b"/>
          <a:lstStyle>
            <a:lvl1pPr>
              <a:lnSpc>
                <a:spcPct val="100000"/>
              </a:lnSpc>
              <a:defRPr cap="none">
                <a:solidFill>
                  <a:srgbClr val="420000"/>
                </a:solidFill>
                <a:latin typeface="Times New Roman"/>
                <a:ea typeface="Times New Roman"/>
                <a:cs typeface="Times New Roman"/>
                <a:sym typeface="Times New Roman"/>
              </a:defRPr>
            </a:lvl1pPr>
          </a:lstStyle>
          <a:p>
            <a:r>
              <a:t>Title Text</a:t>
            </a:r>
          </a:p>
        </p:txBody>
      </p:sp>
      <p:sp>
        <p:nvSpPr>
          <p:cNvPr id="4116" name="Body Level One…"/>
          <p:cNvSpPr txBox="1">
            <a:spLocks noGrp="1"/>
          </p:cNvSpPr>
          <p:nvPr>
            <p:ph type="body" sz="half" idx="1"/>
          </p:nvPr>
        </p:nvSpPr>
        <p:spPr>
          <a:xfrm>
            <a:off x="5183716" y="987425"/>
            <a:ext cx="6172201" cy="48736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117" name="Text Placeholder 3"/>
          <p:cNvSpPr>
            <a:spLocks noGrp="1"/>
          </p:cNvSpPr>
          <p:nvPr>
            <p:ph type="body" sz="quarter" idx="21"/>
          </p:nvPr>
        </p:nvSpPr>
        <p:spPr>
          <a:xfrm>
            <a:off x="840317" y="2057400"/>
            <a:ext cx="3932768" cy="3811588"/>
          </a:xfrm>
          <a:prstGeom prst="rect">
            <a:avLst/>
          </a:prstGeom>
        </p:spPr>
        <p:txBody>
          <a:bodyPr/>
          <a:lstStyle/>
          <a:p>
            <a:pPr marL="0" indent="0">
              <a:lnSpc>
                <a:spcPct val="100000"/>
              </a:lnSpc>
              <a:spcBef>
                <a:spcPts val="300"/>
              </a:spcBef>
              <a:buClrTx/>
              <a:buSzTx/>
              <a:buFontTx/>
              <a:buNone/>
              <a:defRPr sz="1600">
                <a:latin typeface="Times New Roman"/>
                <a:ea typeface="Times New Roman"/>
                <a:cs typeface="Times New Roman"/>
                <a:sym typeface="Times New Roman"/>
              </a:defRPr>
            </a:pPr>
            <a:endParaRPr/>
          </a:p>
        </p:txBody>
      </p:sp>
      <p:sp>
        <p:nvSpPr>
          <p:cNvPr id="4118"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D6C8A4"/>
        </a:solidFill>
        <a:effectLst/>
      </p:bgPr>
    </p:bg>
    <p:spTree>
      <p:nvGrpSpPr>
        <p:cNvPr id="1" name=""/>
        <p:cNvGrpSpPr/>
        <p:nvPr/>
      </p:nvGrpSpPr>
      <p:grpSpPr>
        <a:xfrm>
          <a:off x="0" y="0"/>
          <a:ext cx="0" cy="0"/>
          <a:chOff x="0" y="0"/>
          <a:chExt cx="0" cy="0"/>
        </a:xfrm>
      </p:grpSpPr>
      <p:grpSp>
        <p:nvGrpSpPr>
          <p:cNvPr id="4130" name="Group 7"/>
          <p:cNvGrpSpPr/>
          <p:nvPr/>
        </p:nvGrpSpPr>
        <p:grpSpPr>
          <a:xfrm>
            <a:off x="372532" y="152400"/>
            <a:ext cx="11582401" cy="1600201"/>
            <a:chOff x="0" y="0"/>
            <a:chExt cx="11582400" cy="1600200"/>
          </a:xfrm>
        </p:grpSpPr>
        <p:sp>
          <p:nvSpPr>
            <p:cNvPr id="4125"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126"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127"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128"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129"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131" name="Title Text"/>
          <p:cNvSpPr txBox="1">
            <a:spLocks noGrp="1"/>
          </p:cNvSpPr>
          <p:nvPr>
            <p:ph type="title"/>
          </p:nvPr>
        </p:nvSpPr>
        <p:spPr>
          <a:xfrm>
            <a:off x="840317" y="457200"/>
            <a:ext cx="3932768" cy="1600200"/>
          </a:xfrm>
          <a:prstGeom prst="rect">
            <a:avLst/>
          </a:prstGeom>
        </p:spPr>
        <p:txBody>
          <a:bodyPr anchor="b"/>
          <a:lstStyle>
            <a:lvl1pPr>
              <a:lnSpc>
                <a:spcPct val="100000"/>
              </a:lnSpc>
              <a:defRPr cap="none">
                <a:solidFill>
                  <a:srgbClr val="420000"/>
                </a:solidFill>
                <a:latin typeface="Times New Roman"/>
                <a:ea typeface="Times New Roman"/>
                <a:cs typeface="Times New Roman"/>
                <a:sym typeface="Times New Roman"/>
              </a:defRPr>
            </a:lvl1pPr>
          </a:lstStyle>
          <a:p>
            <a:r>
              <a:t>Title Text</a:t>
            </a:r>
          </a:p>
        </p:txBody>
      </p:sp>
      <p:sp>
        <p:nvSpPr>
          <p:cNvPr id="4132"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4133" name="Body Level One…"/>
          <p:cNvSpPr txBox="1">
            <a:spLocks noGrp="1"/>
          </p:cNvSpPr>
          <p:nvPr>
            <p:ph type="body" sz="quarter" idx="1"/>
          </p:nvPr>
        </p:nvSpPr>
        <p:spPr>
          <a:xfrm>
            <a:off x="840317" y="2057400"/>
            <a:ext cx="3932768" cy="3811588"/>
          </a:xfrm>
          <a:prstGeom prst="rect">
            <a:avLst/>
          </a:prstGeom>
        </p:spPr>
        <p:txBody>
          <a:bodyPr/>
          <a:lstStyle>
            <a:lvl1pPr marL="0" indent="0">
              <a:lnSpc>
                <a:spcPct val="100000"/>
              </a:lnSpc>
              <a:spcBef>
                <a:spcPts val="300"/>
              </a:spcBef>
              <a:buClrTx/>
              <a:buSzTx/>
              <a:buFontTx/>
              <a:buNone/>
              <a:defRPr sz="1600">
                <a:latin typeface="Times New Roman"/>
                <a:ea typeface="Times New Roman"/>
                <a:cs typeface="Times New Roman"/>
                <a:sym typeface="Times New Roman"/>
              </a:defRPr>
            </a:lvl1pPr>
            <a:lvl2pPr marL="0" indent="457200">
              <a:lnSpc>
                <a:spcPct val="100000"/>
              </a:lnSpc>
              <a:spcBef>
                <a:spcPts val="300"/>
              </a:spcBef>
              <a:buClrTx/>
              <a:buSzTx/>
              <a:buFontTx/>
              <a:buNone/>
              <a:defRPr sz="1600">
                <a:latin typeface="Times New Roman"/>
                <a:ea typeface="Times New Roman"/>
                <a:cs typeface="Times New Roman"/>
                <a:sym typeface="Times New Roman"/>
              </a:defRPr>
            </a:lvl2pPr>
            <a:lvl3pPr marL="0" indent="914400">
              <a:lnSpc>
                <a:spcPct val="100000"/>
              </a:lnSpc>
              <a:spcBef>
                <a:spcPts val="300"/>
              </a:spcBef>
              <a:buClrTx/>
              <a:buSzTx/>
              <a:buFontTx/>
              <a:buNone/>
              <a:defRPr sz="1600">
                <a:latin typeface="Times New Roman"/>
                <a:ea typeface="Times New Roman"/>
                <a:cs typeface="Times New Roman"/>
                <a:sym typeface="Times New Roman"/>
              </a:defRPr>
            </a:lvl3pPr>
            <a:lvl4pPr marL="0" indent="1371600">
              <a:lnSpc>
                <a:spcPct val="100000"/>
              </a:lnSpc>
              <a:spcBef>
                <a:spcPts val="300"/>
              </a:spcBef>
              <a:buClrTx/>
              <a:buSzTx/>
              <a:buFontTx/>
              <a:buNone/>
              <a:defRPr sz="1600">
                <a:latin typeface="Times New Roman"/>
                <a:ea typeface="Times New Roman"/>
                <a:cs typeface="Times New Roman"/>
                <a:sym typeface="Times New Roman"/>
              </a:defRPr>
            </a:lvl4pPr>
            <a:lvl5pPr marL="0" indent="1828800">
              <a:lnSpc>
                <a:spcPct val="100000"/>
              </a:lnSpc>
              <a:spcBef>
                <a:spcPts val="300"/>
              </a:spcBef>
              <a:buClrTx/>
              <a:buSzTx/>
              <a:buFontTx/>
              <a:buNone/>
              <a:defRPr sz="16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13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D6C8A4"/>
        </a:solidFill>
        <a:effectLst/>
      </p:bgPr>
    </p:bg>
    <p:spTree>
      <p:nvGrpSpPr>
        <p:cNvPr id="1" name=""/>
        <p:cNvGrpSpPr/>
        <p:nvPr/>
      </p:nvGrpSpPr>
      <p:grpSpPr>
        <a:xfrm>
          <a:off x="0" y="0"/>
          <a:ext cx="0" cy="0"/>
          <a:chOff x="0" y="0"/>
          <a:chExt cx="0" cy="0"/>
        </a:xfrm>
      </p:grpSpPr>
      <p:grpSp>
        <p:nvGrpSpPr>
          <p:cNvPr id="4146" name="Group 7"/>
          <p:cNvGrpSpPr/>
          <p:nvPr/>
        </p:nvGrpSpPr>
        <p:grpSpPr>
          <a:xfrm>
            <a:off x="372532" y="152400"/>
            <a:ext cx="11582401" cy="1600201"/>
            <a:chOff x="0" y="0"/>
            <a:chExt cx="11582400" cy="1600200"/>
          </a:xfrm>
        </p:grpSpPr>
        <p:sp>
          <p:nvSpPr>
            <p:cNvPr id="4141"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142"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143"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144"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145"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147" name="Body Level One…"/>
          <p:cNvSpPr txBox="1">
            <a:spLocks noGrp="1"/>
          </p:cNvSpPr>
          <p:nvPr>
            <p:ph type="body" idx="1"/>
          </p:nvPr>
        </p:nvSpPr>
        <p:spPr>
          <a:xfrm>
            <a:off x="609600" y="533401"/>
            <a:ext cx="10972800" cy="55975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148"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solidFill>
          <a:srgbClr val="D6C8A4"/>
        </a:solidFill>
        <a:effectLst/>
      </p:bgPr>
    </p:bg>
    <p:spTree>
      <p:nvGrpSpPr>
        <p:cNvPr id="1" name=""/>
        <p:cNvGrpSpPr/>
        <p:nvPr/>
      </p:nvGrpSpPr>
      <p:grpSpPr>
        <a:xfrm>
          <a:off x="0" y="0"/>
          <a:ext cx="0" cy="0"/>
          <a:chOff x="0" y="0"/>
          <a:chExt cx="0" cy="0"/>
        </a:xfrm>
      </p:grpSpPr>
      <p:grpSp>
        <p:nvGrpSpPr>
          <p:cNvPr id="4160" name="Group 7"/>
          <p:cNvGrpSpPr/>
          <p:nvPr/>
        </p:nvGrpSpPr>
        <p:grpSpPr>
          <a:xfrm>
            <a:off x="372532" y="152400"/>
            <a:ext cx="11582401" cy="1600201"/>
            <a:chOff x="0" y="0"/>
            <a:chExt cx="11582400" cy="1600200"/>
          </a:xfrm>
        </p:grpSpPr>
        <p:sp>
          <p:nvSpPr>
            <p:cNvPr id="4155"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156"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157"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158"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159"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161"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162"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163"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x">
  <p:cSld name="Title, Text, and Content 0">
    <p:bg>
      <p:bgPr>
        <a:solidFill>
          <a:srgbClr val="D6C8A4"/>
        </a:solidFill>
        <a:effectLst/>
      </p:bgPr>
    </p:bg>
    <p:spTree>
      <p:nvGrpSpPr>
        <p:cNvPr id="1" name=""/>
        <p:cNvGrpSpPr/>
        <p:nvPr/>
      </p:nvGrpSpPr>
      <p:grpSpPr>
        <a:xfrm>
          <a:off x="0" y="0"/>
          <a:ext cx="0" cy="0"/>
          <a:chOff x="0" y="0"/>
          <a:chExt cx="0" cy="0"/>
        </a:xfrm>
      </p:grpSpPr>
      <p:sp>
        <p:nvSpPr>
          <p:cNvPr id="4170"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171"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172"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solidFill>
          <a:srgbClr val="D6C8A4"/>
        </a:solidFill>
        <a:effectLst/>
      </p:bgPr>
    </p:bg>
    <p:spTree>
      <p:nvGrpSpPr>
        <p:cNvPr id="1" name=""/>
        <p:cNvGrpSpPr/>
        <p:nvPr/>
      </p:nvGrpSpPr>
      <p:grpSpPr>
        <a:xfrm>
          <a:off x="0" y="0"/>
          <a:ext cx="0" cy="0"/>
          <a:chOff x="0" y="0"/>
          <a:chExt cx="0" cy="0"/>
        </a:xfrm>
      </p:grpSpPr>
      <p:grpSp>
        <p:nvGrpSpPr>
          <p:cNvPr id="4184" name="Group 7"/>
          <p:cNvGrpSpPr/>
          <p:nvPr/>
        </p:nvGrpSpPr>
        <p:grpSpPr>
          <a:xfrm>
            <a:off x="372532" y="152400"/>
            <a:ext cx="11582401" cy="1600201"/>
            <a:chOff x="0" y="0"/>
            <a:chExt cx="11582400" cy="1600200"/>
          </a:xfrm>
        </p:grpSpPr>
        <p:sp>
          <p:nvSpPr>
            <p:cNvPr id="4179"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180"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181"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182"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183"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185"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186"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187" name="Text Placeholder 3"/>
          <p:cNvSpPr>
            <a:spLocks noGrp="1"/>
          </p:cNvSpPr>
          <p:nvPr>
            <p:ph type="body" sz="half" idx="21"/>
          </p:nvPr>
        </p:nvSpPr>
        <p:spPr>
          <a:xfrm>
            <a:off x="6197600" y="1828800"/>
            <a:ext cx="5384800" cy="4302126"/>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4188"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x">
  <p:cSld name="Title, Content and Text 0">
    <p:bg>
      <p:bgPr>
        <a:solidFill>
          <a:srgbClr val="D6C8A4"/>
        </a:solidFill>
        <a:effectLst/>
      </p:bgPr>
    </p:bg>
    <p:spTree>
      <p:nvGrpSpPr>
        <p:cNvPr id="1" name=""/>
        <p:cNvGrpSpPr/>
        <p:nvPr/>
      </p:nvGrpSpPr>
      <p:grpSpPr>
        <a:xfrm>
          <a:off x="0" y="0"/>
          <a:ext cx="0" cy="0"/>
          <a:chOff x="0" y="0"/>
          <a:chExt cx="0" cy="0"/>
        </a:xfrm>
      </p:grpSpPr>
      <p:sp>
        <p:nvSpPr>
          <p:cNvPr id="4195"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196"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197" name="Text Placeholder 3"/>
          <p:cNvSpPr>
            <a:spLocks noGrp="1"/>
          </p:cNvSpPr>
          <p:nvPr>
            <p:ph type="body" sz="half" idx="21"/>
          </p:nvPr>
        </p:nvSpPr>
        <p:spPr>
          <a:xfrm>
            <a:off x="6197600" y="1828800"/>
            <a:ext cx="5384800" cy="4302126"/>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4198"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D6C8A4"/>
        </a:solidFill>
        <a:effectLst/>
      </p:bgPr>
    </p:bg>
    <p:spTree>
      <p:nvGrpSpPr>
        <p:cNvPr id="1" name=""/>
        <p:cNvGrpSpPr/>
        <p:nvPr/>
      </p:nvGrpSpPr>
      <p:grpSpPr>
        <a:xfrm>
          <a:off x="0" y="0"/>
          <a:ext cx="0" cy="0"/>
          <a:chOff x="0" y="0"/>
          <a:chExt cx="0" cy="0"/>
        </a:xfrm>
      </p:grpSpPr>
      <p:grpSp>
        <p:nvGrpSpPr>
          <p:cNvPr id="4210" name="Group 7"/>
          <p:cNvGrpSpPr/>
          <p:nvPr/>
        </p:nvGrpSpPr>
        <p:grpSpPr>
          <a:xfrm>
            <a:off x="372532" y="152400"/>
            <a:ext cx="11582401" cy="1600201"/>
            <a:chOff x="0" y="0"/>
            <a:chExt cx="11582400" cy="1600200"/>
          </a:xfrm>
        </p:grpSpPr>
        <p:sp>
          <p:nvSpPr>
            <p:cNvPr id="4205"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206"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207"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208"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209"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211"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212" name="Body Level One…"/>
          <p:cNvSpPr txBox="1">
            <a:spLocks noGrp="1"/>
          </p:cNvSpPr>
          <p:nvPr>
            <p:ph type="body" sz="quarter" idx="1"/>
          </p:nvPr>
        </p:nvSpPr>
        <p:spPr>
          <a:xfrm>
            <a:off x="609600" y="1828800"/>
            <a:ext cx="5384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213"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D6C8A4"/>
        </a:solidFill>
        <a:effectLst/>
      </p:bgPr>
    </p:bg>
    <p:spTree>
      <p:nvGrpSpPr>
        <p:cNvPr id="1" name=""/>
        <p:cNvGrpSpPr/>
        <p:nvPr/>
      </p:nvGrpSpPr>
      <p:grpSpPr>
        <a:xfrm>
          <a:off x="0" y="0"/>
          <a:ext cx="0" cy="0"/>
          <a:chOff x="0" y="0"/>
          <a:chExt cx="0" cy="0"/>
        </a:xfrm>
      </p:grpSpPr>
      <p:grpSp>
        <p:nvGrpSpPr>
          <p:cNvPr id="4225" name="Group 7"/>
          <p:cNvGrpSpPr/>
          <p:nvPr/>
        </p:nvGrpSpPr>
        <p:grpSpPr>
          <a:xfrm>
            <a:off x="372532" y="152400"/>
            <a:ext cx="11582401" cy="1600201"/>
            <a:chOff x="0" y="0"/>
            <a:chExt cx="11582400" cy="1600200"/>
          </a:xfrm>
        </p:grpSpPr>
        <p:sp>
          <p:nvSpPr>
            <p:cNvPr id="4220"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221"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222"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223"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224"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226"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227"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228"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260000"/>
        </a:solidFill>
        <a:effectLst/>
      </p:bgPr>
    </p:bg>
    <p:spTree>
      <p:nvGrpSpPr>
        <p:cNvPr id="1" name=""/>
        <p:cNvGrpSpPr/>
        <p:nvPr/>
      </p:nvGrpSpPr>
      <p:grpSpPr>
        <a:xfrm>
          <a:off x="0" y="0"/>
          <a:ext cx="0" cy="0"/>
          <a:chOff x="0" y="0"/>
          <a:chExt cx="0" cy="0"/>
        </a:xfrm>
      </p:grpSpPr>
      <p:sp>
        <p:nvSpPr>
          <p:cNvPr id="397" name="Title Text"/>
          <p:cNvSpPr txBox="1">
            <a:spLocks noGrp="1"/>
          </p:cNvSpPr>
          <p:nvPr>
            <p:ph type="title"/>
          </p:nvPr>
        </p:nvSpPr>
        <p:spPr>
          <a:xfrm>
            <a:off x="609600" y="274638"/>
            <a:ext cx="10972800" cy="1143001"/>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398" name="Body Level One…"/>
          <p:cNvSpPr txBox="1">
            <a:spLocks noGrp="1"/>
          </p:cNvSpPr>
          <p:nvPr>
            <p:ph type="body" idx="1"/>
          </p:nvPr>
        </p:nvSpPr>
        <p:spPr>
          <a:xfrm>
            <a:off x="609600" y="1600200"/>
            <a:ext cx="10972800" cy="4495800"/>
          </a:xfrm>
          <a:prstGeom prst="rect">
            <a:avLst/>
          </a:prstGeom>
        </p:spPr>
        <p:txBody>
          <a:bodyPr/>
          <a:lstStyle>
            <a:lvl1pPr marL="342900" indent="-342900">
              <a:lnSpc>
                <a:spcPct val="100000"/>
              </a:lnSpc>
              <a:spcBef>
                <a:spcPts val="700"/>
              </a:spcBef>
              <a:buClr>
                <a:srgbClr val="FFCC66"/>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399"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x">
  <p:cSld name="Title, Content, and 2 Content 0">
    <p:bg>
      <p:bgPr>
        <a:solidFill>
          <a:srgbClr val="D6C8A4"/>
        </a:solidFill>
        <a:effectLst/>
      </p:bgPr>
    </p:bg>
    <p:spTree>
      <p:nvGrpSpPr>
        <p:cNvPr id="1" name=""/>
        <p:cNvGrpSpPr/>
        <p:nvPr/>
      </p:nvGrpSpPr>
      <p:grpSpPr>
        <a:xfrm>
          <a:off x="0" y="0"/>
          <a:ext cx="0" cy="0"/>
          <a:chOff x="0" y="0"/>
          <a:chExt cx="0" cy="0"/>
        </a:xfrm>
      </p:grpSpPr>
      <p:sp>
        <p:nvSpPr>
          <p:cNvPr id="4235"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236"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237"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x">
  <p:cSld name="Title, 2 Content and Text">
    <p:bg>
      <p:bgPr>
        <a:solidFill>
          <a:srgbClr val="D6C8A4"/>
        </a:solidFill>
        <a:effectLst/>
      </p:bgPr>
    </p:bg>
    <p:spTree>
      <p:nvGrpSpPr>
        <p:cNvPr id="1" name=""/>
        <p:cNvGrpSpPr/>
        <p:nvPr/>
      </p:nvGrpSpPr>
      <p:grpSpPr>
        <a:xfrm>
          <a:off x="0" y="0"/>
          <a:ext cx="0" cy="0"/>
          <a:chOff x="0" y="0"/>
          <a:chExt cx="0" cy="0"/>
        </a:xfrm>
      </p:grpSpPr>
      <p:grpSp>
        <p:nvGrpSpPr>
          <p:cNvPr id="4249" name="Group 7"/>
          <p:cNvGrpSpPr/>
          <p:nvPr/>
        </p:nvGrpSpPr>
        <p:grpSpPr>
          <a:xfrm>
            <a:off x="372532" y="152400"/>
            <a:ext cx="11582401" cy="1600201"/>
            <a:chOff x="0" y="0"/>
            <a:chExt cx="11582400" cy="1600200"/>
          </a:xfrm>
        </p:grpSpPr>
        <p:sp>
          <p:nvSpPr>
            <p:cNvPr id="4244"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245"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246"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247"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248"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250"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251" name="Body Level One…"/>
          <p:cNvSpPr txBox="1">
            <a:spLocks noGrp="1"/>
          </p:cNvSpPr>
          <p:nvPr>
            <p:ph type="body" sz="quarter" idx="1"/>
          </p:nvPr>
        </p:nvSpPr>
        <p:spPr>
          <a:xfrm>
            <a:off x="609600" y="1828800"/>
            <a:ext cx="5384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252" name="Text Placeholder 4"/>
          <p:cNvSpPr>
            <a:spLocks noGrp="1"/>
          </p:cNvSpPr>
          <p:nvPr>
            <p:ph type="body" sz="half" idx="21"/>
          </p:nvPr>
        </p:nvSpPr>
        <p:spPr>
          <a:xfrm>
            <a:off x="6197600" y="1828800"/>
            <a:ext cx="5384800" cy="4302126"/>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4253"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x">
  <p:cSld name="Title, 2 Content and Text 0">
    <p:bg>
      <p:bgPr>
        <a:solidFill>
          <a:srgbClr val="D6C8A4"/>
        </a:solidFill>
        <a:effectLst/>
      </p:bgPr>
    </p:bg>
    <p:spTree>
      <p:nvGrpSpPr>
        <p:cNvPr id="1" name=""/>
        <p:cNvGrpSpPr/>
        <p:nvPr/>
      </p:nvGrpSpPr>
      <p:grpSpPr>
        <a:xfrm>
          <a:off x="0" y="0"/>
          <a:ext cx="0" cy="0"/>
          <a:chOff x="0" y="0"/>
          <a:chExt cx="0" cy="0"/>
        </a:xfrm>
      </p:grpSpPr>
      <p:sp>
        <p:nvSpPr>
          <p:cNvPr id="4260"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261" name="Body Level One…"/>
          <p:cNvSpPr txBox="1">
            <a:spLocks noGrp="1"/>
          </p:cNvSpPr>
          <p:nvPr>
            <p:ph type="body" sz="quarter" idx="1"/>
          </p:nvPr>
        </p:nvSpPr>
        <p:spPr>
          <a:xfrm>
            <a:off x="609600" y="1828800"/>
            <a:ext cx="5384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262" name="Text Placeholder 4"/>
          <p:cNvSpPr>
            <a:spLocks noGrp="1"/>
          </p:cNvSpPr>
          <p:nvPr>
            <p:ph type="body" sz="half" idx="21"/>
          </p:nvPr>
        </p:nvSpPr>
        <p:spPr>
          <a:xfrm>
            <a:off x="6197600" y="1828800"/>
            <a:ext cx="5384800" cy="4302126"/>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4263"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x">
  <p:cSld name="Title and Content Over Text">
    <p:bg>
      <p:bgPr>
        <a:solidFill>
          <a:srgbClr val="D6C8A4"/>
        </a:solidFill>
        <a:effectLst/>
      </p:bgPr>
    </p:bg>
    <p:spTree>
      <p:nvGrpSpPr>
        <p:cNvPr id="1" name=""/>
        <p:cNvGrpSpPr/>
        <p:nvPr/>
      </p:nvGrpSpPr>
      <p:grpSpPr>
        <a:xfrm>
          <a:off x="0" y="0"/>
          <a:ext cx="0" cy="0"/>
          <a:chOff x="0" y="0"/>
          <a:chExt cx="0" cy="0"/>
        </a:xfrm>
      </p:grpSpPr>
      <p:grpSp>
        <p:nvGrpSpPr>
          <p:cNvPr id="4275" name="Group 7"/>
          <p:cNvGrpSpPr/>
          <p:nvPr/>
        </p:nvGrpSpPr>
        <p:grpSpPr>
          <a:xfrm>
            <a:off x="372532" y="152400"/>
            <a:ext cx="11582401" cy="1600201"/>
            <a:chOff x="0" y="0"/>
            <a:chExt cx="11582400" cy="1600200"/>
          </a:xfrm>
        </p:grpSpPr>
        <p:sp>
          <p:nvSpPr>
            <p:cNvPr id="4270"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271"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272"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273"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274"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276"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277" name="Body Level One…"/>
          <p:cNvSpPr txBox="1">
            <a:spLocks noGrp="1"/>
          </p:cNvSpPr>
          <p:nvPr>
            <p:ph type="body" sz="half" idx="1"/>
          </p:nvPr>
        </p:nvSpPr>
        <p:spPr>
          <a:xfrm>
            <a:off x="609600" y="1828800"/>
            <a:ext cx="10972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278" name="Text Placeholder 3"/>
          <p:cNvSpPr>
            <a:spLocks noGrp="1"/>
          </p:cNvSpPr>
          <p:nvPr>
            <p:ph type="body" sz="half" idx="21"/>
          </p:nvPr>
        </p:nvSpPr>
        <p:spPr>
          <a:xfrm>
            <a:off x="609600" y="4056062"/>
            <a:ext cx="10972800" cy="2074862"/>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427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x">
  <p:cSld name="Title and Content Over Text 0">
    <p:bg>
      <p:bgPr>
        <a:solidFill>
          <a:srgbClr val="D6C8A4"/>
        </a:solidFill>
        <a:effectLst/>
      </p:bgPr>
    </p:bg>
    <p:spTree>
      <p:nvGrpSpPr>
        <p:cNvPr id="1" name=""/>
        <p:cNvGrpSpPr/>
        <p:nvPr/>
      </p:nvGrpSpPr>
      <p:grpSpPr>
        <a:xfrm>
          <a:off x="0" y="0"/>
          <a:ext cx="0" cy="0"/>
          <a:chOff x="0" y="0"/>
          <a:chExt cx="0" cy="0"/>
        </a:xfrm>
      </p:grpSpPr>
      <p:sp>
        <p:nvSpPr>
          <p:cNvPr id="4286"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287" name="Body Level One…"/>
          <p:cNvSpPr txBox="1">
            <a:spLocks noGrp="1"/>
          </p:cNvSpPr>
          <p:nvPr>
            <p:ph type="body" sz="half" idx="1"/>
          </p:nvPr>
        </p:nvSpPr>
        <p:spPr>
          <a:xfrm>
            <a:off x="609600" y="1828800"/>
            <a:ext cx="10972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288" name="Text Placeholder 3"/>
          <p:cNvSpPr>
            <a:spLocks noGrp="1"/>
          </p:cNvSpPr>
          <p:nvPr>
            <p:ph type="body" sz="half" idx="21"/>
          </p:nvPr>
        </p:nvSpPr>
        <p:spPr>
          <a:xfrm>
            <a:off x="609600" y="4056062"/>
            <a:ext cx="10972800" cy="2074862"/>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428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solidFill>
          <a:srgbClr val="D6C8A4"/>
        </a:solidFill>
        <a:effectLst/>
      </p:bgPr>
    </p:bg>
    <p:spTree>
      <p:nvGrpSpPr>
        <p:cNvPr id="1" name=""/>
        <p:cNvGrpSpPr/>
        <p:nvPr/>
      </p:nvGrpSpPr>
      <p:grpSpPr>
        <a:xfrm>
          <a:off x="0" y="0"/>
          <a:ext cx="0" cy="0"/>
          <a:chOff x="0" y="0"/>
          <a:chExt cx="0" cy="0"/>
        </a:xfrm>
      </p:grpSpPr>
      <p:grpSp>
        <p:nvGrpSpPr>
          <p:cNvPr id="4301" name="Group 7"/>
          <p:cNvGrpSpPr/>
          <p:nvPr/>
        </p:nvGrpSpPr>
        <p:grpSpPr>
          <a:xfrm>
            <a:off x="372532" y="152400"/>
            <a:ext cx="11582401" cy="1600201"/>
            <a:chOff x="0" y="0"/>
            <a:chExt cx="11582400" cy="1600200"/>
          </a:xfrm>
        </p:grpSpPr>
        <p:sp>
          <p:nvSpPr>
            <p:cNvPr id="4296"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297"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298"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299"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300"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302"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303"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30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x">
  <p:cSld name="Title, Text, and 2 Content 0">
    <p:bg>
      <p:bgPr>
        <a:solidFill>
          <a:srgbClr val="D6C8A4"/>
        </a:solidFill>
        <a:effectLst/>
      </p:bgPr>
    </p:bg>
    <p:spTree>
      <p:nvGrpSpPr>
        <p:cNvPr id="1" name=""/>
        <p:cNvGrpSpPr/>
        <p:nvPr/>
      </p:nvGrpSpPr>
      <p:grpSpPr>
        <a:xfrm>
          <a:off x="0" y="0"/>
          <a:ext cx="0" cy="0"/>
          <a:chOff x="0" y="0"/>
          <a:chExt cx="0" cy="0"/>
        </a:xfrm>
      </p:grpSpPr>
      <p:sp>
        <p:nvSpPr>
          <p:cNvPr id="4311"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312"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313"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x">
  <p:cSld name="Title, 2 Content and Content">
    <p:bg>
      <p:bgPr>
        <a:solidFill>
          <a:srgbClr val="D6C8A4"/>
        </a:solidFill>
        <a:effectLst/>
      </p:bgPr>
    </p:bg>
    <p:spTree>
      <p:nvGrpSpPr>
        <p:cNvPr id="1" name=""/>
        <p:cNvGrpSpPr/>
        <p:nvPr/>
      </p:nvGrpSpPr>
      <p:grpSpPr>
        <a:xfrm>
          <a:off x="0" y="0"/>
          <a:ext cx="0" cy="0"/>
          <a:chOff x="0" y="0"/>
          <a:chExt cx="0" cy="0"/>
        </a:xfrm>
      </p:grpSpPr>
      <p:grpSp>
        <p:nvGrpSpPr>
          <p:cNvPr id="4325" name="Group 7"/>
          <p:cNvGrpSpPr/>
          <p:nvPr/>
        </p:nvGrpSpPr>
        <p:grpSpPr>
          <a:xfrm>
            <a:off x="372532" y="152400"/>
            <a:ext cx="11582401" cy="1600201"/>
            <a:chOff x="0" y="0"/>
            <a:chExt cx="11582400" cy="1600200"/>
          </a:xfrm>
        </p:grpSpPr>
        <p:sp>
          <p:nvSpPr>
            <p:cNvPr id="4320"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321"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322"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323"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324"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326"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327" name="Body Level One…"/>
          <p:cNvSpPr txBox="1">
            <a:spLocks noGrp="1"/>
          </p:cNvSpPr>
          <p:nvPr>
            <p:ph type="body" sz="quarter" idx="1"/>
          </p:nvPr>
        </p:nvSpPr>
        <p:spPr>
          <a:xfrm>
            <a:off x="609600" y="1828800"/>
            <a:ext cx="5384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328"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FFFFFF"/>
        </a:solidFill>
        <a:effectLst/>
      </p:bgPr>
    </p:bg>
    <p:spTree>
      <p:nvGrpSpPr>
        <p:cNvPr id="1" name=""/>
        <p:cNvGrpSpPr/>
        <p:nvPr/>
      </p:nvGrpSpPr>
      <p:grpSpPr>
        <a:xfrm>
          <a:off x="0" y="0"/>
          <a:ext cx="0" cy="0"/>
          <a:chOff x="0" y="0"/>
          <a:chExt cx="0" cy="0"/>
        </a:xfrm>
      </p:grpSpPr>
      <p:sp>
        <p:nvSpPr>
          <p:cNvPr id="4335" name="Text Box 2"/>
          <p:cNvSpPr txBox="1"/>
          <p:nvPr/>
        </p:nvSpPr>
        <p:spPr>
          <a:xfrm>
            <a:off x="9668933" y="12700"/>
            <a:ext cx="2438401" cy="19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spcBef>
                <a:spcPts val="800"/>
              </a:spcBef>
              <a:defRPr sz="1400">
                <a:solidFill>
                  <a:srgbClr val="000099"/>
                </a:solidFill>
                <a:latin typeface="Arial"/>
                <a:ea typeface="Arial"/>
                <a:cs typeface="Arial"/>
                <a:sym typeface="Arial"/>
              </a:defRPr>
            </a:lvl1pPr>
          </a:lstStyle>
          <a:p>
            <a:r>
              <a:t>© 2002 By Default!</a:t>
            </a:r>
          </a:p>
        </p:txBody>
      </p:sp>
      <p:sp>
        <p:nvSpPr>
          <p:cNvPr id="4336" name="Text Box 3"/>
          <p:cNvSpPr txBox="1"/>
          <p:nvPr/>
        </p:nvSpPr>
        <p:spPr>
          <a:xfrm>
            <a:off x="101600" y="6645275"/>
            <a:ext cx="6502400"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spcBef>
                <a:spcPts val="500"/>
              </a:spcBef>
              <a:defRPr sz="900">
                <a:solidFill>
                  <a:srgbClr val="000099"/>
                </a:solidFill>
                <a:latin typeface="Arial"/>
                <a:ea typeface="Arial"/>
                <a:cs typeface="Arial"/>
                <a:sym typeface="Arial"/>
              </a:defRPr>
            </a:lvl1pPr>
          </a:lstStyle>
          <a:p>
            <a:r>
              <a:t>A Free sample background from www.awesomebackgrounds.com</a:t>
            </a:r>
          </a:p>
        </p:txBody>
      </p:sp>
      <p:pic>
        <p:nvPicPr>
          <p:cNvPr id="4337"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4338" name="Slide Number"/>
          <p:cNvSpPr txBox="1">
            <a:spLocks noGrp="1"/>
          </p:cNvSpPr>
          <p:nvPr>
            <p:ph type="sldNum" sz="quarter" idx="2"/>
          </p:nvPr>
        </p:nvSpPr>
        <p:spPr>
          <a:xfrm>
            <a:off x="67733" y="12700"/>
            <a:ext cx="266973" cy="259222"/>
          </a:xfrm>
          <a:prstGeom prst="rect">
            <a:avLst/>
          </a:prstGeom>
        </p:spPr>
        <p:txBody>
          <a:bodyPr lIns="0" tIns="0" rIns="0" bIns="0"/>
          <a:lstStyle>
            <a:lvl1pPr algn="l">
              <a:defRPr sz="1800">
                <a:solidFill>
                  <a:srgbClr val="000000"/>
                </a:solidFill>
                <a:latin typeface="Arial"/>
                <a:ea typeface="Arial"/>
                <a:cs typeface="Arial"/>
                <a:sym typeface="Arial"/>
              </a:defRPr>
            </a:lvl1pPr>
          </a:lstStyle>
          <a:p>
            <a:fld id="{86CB4B4D-7CA3-9044-876B-883B54F8677D}" type="slidenum">
              <a:t>‹#›</a:t>
            </a:fld>
            <a:endParaRPr/>
          </a:p>
        </p:txBody>
      </p:sp>
      <p:sp>
        <p:nvSpPr>
          <p:cNvPr id="4339" name="Body Level One…"/>
          <p:cNvSpPr txBox="1">
            <a:spLocks noGrp="1"/>
          </p:cNvSpPr>
          <p:nvPr>
            <p:ph type="body" sz="quarter" idx="1"/>
          </p:nvPr>
        </p:nvSpPr>
        <p:spPr>
          <a:xfrm>
            <a:off x="3251200" y="5029200"/>
            <a:ext cx="8534400" cy="1447800"/>
          </a:xfrm>
          <a:prstGeom prst="rect">
            <a:avLst/>
          </a:prstGeom>
        </p:spPr>
        <p:txBody>
          <a:bodyPr/>
          <a:lstStyle>
            <a:lvl1pPr marL="0" indent="0" algn="ctr">
              <a:lnSpc>
                <a:spcPct val="85000"/>
              </a:lnSpc>
              <a:spcBef>
                <a:spcPts val="700"/>
              </a:spcBef>
              <a:buClrTx/>
              <a:buSzTx/>
              <a:buFontTx/>
              <a:buNone/>
              <a:defRPr sz="3200">
                <a:effectLst>
                  <a:outerShdw blurRad="38100" dist="38100" dir="2700000" rotWithShape="0">
                    <a:srgbClr val="C0C0C0"/>
                  </a:outerShdw>
                </a:effectLst>
                <a:latin typeface="Arial"/>
                <a:ea typeface="Arial"/>
                <a:cs typeface="Arial"/>
                <a:sym typeface="Arial"/>
              </a:defRPr>
            </a:lvl1pPr>
            <a:lvl2pPr marL="783771" indent="-326571" algn="ctr">
              <a:lnSpc>
                <a:spcPct val="85000"/>
              </a:lnSpc>
              <a:spcBef>
                <a:spcPts val="700"/>
              </a:spcBef>
              <a:buClrTx/>
              <a:buFontTx/>
              <a:buChar char="–"/>
              <a:defRPr sz="3200">
                <a:effectLst>
                  <a:outerShdw blurRad="38100" dist="38100" dir="2700000" rotWithShape="0">
                    <a:srgbClr val="C0C0C0"/>
                  </a:outerShdw>
                </a:effectLst>
                <a:latin typeface="Arial"/>
                <a:ea typeface="Arial"/>
                <a:cs typeface="Arial"/>
                <a:sym typeface="Arial"/>
              </a:defRPr>
            </a:lvl2pPr>
            <a:lvl3pPr marL="1219200" indent="-304800" algn="ctr">
              <a:lnSpc>
                <a:spcPct val="85000"/>
              </a:lnSpc>
              <a:spcBef>
                <a:spcPts val="700"/>
              </a:spcBef>
              <a:buClrTx/>
              <a:buFontTx/>
              <a:defRPr sz="3200">
                <a:effectLst>
                  <a:outerShdw blurRad="38100" dist="38100" dir="2700000" rotWithShape="0">
                    <a:srgbClr val="C0C0C0"/>
                  </a:outerShdw>
                </a:effectLst>
                <a:latin typeface="Arial"/>
                <a:ea typeface="Arial"/>
                <a:cs typeface="Arial"/>
                <a:sym typeface="Arial"/>
              </a:defRPr>
            </a:lvl3pPr>
            <a:lvl4pPr marL="1737360" indent="-365760" algn="ctr">
              <a:lnSpc>
                <a:spcPct val="85000"/>
              </a:lnSpc>
              <a:spcBef>
                <a:spcPts val="700"/>
              </a:spcBef>
              <a:buClrTx/>
              <a:buFontTx/>
              <a:buChar char="–"/>
              <a:defRPr sz="3200">
                <a:effectLst>
                  <a:outerShdw blurRad="38100" dist="38100" dir="2700000" rotWithShape="0">
                    <a:srgbClr val="C0C0C0"/>
                  </a:outerShdw>
                </a:effectLst>
                <a:latin typeface="Arial"/>
                <a:ea typeface="Arial"/>
                <a:cs typeface="Arial"/>
                <a:sym typeface="Arial"/>
              </a:defRPr>
            </a:lvl4pPr>
            <a:lvl5pPr marL="2194560" indent="-365760" algn="ctr">
              <a:lnSpc>
                <a:spcPct val="85000"/>
              </a:lnSpc>
              <a:spcBef>
                <a:spcPts val="700"/>
              </a:spcBef>
              <a:buClrTx/>
              <a:buFontTx/>
              <a:buChar char="»"/>
              <a:defRPr sz="3200">
                <a:effectLst>
                  <a:outerShdw blurRad="38100" dist="38100" dir="2700000" rotWithShape="0">
                    <a:srgbClr val="C0C0C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40" name="AutoShape 7"/>
          <p:cNvSpPr/>
          <p:nvPr/>
        </p:nvSpPr>
        <p:spPr>
          <a:xfrm>
            <a:off x="508000" y="304800"/>
            <a:ext cx="5892800" cy="1905000"/>
          </a:xfrm>
          <a:prstGeom prst="roundRect">
            <a:avLst>
              <a:gd name="adj" fmla="val 50000"/>
            </a:avLst>
          </a:prstGeom>
          <a:gradFill>
            <a:gsLst>
              <a:gs pos="0">
                <a:srgbClr val="FFCC66"/>
              </a:gs>
              <a:gs pos="100000">
                <a:srgbClr val="665229"/>
              </a:gs>
            </a:gsLst>
            <a:lin ang="2700000"/>
          </a:gradFill>
          <a:ln w="12700">
            <a:miter lim="400000"/>
          </a:ln>
        </p:spPr>
        <p:txBody>
          <a:bodyPr lIns="45719" rIns="45719" anchor="ctr"/>
          <a:lstStyle/>
          <a:p>
            <a:pPr>
              <a:defRPr>
                <a:latin typeface="Arial"/>
                <a:ea typeface="Arial"/>
                <a:cs typeface="Arial"/>
                <a:sym typeface="Arial"/>
              </a:defRPr>
            </a:pPr>
            <a:endParaRPr/>
          </a:p>
        </p:txBody>
      </p:sp>
      <p:sp>
        <p:nvSpPr>
          <p:cNvPr id="4341" name="Title Text"/>
          <p:cNvSpPr txBox="1">
            <a:spLocks noGrp="1"/>
          </p:cNvSpPr>
          <p:nvPr>
            <p:ph type="title"/>
          </p:nvPr>
        </p:nvSpPr>
        <p:spPr>
          <a:xfrm>
            <a:off x="711200" y="457200"/>
            <a:ext cx="5486400" cy="1600200"/>
          </a:xfrm>
          <a:prstGeom prst="rect">
            <a:avLst/>
          </a:prstGeom>
          <a:gradFill>
            <a:gsLst>
              <a:gs pos="0">
                <a:srgbClr val="806633"/>
              </a:gs>
              <a:gs pos="100000">
                <a:srgbClr val="FFCC66"/>
              </a:gs>
            </a:gsLst>
            <a:lin ang="2700000"/>
          </a:gradFill>
        </p:spPr>
        <p:txBody>
          <a:bodyPr lIns="36000" tIns="36000" rIns="36000" bIns="36000" anchor="ctr"/>
          <a:lstStyle>
            <a:lvl1pPr algn="ctr">
              <a:lnSpc>
                <a:spcPct val="85000"/>
              </a:lnSpc>
              <a:spcBef>
                <a:spcPts val="500"/>
              </a:spcBef>
              <a:defRPr sz="4400" b="1" cap="none">
                <a:effectLst>
                  <a:outerShdw blurRad="38100" dist="38100" dir="2700000" rotWithShape="0">
                    <a:srgbClr val="FFFFFF"/>
                  </a:outerShdw>
                </a:effectLst>
                <a:latin typeface="Arial"/>
                <a:ea typeface="Arial"/>
                <a:cs typeface="Arial"/>
                <a:sym typeface="Arial"/>
              </a:defRPr>
            </a:lvl1pPr>
          </a:lstStyle>
          <a:p>
            <a:r>
              <a:t>Title Text</a:t>
            </a:r>
          </a:p>
        </p:txBody>
      </p:sp>
    </p:spTree>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FFFFFF"/>
        </a:solidFill>
        <a:effectLst/>
      </p:bgPr>
    </p:bg>
    <p:spTree>
      <p:nvGrpSpPr>
        <p:cNvPr id="1" name=""/>
        <p:cNvGrpSpPr/>
        <p:nvPr/>
      </p:nvGrpSpPr>
      <p:grpSpPr>
        <a:xfrm>
          <a:off x="0" y="0"/>
          <a:ext cx="0" cy="0"/>
          <a:chOff x="0" y="0"/>
          <a:chExt cx="0" cy="0"/>
        </a:xfrm>
      </p:grpSpPr>
      <p:sp>
        <p:nvSpPr>
          <p:cNvPr id="4348" name="Text Box 2"/>
          <p:cNvSpPr txBox="1"/>
          <p:nvPr/>
        </p:nvSpPr>
        <p:spPr>
          <a:xfrm>
            <a:off x="9668933" y="12700"/>
            <a:ext cx="2438401" cy="19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spcBef>
                <a:spcPts val="800"/>
              </a:spcBef>
              <a:defRPr sz="1400">
                <a:solidFill>
                  <a:srgbClr val="000099"/>
                </a:solidFill>
                <a:latin typeface="Arial"/>
                <a:ea typeface="Arial"/>
                <a:cs typeface="Arial"/>
                <a:sym typeface="Arial"/>
              </a:defRPr>
            </a:lvl1pPr>
          </a:lstStyle>
          <a:p>
            <a:r>
              <a:t>© 2002 By Default!</a:t>
            </a:r>
          </a:p>
        </p:txBody>
      </p:sp>
      <p:sp>
        <p:nvSpPr>
          <p:cNvPr id="4349" name="Text Box 3"/>
          <p:cNvSpPr txBox="1"/>
          <p:nvPr/>
        </p:nvSpPr>
        <p:spPr>
          <a:xfrm>
            <a:off x="101600" y="6645275"/>
            <a:ext cx="6502400"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spcBef>
                <a:spcPts val="500"/>
              </a:spcBef>
              <a:defRPr sz="900">
                <a:solidFill>
                  <a:srgbClr val="000099"/>
                </a:solidFill>
                <a:latin typeface="Arial"/>
                <a:ea typeface="Arial"/>
                <a:cs typeface="Arial"/>
                <a:sym typeface="Arial"/>
              </a:defRPr>
            </a:lvl1pPr>
          </a:lstStyle>
          <a:p>
            <a:r>
              <a:t>A Free sample background from www.awesomebackgrounds.com</a:t>
            </a:r>
          </a:p>
        </p:txBody>
      </p:sp>
      <p:pic>
        <p:nvPicPr>
          <p:cNvPr id="4350"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4351" name="Slide Number"/>
          <p:cNvSpPr txBox="1">
            <a:spLocks noGrp="1"/>
          </p:cNvSpPr>
          <p:nvPr>
            <p:ph type="sldNum" sz="quarter" idx="2"/>
          </p:nvPr>
        </p:nvSpPr>
        <p:spPr>
          <a:xfrm>
            <a:off x="67733" y="12700"/>
            <a:ext cx="266973" cy="259222"/>
          </a:xfrm>
          <a:prstGeom prst="rect">
            <a:avLst/>
          </a:prstGeom>
        </p:spPr>
        <p:txBody>
          <a:bodyPr lIns="0" tIns="0" rIns="0" bIns="0"/>
          <a:lstStyle>
            <a:lvl1pPr algn="l">
              <a:defRPr sz="1800">
                <a:solidFill>
                  <a:srgbClr val="000000"/>
                </a:solidFill>
                <a:latin typeface="Arial"/>
                <a:ea typeface="Arial"/>
                <a:cs typeface="Arial"/>
                <a:sym typeface="Arial"/>
              </a:defRPr>
            </a:lvl1pPr>
          </a:lstStyle>
          <a:p>
            <a:fld id="{86CB4B4D-7CA3-9044-876B-883B54F8677D}" type="slidenum">
              <a:t>‹#›</a:t>
            </a:fld>
            <a:endParaRPr/>
          </a:p>
        </p:txBody>
      </p:sp>
      <p:sp>
        <p:nvSpPr>
          <p:cNvPr id="4352" name="Title Text"/>
          <p:cNvSpPr txBox="1">
            <a:spLocks noGrp="1"/>
          </p:cNvSpPr>
          <p:nvPr>
            <p:ph type="title"/>
          </p:nvPr>
        </p:nvSpPr>
        <p:spPr>
          <a:xfrm>
            <a:off x="304800" y="304800"/>
            <a:ext cx="11582400" cy="685800"/>
          </a:xfrm>
          <a:prstGeom prst="rect">
            <a:avLst/>
          </a:prstGeom>
        </p:spPr>
        <p:txBody>
          <a:bodyPr lIns="36000" tIns="36000" rIns="36000" bIns="36000"/>
          <a:lstStyle>
            <a:lvl1pPr algn="ctr">
              <a:lnSpc>
                <a:spcPct val="85000"/>
              </a:lnSpc>
              <a:spcBef>
                <a:spcPts val="500"/>
              </a:spcBef>
              <a:defRPr sz="4400" b="1" cap="none">
                <a:effectLst>
                  <a:outerShdw blurRad="38100" dist="38100" dir="2700000" rotWithShape="0">
                    <a:srgbClr val="C0C0C0"/>
                  </a:outerShdw>
                </a:effectLst>
                <a:latin typeface="Arial"/>
                <a:ea typeface="Arial"/>
                <a:cs typeface="Arial"/>
                <a:sym typeface="Arial"/>
              </a:defRPr>
            </a:lvl1pPr>
          </a:lstStyle>
          <a:p>
            <a:r>
              <a:t>Title Text</a:t>
            </a:r>
          </a:p>
        </p:txBody>
      </p:sp>
      <p:sp>
        <p:nvSpPr>
          <p:cNvPr id="4353" name="Body Level One…"/>
          <p:cNvSpPr txBox="1">
            <a:spLocks noGrp="1"/>
          </p:cNvSpPr>
          <p:nvPr>
            <p:ph type="body" idx="1"/>
          </p:nvPr>
        </p:nvSpPr>
        <p:spPr>
          <a:xfrm>
            <a:off x="304800" y="1676400"/>
            <a:ext cx="11582400" cy="4343400"/>
          </a:xfrm>
          <a:prstGeom prst="rect">
            <a:avLst/>
          </a:prstGeom>
        </p:spPr>
        <p:txBody>
          <a:bodyPr/>
          <a:lstStyle>
            <a:lvl1pPr marL="342900" indent="-342900" algn="ctr">
              <a:lnSpc>
                <a:spcPct val="85000"/>
              </a:lnSpc>
              <a:spcBef>
                <a:spcPts val="700"/>
              </a:spcBef>
              <a:buClr>
                <a:srgbClr val="CC00CC"/>
              </a:buClr>
              <a:buSzPct val="70000"/>
              <a:buFontTx/>
              <a:buChar char="○"/>
              <a:defRPr sz="3200">
                <a:effectLst>
                  <a:outerShdw blurRad="38100" dist="38100" dir="2700000" rotWithShape="0">
                    <a:srgbClr val="C0C0C0"/>
                  </a:outerShdw>
                </a:effectLst>
                <a:latin typeface="Arial"/>
                <a:ea typeface="Arial"/>
                <a:cs typeface="Arial"/>
                <a:sym typeface="Arial"/>
              </a:defRPr>
            </a:lvl1pPr>
            <a:lvl2pPr marL="783771" indent="-326571" algn="ctr">
              <a:lnSpc>
                <a:spcPct val="85000"/>
              </a:lnSpc>
              <a:spcBef>
                <a:spcPts val="700"/>
              </a:spcBef>
              <a:buClr>
                <a:srgbClr val="CC00CC"/>
              </a:buClr>
              <a:buFontTx/>
              <a:buChar char="–"/>
              <a:defRPr sz="3200">
                <a:effectLst>
                  <a:outerShdw blurRad="38100" dist="38100" dir="2700000" rotWithShape="0">
                    <a:srgbClr val="C0C0C0"/>
                  </a:outerShdw>
                </a:effectLst>
                <a:latin typeface="Arial"/>
                <a:ea typeface="Arial"/>
                <a:cs typeface="Arial"/>
                <a:sym typeface="Arial"/>
              </a:defRPr>
            </a:lvl2pPr>
            <a:lvl3pPr marL="1219200" indent="-304800" algn="ctr">
              <a:lnSpc>
                <a:spcPct val="85000"/>
              </a:lnSpc>
              <a:spcBef>
                <a:spcPts val="700"/>
              </a:spcBef>
              <a:buClr>
                <a:srgbClr val="CC00CC"/>
              </a:buClr>
              <a:buFontTx/>
              <a:defRPr sz="3200">
                <a:effectLst>
                  <a:outerShdw blurRad="38100" dist="38100" dir="2700000" rotWithShape="0">
                    <a:srgbClr val="C0C0C0"/>
                  </a:outerShdw>
                </a:effectLst>
                <a:latin typeface="Arial"/>
                <a:ea typeface="Arial"/>
                <a:cs typeface="Arial"/>
                <a:sym typeface="Arial"/>
              </a:defRPr>
            </a:lvl3pPr>
            <a:lvl4pPr marL="1737360" indent="-365760" algn="ctr">
              <a:lnSpc>
                <a:spcPct val="85000"/>
              </a:lnSpc>
              <a:spcBef>
                <a:spcPts val="700"/>
              </a:spcBef>
              <a:buClr>
                <a:srgbClr val="CC00CC"/>
              </a:buClr>
              <a:buFontTx/>
              <a:buChar char="–"/>
              <a:defRPr sz="3200">
                <a:effectLst>
                  <a:outerShdw blurRad="38100" dist="38100" dir="2700000" rotWithShape="0">
                    <a:srgbClr val="C0C0C0"/>
                  </a:outerShdw>
                </a:effectLst>
                <a:latin typeface="Arial"/>
                <a:ea typeface="Arial"/>
                <a:cs typeface="Arial"/>
                <a:sym typeface="Arial"/>
              </a:defRPr>
            </a:lvl4pPr>
            <a:lvl5pPr marL="2194560" indent="-365760" algn="ctr">
              <a:lnSpc>
                <a:spcPct val="85000"/>
              </a:lnSpc>
              <a:spcBef>
                <a:spcPts val="700"/>
              </a:spcBef>
              <a:buClr>
                <a:srgbClr val="CC00CC"/>
              </a:buClr>
              <a:buFontTx/>
              <a:buChar char="»"/>
              <a:defRPr sz="3200">
                <a:effectLst>
                  <a:outerShdw blurRad="38100" dist="38100" dir="2700000" rotWithShape="0">
                    <a:srgbClr val="C0C0C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260000"/>
        </a:solidFill>
        <a:effectLst/>
      </p:bgPr>
    </p:bg>
    <p:spTree>
      <p:nvGrpSpPr>
        <p:cNvPr id="1" name=""/>
        <p:cNvGrpSpPr/>
        <p:nvPr/>
      </p:nvGrpSpPr>
      <p:grpSpPr>
        <a:xfrm>
          <a:off x="0" y="0"/>
          <a:ext cx="0" cy="0"/>
          <a:chOff x="0" y="0"/>
          <a:chExt cx="0" cy="0"/>
        </a:xfrm>
      </p:grpSpPr>
      <p:sp>
        <p:nvSpPr>
          <p:cNvPr id="406" name="Title Text"/>
          <p:cNvSpPr txBox="1">
            <a:spLocks noGrp="1"/>
          </p:cNvSpPr>
          <p:nvPr>
            <p:ph type="title"/>
          </p:nvPr>
        </p:nvSpPr>
        <p:spPr>
          <a:xfrm>
            <a:off x="831850" y="1709739"/>
            <a:ext cx="10515601" cy="2852737"/>
          </a:xfrm>
          <a:prstGeom prst="rect">
            <a:avLst/>
          </a:prstGeom>
        </p:spPr>
        <p:txBody>
          <a:bodyPr anchor="b"/>
          <a:lstStyle>
            <a:lvl1pPr algn="ctr">
              <a:lnSpc>
                <a:spcPct val="100000"/>
              </a:lnSpc>
              <a:defRPr sz="6000" cap="none">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07" name="Body Level One…"/>
          <p:cNvSpPr txBox="1">
            <a:spLocks noGrp="1"/>
          </p:cNvSpPr>
          <p:nvPr>
            <p:ph type="body" sz="quarter" idx="1"/>
          </p:nvPr>
        </p:nvSpPr>
        <p:spPr>
          <a:xfrm>
            <a:off x="831850" y="4589464"/>
            <a:ext cx="10515601" cy="1500188"/>
          </a:xfrm>
          <a:prstGeom prst="rect">
            <a:avLst/>
          </a:prstGeom>
        </p:spPr>
        <p:txBody>
          <a:bodyPr/>
          <a:lstStyle>
            <a:lvl1pPr marL="0" indent="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Tahoma"/>
                <a:ea typeface="Tahoma"/>
                <a:cs typeface="Tahoma"/>
                <a:sym typeface="Tahoma"/>
              </a:defRPr>
            </a:lvl1pPr>
            <a:lvl2pPr marL="0" indent="4572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Tahoma"/>
                <a:ea typeface="Tahoma"/>
                <a:cs typeface="Tahoma"/>
                <a:sym typeface="Tahoma"/>
              </a:defRPr>
            </a:lvl2pPr>
            <a:lvl3pPr marL="0" indent="9144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Tahoma"/>
                <a:ea typeface="Tahoma"/>
                <a:cs typeface="Tahoma"/>
                <a:sym typeface="Tahoma"/>
              </a:defRPr>
            </a:lvl3pPr>
            <a:lvl4pPr marL="0" indent="13716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Tahoma"/>
                <a:ea typeface="Tahoma"/>
                <a:cs typeface="Tahoma"/>
                <a:sym typeface="Tahoma"/>
              </a:defRPr>
            </a:lvl4pPr>
            <a:lvl5pPr marL="0" indent="1828800">
              <a:lnSpc>
                <a:spcPct val="100000"/>
              </a:lnSpc>
              <a:spcBef>
                <a:spcPts val="500"/>
              </a:spcBef>
              <a:buClrTx/>
              <a:buSzTx/>
              <a:buFontTx/>
              <a:buNone/>
              <a:defRPr sz="24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08"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C0C0C0"/>
        </a:solidFill>
        <a:effectLst/>
      </p:bgPr>
    </p:bg>
    <p:spTree>
      <p:nvGrpSpPr>
        <p:cNvPr id="1" name=""/>
        <p:cNvGrpSpPr/>
        <p:nvPr/>
      </p:nvGrpSpPr>
      <p:grpSpPr>
        <a:xfrm>
          <a:off x="0" y="0"/>
          <a:ext cx="0" cy="0"/>
          <a:chOff x="0" y="0"/>
          <a:chExt cx="0" cy="0"/>
        </a:xfrm>
      </p:grpSpPr>
      <p:sp>
        <p:nvSpPr>
          <p:cNvPr id="4360" name="Title Text"/>
          <p:cNvSpPr txBox="1">
            <a:spLocks noGrp="1"/>
          </p:cNvSpPr>
          <p:nvPr>
            <p:ph type="title"/>
          </p:nvPr>
        </p:nvSpPr>
        <p:spPr>
          <a:xfrm>
            <a:off x="304800" y="304800"/>
            <a:ext cx="11582400" cy="685800"/>
          </a:xfrm>
          <a:prstGeom prst="rect">
            <a:avLst/>
          </a:prstGeom>
        </p:spPr>
        <p:txBody>
          <a:bodyPr lIns="36000" tIns="36000" rIns="36000" bIns="36000"/>
          <a:lstStyle>
            <a:lvl1pPr algn="ctr">
              <a:lnSpc>
                <a:spcPct val="85000"/>
              </a:lnSpc>
              <a:spcBef>
                <a:spcPts val="500"/>
              </a:spcBef>
              <a:defRPr sz="4400" b="1" cap="none">
                <a:effectLst>
                  <a:outerShdw blurRad="38100" dist="38100" dir="2700000" rotWithShape="0">
                    <a:srgbClr val="C0C0C0"/>
                  </a:outerShdw>
                </a:effectLst>
                <a:latin typeface="Arial"/>
                <a:ea typeface="Arial"/>
                <a:cs typeface="Arial"/>
                <a:sym typeface="Arial"/>
              </a:defRPr>
            </a:lvl1pPr>
          </a:lstStyle>
          <a:p>
            <a:r>
              <a:t>Title Text</a:t>
            </a:r>
          </a:p>
        </p:txBody>
      </p:sp>
      <p:sp>
        <p:nvSpPr>
          <p:cNvPr id="4361" name="Body Level One…"/>
          <p:cNvSpPr txBox="1">
            <a:spLocks noGrp="1"/>
          </p:cNvSpPr>
          <p:nvPr>
            <p:ph type="body" idx="1"/>
          </p:nvPr>
        </p:nvSpPr>
        <p:spPr>
          <a:xfrm>
            <a:off x="304800" y="1676400"/>
            <a:ext cx="11582400" cy="4343400"/>
          </a:xfrm>
          <a:prstGeom prst="rect">
            <a:avLst/>
          </a:prstGeom>
        </p:spPr>
        <p:txBody>
          <a:bodyPr/>
          <a:lstStyle>
            <a:lvl1pPr marL="342900" indent="-342900" algn="ctr">
              <a:lnSpc>
                <a:spcPct val="85000"/>
              </a:lnSpc>
              <a:spcBef>
                <a:spcPts val="700"/>
              </a:spcBef>
              <a:buClr>
                <a:srgbClr val="CC00CC"/>
              </a:buClr>
              <a:buSzPct val="70000"/>
              <a:buFontTx/>
              <a:buChar char="○"/>
              <a:defRPr sz="3200">
                <a:effectLst>
                  <a:outerShdw blurRad="38100" dist="38100" dir="2700000" rotWithShape="0">
                    <a:srgbClr val="C0C0C0"/>
                  </a:outerShdw>
                </a:effectLst>
                <a:latin typeface="Arial"/>
                <a:ea typeface="Arial"/>
                <a:cs typeface="Arial"/>
                <a:sym typeface="Arial"/>
              </a:defRPr>
            </a:lvl1pPr>
            <a:lvl2pPr marL="783771" indent="-326571" algn="ctr">
              <a:lnSpc>
                <a:spcPct val="85000"/>
              </a:lnSpc>
              <a:spcBef>
                <a:spcPts val="700"/>
              </a:spcBef>
              <a:buClr>
                <a:srgbClr val="CC00CC"/>
              </a:buClr>
              <a:buFontTx/>
              <a:buChar char="–"/>
              <a:defRPr sz="3200">
                <a:effectLst>
                  <a:outerShdw blurRad="38100" dist="38100" dir="2700000" rotWithShape="0">
                    <a:srgbClr val="C0C0C0"/>
                  </a:outerShdw>
                </a:effectLst>
                <a:latin typeface="Arial"/>
                <a:ea typeface="Arial"/>
                <a:cs typeface="Arial"/>
                <a:sym typeface="Arial"/>
              </a:defRPr>
            </a:lvl2pPr>
            <a:lvl3pPr marL="1219200" indent="-304800" algn="ctr">
              <a:lnSpc>
                <a:spcPct val="85000"/>
              </a:lnSpc>
              <a:spcBef>
                <a:spcPts val="700"/>
              </a:spcBef>
              <a:buClr>
                <a:srgbClr val="CC00CC"/>
              </a:buClr>
              <a:buFontTx/>
              <a:defRPr sz="3200">
                <a:effectLst>
                  <a:outerShdw blurRad="38100" dist="38100" dir="2700000" rotWithShape="0">
                    <a:srgbClr val="C0C0C0"/>
                  </a:outerShdw>
                </a:effectLst>
                <a:latin typeface="Arial"/>
                <a:ea typeface="Arial"/>
                <a:cs typeface="Arial"/>
                <a:sym typeface="Arial"/>
              </a:defRPr>
            </a:lvl3pPr>
            <a:lvl4pPr marL="1737360" indent="-365760" algn="ctr">
              <a:lnSpc>
                <a:spcPct val="85000"/>
              </a:lnSpc>
              <a:spcBef>
                <a:spcPts val="700"/>
              </a:spcBef>
              <a:buClr>
                <a:srgbClr val="CC00CC"/>
              </a:buClr>
              <a:buFontTx/>
              <a:buChar char="–"/>
              <a:defRPr sz="3200">
                <a:effectLst>
                  <a:outerShdw blurRad="38100" dist="38100" dir="2700000" rotWithShape="0">
                    <a:srgbClr val="C0C0C0"/>
                  </a:outerShdw>
                </a:effectLst>
                <a:latin typeface="Arial"/>
                <a:ea typeface="Arial"/>
                <a:cs typeface="Arial"/>
                <a:sym typeface="Arial"/>
              </a:defRPr>
            </a:lvl4pPr>
            <a:lvl5pPr marL="2194560" indent="-365760" algn="ctr">
              <a:lnSpc>
                <a:spcPct val="85000"/>
              </a:lnSpc>
              <a:spcBef>
                <a:spcPts val="700"/>
              </a:spcBef>
              <a:buClr>
                <a:srgbClr val="CC00CC"/>
              </a:buClr>
              <a:buFontTx/>
              <a:buChar char="»"/>
              <a:defRPr sz="3200">
                <a:effectLst>
                  <a:outerShdw blurRad="38100" dist="38100" dir="2700000" rotWithShape="0">
                    <a:srgbClr val="C0C0C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62" name="Slide Number"/>
          <p:cNvSpPr txBox="1">
            <a:spLocks noGrp="1"/>
          </p:cNvSpPr>
          <p:nvPr>
            <p:ph type="sldNum" sz="quarter" idx="2"/>
          </p:nvPr>
        </p:nvSpPr>
        <p:spPr>
          <a:xfrm>
            <a:off x="5892800" y="6356350"/>
            <a:ext cx="2844800" cy="52324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FFFFFF"/>
        </a:solidFill>
        <a:effectLst/>
      </p:bgPr>
    </p:bg>
    <p:spTree>
      <p:nvGrpSpPr>
        <p:cNvPr id="1" name=""/>
        <p:cNvGrpSpPr/>
        <p:nvPr/>
      </p:nvGrpSpPr>
      <p:grpSpPr>
        <a:xfrm>
          <a:off x="0" y="0"/>
          <a:ext cx="0" cy="0"/>
          <a:chOff x="0" y="0"/>
          <a:chExt cx="0" cy="0"/>
        </a:xfrm>
      </p:grpSpPr>
      <p:sp>
        <p:nvSpPr>
          <p:cNvPr id="4369" name="Text Box 2"/>
          <p:cNvSpPr txBox="1"/>
          <p:nvPr/>
        </p:nvSpPr>
        <p:spPr>
          <a:xfrm>
            <a:off x="9668933" y="12700"/>
            <a:ext cx="2438401" cy="19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spcBef>
                <a:spcPts val="800"/>
              </a:spcBef>
              <a:defRPr sz="1400">
                <a:solidFill>
                  <a:srgbClr val="000099"/>
                </a:solidFill>
                <a:latin typeface="Arial"/>
                <a:ea typeface="Arial"/>
                <a:cs typeface="Arial"/>
                <a:sym typeface="Arial"/>
              </a:defRPr>
            </a:lvl1pPr>
          </a:lstStyle>
          <a:p>
            <a:r>
              <a:t>© 2002 By Default!</a:t>
            </a:r>
          </a:p>
        </p:txBody>
      </p:sp>
      <p:sp>
        <p:nvSpPr>
          <p:cNvPr id="4370" name="Text Box 3"/>
          <p:cNvSpPr txBox="1"/>
          <p:nvPr/>
        </p:nvSpPr>
        <p:spPr>
          <a:xfrm>
            <a:off x="101600" y="6645275"/>
            <a:ext cx="6502400"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spcBef>
                <a:spcPts val="500"/>
              </a:spcBef>
              <a:defRPr sz="900">
                <a:solidFill>
                  <a:srgbClr val="000099"/>
                </a:solidFill>
                <a:latin typeface="Arial"/>
                <a:ea typeface="Arial"/>
                <a:cs typeface="Arial"/>
                <a:sym typeface="Arial"/>
              </a:defRPr>
            </a:lvl1pPr>
          </a:lstStyle>
          <a:p>
            <a:r>
              <a:t>A Free sample background from www.awesomebackgrounds.com</a:t>
            </a:r>
          </a:p>
        </p:txBody>
      </p:sp>
      <p:pic>
        <p:nvPicPr>
          <p:cNvPr id="4371"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4372" name="Slide Number"/>
          <p:cNvSpPr txBox="1">
            <a:spLocks noGrp="1"/>
          </p:cNvSpPr>
          <p:nvPr>
            <p:ph type="sldNum" sz="quarter" idx="2"/>
          </p:nvPr>
        </p:nvSpPr>
        <p:spPr>
          <a:xfrm>
            <a:off x="67733" y="12700"/>
            <a:ext cx="266973" cy="259222"/>
          </a:xfrm>
          <a:prstGeom prst="rect">
            <a:avLst/>
          </a:prstGeom>
        </p:spPr>
        <p:txBody>
          <a:bodyPr lIns="0" tIns="0" rIns="0" bIns="0"/>
          <a:lstStyle>
            <a:lvl1pPr algn="l">
              <a:defRPr sz="1800">
                <a:solidFill>
                  <a:srgbClr val="000000"/>
                </a:solidFill>
                <a:latin typeface="Arial"/>
                <a:ea typeface="Arial"/>
                <a:cs typeface="Arial"/>
                <a:sym typeface="Arial"/>
              </a:defRPr>
            </a:lvl1pPr>
          </a:lstStyle>
          <a:p>
            <a:fld id="{86CB4B4D-7CA3-9044-876B-883B54F8677D}" type="slidenum">
              <a:t>‹#›</a:t>
            </a:fld>
            <a:endParaRPr/>
          </a:p>
        </p:txBody>
      </p:sp>
      <p:sp>
        <p:nvSpPr>
          <p:cNvPr id="4373" name="Title Text"/>
          <p:cNvSpPr txBox="1">
            <a:spLocks noGrp="1"/>
          </p:cNvSpPr>
          <p:nvPr>
            <p:ph type="title"/>
          </p:nvPr>
        </p:nvSpPr>
        <p:spPr>
          <a:xfrm>
            <a:off x="831850" y="1709739"/>
            <a:ext cx="10515601" cy="2852737"/>
          </a:xfrm>
          <a:prstGeom prst="rect">
            <a:avLst/>
          </a:prstGeom>
        </p:spPr>
        <p:txBody>
          <a:bodyPr lIns="36000" tIns="36000" rIns="36000" bIns="36000" anchor="b"/>
          <a:lstStyle>
            <a:lvl1pPr algn="ctr">
              <a:lnSpc>
                <a:spcPct val="85000"/>
              </a:lnSpc>
              <a:spcBef>
                <a:spcPts val="700"/>
              </a:spcBef>
              <a:defRPr sz="6000" b="1" cap="none">
                <a:effectLst>
                  <a:outerShdw blurRad="38100" dist="38100" dir="2700000" rotWithShape="0">
                    <a:srgbClr val="C0C0C0"/>
                  </a:outerShdw>
                </a:effectLst>
                <a:latin typeface="Arial"/>
                <a:ea typeface="Arial"/>
                <a:cs typeface="Arial"/>
                <a:sym typeface="Arial"/>
              </a:defRPr>
            </a:lvl1pPr>
          </a:lstStyle>
          <a:p>
            <a:r>
              <a:t>Title Text</a:t>
            </a:r>
          </a:p>
        </p:txBody>
      </p:sp>
      <p:sp>
        <p:nvSpPr>
          <p:cNvPr id="4374" name="Body Level One…"/>
          <p:cNvSpPr txBox="1">
            <a:spLocks noGrp="1"/>
          </p:cNvSpPr>
          <p:nvPr>
            <p:ph type="body" sz="quarter" idx="1"/>
          </p:nvPr>
        </p:nvSpPr>
        <p:spPr>
          <a:xfrm>
            <a:off x="831850" y="4589464"/>
            <a:ext cx="10515601" cy="1500188"/>
          </a:xfrm>
          <a:prstGeom prst="rect">
            <a:avLst/>
          </a:prstGeom>
        </p:spPr>
        <p:txBody>
          <a:bodyPr/>
          <a:lstStyle>
            <a:lvl1pPr marL="0" indent="0" algn="ctr">
              <a:lnSpc>
                <a:spcPct val="85000"/>
              </a:lnSpc>
              <a:spcBef>
                <a:spcPts val="500"/>
              </a:spcBef>
              <a:buClrTx/>
              <a:buSzTx/>
              <a:buFontTx/>
              <a:buNone/>
              <a:defRPr sz="2400">
                <a:effectLst>
                  <a:outerShdw blurRad="38100" dist="38100" dir="2700000" rotWithShape="0">
                    <a:srgbClr val="C0C0C0"/>
                  </a:outerShdw>
                </a:effectLst>
                <a:latin typeface="Arial"/>
                <a:ea typeface="Arial"/>
                <a:cs typeface="Arial"/>
                <a:sym typeface="Arial"/>
              </a:defRPr>
            </a:lvl1pPr>
            <a:lvl2pPr marL="0" indent="457200" algn="ctr">
              <a:lnSpc>
                <a:spcPct val="85000"/>
              </a:lnSpc>
              <a:spcBef>
                <a:spcPts val="500"/>
              </a:spcBef>
              <a:buClrTx/>
              <a:buSzTx/>
              <a:buFontTx/>
              <a:buNone/>
              <a:defRPr sz="2400">
                <a:effectLst>
                  <a:outerShdw blurRad="38100" dist="38100" dir="2700000" rotWithShape="0">
                    <a:srgbClr val="C0C0C0"/>
                  </a:outerShdw>
                </a:effectLst>
                <a:latin typeface="Arial"/>
                <a:ea typeface="Arial"/>
                <a:cs typeface="Arial"/>
                <a:sym typeface="Arial"/>
              </a:defRPr>
            </a:lvl2pPr>
            <a:lvl3pPr marL="0" indent="914400" algn="ctr">
              <a:lnSpc>
                <a:spcPct val="85000"/>
              </a:lnSpc>
              <a:spcBef>
                <a:spcPts val="500"/>
              </a:spcBef>
              <a:buClrTx/>
              <a:buSzTx/>
              <a:buFontTx/>
              <a:buNone/>
              <a:defRPr sz="2400">
                <a:effectLst>
                  <a:outerShdw blurRad="38100" dist="38100" dir="2700000" rotWithShape="0">
                    <a:srgbClr val="C0C0C0"/>
                  </a:outerShdw>
                </a:effectLst>
                <a:latin typeface="Arial"/>
                <a:ea typeface="Arial"/>
                <a:cs typeface="Arial"/>
                <a:sym typeface="Arial"/>
              </a:defRPr>
            </a:lvl3pPr>
            <a:lvl4pPr marL="0" indent="1371600" algn="ctr">
              <a:lnSpc>
                <a:spcPct val="85000"/>
              </a:lnSpc>
              <a:spcBef>
                <a:spcPts val="500"/>
              </a:spcBef>
              <a:buClrTx/>
              <a:buSzTx/>
              <a:buFontTx/>
              <a:buNone/>
              <a:defRPr sz="2400">
                <a:effectLst>
                  <a:outerShdw blurRad="38100" dist="38100" dir="2700000" rotWithShape="0">
                    <a:srgbClr val="C0C0C0"/>
                  </a:outerShdw>
                </a:effectLst>
                <a:latin typeface="Arial"/>
                <a:ea typeface="Arial"/>
                <a:cs typeface="Arial"/>
                <a:sym typeface="Arial"/>
              </a:defRPr>
            </a:lvl4pPr>
            <a:lvl5pPr marL="0" indent="1828800" algn="ctr">
              <a:lnSpc>
                <a:spcPct val="85000"/>
              </a:lnSpc>
              <a:spcBef>
                <a:spcPts val="500"/>
              </a:spcBef>
              <a:buClrTx/>
              <a:buSzTx/>
              <a:buFontTx/>
              <a:buNone/>
              <a:defRPr sz="2400">
                <a:effectLst>
                  <a:outerShdw blurRad="38100" dist="38100" dir="2700000" rotWithShape="0">
                    <a:srgbClr val="C0C0C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FFFFFF"/>
        </a:solidFill>
        <a:effectLst/>
      </p:bgPr>
    </p:bg>
    <p:spTree>
      <p:nvGrpSpPr>
        <p:cNvPr id="1" name=""/>
        <p:cNvGrpSpPr/>
        <p:nvPr/>
      </p:nvGrpSpPr>
      <p:grpSpPr>
        <a:xfrm>
          <a:off x="0" y="0"/>
          <a:ext cx="0" cy="0"/>
          <a:chOff x="0" y="0"/>
          <a:chExt cx="0" cy="0"/>
        </a:xfrm>
      </p:grpSpPr>
      <p:sp>
        <p:nvSpPr>
          <p:cNvPr id="4381" name="Text Box 2"/>
          <p:cNvSpPr txBox="1"/>
          <p:nvPr/>
        </p:nvSpPr>
        <p:spPr>
          <a:xfrm>
            <a:off x="9668933" y="12700"/>
            <a:ext cx="2438401" cy="19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spcBef>
                <a:spcPts val="800"/>
              </a:spcBef>
              <a:defRPr sz="1400">
                <a:solidFill>
                  <a:srgbClr val="000099"/>
                </a:solidFill>
                <a:latin typeface="Arial"/>
                <a:ea typeface="Arial"/>
                <a:cs typeface="Arial"/>
                <a:sym typeface="Arial"/>
              </a:defRPr>
            </a:lvl1pPr>
          </a:lstStyle>
          <a:p>
            <a:r>
              <a:t>© 2002 By Default!</a:t>
            </a:r>
          </a:p>
        </p:txBody>
      </p:sp>
      <p:sp>
        <p:nvSpPr>
          <p:cNvPr id="4382" name="Text Box 3"/>
          <p:cNvSpPr txBox="1"/>
          <p:nvPr/>
        </p:nvSpPr>
        <p:spPr>
          <a:xfrm>
            <a:off x="101600" y="6645275"/>
            <a:ext cx="6502400"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spcBef>
                <a:spcPts val="500"/>
              </a:spcBef>
              <a:defRPr sz="900">
                <a:solidFill>
                  <a:srgbClr val="000099"/>
                </a:solidFill>
                <a:latin typeface="Arial"/>
                <a:ea typeface="Arial"/>
                <a:cs typeface="Arial"/>
                <a:sym typeface="Arial"/>
              </a:defRPr>
            </a:lvl1pPr>
          </a:lstStyle>
          <a:p>
            <a:r>
              <a:t>A Free sample background from www.awesomebackgrounds.com</a:t>
            </a:r>
          </a:p>
        </p:txBody>
      </p:sp>
      <p:pic>
        <p:nvPicPr>
          <p:cNvPr id="4383"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4384" name="Slide Number"/>
          <p:cNvSpPr txBox="1">
            <a:spLocks noGrp="1"/>
          </p:cNvSpPr>
          <p:nvPr>
            <p:ph type="sldNum" sz="quarter" idx="2"/>
          </p:nvPr>
        </p:nvSpPr>
        <p:spPr>
          <a:xfrm>
            <a:off x="67733" y="12700"/>
            <a:ext cx="266973" cy="259222"/>
          </a:xfrm>
          <a:prstGeom prst="rect">
            <a:avLst/>
          </a:prstGeom>
        </p:spPr>
        <p:txBody>
          <a:bodyPr lIns="0" tIns="0" rIns="0" bIns="0"/>
          <a:lstStyle>
            <a:lvl1pPr algn="l">
              <a:defRPr sz="1800">
                <a:solidFill>
                  <a:srgbClr val="000000"/>
                </a:solidFill>
                <a:latin typeface="Arial"/>
                <a:ea typeface="Arial"/>
                <a:cs typeface="Arial"/>
                <a:sym typeface="Arial"/>
              </a:defRPr>
            </a:lvl1pPr>
          </a:lstStyle>
          <a:p>
            <a:fld id="{86CB4B4D-7CA3-9044-876B-883B54F8677D}" type="slidenum">
              <a:t>‹#›</a:t>
            </a:fld>
            <a:endParaRPr/>
          </a:p>
        </p:txBody>
      </p:sp>
      <p:sp>
        <p:nvSpPr>
          <p:cNvPr id="4385" name="Title Text"/>
          <p:cNvSpPr txBox="1">
            <a:spLocks noGrp="1"/>
          </p:cNvSpPr>
          <p:nvPr>
            <p:ph type="title"/>
          </p:nvPr>
        </p:nvSpPr>
        <p:spPr>
          <a:xfrm>
            <a:off x="304800" y="304800"/>
            <a:ext cx="11582400" cy="685800"/>
          </a:xfrm>
          <a:prstGeom prst="rect">
            <a:avLst/>
          </a:prstGeom>
        </p:spPr>
        <p:txBody>
          <a:bodyPr lIns="36000" tIns="36000" rIns="36000" bIns="36000"/>
          <a:lstStyle>
            <a:lvl1pPr algn="ctr">
              <a:lnSpc>
                <a:spcPct val="85000"/>
              </a:lnSpc>
              <a:spcBef>
                <a:spcPts val="500"/>
              </a:spcBef>
              <a:defRPr sz="4400" b="1" cap="none">
                <a:effectLst>
                  <a:outerShdw blurRad="38100" dist="38100" dir="2700000" rotWithShape="0">
                    <a:srgbClr val="C0C0C0"/>
                  </a:outerShdw>
                </a:effectLst>
                <a:latin typeface="Arial"/>
                <a:ea typeface="Arial"/>
                <a:cs typeface="Arial"/>
                <a:sym typeface="Arial"/>
              </a:defRPr>
            </a:lvl1pPr>
          </a:lstStyle>
          <a:p>
            <a:r>
              <a:t>Title Text</a:t>
            </a:r>
          </a:p>
        </p:txBody>
      </p:sp>
      <p:sp>
        <p:nvSpPr>
          <p:cNvPr id="4386" name="Body Level One…"/>
          <p:cNvSpPr txBox="1">
            <a:spLocks noGrp="1"/>
          </p:cNvSpPr>
          <p:nvPr>
            <p:ph type="body" sz="half" idx="1"/>
          </p:nvPr>
        </p:nvSpPr>
        <p:spPr>
          <a:xfrm>
            <a:off x="304800" y="1676400"/>
            <a:ext cx="5689600" cy="4343400"/>
          </a:xfrm>
          <a:prstGeom prst="rect">
            <a:avLst/>
          </a:prstGeom>
        </p:spPr>
        <p:txBody>
          <a:bodyPr/>
          <a:lstStyle>
            <a:lvl1pPr marL="342900" indent="-342900" algn="ctr">
              <a:lnSpc>
                <a:spcPct val="85000"/>
              </a:lnSpc>
              <a:spcBef>
                <a:spcPts val="700"/>
              </a:spcBef>
              <a:buClr>
                <a:srgbClr val="CC00CC"/>
              </a:buClr>
              <a:buSzPct val="70000"/>
              <a:buFontTx/>
              <a:buChar char="○"/>
              <a:defRPr sz="3200">
                <a:effectLst>
                  <a:outerShdw blurRad="38100" dist="38100" dir="2700000" rotWithShape="0">
                    <a:srgbClr val="C0C0C0"/>
                  </a:outerShdw>
                </a:effectLst>
                <a:latin typeface="Arial"/>
                <a:ea typeface="Arial"/>
                <a:cs typeface="Arial"/>
                <a:sym typeface="Arial"/>
              </a:defRPr>
            </a:lvl1pPr>
            <a:lvl2pPr marL="783771" indent="-326571" algn="ctr">
              <a:lnSpc>
                <a:spcPct val="85000"/>
              </a:lnSpc>
              <a:spcBef>
                <a:spcPts val="700"/>
              </a:spcBef>
              <a:buClr>
                <a:srgbClr val="CC00CC"/>
              </a:buClr>
              <a:buFontTx/>
              <a:buChar char="–"/>
              <a:defRPr sz="3200">
                <a:effectLst>
                  <a:outerShdw blurRad="38100" dist="38100" dir="2700000" rotWithShape="0">
                    <a:srgbClr val="C0C0C0"/>
                  </a:outerShdw>
                </a:effectLst>
                <a:latin typeface="Arial"/>
                <a:ea typeface="Arial"/>
                <a:cs typeface="Arial"/>
                <a:sym typeface="Arial"/>
              </a:defRPr>
            </a:lvl2pPr>
            <a:lvl3pPr marL="1219200" indent="-304800" algn="ctr">
              <a:lnSpc>
                <a:spcPct val="85000"/>
              </a:lnSpc>
              <a:spcBef>
                <a:spcPts val="700"/>
              </a:spcBef>
              <a:buClr>
                <a:srgbClr val="CC00CC"/>
              </a:buClr>
              <a:buFontTx/>
              <a:defRPr sz="3200">
                <a:effectLst>
                  <a:outerShdw blurRad="38100" dist="38100" dir="2700000" rotWithShape="0">
                    <a:srgbClr val="C0C0C0"/>
                  </a:outerShdw>
                </a:effectLst>
                <a:latin typeface="Arial"/>
                <a:ea typeface="Arial"/>
                <a:cs typeface="Arial"/>
                <a:sym typeface="Arial"/>
              </a:defRPr>
            </a:lvl3pPr>
            <a:lvl4pPr marL="1737360" indent="-365760" algn="ctr">
              <a:lnSpc>
                <a:spcPct val="85000"/>
              </a:lnSpc>
              <a:spcBef>
                <a:spcPts val="700"/>
              </a:spcBef>
              <a:buClr>
                <a:srgbClr val="CC00CC"/>
              </a:buClr>
              <a:buFontTx/>
              <a:buChar char="–"/>
              <a:defRPr sz="3200">
                <a:effectLst>
                  <a:outerShdw blurRad="38100" dist="38100" dir="2700000" rotWithShape="0">
                    <a:srgbClr val="C0C0C0"/>
                  </a:outerShdw>
                </a:effectLst>
                <a:latin typeface="Arial"/>
                <a:ea typeface="Arial"/>
                <a:cs typeface="Arial"/>
                <a:sym typeface="Arial"/>
              </a:defRPr>
            </a:lvl4pPr>
            <a:lvl5pPr marL="2194560" indent="-365760" algn="ctr">
              <a:lnSpc>
                <a:spcPct val="85000"/>
              </a:lnSpc>
              <a:spcBef>
                <a:spcPts val="700"/>
              </a:spcBef>
              <a:buClr>
                <a:srgbClr val="CC00CC"/>
              </a:buClr>
              <a:buFontTx/>
              <a:buChar char="»"/>
              <a:defRPr sz="3200">
                <a:effectLst>
                  <a:outerShdw blurRad="38100" dist="38100" dir="2700000" rotWithShape="0">
                    <a:srgbClr val="C0C0C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FFFFFF"/>
        </a:solidFill>
        <a:effectLst/>
      </p:bgPr>
    </p:bg>
    <p:spTree>
      <p:nvGrpSpPr>
        <p:cNvPr id="1" name=""/>
        <p:cNvGrpSpPr/>
        <p:nvPr/>
      </p:nvGrpSpPr>
      <p:grpSpPr>
        <a:xfrm>
          <a:off x="0" y="0"/>
          <a:ext cx="0" cy="0"/>
          <a:chOff x="0" y="0"/>
          <a:chExt cx="0" cy="0"/>
        </a:xfrm>
      </p:grpSpPr>
      <p:sp>
        <p:nvSpPr>
          <p:cNvPr id="4393" name="Text Box 2"/>
          <p:cNvSpPr txBox="1"/>
          <p:nvPr/>
        </p:nvSpPr>
        <p:spPr>
          <a:xfrm>
            <a:off x="9668933" y="12700"/>
            <a:ext cx="2438401" cy="19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spcBef>
                <a:spcPts val="800"/>
              </a:spcBef>
              <a:defRPr sz="1400">
                <a:solidFill>
                  <a:srgbClr val="000099"/>
                </a:solidFill>
                <a:latin typeface="Arial"/>
                <a:ea typeface="Arial"/>
                <a:cs typeface="Arial"/>
                <a:sym typeface="Arial"/>
              </a:defRPr>
            </a:lvl1pPr>
          </a:lstStyle>
          <a:p>
            <a:r>
              <a:t>© 2002 By Default!</a:t>
            </a:r>
          </a:p>
        </p:txBody>
      </p:sp>
      <p:sp>
        <p:nvSpPr>
          <p:cNvPr id="4394" name="Text Box 3"/>
          <p:cNvSpPr txBox="1"/>
          <p:nvPr/>
        </p:nvSpPr>
        <p:spPr>
          <a:xfrm>
            <a:off x="101600" y="6645275"/>
            <a:ext cx="6502400"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spcBef>
                <a:spcPts val="500"/>
              </a:spcBef>
              <a:defRPr sz="900">
                <a:solidFill>
                  <a:srgbClr val="000099"/>
                </a:solidFill>
                <a:latin typeface="Arial"/>
                <a:ea typeface="Arial"/>
                <a:cs typeface="Arial"/>
                <a:sym typeface="Arial"/>
              </a:defRPr>
            </a:lvl1pPr>
          </a:lstStyle>
          <a:p>
            <a:r>
              <a:t>A Free sample background from www.awesomebackgrounds.com</a:t>
            </a:r>
          </a:p>
        </p:txBody>
      </p:sp>
      <p:pic>
        <p:nvPicPr>
          <p:cNvPr id="4395"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4396" name="Slide Number"/>
          <p:cNvSpPr txBox="1">
            <a:spLocks noGrp="1"/>
          </p:cNvSpPr>
          <p:nvPr>
            <p:ph type="sldNum" sz="quarter" idx="2"/>
          </p:nvPr>
        </p:nvSpPr>
        <p:spPr>
          <a:xfrm>
            <a:off x="67733" y="12700"/>
            <a:ext cx="266973" cy="259222"/>
          </a:xfrm>
          <a:prstGeom prst="rect">
            <a:avLst/>
          </a:prstGeom>
        </p:spPr>
        <p:txBody>
          <a:bodyPr lIns="0" tIns="0" rIns="0" bIns="0"/>
          <a:lstStyle>
            <a:lvl1pPr algn="l">
              <a:defRPr sz="1800">
                <a:solidFill>
                  <a:srgbClr val="000000"/>
                </a:solidFill>
                <a:latin typeface="Arial"/>
                <a:ea typeface="Arial"/>
                <a:cs typeface="Arial"/>
                <a:sym typeface="Arial"/>
              </a:defRPr>
            </a:lvl1pPr>
          </a:lstStyle>
          <a:p>
            <a:fld id="{86CB4B4D-7CA3-9044-876B-883B54F8677D}" type="slidenum">
              <a:t>‹#›</a:t>
            </a:fld>
            <a:endParaRPr/>
          </a:p>
        </p:txBody>
      </p:sp>
      <p:sp>
        <p:nvSpPr>
          <p:cNvPr id="4397" name="Title Text"/>
          <p:cNvSpPr txBox="1">
            <a:spLocks noGrp="1"/>
          </p:cNvSpPr>
          <p:nvPr>
            <p:ph type="title"/>
          </p:nvPr>
        </p:nvSpPr>
        <p:spPr>
          <a:xfrm>
            <a:off x="840317" y="365125"/>
            <a:ext cx="10515601" cy="1325564"/>
          </a:xfrm>
          <a:prstGeom prst="rect">
            <a:avLst/>
          </a:prstGeom>
        </p:spPr>
        <p:txBody>
          <a:bodyPr lIns="36000" tIns="36000" rIns="36000" bIns="36000"/>
          <a:lstStyle>
            <a:lvl1pPr algn="ctr">
              <a:lnSpc>
                <a:spcPct val="85000"/>
              </a:lnSpc>
              <a:spcBef>
                <a:spcPts val="500"/>
              </a:spcBef>
              <a:defRPr sz="4400" b="1" cap="none">
                <a:effectLst>
                  <a:outerShdw blurRad="38100" dist="38100" dir="2700000" rotWithShape="0">
                    <a:srgbClr val="C0C0C0"/>
                  </a:outerShdw>
                </a:effectLst>
                <a:latin typeface="Arial"/>
                <a:ea typeface="Arial"/>
                <a:cs typeface="Arial"/>
                <a:sym typeface="Arial"/>
              </a:defRPr>
            </a:lvl1pPr>
          </a:lstStyle>
          <a:p>
            <a:r>
              <a:t>Title Text</a:t>
            </a:r>
          </a:p>
        </p:txBody>
      </p:sp>
      <p:sp>
        <p:nvSpPr>
          <p:cNvPr id="4398" name="Body Level One…"/>
          <p:cNvSpPr txBox="1">
            <a:spLocks noGrp="1"/>
          </p:cNvSpPr>
          <p:nvPr>
            <p:ph type="body" sz="quarter" idx="1"/>
          </p:nvPr>
        </p:nvSpPr>
        <p:spPr>
          <a:xfrm>
            <a:off x="840317" y="1681163"/>
            <a:ext cx="5158318" cy="823913"/>
          </a:xfrm>
          <a:prstGeom prst="rect">
            <a:avLst/>
          </a:prstGeom>
        </p:spPr>
        <p:txBody>
          <a:bodyPr anchor="b"/>
          <a:lstStyle>
            <a:lvl1pPr marL="0" indent="0" algn="ctr">
              <a:lnSpc>
                <a:spcPct val="85000"/>
              </a:lnSpc>
              <a:spcBef>
                <a:spcPts val="500"/>
              </a:spcBef>
              <a:buClrTx/>
              <a:buSzTx/>
              <a:buFontTx/>
              <a:buNone/>
              <a:defRPr sz="2400" b="1">
                <a:effectLst>
                  <a:outerShdw blurRad="38100" dist="38100" dir="2700000" rotWithShape="0">
                    <a:srgbClr val="C0C0C0"/>
                  </a:outerShdw>
                </a:effectLst>
                <a:latin typeface="Arial"/>
                <a:ea typeface="Arial"/>
                <a:cs typeface="Arial"/>
                <a:sym typeface="Arial"/>
              </a:defRPr>
            </a:lvl1pPr>
            <a:lvl2pPr marL="0" indent="457200" algn="ctr">
              <a:lnSpc>
                <a:spcPct val="85000"/>
              </a:lnSpc>
              <a:spcBef>
                <a:spcPts val="500"/>
              </a:spcBef>
              <a:buClrTx/>
              <a:buSzTx/>
              <a:buFontTx/>
              <a:buNone/>
              <a:defRPr sz="2400" b="1">
                <a:effectLst>
                  <a:outerShdw blurRad="38100" dist="38100" dir="2700000" rotWithShape="0">
                    <a:srgbClr val="C0C0C0"/>
                  </a:outerShdw>
                </a:effectLst>
                <a:latin typeface="Arial"/>
                <a:ea typeface="Arial"/>
                <a:cs typeface="Arial"/>
                <a:sym typeface="Arial"/>
              </a:defRPr>
            </a:lvl2pPr>
            <a:lvl3pPr marL="0" indent="914400" algn="ctr">
              <a:lnSpc>
                <a:spcPct val="85000"/>
              </a:lnSpc>
              <a:spcBef>
                <a:spcPts val="500"/>
              </a:spcBef>
              <a:buClrTx/>
              <a:buSzTx/>
              <a:buFontTx/>
              <a:buNone/>
              <a:defRPr sz="2400" b="1">
                <a:effectLst>
                  <a:outerShdw blurRad="38100" dist="38100" dir="2700000" rotWithShape="0">
                    <a:srgbClr val="C0C0C0"/>
                  </a:outerShdw>
                </a:effectLst>
                <a:latin typeface="Arial"/>
                <a:ea typeface="Arial"/>
                <a:cs typeface="Arial"/>
                <a:sym typeface="Arial"/>
              </a:defRPr>
            </a:lvl3pPr>
            <a:lvl4pPr marL="0" indent="1371600" algn="ctr">
              <a:lnSpc>
                <a:spcPct val="85000"/>
              </a:lnSpc>
              <a:spcBef>
                <a:spcPts val="500"/>
              </a:spcBef>
              <a:buClrTx/>
              <a:buSzTx/>
              <a:buFontTx/>
              <a:buNone/>
              <a:defRPr sz="2400" b="1">
                <a:effectLst>
                  <a:outerShdw blurRad="38100" dist="38100" dir="2700000" rotWithShape="0">
                    <a:srgbClr val="C0C0C0"/>
                  </a:outerShdw>
                </a:effectLst>
                <a:latin typeface="Arial"/>
                <a:ea typeface="Arial"/>
                <a:cs typeface="Arial"/>
                <a:sym typeface="Arial"/>
              </a:defRPr>
            </a:lvl4pPr>
            <a:lvl5pPr marL="0" indent="1828800" algn="ctr">
              <a:lnSpc>
                <a:spcPct val="85000"/>
              </a:lnSpc>
              <a:spcBef>
                <a:spcPts val="500"/>
              </a:spcBef>
              <a:buClrTx/>
              <a:buSzTx/>
              <a:buFontTx/>
              <a:buNone/>
              <a:defRPr sz="2400" b="1">
                <a:effectLst>
                  <a:outerShdw blurRad="38100" dist="38100" dir="2700000" rotWithShape="0">
                    <a:srgbClr val="C0C0C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399" name="Text Placeholder 4"/>
          <p:cNvSpPr>
            <a:spLocks noGrp="1"/>
          </p:cNvSpPr>
          <p:nvPr>
            <p:ph type="body" sz="quarter" idx="21"/>
          </p:nvPr>
        </p:nvSpPr>
        <p:spPr>
          <a:xfrm>
            <a:off x="6172200" y="1681163"/>
            <a:ext cx="5183717" cy="823913"/>
          </a:xfrm>
          <a:prstGeom prst="rect">
            <a:avLst/>
          </a:prstGeom>
        </p:spPr>
        <p:txBody>
          <a:bodyPr anchor="b"/>
          <a:lstStyle/>
          <a:p>
            <a:pPr marL="0" indent="0" algn="ctr">
              <a:lnSpc>
                <a:spcPct val="85000"/>
              </a:lnSpc>
              <a:spcBef>
                <a:spcPts val="500"/>
              </a:spcBef>
              <a:buClrTx/>
              <a:buSzTx/>
              <a:buFontTx/>
              <a:buNone/>
              <a:defRPr sz="2400" b="1">
                <a:effectLst>
                  <a:outerShdw blurRad="38100" dist="38100" dir="2700000" rotWithShape="0">
                    <a:srgbClr val="C0C0C0"/>
                  </a:outerShdw>
                </a:effectLst>
                <a:latin typeface="Arial"/>
                <a:ea typeface="Arial"/>
                <a:cs typeface="Arial"/>
                <a:sym typeface="Arial"/>
              </a:defRPr>
            </a:pPr>
            <a:endParaRPr/>
          </a:p>
        </p:txBody>
      </p:sp>
    </p:spTree>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FFFFFF"/>
        </a:solidFill>
        <a:effectLst/>
      </p:bgPr>
    </p:bg>
    <p:spTree>
      <p:nvGrpSpPr>
        <p:cNvPr id="1" name=""/>
        <p:cNvGrpSpPr/>
        <p:nvPr/>
      </p:nvGrpSpPr>
      <p:grpSpPr>
        <a:xfrm>
          <a:off x="0" y="0"/>
          <a:ext cx="0" cy="0"/>
          <a:chOff x="0" y="0"/>
          <a:chExt cx="0" cy="0"/>
        </a:xfrm>
      </p:grpSpPr>
      <p:sp>
        <p:nvSpPr>
          <p:cNvPr id="4406" name="Text Box 2"/>
          <p:cNvSpPr txBox="1"/>
          <p:nvPr/>
        </p:nvSpPr>
        <p:spPr>
          <a:xfrm>
            <a:off x="9668933" y="12700"/>
            <a:ext cx="2438401" cy="19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spcBef>
                <a:spcPts val="800"/>
              </a:spcBef>
              <a:defRPr sz="1400">
                <a:solidFill>
                  <a:srgbClr val="000099"/>
                </a:solidFill>
                <a:latin typeface="Arial"/>
                <a:ea typeface="Arial"/>
                <a:cs typeface="Arial"/>
                <a:sym typeface="Arial"/>
              </a:defRPr>
            </a:lvl1pPr>
          </a:lstStyle>
          <a:p>
            <a:r>
              <a:t>© 2002 By Default!</a:t>
            </a:r>
          </a:p>
        </p:txBody>
      </p:sp>
      <p:sp>
        <p:nvSpPr>
          <p:cNvPr id="4407" name="Text Box 3"/>
          <p:cNvSpPr txBox="1"/>
          <p:nvPr/>
        </p:nvSpPr>
        <p:spPr>
          <a:xfrm>
            <a:off x="101600" y="6645275"/>
            <a:ext cx="6502400"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spcBef>
                <a:spcPts val="500"/>
              </a:spcBef>
              <a:defRPr sz="900">
                <a:solidFill>
                  <a:srgbClr val="000099"/>
                </a:solidFill>
                <a:latin typeface="Arial"/>
                <a:ea typeface="Arial"/>
                <a:cs typeface="Arial"/>
                <a:sym typeface="Arial"/>
              </a:defRPr>
            </a:lvl1pPr>
          </a:lstStyle>
          <a:p>
            <a:r>
              <a:t>A Free sample background from www.awesomebackgrounds.com</a:t>
            </a:r>
          </a:p>
        </p:txBody>
      </p:sp>
      <p:pic>
        <p:nvPicPr>
          <p:cNvPr id="4408"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4409" name="Slide Number"/>
          <p:cNvSpPr txBox="1">
            <a:spLocks noGrp="1"/>
          </p:cNvSpPr>
          <p:nvPr>
            <p:ph type="sldNum" sz="quarter" idx="2"/>
          </p:nvPr>
        </p:nvSpPr>
        <p:spPr>
          <a:xfrm>
            <a:off x="67733" y="12700"/>
            <a:ext cx="266973" cy="259222"/>
          </a:xfrm>
          <a:prstGeom prst="rect">
            <a:avLst/>
          </a:prstGeom>
        </p:spPr>
        <p:txBody>
          <a:bodyPr lIns="0" tIns="0" rIns="0" bIns="0"/>
          <a:lstStyle>
            <a:lvl1pPr algn="l">
              <a:defRPr sz="1800">
                <a:solidFill>
                  <a:srgbClr val="000000"/>
                </a:solidFill>
                <a:latin typeface="Arial"/>
                <a:ea typeface="Arial"/>
                <a:cs typeface="Arial"/>
                <a:sym typeface="Arial"/>
              </a:defRPr>
            </a:lvl1pPr>
          </a:lstStyle>
          <a:p>
            <a:fld id="{86CB4B4D-7CA3-9044-876B-883B54F8677D}" type="slidenum">
              <a:t>‹#›</a:t>
            </a:fld>
            <a:endParaRPr/>
          </a:p>
        </p:txBody>
      </p:sp>
      <p:sp>
        <p:nvSpPr>
          <p:cNvPr id="4410" name="Title Text"/>
          <p:cNvSpPr txBox="1">
            <a:spLocks noGrp="1"/>
          </p:cNvSpPr>
          <p:nvPr>
            <p:ph type="title"/>
          </p:nvPr>
        </p:nvSpPr>
        <p:spPr>
          <a:xfrm>
            <a:off x="304800" y="304800"/>
            <a:ext cx="11582400" cy="685800"/>
          </a:xfrm>
          <a:prstGeom prst="rect">
            <a:avLst/>
          </a:prstGeom>
        </p:spPr>
        <p:txBody>
          <a:bodyPr lIns="36000" tIns="36000" rIns="36000" bIns="36000"/>
          <a:lstStyle>
            <a:lvl1pPr algn="ctr">
              <a:lnSpc>
                <a:spcPct val="85000"/>
              </a:lnSpc>
              <a:spcBef>
                <a:spcPts val="500"/>
              </a:spcBef>
              <a:defRPr sz="4400" b="1" cap="none">
                <a:effectLst>
                  <a:outerShdw blurRad="38100" dist="38100" dir="2700000" rotWithShape="0">
                    <a:srgbClr val="C0C0C0"/>
                  </a:outerShdw>
                </a:effectLst>
                <a:latin typeface="Arial"/>
                <a:ea typeface="Arial"/>
                <a:cs typeface="Arial"/>
                <a:sym typeface="Arial"/>
              </a:defRPr>
            </a:lvl1pPr>
          </a:lstStyle>
          <a:p>
            <a:r>
              <a:t>Title Text</a:t>
            </a:r>
          </a:p>
        </p:txBody>
      </p:sp>
    </p:spTree>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FFFFFF"/>
        </a:solidFill>
        <a:effectLst/>
      </p:bgPr>
    </p:bg>
    <p:spTree>
      <p:nvGrpSpPr>
        <p:cNvPr id="1" name=""/>
        <p:cNvGrpSpPr/>
        <p:nvPr/>
      </p:nvGrpSpPr>
      <p:grpSpPr>
        <a:xfrm>
          <a:off x="0" y="0"/>
          <a:ext cx="0" cy="0"/>
          <a:chOff x="0" y="0"/>
          <a:chExt cx="0" cy="0"/>
        </a:xfrm>
      </p:grpSpPr>
      <p:sp>
        <p:nvSpPr>
          <p:cNvPr id="4417" name="Text Box 2"/>
          <p:cNvSpPr txBox="1"/>
          <p:nvPr/>
        </p:nvSpPr>
        <p:spPr>
          <a:xfrm>
            <a:off x="9668933" y="12700"/>
            <a:ext cx="2438401" cy="19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spcBef>
                <a:spcPts val="800"/>
              </a:spcBef>
              <a:defRPr sz="1400">
                <a:solidFill>
                  <a:srgbClr val="000099"/>
                </a:solidFill>
                <a:latin typeface="Arial"/>
                <a:ea typeface="Arial"/>
                <a:cs typeface="Arial"/>
                <a:sym typeface="Arial"/>
              </a:defRPr>
            </a:lvl1pPr>
          </a:lstStyle>
          <a:p>
            <a:r>
              <a:t>© 2002 By Default!</a:t>
            </a:r>
          </a:p>
        </p:txBody>
      </p:sp>
      <p:sp>
        <p:nvSpPr>
          <p:cNvPr id="4418" name="Text Box 3"/>
          <p:cNvSpPr txBox="1"/>
          <p:nvPr/>
        </p:nvSpPr>
        <p:spPr>
          <a:xfrm>
            <a:off x="101600" y="6645275"/>
            <a:ext cx="6502400"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spcBef>
                <a:spcPts val="500"/>
              </a:spcBef>
              <a:defRPr sz="900">
                <a:solidFill>
                  <a:srgbClr val="000099"/>
                </a:solidFill>
                <a:latin typeface="Arial"/>
                <a:ea typeface="Arial"/>
                <a:cs typeface="Arial"/>
                <a:sym typeface="Arial"/>
              </a:defRPr>
            </a:lvl1pPr>
          </a:lstStyle>
          <a:p>
            <a:r>
              <a:t>A Free sample background from www.awesomebackgrounds.com</a:t>
            </a:r>
          </a:p>
        </p:txBody>
      </p:sp>
      <p:pic>
        <p:nvPicPr>
          <p:cNvPr id="4419"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4420" name="Slide Number"/>
          <p:cNvSpPr txBox="1">
            <a:spLocks noGrp="1"/>
          </p:cNvSpPr>
          <p:nvPr>
            <p:ph type="sldNum" sz="quarter" idx="2"/>
          </p:nvPr>
        </p:nvSpPr>
        <p:spPr>
          <a:xfrm>
            <a:off x="67733" y="12700"/>
            <a:ext cx="266973" cy="259222"/>
          </a:xfrm>
          <a:prstGeom prst="rect">
            <a:avLst/>
          </a:prstGeom>
        </p:spPr>
        <p:txBody>
          <a:bodyPr lIns="0" tIns="0" rIns="0" bIns="0"/>
          <a:lstStyle>
            <a:lvl1pPr algn="l">
              <a:defRPr sz="18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FFFFFF"/>
        </a:solidFill>
        <a:effectLst/>
      </p:bgPr>
    </p:bg>
    <p:spTree>
      <p:nvGrpSpPr>
        <p:cNvPr id="1" name=""/>
        <p:cNvGrpSpPr/>
        <p:nvPr/>
      </p:nvGrpSpPr>
      <p:grpSpPr>
        <a:xfrm>
          <a:off x="0" y="0"/>
          <a:ext cx="0" cy="0"/>
          <a:chOff x="0" y="0"/>
          <a:chExt cx="0" cy="0"/>
        </a:xfrm>
      </p:grpSpPr>
      <p:sp>
        <p:nvSpPr>
          <p:cNvPr id="4427" name="Text Box 2"/>
          <p:cNvSpPr txBox="1"/>
          <p:nvPr/>
        </p:nvSpPr>
        <p:spPr>
          <a:xfrm>
            <a:off x="9668933" y="12700"/>
            <a:ext cx="2438401" cy="19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spcBef>
                <a:spcPts val="800"/>
              </a:spcBef>
              <a:defRPr sz="1400">
                <a:solidFill>
                  <a:srgbClr val="000099"/>
                </a:solidFill>
                <a:latin typeface="Arial"/>
                <a:ea typeface="Arial"/>
                <a:cs typeface="Arial"/>
                <a:sym typeface="Arial"/>
              </a:defRPr>
            </a:lvl1pPr>
          </a:lstStyle>
          <a:p>
            <a:r>
              <a:t>© 2002 By Default!</a:t>
            </a:r>
          </a:p>
        </p:txBody>
      </p:sp>
      <p:sp>
        <p:nvSpPr>
          <p:cNvPr id="4428" name="Text Box 3"/>
          <p:cNvSpPr txBox="1"/>
          <p:nvPr/>
        </p:nvSpPr>
        <p:spPr>
          <a:xfrm>
            <a:off x="101600" y="6645275"/>
            <a:ext cx="6502400"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spcBef>
                <a:spcPts val="500"/>
              </a:spcBef>
              <a:defRPr sz="900">
                <a:solidFill>
                  <a:srgbClr val="000099"/>
                </a:solidFill>
                <a:latin typeface="Arial"/>
                <a:ea typeface="Arial"/>
                <a:cs typeface="Arial"/>
                <a:sym typeface="Arial"/>
              </a:defRPr>
            </a:lvl1pPr>
          </a:lstStyle>
          <a:p>
            <a:r>
              <a:t>A Free sample background from www.awesomebackgrounds.com</a:t>
            </a:r>
          </a:p>
        </p:txBody>
      </p:sp>
      <p:pic>
        <p:nvPicPr>
          <p:cNvPr id="4429"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4430" name="Slide Number"/>
          <p:cNvSpPr txBox="1">
            <a:spLocks noGrp="1"/>
          </p:cNvSpPr>
          <p:nvPr>
            <p:ph type="sldNum" sz="quarter" idx="2"/>
          </p:nvPr>
        </p:nvSpPr>
        <p:spPr>
          <a:xfrm>
            <a:off x="67733" y="12700"/>
            <a:ext cx="266973" cy="259222"/>
          </a:xfrm>
          <a:prstGeom prst="rect">
            <a:avLst/>
          </a:prstGeom>
        </p:spPr>
        <p:txBody>
          <a:bodyPr lIns="0" tIns="0" rIns="0" bIns="0"/>
          <a:lstStyle>
            <a:lvl1pPr algn="l">
              <a:defRPr sz="1800">
                <a:solidFill>
                  <a:srgbClr val="000000"/>
                </a:solidFill>
                <a:latin typeface="Arial"/>
                <a:ea typeface="Arial"/>
                <a:cs typeface="Arial"/>
                <a:sym typeface="Arial"/>
              </a:defRPr>
            </a:lvl1pPr>
          </a:lstStyle>
          <a:p>
            <a:fld id="{86CB4B4D-7CA3-9044-876B-883B54F8677D}" type="slidenum">
              <a:t>‹#›</a:t>
            </a:fld>
            <a:endParaRPr/>
          </a:p>
        </p:txBody>
      </p:sp>
      <p:sp>
        <p:nvSpPr>
          <p:cNvPr id="4431" name="Title Text"/>
          <p:cNvSpPr txBox="1">
            <a:spLocks noGrp="1"/>
          </p:cNvSpPr>
          <p:nvPr>
            <p:ph type="title"/>
          </p:nvPr>
        </p:nvSpPr>
        <p:spPr>
          <a:xfrm>
            <a:off x="840317" y="457200"/>
            <a:ext cx="3932768" cy="1600200"/>
          </a:xfrm>
          <a:prstGeom prst="rect">
            <a:avLst/>
          </a:prstGeom>
        </p:spPr>
        <p:txBody>
          <a:bodyPr lIns="36000" tIns="36000" rIns="36000" bIns="36000" anchor="b"/>
          <a:lstStyle>
            <a:lvl1pPr algn="ctr">
              <a:lnSpc>
                <a:spcPct val="85000"/>
              </a:lnSpc>
              <a:spcBef>
                <a:spcPts val="300"/>
              </a:spcBef>
              <a:defRPr b="1" cap="none">
                <a:effectLst>
                  <a:outerShdw blurRad="38100" dist="38100" dir="2700000" rotWithShape="0">
                    <a:srgbClr val="C0C0C0"/>
                  </a:outerShdw>
                </a:effectLst>
                <a:latin typeface="Arial"/>
                <a:ea typeface="Arial"/>
                <a:cs typeface="Arial"/>
                <a:sym typeface="Arial"/>
              </a:defRPr>
            </a:lvl1pPr>
          </a:lstStyle>
          <a:p>
            <a:r>
              <a:t>Title Text</a:t>
            </a:r>
          </a:p>
        </p:txBody>
      </p:sp>
      <p:sp>
        <p:nvSpPr>
          <p:cNvPr id="4432" name="Body Level One…"/>
          <p:cNvSpPr txBox="1">
            <a:spLocks noGrp="1"/>
          </p:cNvSpPr>
          <p:nvPr>
            <p:ph type="body" sz="half" idx="1"/>
          </p:nvPr>
        </p:nvSpPr>
        <p:spPr>
          <a:xfrm>
            <a:off x="5183716" y="987425"/>
            <a:ext cx="6172201" cy="4873626"/>
          </a:xfrm>
          <a:prstGeom prst="rect">
            <a:avLst/>
          </a:prstGeom>
        </p:spPr>
        <p:txBody>
          <a:bodyPr/>
          <a:lstStyle>
            <a:lvl1pPr marL="342900" indent="-342900" algn="ctr">
              <a:lnSpc>
                <a:spcPct val="85000"/>
              </a:lnSpc>
              <a:spcBef>
                <a:spcPts val="700"/>
              </a:spcBef>
              <a:buClr>
                <a:srgbClr val="CC00CC"/>
              </a:buClr>
              <a:buSzPct val="70000"/>
              <a:buFontTx/>
              <a:buChar char="○"/>
              <a:defRPr sz="3200">
                <a:effectLst>
                  <a:outerShdw blurRad="38100" dist="38100" dir="2700000" rotWithShape="0">
                    <a:srgbClr val="C0C0C0"/>
                  </a:outerShdw>
                </a:effectLst>
                <a:latin typeface="Arial"/>
                <a:ea typeface="Arial"/>
                <a:cs typeface="Arial"/>
                <a:sym typeface="Arial"/>
              </a:defRPr>
            </a:lvl1pPr>
            <a:lvl2pPr marL="783771" indent="-326571" algn="ctr">
              <a:lnSpc>
                <a:spcPct val="85000"/>
              </a:lnSpc>
              <a:spcBef>
                <a:spcPts val="700"/>
              </a:spcBef>
              <a:buClr>
                <a:srgbClr val="CC00CC"/>
              </a:buClr>
              <a:buFontTx/>
              <a:buChar char="–"/>
              <a:defRPr sz="3200">
                <a:effectLst>
                  <a:outerShdw blurRad="38100" dist="38100" dir="2700000" rotWithShape="0">
                    <a:srgbClr val="C0C0C0"/>
                  </a:outerShdw>
                </a:effectLst>
                <a:latin typeface="Arial"/>
                <a:ea typeface="Arial"/>
                <a:cs typeface="Arial"/>
                <a:sym typeface="Arial"/>
              </a:defRPr>
            </a:lvl2pPr>
            <a:lvl3pPr marL="1219200" indent="-304800" algn="ctr">
              <a:lnSpc>
                <a:spcPct val="85000"/>
              </a:lnSpc>
              <a:spcBef>
                <a:spcPts val="700"/>
              </a:spcBef>
              <a:buClr>
                <a:srgbClr val="CC00CC"/>
              </a:buClr>
              <a:buFontTx/>
              <a:defRPr sz="3200">
                <a:effectLst>
                  <a:outerShdw blurRad="38100" dist="38100" dir="2700000" rotWithShape="0">
                    <a:srgbClr val="C0C0C0"/>
                  </a:outerShdw>
                </a:effectLst>
                <a:latin typeface="Arial"/>
                <a:ea typeface="Arial"/>
                <a:cs typeface="Arial"/>
                <a:sym typeface="Arial"/>
              </a:defRPr>
            </a:lvl3pPr>
            <a:lvl4pPr marL="1737360" indent="-365760" algn="ctr">
              <a:lnSpc>
                <a:spcPct val="85000"/>
              </a:lnSpc>
              <a:spcBef>
                <a:spcPts val="700"/>
              </a:spcBef>
              <a:buClr>
                <a:srgbClr val="CC00CC"/>
              </a:buClr>
              <a:buFontTx/>
              <a:buChar char="–"/>
              <a:defRPr sz="3200">
                <a:effectLst>
                  <a:outerShdw blurRad="38100" dist="38100" dir="2700000" rotWithShape="0">
                    <a:srgbClr val="C0C0C0"/>
                  </a:outerShdw>
                </a:effectLst>
                <a:latin typeface="Arial"/>
                <a:ea typeface="Arial"/>
                <a:cs typeface="Arial"/>
                <a:sym typeface="Arial"/>
              </a:defRPr>
            </a:lvl4pPr>
            <a:lvl5pPr marL="2194560" indent="-365760" algn="ctr">
              <a:lnSpc>
                <a:spcPct val="85000"/>
              </a:lnSpc>
              <a:spcBef>
                <a:spcPts val="700"/>
              </a:spcBef>
              <a:buClr>
                <a:srgbClr val="CC00CC"/>
              </a:buClr>
              <a:buFontTx/>
              <a:buChar char="»"/>
              <a:defRPr sz="3200">
                <a:effectLst>
                  <a:outerShdw blurRad="38100" dist="38100" dir="2700000" rotWithShape="0">
                    <a:srgbClr val="C0C0C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33" name="Text Placeholder 3"/>
          <p:cNvSpPr>
            <a:spLocks noGrp="1"/>
          </p:cNvSpPr>
          <p:nvPr>
            <p:ph type="body" sz="quarter" idx="21"/>
          </p:nvPr>
        </p:nvSpPr>
        <p:spPr>
          <a:xfrm>
            <a:off x="840317" y="2057400"/>
            <a:ext cx="3932768" cy="3811588"/>
          </a:xfrm>
          <a:prstGeom prst="rect">
            <a:avLst/>
          </a:prstGeom>
        </p:spPr>
        <p:txBody>
          <a:bodyPr/>
          <a:lstStyle/>
          <a:p>
            <a:pPr marL="0" indent="0" algn="ctr">
              <a:lnSpc>
                <a:spcPct val="85000"/>
              </a:lnSpc>
              <a:spcBef>
                <a:spcPts val="300"/>
              </a:spcBef>
              <a:buClrTx/>
              <a:buSzTx/>
              <a:buFontTx/>
              <a:buNone/>
              <a:defRPr sz="1600">
                <a:effectLst>
                  <a:outerShdw blurRad="38100" dist="38100" dir="2700000" rotWithShape="0">
                    <a:srgbClr val="C0C0C0"/>
                  </a:outerShdw>
                </a:effectLst>
                <a:latin typeface="Arial"/>
                <a:ea typeface="Arial"/>
                <a:cs typeface="Arial"/>
                <a:sym typeface="Arial"/>
              </a:defRPr>
            </a:pPr>
            <a:endParaRPr/>
          </a:p>
        </p:txBody>
      </p:sp>
    </p:spTree>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FFFFFF"/>
        </a:solidFill>
        <a:effectLst/>
      </p:bgPr>
    </p:bg>
    <p:spTree>
      <p:nvGrpSpPr>
        <p:cNvPr id="1" name=""/>
        <p:cNvGrpSpPr/>
        <p:nvPr/>
      </p:nvGrpSpPr>
      <p:grpSpPr>
        <a:xfrm>
          <a:off x="0" y="0"/>
          <a:ext cx="0" cy="0"/>
          <a:chOff x="0" y="0"/>
          <a:chExt cx="0" cy="0"/>
        </a:xfrm>
      </p:grpSpPr>
      <p:sp>
        <p:nvSpPr>
          <p:cNvPr id="4440" name="Text Box 2"/>
          <p:cNvSpPr txBox="1"/>
          <p:nvPr/>
        </p:nvSpPr>
        <p:spPr>
          <a:xfrm>
            <a:off x="9668933" y="12700"/>
            <a:ext cx="2438401" cy="1973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r">
              <a:spcBef>
                <a:spcPts val="800"/>
              </a:spcBef>
              <a:defRPr sz="1400">
                <a:solidFill>
                  <a:srgbClr val="000099"/>
                </a:solidFill>
                <a:latin typeface="Arial"/>
                <a:ea typeface="Arial"/>
                <a:cs typeface="Arial"/>
                <a:sym typeface="Arial"/>
              </a:defRPr>
            </a:lvl1pPr>
          </a:lstStyle>
          <a:p>
            <a:r>
              <a:t>© 2002 By Default!</a:t>
            </a:r>
          </a:p>
        </p:txBody>
      </p:sp>
      <p:sp>
        <p:nvSpPr>
          <p:cNvPr id="4441" name="Text Box 3"/>
          <p:cNvSpPr txBox="1"/>
          <p:nvPr/>
        </p:nvSpPr>
        <p:spPr>
          <a:xfrm>
            <a:off x="101600" y="6645275"/>
            <a:ext cx="6502400"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spcBef>
                <a:spcPts val="500"/>
              </a:spcBef>
              <a:defRPr sz="900">
                <a:solidFill>
                  <a:srgbClr val="000099"/>
                </a:solidFill>
                <a:latin typeface="Arial"/>
                <a:ea typeface="Arial"/>
                <a:cs typeface="Arial"/>
                <a:sym typeface="Arial"/>
              </a:defRPr>
            </a:lvl1pPr>
          </a:lstStyle>
          <a:p>
            <a:r>
              <a:t>A Free sample background from www.awesomebackgrounds.com</a:t>
            </a:r>
          </a:p>
        </p:txBody>
      </p:sp>
      <p:pic>
        <p:nvPicPr>
          <p:cNvPr id="4442" name="Picture 4" descr="Picture 4"/>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4443" name="Slide Number"/>
          <p:cNvSpPr txBox="1">
            <a:spLocks noGrp="1"/>
          </p:cNvSpPr>
          <p:nvPr>
            <p:ph type="sldNum" sz="quarter" idx="2"/>
          </p:nvPr>
        </p:nvSpPr>
        <p:spPr>
          <a:xfrm>
            <a:off x="67733" y="12700"/>
            <a:ext cx="266973" cy="259222"/>
          </a:xfrm>
          <a:prstGeom prst="rect">
            <a:avLst/>
          </a:prstGeom>
        </p:spPr>
        <p:txBody>
          <a:bodyPr lIns="0" tIns="0" rIns="0" bIns="0"/>
          <a:lstStyle>
            <a:lvl1pPr algn="l">
              <a:defRPr sz="1800">
                <a:solidFill>
                  <a:srgbClr val="000000"/>
                </a:solidFill>
                <a:latin typeface="Arial"/>
                <a:ea typeface="Arial"/>
                <a:cs typeface="Arial"/>
                <a:sym typeface="Arial"/>
              </a:defRPr>
            </a:lvl1pPr>
          </a:lstStyle>
          <a:p>
            <a:fld id="{86CB4B4D-7CA3-9044-876B-883B54F8677D}" type="slidenum">
              <a:t>‹#›</a:t>
            </a:fld>
            <a:endParaRPr/>
          </a:p>
        </p:txBody>
      </p:sp>
      <p:sp>
        <p:nvSpPr>
          <p:cNvPr id="4444" name="Title Text"/>
          <p:cNvSpPr txBox="1">
            <a:spLocks noGrp="1"/>
          </p:cNvSpPr>
          <p:nvPr>
            <p:ph type="title"/>
          </p:nvPr>
        </p:nvSpPr>
        <p:spPr>
          <a:xfrm>
            <a:off x="840317" y="457200"/>
            <a:ext cx="3932768" cy="1600200"/>
          </a:xfrm>
          <a:prstGeom prst="rect">
            <a:avLst/>
          </a:prstGeom>
        </p:spPr>
        <p:txBody>
          <a:bodyPr lIns="36000" tIns="36000" rIns="36000" bIns="36000" anchor="b"/>
          <a:lstStyle>
            <a:lvl1pPr algn="ctr">
              <a:lnSpc>
                <a:spcPct val="85000"/>
              </a:lnSpc>
              <a:spcBef>
                <a:spcPts val="300"/>
              </a:spcBef>
              <a:defRPr b="1" cap="none">
                <a:effectLst>
                  <a:outerShdw blurRad="38100" dist="38100" dir="2700000" rotWithShape="0">
                    <a:srgbClr val="C0C0C0"/>
                  </a:outerShdw>
                </a:effectLst>
                <a:latin typeface="Arial"/>
                <a:ea typeface="Arial"/>
                <a:cs typeface="Arial"/>
                <a:sym typeface="Arial"/>
              </a:defRPr>
            </a:lvl1pPr>
          </a:lstStyle>
          <a:p>
            <a:r>
              <a:t>Title Text</a:t>
            </a:r>
          </a:p>
        </p:txBody>
      </p:sp>
      <p:sp>
        <p:nvSpPr>
          <p:cNvPr id="4445"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4446" name="Body Level One…"/>
          <p:cNvSpPr txBox="1">
            <a:spLocks noGrp="1"/>
          </p:cNvSpPr>
          <p:nvPr>
            <p:ph type="body" sz="quarter" idx="1"/>
          </p:nvPr>
        </p:nvSpPr>
        <p:spPr>
          <a:xfrm>
            <a:off x="840317" y="2057400"/>
            <a:ext cx="3932768" cy="3811588"/>
          </a:xfrm>
          <a:prstGeom prst="rect">
            <a:avLst/>
          </a:prstGeom>
        </p:spPr>
        <p:txBody>
          <a:bodyPr/>
          <a:lstStyle>
            <a:lvl1pPr marL="0" indent="0" algn="ctr">
              <a:lnSpc>
                <a:spcPct val="85000"/>
              </a:lnSpc>
              <a:spcBef>
                <a:spcPts val="300"/>
              </a:spcBef>
              <a:buClrTx/>
              <a:buSzTx/>
              <a:buFontTx/>
              <a:buNone/>
              <a:defRPr sz="1600">
                <a:effectLst>
                  <a:outerShdw blurRad="38100" dist="38100" dir="2700000" rotWithShape="0">
                    <a:srgbClr val="C0C0C0"/>
                  </a:outerShdw>
                </a:effectLst>
                <a:latin typeface="Arial"/>
                <a:ea typeface="Arial"/>
                <a:cs typeface="Arial"/>
                <a:sym typeface="Arial"/>
              </a:defRPr>
            </a:lvl1pPr>
            <a:lvl2pPr marL="0" indent="457200" algn="ctr">
              <a:lnSpc>
                <a:spcPct val="85000"/>
              </a:lnSpc>
              <a:spcBef>
                <a:spcPts val="300"/>
              </a:spcBef>
              <a:buClrTx/>
              <a:buSzTx/>
              <a:buFontTx/>
              <a:buNone/>
              <a:defRPr sz="1600">
                <a:effectLst>
                  <a:outerShdw blurRad="38100" dist="38100" dir="2700000" rotWithShape="0">
                    <a:srgbClr val="C0C0C0"/>
                  </a:outerShdw>
                </a:effectLst>
                <a:latin typeface="Arial"/>
                <a:ea typeface="Arial"/>
                <a:cs typeface="Arial"/>
                <a:sym typeface="Arial"/>
              </a:defRPr>
            </a:lvl2pPr>
            <a:lvl3pPr marL="0" indent="914400" algn="ctr">
              <a:lnSpc>
                <a:spcPct val="85000"/>
              </a:lnSpc>
              <a:spcBef>
                <a:spcPts val="300"/>
              </a:spcBef>
              <a:buClrTx/>
              <a:buSzTx/>
              <a:buFontTx/>
              <a:buNone/>
              <a:defRPr sz="1600">
                <a:effectLst>
                  <a:outerShdw blurRad="38100" dist="38100" dir="2700000" rotWithShape="0">
                    <a:srgbClr val="C0C0C0"/>
                  </a:outerShdw>
                </a:effectLst>
                <a:latin typeface="Arial"/>
                <a:ea typeface="Arial"/>
                <a:cs typeface="Arial"/>
                <a:sym typeface="Arial"/>
              </a:defRPr>
            </a:lvl3pPr>
            <a:lvl4pPr marL="0" indent="1371600" algn="ctr">
              <a:lnSpc>
                <a:spcPct val="85000"/>
              </a:lnSpc>
              <a:spcBef>
                <a:spcPts val="300"/>
              </a:spcBef>
              <a:buClrTx/>
              <a:buSzTx/>
              <a:buFontTx/>
              <a:buNone/>
              <a:defRPr sz="1600">
                <a:effectLst>
                  <a:outerShdw blurRad="38100" dist="38100" dir="2700000" rotWithShape="0">
                    <a:srgbClr val="C0C0C0"/>
                  </a:outerShdw>
                </a:effectLst>
                <a:latin typeface="Arial"/>
                <a:ea typeface="Arial"/>
                <a:cs typeface="Arial"/>
                <a:sym typeface="Arial"/>
              </a:defRPr>
            </a:lvl4pPr>
            <a:lvl5pPr marL="0" indent="1828800" algn="ctr">
              <a:lnSpc>
                <a:spcPct val="85000"/>
              </a:lnSpc>
              <a:spcBef>
                <a:spcPts val="300"/>
              </a:spcBef>
              <a:buClrTx/>
              <a:buSzTx/>
              <a:buFontTx/>
              <a:buNone/>
              <a:defRPr sz="1600">
                <a:effectLst>
                  <a:outerShdw blurRad="38100" dist="38100" dir="2700000" rotWithShape="0">
                    <a:srgbClr val="C0C0C0"/>
                  </a:outerShdw>
                </a:effectLst>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x">
  <p:cSld name="Title Slide">
    <p:bg>
      <p:bgPr>
        <a:solidFill>
          <a:srgbClr val="D6C8A4"/>
        </a:solidFill>
        <a:effectLst/>
      </p:bgPr>
    </p:bg>
    <p:spTree>
      <p:nvGrpSpPr>
        <p:cNvPr id="1" name=""/>
        <p:cNvGrpSpPr/>
        <p:nvPr/>
      </p:nvGrpSpPr>
      <p:grpSpPr>
        <a:xfrm>
          <a:off x="0" y="0"/>
          <a:ext cx="0" cy="0"/>
          <a:chOff x="0" y="0"/>
          <a:chExt cx="0" cy="0"/>
        </a:xfrm>
      </p:grpSpPr>
      <p:sp>
        <p:nvSpPr>
          <p:cNvPr id="4453" name="Rectangle 2"/>
          <p:cNvSpPr/>
          <p:nvPr/>
        </p:nvSpPr>
        <p:spPr>
          <a:xfrm>
            <a:off x="508000" y="990600"/>
            <a:ext cx="101600" cy="5105400"/>
          </a:xfrm>
          <a:prstGeom prst="rect">
            <a:avLst/>
          </a:prstGeom>
          <a:solidFill>
            <a:srgbClr val="660000"/>
          </a:solidFill>
          <a:ln w="12700">
            <a:miter lim="400000"/>
          </a:ln>
        </p:spPr>
        <p:txBody>
          <a:bodyPr lIns="45719" rIns="45719" anchor="ctr"/>
          <a:lstStyle/>
          <a:p>
            <a:pPr algn="ctr">
              <a:defRPr sz="2400">
                <a:latin typeface="Times New Roman"/>
                <a:ea typeface="Times New Roman"/>
                <a:cs typeface="Times New Roman"/>
                <a:sym typeface="Times New Roman"/>
              </a:defRPr>
            </a:pPr>
            <a:endParaRPr/>
          </a:p>
        </p:txBody>
      </p:sp>
      <p:grpSp>
        <p:nvGrpSpPr>
          <p:cNvPr id="4460" name="Group 8"/>
          <p:cNvGrpSpPr/>
          <p:nvPr/>
        </p:nvGrpSpPr>
        <p:grpSpPr>
          <a:xfrm>
            <a:off x="508001" y="304799"/>
            <a:ext cx="11188701" cy="5791201"/>
            <a:chOff x="0" y="0"/>
            <a:chExt cx="11188700" cy="5791200"/>
          </a:xfrm>
        </p:grpSpPr>
        <p:sp>
          <p:nvSpPr>
            <p:cNvPr id="4454" name="Rectangle 9"/>
            <p:cNvSpPr/>
            <p:nvPr/>
          </p:nvSpPr>
          <p:spPr>
            <a:xfrm rot="10800000" flipH="1">
              <a:off x="10574866" y="0"/>
              <a:ext cx="609601" cy="4572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455" name="Rectangle 10"/>
            <p:cNvSpPr/>
            <p:nvPr/>
          </p:nvSpPr>
          <p:spPr>
            <a:xfrm rot="10800000" flipH="1">
              <a:off x="-1" y="0"/>
              <a:ext cx="10591801" cy="4572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456" name="Rectangle 11"/>
            <p:cNvSpPr/>
            <p:nvPr/>
          </p:nvSpPr>
          <p:spPr>
            <a:xfrm rot="10800000" flipH="1">
              <a:off x="-1" y="457200"/>
              <a:ext cx="10591801"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457" name="Rectangle 12"/>
            <p:cNvSpPr/>
            <p:nvPr/>
          </p:nvSpPr>
          <p:spPr>
            <a:xfrm rot="10800000" flipH="1">
              <a:off x="10587566" y="457200"/>
              <a:ext cx="596901"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458" name="Line 13"/>
            <p:cNvSpPr/>
            <p:nvPr/>
          </p:nvSpPr>
          <p:spPr>
            <a:xfrm flipH="1" flipV="1">
              <a:off x="507999" y="3276599"/>
              <a:ext cx="102616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459" name="Rectangle 14"/>
            <p:cNvSpPr/>
            <p:nvPr/>
          </p:nvSpPr>
          <p:spPr>
            <a:xfrm>
              <a:off x="0" y="0"/>
              <a:ext cx="11188700" cy="5791200"/>
            </a:xfrm>
            <a:prstGeom prst="rect">
              <a:avLst/>
            </a:prstGeom>
            <a:no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461" name="Title Text"/>
          <p:cNvSpPr txBox="1">
            <a:spLocks noGrp="1"/>
          </p:cNvSpPr>
          <p:nvPr>
            <p:ph type="title"/>
          </p:nvPr>
        </p:nvSpPr>
        <p:spPr>
          <a:xfrm>
            <a:off x="1016000" y="1371600"/>
            <a:ext cx="10261600" cy="2057400"/>
          </a:xfrm>
          <a:prstGeom prst="rect">
            <a:avLst/>
          </a:prstGeom>
        </p:spPr>
        <p:txBody>
          <a:bodyPr anchor="b"/>
          <a:lstStyle>
            <a:lvl1pPr>
              <a:lnSpc>
                <a:spcPct val="100000"/>
              </a:lnSpc>
              <a:defRPr sz="5400" cap="none">
                <a:solidFill>
                  <a:srgbClr val="420000"/>
                </a:solidFill>
                <a:latin typeface="Times New Roman"/>
                <a:ea typeface="Times New Roman"/>
                <a:cs typeface="Times New Roman"/>
                <a:sym typeface="Times New Roman"/>
              </a:defRPr>
            </a:lvl1pPr>
          </a:lstStyle>
          <a:p>
            <a:r>
              <a:t>Title Text</a:t>
            </a:r>
          </a:p>
        </p:txBody>
      </p:sp>
      <p:sp>
        <p:nvSpPr>
          <p:cNvPr id="4462" name="Body Level One…"/>
          <p:cNvSpPr txBox="1">
            <a:spLocks noGrp="1"/>
          </p:cNvSpPr>
          <p:nvPr>
            <p:ph type="body" sz="half" idx="1"/>
          </p:nvPr>
        </p:nvSpPr>
        <p:spPr>
          <a:xfrm>
            <a:off x="1016000" y="3765550"/>
            <a:ext cx="10261600" cy="2057400"/>
          </a:xfrm>
          <a:prstGeom prst="rect">
            <a:avLst/>
          </a:prstGeom>
        </p:spPr>
        <p:txBody>
          <a:bodyPr/>
          <a:lstStyle>
            <a:lvl1pPr marL="0" indent="0">
              <a:lnSpc>
                <a:spcPct val="100000"/>
              </a:lnSpc>
              <a:spcBef>
                <a:spcPts val="600"/>
              </a:spcBef>
              <a:buClrTx/>
              <a:buSzTx/>
              <a:buFontTx/>
              <a:buNone/>
              <a:defRPr sz="2800">
                <a:latin typeface="Arial"/>
                <a:ea typeface="Arial"/>
                <a:cs typeface="Arial"/>
                <a:sym typeface="Arial"/>
              </a:defRPr>
            </a:lvl1pPr>
            <a:lvl2pPr marL="908050" indent="-436562">
              <a:lnSpc>
                <a:spcPct val="100000"/>
              </a:lnSpc>
              <a:spcBef>
                <a:spcPts val="600"/>
              </a:spcBef>
              <a:buClrTx/>
              <a:buSzPct val="75000"/>
              <a:buFontTx/>
              <a:buChar char="■"/>
              <a:defRPr sz="2800">
                <a:latin typeface="Arial"/>
                <a:ea typeface="Arial"/>
                <a:cs typeface="Arial"/>
                <a:sym typeface="Arial"/>
              </a:defRPr>
            </a:lvl2pPr>
            <a:lvl3pPr marL="1456002" indent="-546365">
              <a:lnSpc>
                <a:spcPct val="100000"/>
              </a:lnSpc>
              <a:spcBef>
                <a:spcPts val="600"/>
              </a:spcBef>
              <a:buClrTx/>
              <a:buSzPct val="65000"/>
              <a:buFontTx/>
              <a:buChar char="□"/>
              <a:defRPr sz="2800">
                <a:latin typeface="Arial"/>
                <a:ea typeface="Arial"/>
                <a:cs typeface="Arial"/>
                <a:sym typeface="Arial"/>
              </a:defRPr>
            </a:lvl3pPr>
            <a:lvl4pPr marL="2002473" indent="-613410">
              <a:lnSpc>
                <a:spcPct val="100000"/>
              </a:lnSpc>
              <a:spcBef>
                <a:spcPts val="600"/>
              </a:spcBef>
              <a:buClrTx/>
              <a:buSzPct val="75000"/>
              <a:buFontTx/>
              <a:buChar char="■"/>
              <a:defRPr sz="2800">
                <a:latin typeface="Arial"/>
                <a:ea typeface="Arial"/>
                <a:cs typeface="Arial"/>
                <a:sym typeface="Arial"/>
              </a:defRPr>
            </a:lvl4pPr>
            <a:lvl5pPr marL="2484438" indent="-655638">
              <a:lnSpc>
                <a:spcPct val="100000"/>
              </a:lnSpc>
              <a:spcBef>
                <a:spcPts val="600"/>
              </a:spcBef>
              <a:buClrTx/>
              <a:buSzPct val="50000"/>
              <a:buFontTx/>
              <a:buChar char="□"/>
              <a:defRPr sz="28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463" name="Slide Number"/>
          <p:cNvSpPr txBox="1">
            <a:spLocks noGrp="1"/>
          </p:cNvSpPr>
          <p:nvPr>
            <p:ph type="sldNum" sz="quarter" idx="2"/>
          </p:nvPr>
        </p:nvSpPr>
        <p:spPr>
          <a:xfrm>
            <a:off x="11336997" y="6248400"/>
            <a:ext cx="245404" cy="226986"/>
          </a:xfrm>
          <a:prstGeom prst="rect">
            <a:avLst/>
          </a:prstGeom>
        </p:spPr>
        <p:txBody>
          <a:bodyPr/>
          <a:lstStyle>
            <a:lvl1pPr>
              <a:defRPr sz="1000" b="1">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x">
  <p:cSld name="Title and Content">
    <p:bg>
      <p:bgPr>
        <a:solidFill>
          <a:srgbClr val="D6C8A4"/>
        </a:solidFill>
        <a:effectLst/>
      </p:bgPr>
    </p:bg>
    <p:spTree>
      <p:nvGrpSpPr>
        <p:cNvPr id="1" name=""/>
        <p:cNvGrpSpPr/>
        <p:nvPr/>
      </p:nvGrpSpPr>
      <p:grpSpPr>
        <a:xfrm>
          <a:off x="0" y="0"/>
          <a:ext cx="0" cy="0"/>
          <a:chOff x="0" y="0"/>
          <a:chExt cx="0" cy="0"/>
        </a:xfrm>
      </p:grpSpPr>
      <p:grpSp>
        <p:nvGrpSpPr>
          <p:cNvPr id="4475" name="Group 7"/>
          <p:cNvGrpSpPr/>
          <p:nvPr/>
        </p:nvGrpSpPr>
        <p:grpSpPr>
          <a:xfrm>
            <a:off x="372532" y="152400"/>
            <a:ext cx="11582401" cy="1600201"/>
            <a:chOff x="0" y="0"/>
            <a:chExt cx="11582400" cy="1600200"/>
          </a:xfrm>
        </p:grpSpPr>
        <p:sp>
          <p:nvSpPr>
            <p:cNvPr id="4470"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471"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472"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473"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474"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476"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477" name="Body Level One…"/>
          <p:cNvSpPr txBox="1">
            <a:spLocks noGrp="1"/>
          </p:cNvSpPr>
          <p:nvPr>
            <p:ph type="body" idx="1"/>
          </p:nvPr>
        </p:nvSpPr>
        <p:spPr>
          <a:xfrm>
            <a:off x="609600" y="1828800"/>
            <a:ext cx="10972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478"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sp>
        <p:nvSpPr>
          <p:cNvPr id="36" name="Rectangle 7"/>
          <p:cNvSpPr/>
          <p:nvPr/>
        </p:nvSpPr>
        <p:spPr>
          <a:xfrm>
            <a:off x="0" y="2019475"/>
            <a:ext cx="12192000" cy="4105942"/>
          </a:xfrm>
          <a:prstGeom prst="rect">
            <a:avLst/>
          </a:prstGeom>
          <a:gradFill>
            <a:gsLst>
              <a:gs pos="0">
                <a:srgbClr val="DFDBD5">
                  <a:alpha val="0"/>
                </a:srgbClr>
              </a:gs>
              <a:gs pos="100000">
                <a:srgbClr val="DFDBD5"/>
              </a:gs>
            </a:gsLst>
            <a:lin ang="5400000"/>
          </a:gradFill>
          <a:ln w="12700">
            <a:miter lim="400000"/>
          </a:ln>
        </p:spPr>
        <p:txBody>
          <a:bodyPr lIns="45719" rIns="45719"/>
          <a:lstStyle/>
          <a:p>
            <a:endParaRPr/>
          </a:p>
        </p:txBody>
      </p:sp>
      <p:pic>
        <p:nvPicPr>
          <p:cNvPr id="37" name="Picture 6" descr="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26479"/>
            <a:ext cx="12192000" cy="731525"/>
          </a:xfrm>
          <a:prstGeom prst="rect">
            <a:avLst/>
          </a:prstGeom>
          <a:ln w="12700">
            <a:miter lim="400000"/>
          </a:ln>
        </p:spPr>
      </p:pic>
      <p:sp>
        <p:nvSpPr>
          <p:cNvPr id="38" name="Straight Connector 9"/>
          <p:cNvSpPr/>
          <p:nvPr/>
        </p:nvSpPr>
        <p:spPr>
          <a:xfrm>
            <a:off x="0" y="6128413"/>
            <a:ext cx="12192000" cy="1"/>
          </a:xfrm>
          <a:prstGeom prst="line">
            <a:avLst/>
          </a:prstGeom>
          <a:ln w="12700">
            <a:solidFill>
              <a:srgbClr val="000001">
                <a:alpha val="20000"/>
              </a:srgbClr>
            </a:solidFill>
          </a:ln>
        </p:spPr>
        <p:txBody>
          <a:bodyPr lIns="45719" rIns="45719"/>
          <a:lstStyle/>
          <a:p>
            <a:endParaRPr/>
          </a:p>
        </p:txBody>
      </p:sp>
      <p:sp>
        <p:nvSpPr>
          <p:cNvPr id="39" name="Title Text"/>
          <p:cNvSpPr txBox="1">
            <a:spLocks noGrp="1"/>
          </p:cNvSpPr>
          <p:nvPr>
            <p:ph type="title"/>
          </p:nvPr>
        </p:nvSpPr>
        <p:spPr>
          <a:xfrm>
            <a:off x="1451579" y="804519"/>
            <a:ext cx="9603276" cy="1049236"/>
          </a:xfrm>
          <a:prstGeom prst="rect">
            <a:avLst/>
          </a:prstGeom>
        </p:spPr>
        <p:txBody>
          <a:bodyPr/>
          <a:lstStyle/>
          <a:p>
            <a:r>
              <a:t>Title Text</a:t>
            </a:r>
          </a:p>
        </p:txBody>
      </p:sp>
      <p:sp>
        <p:nvSpPr>
          <p:cNvPr id="40" name="Body Level One…"/>
          <p:cNvSpPr txBox="1">
            <a:spLocks noGrp="1"/>
          </p:cNvSpPr>
          <p:nvPr>
            <p:ph type="body" sz="half" idx="1"/>
          </p:nvPr>
        </p:nvSpPr>
        <p:spPr>
          <a:xfrm>
            <a:off x="1451579" y="2015732"/>
            <a:ext cx="9603276" cy="345061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42" name="Straight Connector 32"/>
          <p:cNvSpPr/>
          <p:nvPr/>
        </p:nvSpPr>
        <p:spPr>
          <a:xfrm>
            <a:off x="1453896" y="1847088"/>
            <a:ext cx="9607523" cy="1"/>
          </a:xfrm>
          <a:prstGeom prst="line">
            <a:avLst/>
          </a:prstGeom>
          <a:ln w="31750">
            <a:solidFill>
              <a:schemeClr val="accent1"/>
            </a:solidFill>
          </a:ln>
        </p:spPr>
        <p:txBody>
          <a:bodyPr lIns="45719" rIns="45719"/>
          <a:lstStyle/>
          <a:p>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260000"/>
        </a:solidFill>
        <a:effectLst/>
      </p:bgPr>
    </p:bg>
    <p:spTree>
      <p:nvGrpSpPr>
        <p:cNvPr id="1" name=""/>
        <p:cNvGrpSpPr/>
        <p:nvPr/>
      </p:nvGrpSpPr>
      <p:grpSpPr>
        <a:xfrm>
          <a:off x="0" y="0"/>
          <a:ext cx="0" cy="0"/>
          <a:chOff x="0" y="0"/>
          <a:chExt cx="0" cy="0"/>
        </a:xfrm>
      </p:grpSpPr>
      <p:sp>
        <p:nvSpPr>
          <p:cNvPr id="415" name="Title Text"/>
          <p:cNvSpPr txBox="1">
            <a:spLocks noGrp="1"/>
          </p:cNvSpPr>
          <p:nvPr>
            <p:ph type="title"/>
          </p:nvPr>
        </p:nvSpPr>
        <p:spPr>
          <a:xfrm>
            <a:off x="609600" y="274638"/>
            <a:ext cx="10972800" cy="1143001"/>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16" name="Body Level One…"/>
          <p:cNvSpPr txBox="1">
            <a:spLocks noGrp="1"/>
          </p:cNvSpPr>
          <p:nvPr>
            <p:ph type="body" sz="half" idx="1"/>
          </p:nvPr>
        </p:nvSpPr>
        <p:spPr>
          <a:xfrm>
            <a:off x="609600" y="1600200"/>
            <a:ext cx="5384800" cy="4495800"/>
          </a:xfrm>
          <a:prstGeom prst="rect">
            <a:avLst/>
          </a:prstGeom>
        </p:spPr>
        <p:txBody>
          <a:bodyPr/>
          <a:lstStyle>
            <a:lvl1pPr marL="342900" indent="-342900">
              <a:lnSpc>
                <a:spcPct val="100000"/>
              </a:lnSpc>
              <a:spcBef>
                <a:spcPts val="700"/>
              </a:spcBef>
              <a:buClr>
                <a:srgbClr val="FFCC66"/>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17"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x">
  <p:cSld name="Section Header">
    <p:bg>
      <p:bgPr>
        <a:solidFill>
          <a:srgbClr val="D6C8A4"/>
        </a:solidFill>
        <a:effectLst/>
      </p:bgPr>
    </p:bg>
    <p:spTree>
      <p:nvGrpSpPr>
        <p:cNvPr id="1" name=""/>
        <p:cNvGrpSpPr/>
        <p:nvPr/>
      </p:nvGrpSpPr>
      <p:grpSpPr>
        <a:xfrm>
          <a:off x="0" y="0"/>
          <a:ext cx="0" cy="0"/>
          <a:chOff x="0" y="0"/>
          <a:chExt cx="0" cy="0"/>
        </a:xfrm>
      </p:grpSpPr>
      <p:grpSp>
        <p:nvGrpSpPr>
          <p:cNvPr id="4490" name="Group 7"/>
          <p:cNvGrpSpPr/>
          <p:nvPr/>
        </p:nvGrpSpPr>
        <p:grpSpPr>
          <a:xfrm>
            <a:off x="372532" y="152400"/>
            <a:ext cx="11582401" cy="1600201"/>
            <a:chOff x="0" y="0"/>
            <a:chExt cx="11582400" cy="1600200"/>
          </a:xfrm>
        </p:grpSpPr>
        <p:sp>
          <p:nvSpPr>
            <p:cNvPr id="4485"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486"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487"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488"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489"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491" name="Title Text"/>
          <p:cNvSpPr txBox="1">
            <a:spLocks noGrp="1"/>
          </p:cNvSpPr>
          <p:nvPr>
            <p:ph type="title"/>
          </p:nvPr>
        </p:nvSpPr>
        <p:spPr>
          <a:xfrm>
            <a:off x="831850" y="1709739"/>
            <a:ext cx="10515601" cy="2852737"/>
          </a:xfrm>
          <a:prstGeom prst="rect">
            <a:avLst/>
          </a:prstGeom>
        </p:spPr>
        <p:txBody>
          <a:bodyPr anchor="b"/>
          <a:lstStyle>
            <a:lvl1pPr>
              <a:lnSpc>
                <a:spcPct val="100000"/>
              </a:lnSpc>
              <a:defRPr sz="6000" cap="none">
                <a:solidFill>
                  <a:srgbClr val="420000"/>
                </a:solidFill>
                <a:latin typeface="Times New Roman"/>
                <a:ea typeface="Times New Roman"/>
                <a:cs typeface="Times New Roman"/>
                <a:sym typeface="Times New Roman"/>
              </a:defRPr>
            </a:lvl1pPr>
          </a:lstStyle>
          <a:p>
            <a:r>
              <a:t>Title Text</a:t>
            </a:r>
          </a:p>
        </p:txBody>
      </p:sp>
      <p:sp>
        <p:nvSpPr>
          <p:cNvPr id="4492" name="Body Level One…"/>
          <p:cNvSpPr txBox="1">
            <a:spLocks noGrp="1"/>
          </p:cNvSpPr>
          <p:nvPr>
            <p:ph type="body" sz="quarter" idx="1"/>
          </p:nvPr>
        </p:nvSpPr>
        <p:spPr>
          <a:xfrm>
            <a:off x="831850" y="4589464"/>
            <a:ext cx="10515601" cy="1500188"/>
          </a:xfrm>
          <a:prstGeom prst="rect">
            <a:avLst/>
          </a:prstGeom>
        </p:spPr>
        <p:txBody>
          <a:bodyPr/>
          <a:lstStyle>
            <a:lvl1pPr marL="0" indent="0">
              <a:lnSpc>
                <a:spcPct val="100000"/>
              </a:lnSpc>
              <a:spcBef>
                <a:spcPts val="500"/>
              </a:spcBef>
              <a:buClrTx/>
              <a:buSzTx/>
              <a:buFontTx/>
              <a:buNone/>
              <a:defRPr sz="2400">
                <a:latin typeface="Times New Roman"/>
                <a:ea typeface="Times New Roman"/>
                <a:cs typeface="Times New Roman"/>
                <a:sym typeface="Times New Roman"/>
              </a:defRPr>
            </a:lvl1pPr>
            <a:lvl2pPr marL="0" indent="457200">
              <a:lnSpc>
                <a:spcPct val="100000"/>
              </a:lnSpc>
              <a:spcBef>
                <a:spcPts val="500"/>
              </a:spcBef>
              <a:buClrTx/>
              <a:buSzTx/>
              <a:buFontTx/>
              <a:buNone/>
              <a:defRPr sz="2400">
                <a:latin typeface="Times New Roman"/>
                <a:ea typeface="Times New Roman"/>
                <a:cs typeface="Times New Roman"/>
                <a:sym typeface="Times New Roman"/>
              </a:defRPr>
            </a:lvl2pPr>
            <a:lvl3pPr marL="0" indent="914400">
              <a:lnSpc>
                <a:spcPct val="100000"/>
              </a:lnSpc>
              <a:spcBef>
                <a:spcPts val="500"/>
              </a:spcBef>
              <a:buClrTx/>
              <a:buSzTx/>
              <a:buFontTx/>
              <a:buNone/>
              <a:defRPr sz="2400">
                <a:latin typeface="Times New Roman"/>
                <a:ea typeface="Times New Roman"/>
                <a:cs typeface="Times New Roman"/>
                <a:sym typeface="Times New Roman"/>
              </a:defRPr>
            </a:lvl3pPr>
            <a:lvl4pPr marL="0" indent="1371600">
              <a:lnSpc>
                <a:spcPct val="100000"/>
              </a:lnSpc>
              <a:spcBef>
                <a:spcPts val="500"/>
              </a:spcBef>
              <a:buClrTx/>
              <a:buSzTx/>
              <a:buFontTx/>
              <a:buNone/>
              <a:defRPr sz="2400">
                <a:latin typeface="Times New Roman"/>
                <a:ea typeface="Times New Roman"/>
                <a:cs typeface="Times New Roman"/>
                <a:sym typeface="Times New Roman"/>
              </a:defRPr>
            </a:lvl4pPr>
            <a:lvl5pPr marL="0" indent="1828800">
              <a:lnSpc>
                <a:spcPct val="100000"/>
              </a:lnSpc>
              <a:spcBef>
                <a:spcPts val="500"/>
              </a:spcBef>
              <a:buClrTx/>
              <a:buSzTx/>
              <a:buFontTx/>
              <a:buNone/>
              <a:defRPr sz="24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493"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x">
  <p:cSld name="Two Content">
    <p:bg>
      <p:bgPr>
        <a:solidFill>
          <a:srgbClr val="D6C8A4"/>
        </a:solidFill>
        <a:effectLst/>
      </p:bgPr>
    </p:bg>
    <p:spTree>
      <p:nvGrpSpPr>
        <p:cNvPr id="1" name=""/>
        <p:cNvGrpSpPr/>
        <p:nvPr/>
      </p:nvGrpSpPr>
      <p:grpSpPr>
        <a:xfrm>
          <a:off x="0" y="0"/>
          <a:ext cx="0" cy="0"/>
          <a:chOff x="0" y="0"/>
          <a:chExt cx="0" cy="0"/>
        </a:xfrm>
      </p:grpSpPr>
      <p:grpSp>
        <p:nvGrpSpPr>
          <p:cNvPr id="4505" name="Group 7"/>
          <p:cNvGrpSpPr/>
          <p:nvPr/>
        </p:nvGrpSpPr>
        <p:grpSpPr>
          <a:xfrm>
            <a:off x="372532" y="152400"/>
            <a:ext cx="11582401" cy="1600201"/>
            <a:chOff x="0" y="0"/>
            <a:chExt cx="11582400" cy="1600200"/>
          </a:xfrm>
        </p:grpSpPr>
        <p:sp>
          <p:nvSpPr>
            <p:cNvPr id="4500"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501"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502"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503"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504"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506"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507"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508"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D6C8A4"/>
        </a:solidFill>
        <a:effectLst/>
      </p:bgPr>
    </p:bg>
    <p:spTree>
      <p:nvGrpSpPr>
        <p:cNvPr id="1" name=""/>
        <p:cNvGrpSpPr/>
        <p:nvPr/>
      </p:nvGrpSpPr>
      <p:grpSpPr>
        <a:xfrm>
          <a:off x="0" y="0"/>
          <a:ext cx="0" cy="0"/>
          <a:chOff x="0" y="0"/>
          <a:chExt cx="0" cy="0"/>
        </a:xfrm>
      </p:grpSpPr>
      <p:grpSp>
        <p:nvGrpSpPr>
          <p:cNvPr id="4520" name="Group 7"/>
          <p:cNvGrpSpPr/>
          <p:nvPr/>
        </p:nvGrpSpPr>
        <p:grpSpPr>
          <a:xfrm>
            <a:off x="372532" y="152400"/>
            <a:ext cx="11582401" cy="1600201"/>
            <a:chOff x="0" y="0"/>
            <a:chExt cx="11582400" cy="1600200"/>
          </a:xfrm>
        </p:grpSpPr>
        <p:sp>
          <p:nvSpPr>
            <p:cNvPr id="4515"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516"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517"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518"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519"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521" name="Title Text"/>
          <p:cNvSpPr txBox="1">
            <a:spLocks noGrp="1"/>
          </p:cNvSpPr>
          <p:nvPr>
            <p:ph type="title"/>
          </p:nvPr>
        </p:nvSpPr>
        <p:spPr>
          <a:xfrm>
            <a:off x="840317" y="365125"/>
            <a:ext cx="10515601" cy="1325564"/>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522" name="Body Level One…"/>
          <p:cNvSpPr txBox="1">
            <a:spLocks noGrp="1"/>
          </p:cNvSpPr>
          <p:nvPr>
            <p:ph type="body" sz="quarter" idx="1"/>
          </p:nvPr>
        </p:nvSpPr>
        <p:spPr>
          <a:xfrm>
            <a:off x="840317" y="1681163"/>
            <a:ext cx="5158318" cy="823913"/>
          </a:xfrm>
          <a:prstGeom prst="rect">
            <a:avLst/>
          </a:prstGeom>
        </p:spPr>
        <p:txBody>
          <a:bodyPr anchor="b"/>
          <a:lstStyle>
            <a:lvl1pPr marL="0" indent="0">
              <a:lnSpc>
                <a:spcPct val="100000"/>
              </a:lnSpc>
              <a:spcBef>
                <a:spcPts val="500"/>
              </a:spcBef>
              <a:buClrTx/>
              <a:buSzTx/>
              <a:buFontTx/>
              <a:buNone/>
              <a:defRPr sz="2400" b="1">
                <a:latin typeface="Times New Roman"/>
                <a:ea typeface="Times New Roman"/>
                <a:cs typeface="Times New Roman"/>
                <a:sym typeface="Times New Roman"/>
              </a:defRPr>
            </a:lvl1pPr>
            <a:lvl2pPr marL="0" indent="457200">
              <a:lnSpc>
                <a:spcPct val="100000"/>
              </a:lnSpc>
              <a:spcBef>
                <a:spcPts val="500"/>
              </a:spcBef>
              <a:buClrTx/>
              <a:buSzTx/>
              <a:buFontTx/>
              <a:buNone/>
              <a:defRPr sz="2400" b="1">
                <a:latin typeface="Times New Roman"/>
                <a:ea typeface="Times New Roman"/>
                <a:cs typeface="Times New Roman"/>
                <a:sym typeface="Times New Roman"/>
              </a:defRPr>
            </a:lvl2pPr>
            <a:lvl3pPr marL="0" indent="914400">
              <a:lnSpc>
                <a:spcPct val="100000"/>
              </a:lnSpc>
              <a:spcBef>
                <a:spcPts val="500"/>
              </a:spcBef>
              <a:buClrTx/>
              <a:buSzTx/>
              <a:buFontTx/>
              <a:buNone/>
              <a:defRPr sz="2400" b="1">
                <a:latin typeface="Times New Roman"/>
                <a:ea typeface="Times New Roman"/>
                <a:cs typeface="Times New Roman"/>
                <a:sym typeface="Times New Roman"/>
              </a:defRPr>
            </a:lvl3pPr>
            <a:lvl4pPr marL="0" indent="1371600">
              <a:lnSpc>
                <a:spcPct val="100000"/>
              </a:lnSpc>
              <a:spcBef>
                <a:spcPts val="500"/>
              </a:spcBef>
              <a:buClrTx/>
              <a:buSzTx/>
              <a:buFontTx/>
              <a:buNone/>
              <a:defRPr sz="2400" b="1">
                <a:latin typeface="Times New Roman"/>
                <a:ea typeface="Times New Roman"/>
                <a:cs typeface="Times New Roman"/>
                <a:sym typeface="Times New Roman"/>
              </a:defRPr>
            </a:lvl4pPr>
            <a:lvl5pPr marL="0" indent="1828800">
              <a:lnSpc>
                <a:spcPct val="100000"/>
              </a:lnSpc>
              <a:spcBef>
                <a:spcPts val="500"/>
              </a:spcBef>
              <a:buClrTx/>
              <a:buSzTx/>
              <a:buFontTx/>
              <a:buNone/>
              <a:defRPr sz="2400" b="1">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523" name="Text Placeholder 4"/>
          <p:cNvSpPr>
            <a:spLocks noGrp="1"/>
          </p:cNvSpPr>
          <p:nvPr>
            <p:ph type="body" sz="quarter" idx="21"/>
          </p:nvPr>
        </p:nvSpPr>
        <p:spPr>
          <a:xfrm>
            <a:off x="6172200" y="1681163"/>
            <a:ext cx="5183717" cy="823913"/>
          </a:xfrm>
          <a:prstGeom prst="rect">
            <a:avLst/>
          </a:prstGeom>
        </p:spPr>
        <p:txBody>
          <a:bodyPr anchor="b"/>
          <a:lstStyle/>
          <a:p>
            <a:pPr marL="0" indent="0">
              <a:lnSpc>
                <a:spcPct val="100000"/>
              </a:lnSpc>
              <a:spcBef>
                <a:spcPts val="500"/>
              </a:spcBef>
              <a:buClrTx/>
              <a:buSzTx/>
              <a:buFontTx/>
              <a:buNone/>
              <a:defRPr sz="2400" b="1">
                <a:latin typeface="Times New Roman"/>
                <a:ea typeface="Times New Roman"/>
                <a:cs typeface="Times New Roman"/>
                <a:sym typeface="Times New Roman"/>
              </a:defRPr>
            </a:pPr>
            <a:endParaRPr/>
          </a:p>
        </p:txBody>
      </p:sp>
      <p:sp>
        <p:nvSpPr>
          <p:cNvPr id="452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D6C8A4"/>
        </a:solidFill>
        <a:effectLst/>
      </p:bgPr>
    </p:bg>
    <p:spTree>
      <p:nvGrpSpPr>
        <p:cNvPr id="1" name=""/>
        <p:cNvGrpSpPr/>
        <p:nvPr/>
      </p:nvGrpSpPr>
      <p:grpSpPr>
        <a:xfrm>
          <a:off x="0" y="0"/>
          <a:ext cx="0" cy="0"/>
          <a:chOff x="0" y="0"/>
          <a:chExt cx="0" cy="0"/>
        </a:xfrm>
      </p:grpSpPr>
      <p:grpSp>
        <p:nvGrpSpPr>
          <p:cNvPr id="4536" name="Group 7"/>
          <p:cNvGrpSpPr/>
          <p:nvPr/>
        </p:nvGrpSpPr>
        <p:grpSpPr>
          <a:xfrm>
            <a:off x="372532" y="152400"/>
            <a:ext cx="11582401" cy="1600201"/>
            <a:chOff x="0" y="0"/>
            <a:chExt cx="11582400" cy="1600200"/>
          </a:xfrm>
        </p:grpSpPr>
        <p:sp>
          <p:nvSpPr>
            <p:cNvPr id="4531"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532"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533"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534"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535"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537"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538"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D6C8A4"/>
        </a:solidFill>
        <a:effectLst/>
      </p:bgPr>
    </p:bg>
    <p:spTree>
      <p:nvGrpSpPr>
        <p:cNvPr id="1" name=""/>
        <p:cNvGrpSpPr/>
        <p:nvPr/>
      </p:nvGrpSpPr>
      <p:grpSpPr>
        <a:xfrm>
          <a:off x="0" y="0"/>
          <a:ext cx="0" cy="0"/>
          <a:chOff x="0" y="0"/>
          <a:chExt cx="0" cy="0"/>
        </a:xfrm>
      </p:grpSpPr>
      <p:grpSp>
        <p:nvGrpSpPr>
          <p:cNvPr id="4550" name="Group 7"/>
          <p:cNvGrpSpPr/>
          <p:nvPr/>
        </p:nvGrpSpPr>
        <p:grpSpPr>
          <a:xfrm>
            <a:off x="372532" y="152400"/>
            <a:ext cx="11582401" cy="1600201"/>
            <a:chOff x="0" y="0"/>
            <a:chExt cx="11582400" cy="1600200"/>
          </a:xfrm>
        </p:grpSpPr>
        <p:sp>
          <p:nvSpPr>
            <p:cNvPr id="4545"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546"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547"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548"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549"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551"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D6C8A4"/>
        </a:solidFill>
        <a:effectLst/>
      </p:bgPr>
    </p:bg>
    <p:spTree>
      <p:nvGrpSpPr>
        <p:cNvPr id="1" name=""/>
        <p:cNvGrpSpPr/>
        <p:nvPr/>
      </p:nvGrpSpPr>
      <p:grpSpPr>
        <a:xfrm>
          <a:off x="0" y="0"/>
          <a:ext cx="0" cy="0"/>
          <a:chOff x="0" y="0"/>
          <a:chExt cx="0" cy="0"/>
        </a:xfrm>
      </p:grpSpPr>
      <p:grpSp>
        <p:nvGrpSpPr>
          <p:cNvPr id="4563" name="Group 7"/>
          <p:cNvGrpSpPr/>
          <p:nvPr/>
        </p:nvGrpSpPr>
        <p:grpSpPr>
          <a:xfrm>
            <a:off x="372532" y="152400"/>
            <a:ext cx="11582401" cy="1600201"/>
            <a:chOff x="0" y="0"/>
            <a:chExt cx="11582400" cy="1600200"/>
          </a:xfrm>
        </p:grpSpPr>
        <p:sp>
          <p:nvSpPr>
            <p:cNvPr id="4558"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559"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560"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561"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562"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564" name="Title Text"/>
          <p:cNvSpPr txBox="1">
            <a:spLocks noGrp="1"/>
          </p:cNvSpPr>
          <p:nvPr>
            <p:ph type="title"/>
          </p:nvPr>
        </p:nvSpPr>
        <p:spPr>
          <a:xfrm>
            <a:off x="840317" y="457200"/>
            <a:ext cx="3932768" cy="1600200"/>
          </a:xfrm>
          <a:prstGeom prst="rect">
            <a:avLst/>
          </a:prstGeom>
        </p:spPr>
        <p:txBody>
          <a:bodyPr anchor="b"/>
          <a:lstStyle>
            <a:lvl1pPr>
              <a:lnSpc>
                <a:spcPct val="100000"/>
              </a:lnSpc>
              <a:defRPr cap="none">
                <a:solidFill>
                  <a:srgbClr val="420000"/>
                </a:solidFill>
                <a:latin typeface="Times New Roman"/>
                <a:ea typeface="Times New Roman"/>
                <a:cs typeface="Times New Roman"/>
                <a:sym typeface="Times New Roman"/>
              </a:defRPr>
            </a:lvl1pPr>
          </a:lstStyle>
          <a:p>
            <a:r>
              <a:t>Title Text</a:t>
            </a:r>
          </a:p>
        </p:txBody>
      </p:sp>
      <p:sp>
        <p:nvSpPr>
          <p:cNvPr id="4565" name="Body Level One…"/>
          <p:cNvSpPr txBox="1">
            <a:spLocks noGrp="1"/>
          </p:cNvSpPr>
          <p:nvPr>
            <p:ph type="body" sz="half" idx="1"/>
          </p:nvPr>
        </p:nvSpPr>
        <p:spPr>
          <a:xfrm>
            <a:off x="5183716" y="987425"/>
            <a:ext cx="6172201" cy="48736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566" name="Text Placeholder 3"/>
          <p:cNvSpPr>
            <a:spLocks noGrp="1"/>
          </p:cNvSpPr>
          <p:nvPr>
            <p:ph type="body" sz="quarter" idx="21"/>
          </p:nvPr>
        </p:nvSpPr>
        <p:spPr>
          <a:xfrm>
            <a:off x="840317" y="2057400"/>
            <a:ext cx="3932768" cy="3811588"/>
          </a:xfrm>
          <a:prstGeom prst="rect">
            <a:avLst/>
          </a:prstGeom>
        </p:spPr>
        <p:txBody>
          <a:bodyPr/>
          <a:lstStyle/>
          <a:p>
            <a:pPr marL="0" indent="0">
              <a:lnSpc>
                <a:spcPct val="100000"/>
              </a:lnSpc>
              <a:spcBef>
                <a:spcPts val="300"/>
              </a:spcBef>
              <a:buClrTx/>
              <a:buSzTx/>
              <a:buFontTx/>
              <a:buNone/>
              <a:defRPr sz="1600">
                <a:latin typeface="Times New Roman"/>
                <a:ea typeface="Times New Roman"/>
                <a:cs typeface="Times New Roman"/>
                <a:sym typeface="Times New Roman"/>
              </a:defRPr>
            </a:pPr>
            <a:endParaRPr/>
          </a:p>
        </p:txBody>
      </p:sp>
      <p:sp>
        <p:nvSpPr>
          <p:cNvPr id="4567"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D6C8A4"/>
        </a:solidFill>
        <a:effectLst/>
      </p:bgPr>
    </p:bg>
    <p:spTree>
      <p:nvGrpSpPr>
        <p:cNvPr id="1" name=""/>
        <p:cNvGrpSpPr/>
        <p:nvPr/>
      </p:nvGrpSpPr>
      <p:grpSpPr>
        <a:xfrm>
          <a:off x="0" y="0"/>
          <a:ext cx="0" cy="0"/>
          <a:chOff x="0" y="0"/>
          <a:chExt cx="0" cy="0"/>
        </a:xfrm>
      </p:grpSpPr>
      <p:grpSp>
        <p:nvGrpSpPr>
          <p:cNvPr id="4579" name="Group 7"/>
          <p:cNvGrpSpPr/>
          <p:nvPr/>
        </p:nvGrpSpPr>
        <p:grpSpPr>
          <a:xfrm>
            <a:off x="372532" y="152400"/>
            <a:ext cx="11582401" cy="1600201"/>
            <a:chOff x="0" y="0"/>
            <a:chExt cx="11582400" cy="1600200"/>
          </a:xfrm>
        </p:grpSpPr>
        <p:sp>
          <p:nvSpPr>
            <p:cNvPr id="4574"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575"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576"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577"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578"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580" name="Title Text"/>
          <p:cNvSpPr txBox="1">
            <a:spLocks noGrp="1"/>
          </p:cNvSpPr>
          <p:nvPr>
            <p:ph type="title"/>
          </p:nvPr>
        </p:nvSpPr>
        <p:spPr>
          <a:xfrm>
            <a:off x="840317" y="457200"/>
            <a:ext cx="3932768" cy="1600200"/>
          </a:xfrm>
          <a:prstGeom prst="rect">
            <a:avLst/>
          </a:prstGeom>
        </p:spPr>
        <p:txBody>
          <a:bodyPr anchor="b"/>
          <a:lstStyle>
            <a:lvl1pPr>
              <a:lnSpc>
                <a:spcPct val="100000"/>
              </a:lnSpc>
              <a:defRPr cap="none">
                <a:solidFill>
                  <a:srgbClr val="420000"/>
                </a:solidFill>
                <a:latin typeface="Times New Roman"/>
                <a:ea typeface="Times New Roman"/>
                <a:cs typeface="Times New Roman"/>
                <a:sym typeface="Times New Roman"/>
              </a:defRPr>
            </a:lvl1pPr>
          </a:lstStyle>
          <a:p>
            <a:r>
              <a:t>Title Text</a:t>
            </a:r>
          </a:p>
        </p:txBody>
      </p:sp>
      <p:sp>
        <p:nvSpPr>
          <p:cNvPr id="4581"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4582" name="Body Level One…"/>
          <p:cNvSpPr txBox="1">
            <a:spLocks noGrp="1"/>
          </p:cNvSpPr>
          <p:nvPr>
            <p:ph type="body" sz="quarter" idx="1"/>
          </p:nvPr>
        </p:nvSpPr>
        <p:spPr>
          <a:xfrm>
            <a:off x="840317" y="2057400"/>
            <a:ext cx="3932768" cy="3811588"/>
          </a:xfrm>
          <a:prstGeom prst="rect">
            <a:avLst/>
          </a:prstGeom>
        </p:spPr>
        <p:txBody>
          <a:bodyPr/>
          <a:lstStyle>
            <a:lvl1pPr marL="0" indent="0">
              <a:lnSpc>
                <a:spcPct val="100000"/>
              </a:lnSpc>
              <a:spcBef>
                <a:spcPts val="300"/>
              </a:spcBef>
              <a:buClrTx/>
              <a:buSzTx/>
              <a:buFontTx/>
              <a:buNone/>
              <a:defRPr sz="1600">
                <a:latin typeface="Times New Roman"/>
                <a:ea typeface="Times New Roman"/>
                <a:cs typeface="Times New Roman"/>
                <a:sym typeface="Times New Roman"/>
              </a:defRPr>
            </a:lvl1pPr>
            <a:lvl2pPr marL="0" indent="457200">
              <a:lnSpc>
                <a:spcPct val="100000"/>
              </a:lnSpc>
              <a:spcBef>
                <a:spcPts val="300"/>
              </a:spcBef>
              <a:buClrTx/>
              <a:buSzTx/>
              <a:buFontTx/>
              <a:buNone/>
              <a:defRPr sz="1600">
                <a:latin typeface="Times New Roman"/>
                <a:ea typeface="Times New Roman"/>
                <a:cs typeface="Times New Roman"/>
                <a:sym typeface="Times New Roman"/>
              </a:defRPr>
            </a:lvl2pPr>
            <a:lvl3pPr marL="0" indent="914400">
              <a:lnSpc>
                <a:spcPct val="100000"/>
              </a:lnSpc>
              <a:spcBef>
                <a:spcPts val="300"/>
              </a:spcBef>
              <a:buClrTx/>
              <a:buSzTx/>
              <a:buFontTx/>
              <a:buNone/>
              <a:defRPr sz="1600">
                <a:latin typeface="Times New Roman"/>
                <a:ea typeface="Times New Roman"/>
                <a:cs typeface="Times New Roman"/>
                <a:sym typeface="Times New Roman"/>
              </a:defRPr>
            </a:lvl3pPr>
            <a:lvl4pPr marL="0" indent="1371600">
              <a:lnSpc>
                <a:spcPct val="100000"/>
              </a:lnSpc>
              <a:spcBef>
                <a:spcPts val="300"/>
              </a:spcBef>
              <a:buClrTx/>
              <a:buSzTx/>
              <a:buFontTx/>
              <a:buNone/>
              <a:defRPr sz="1600">
                <a:latin typeface="Times New Roman"/>
                <a:ea typeface="Times New Roman"/>
                <a:cs typeface="Times New Roman"/>
                <a:sym typeface="Times New Roman"/>
              </a:defRPr>
            </a:lvl4pPr>
            <a:lvl5pPr marL="0" indent="1828800">
              <a:lnSpc>
                <a:spcPct val="100000"/>
              </a:lnSpc>
              <a:spcBef>
                <a:spcPts val="300"/>
              </a:spcBef>
              <a:buClrTx/>
              <a:buSzTx/>
              <a:buFontTx/>
              <a:buNone/>
              <a:defRPr sz="16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583"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x">
  <p:cSld name="Title and 4 Content">
    <p:bg>
      <p:bgPr>
        <a:solidFill>
          <a:srgbClr val="D6C8A4"/>
        </a:solidFill>
        <a:effectLst/>
      </p:bgPr>
    </p:bg>
    <p:spTree>
      <p:nvGrpSpPr>
        <p:cNvPr id="1" name=""/>
        <p:cNvGrpSpPr/>
        <p:nvPr/>
      </p:nvGrpSpPr>
      <p:grpSpPr>
        <a:xfrm>
          <a:off x="0" y="0"/>
          <a:ext cx="0" cy="0"/>
          <a:chOff x="0" y="0"/>
          <a:chExt cx="0" cy="0"/>
        </a:xfrm>
      </p:grpSpPr>
      <p:grpSp>
        <p:nvGrpSpPr>
          <p:cNvPr id="4595" name="Group 7"/>
          <p:cNvGrpSpPr/>
          <p:nvPr/>
        </p:nvGrpSpPr>
        <p:grpSpPr>
          <a:xfrm>
            <a:off x="372532" y="152400"/>
            <a:ext cx="11582401" cy="1600201"/>
            <a:chOff x="0" y="0"/>
            <a:chExt cx="11582400" cy="1600200"/>
          </a:xfrm>
        </p:grpSpPr>
        <p:sp>
          <p:nvSpPr>
            <p:cNvPr id="4590"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591"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592"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593"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594"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596"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597" name="Body Level One…"/>
          <p:cNvSpPr txBox="1">
            <a:spLocks noGrp="1"/>
          </p:cNvSpPr>
          <p:nvPr>
            <p:ph type="body" sz="quarter" idx="1"/>
          </p:nvPr>
        </p:nvSpPr>
        <p:spPr>
          <a:xfrm>
            <a:off x="609600" y="1828800"/>
            <a:ext cx="5384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598"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D6C8A4"/>
        </a:solidFill>
        <a:effectLst/>
      </p:bgPr>
    </p:bg>
    <p:spTree>
      <p:nvGrpSpPr>
        <p:cNvPr id="1" name=""/>
        <p:cNvGrpSpPr/>
        <p:nvPr/>
      </p:nvGrpSpPr>
      <p:grpSpPr>
        <a:xfrm>
          <a:off x="0" y="0"/>
          <a:ext cx="0" cy="0"/>
          <a:chOff x="0" y="0"/>
          <a:chExt cx="0" cy="0"/>
        </a:xfrm>
      </p:grpSpPr>
      <p:grpSp>
        <p:nvGrpSpPr>
          <p:cNvPr id="4610" name="Group 7"/>
          <p:cNvGrpSpPr/>
          <p:nvPr/>
        </p:nvGrpSpPr>
        <p:grpSpPr>
          <a:xfrm>
            <a:off x="372532" y="152400"/>
            <a:ext cx="11582401" cy="1600201"/>
            <a:chOff x="0" y="0"/>
            <a:chExt cx="11582400" cy="1600200"/>
          </a:xfrm>
        </p:grpSpPr>
        <p:sp>
          <p:nvSpPr>
            <p:cNvPr id="4605"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606"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607"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608"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609"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611" name="Body Level One…"/>
          <p:cNvSpPr txBox="1">
            <a:spLocks noGrp="1"/>
          </p:cNvSpPr>
          <p:nvPr>
            <p:ph type="body" idx="1"/>
          </p:nvPr>
        </p:nvSpPr>
        <p:spPr>
          <a:xfrm>
            <a:off x="609600" y="533401"/>
            <a:ext cx="10972800" cy="55975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612"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solidFill>
          <a:srgbClr val="D6C8A4"/>
        </a:solidFill>
        <a:effectLst/>
      </p:bgPr>
    </p:bg>
    <p:spTree>
      <p:nvGrpSpPr>
        <p:cNvPr id="1" name=""/>
        <p:cNvGrpSpPr/>
        <p:nvPr/>
      </p:nvGrpSpPr>
      <p:grpSpPr>
        <a:xfrm>
          <a:off x="0" y="0"/>
          <a:ext cx="0" cy="0"/>
          <a:chOff x="0" y="0"/>
          <a:chExt cx="0" cy="0"/>
        </a:xfrm>
      </p:grpSpPr>
      <p:grpSp>
        <p:nvGrpSpPr>
          <p:cNvPr id="4624" name="Group 7"/>
          <p:cNvGrpSpPr/>
          <p:nvPr/>
        </p:nvGrpSpPr>
        <p:grpSpPr>
          <a:xfrm>
            <a:off x="372532" y="152400"/>
            <a:ext cx="11582401" cy="1600201"/>
            <a:chOff x="0" y="0"/>
            <a:chExt cx="11582400" cy="1600200"/>
          </a:xfrm>
        </p:grpSpPr>
        <p:sp>
          <p:nvSpPr>
            <p:cNvPr id="4619"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620"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621"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622"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623"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625"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626"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627"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Comparison">
    <p:bg>
      <p:bgPr>
        <a:solidFill>
          <a:srgbClr val="260000"/>
        </a:solidFill>
        <a:effectLst/>
      </p:bgPr>
    </p:bg>
    <p:spTree>
      <p:nvGrpSpPr>
        <p:cNvPr id="1" name=""/>
        <p:cNvGrpSpPr/>
        <p:nvPr/>
      </p:nvGrpSpPr>
      <p:grpSpPr>
        <a:xfrm>
          <a:off x="0" y="0"/>
          <a:ext cx="0" cy="0"/>
          <a:chOff x="0" y="0"/>
          <a:chExt cx="0" cy="0"/>
        </a:xfrm>
      </p:grpSpPr>
      <p:sp>
        <p:nvSpPr>
          <p:cNvPr id="424" name="Title Text"/>
          <p:cNvSpPr txBox="1">
            <a:spLocks noGrp="1"/>
          </p:cNvSpPr>
          <p:nvPr>
            <p:ph type="title"/>
          </p:nvPr>
        </p:nvSpPr>
        <p:spPr>
          <a:xfrm>
            <a:off x="840317" y="365125"/>
            <a:ext cx="10515601" cy="1325564"/>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25" name="Body Level One…"/>
          <p:cNvSpPr txBox="1">
            <a:spLocks noGrp="1"/>
          </p:cNvSpPr>
          <p:nvPr>
            <p:ph type="body" sz="quarter" idx="1"/>
          </p:nvPr>
        </p:nvSpPr>
        <p:spPr>
          <a:xfrm>
            <a:off x="840317" y="1681163"/>
            <a:ext cx="5158318" cy="823913"/>
          </a:xfrm>
          <a:prstGeom prst="rect">
            <a:avLst/>
          </a:prstGeom>
        </p:spPr>
        <p:txBody>
          <a:bodyPr anchor="b"/>
          <a:lstStyle>
            <a:lvl1pPr marL="0" indent="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Tahoma"/>
                <a:ea typeface="Tahoma"/>
                <a:cs typeface="Tahoma"/>
                <a:sym typeface="Tahoma"/>
              </a:defRPr>
            </a:lvl1pPr>
            <a:lvl2pPr marL="0" indent="4572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Tahoma"/>
                <a:ea typeface="Tahoma"/>
                <a:cs typeface="Tahoma"/>
                <a:sym typeface="Tahoma"/>
              </a:defRPr>
            </a:lvl2pPr>
            <a:lvl3pPr marL="0" indent="9144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Tahoma"/>
                <a:ea typeface="Tahoma"/>
                <a:cs typeface="Tahoma"/>
                <a:sym typeface="Tahoma"/>
              </a:defRPr>
            </a:lvl3pPr>
            <a:lvl4pPr marL="0" indent="13716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Tahoma"/>
                <a:ea typeface="Tahoma"/>
                <a:cs typeface="Tahoma"/>
                <a:sym typeface="Tahoma"/>
              </a:defRPr>
            </a:lvl4pPr>
            <a:lvl5pPr marL="0" indent="182880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26" name="Text Placeholder 4"/>
          <p:cNvSpPr>
            <a:spLocks noGrp="1"/>
          </p:cNvSpPr>
          <p:nvPr>
            <p:ph type="body" sz="quarter" idx="21"/>
          </p:nvPr>
        </p:nvSpPr>
        <p:spPr>
          <a:xfrm>
            <a:off x="6172200" y="1681163"/>
            <a:ext cx="5183717" cy="823913"/>
          </a:xfrm>
          <a:prstGeom prst="rect">
            <a:avLst/>
          </a:prstGeom>
        </p:spPr>
        <p:txBody>
          <a:bodyPr anchor="b"/>
          <a:lstStyle/>
          <a:p>
            <a:pPr marL="0" indent="0">
              <a:lnSpc>
                <a:spcPct val="100000"/>
              </a:lnSpc>
              <a:spcBef>
                <a:spcPts val="500"/>
              </a:spcBef>
              <a:buClrTx/>
              <a:buSzTx/>
              <a:buFontTx/>
              <a:buNone/>
              <a:defRPr sz="2400" b="1">
                <a:solidFill>
                  <a:srgbClr val="FFFFFF"/>
                </a:solidFill>
                <a:effectLst>
                  <a:outerShdw blurRad="38100" dist="38100" dir="2700000" rotWithShape="0">
                    <a:srgbClr val="000000"/>
                  </a:outerShdw>
                </a:effectLst>
                <a:latin typeface="Tahoma"/>
                <a:ea typeface="Tahoma"/>
                <a:cs typeface="Tahoma"/>
                <a:sym typeface="Tahoma"/>
              </a:defRPr>
            </a:pPr>
            <a:endParaRPr/>
          </a:p>
        </p:txBody>
      </p:sp>
      <p:sp>
        <p:nvSpPr>
          <p:cNvPr id="427"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solidFill>
          <a:srgbClr val="D6C8A4"/>
        </a:solidFill>
        <a:effectLst/>
      </p:bgPr>
    </p:bg>
    <p:spTree>
      <p:nvGrpSpPr>
        <p:cNvPr id="1" name=""/>
        <p:cNvGrpSpPr/>
        <p:nvPr/>
      </p:nvGrpSpPr>
      <p:grpSpPr>
        <a:xfrm>
          <a:off x="0" y="0"/>
          <a:ext cx="0" cy="0"/>
          <a:chOff x="0" y="0"/>
          <a:chExt cx="0" cy="0"/>
        </a:xfrm>
      </p:grpSpPr>
      <p:grpSp>
        <p:nvGrpSpPr>
          <p:cNvPr id="4639" name="Group 7"/>
          <p:cNvGrpSpPr/>
          <p:nvPr/>
        </p:nvGrpSpPr>
        <p:grpSpPr>
          <a:xfrm>
            <a:off x="372532" y="152400"/>
            <a:ext cx="11582401" cy="1600201"/>
            <a:chOff x="0" y="0"/>
            <a:chExt cx="11582400" cy="1600200"/>
          </a:xfrm>
        </p:grpSpPr>
        <p:sp>
          <p:nvSpPr>
            <p:cNvPr id="4634"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635"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636"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637"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638"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640"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641"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642" name="Text Placeholder 3"/>
          <p:cNvSpPr>
            <a:spLocks noGrp="1"/>
          </p:cNvSpPr>
          <p:nvPr>
            <p:ph type="body" sz="half" idx="21"/>
          </p:nvPr>
        </p:nvSpPr>
        <p:spPr>
          <a:xfrm>
            <a:off x="6197600" y="1828800"/>
            <a:ext cx="5384800" cy="4302126"/>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4643"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D6C8A4"/>
        </a:solidFill>
        <a:effectLst/>
      </p:bgPr>
    </p:bg>
    <p:spTree>
      <p:nvGrpSpPr>
        <p:cNvPr id="1" name=""/>
        <p:cNvGrpSpPr/>
        <p:nvPr/>
      </p:nvGrpSpPr>
      <p:grpSpPr>
        <a:xfrm>
          <a:off x="0" y="0"/>
          <a:ext cx="0" cy="0"/>
          <a:chOff x="0" y="0"/>
          <a:chExt cx="0" cy="0"/>
        </a:xfrm>
      </p:grpSpPr>
      <p:grpSp>
        <p:nvGrpSpPr>
          <p:cNvPr id="4655" name="Group 7"/>
          <p:cNvGrpSpPr/>
          <p:nvPr/>
        </p:nvGrpSpPr>
        <p:grpSpPr>
          <a:xfrm>
            <a:off x="372532" y="152400"/>
            <a:ext cx="11582401" cy="1600201"/>
            <a:chOff x="0" y="0"/>
            <a:chExt cx="11582400" cy="1600200"/>
          </a:xfrm>
        </p:grpSpPr>
        <p:sp>
          <p:nvSpPr>
            <p:cNvPr id="4650"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651"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652"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653"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654"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656"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657" name="Body Level One…"/>
          <p:cNvSpPr txBox="1">
            <a:spLocks noGrp="1"/>
          </p:cNvSpPr>
          <p:nvPr>
            <p:ph type="body" sz="half" idx="1"/>
          </p:nvPr>
        </p:nvSpPr>
        <p:spPr>
          <a:xfrm>
            <a:off x="609600" y="1828800"/>
            <a:ext cx="5384800" cy="4302126"/>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658"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x">
  <p:cSld name="Title and 2 Content Over Text">
    <p:bg>
      <p:bgPr>
        <a:solidFill>
          <a:srgbClr val="D6C8A4"/>
        </a:solidFill>
        <a:effectLst/>
      </p:bgPr>
    </p:bg>
    <p:spTree>
      <p:nvGrpSpPr>
        <p:cNvPr id="1" name=""/>
        <p:cNvGrpSpPr/>
        <p:nvPr/>
      </p:nvGrpSpPr>
      <p:grpSpPr>
        <a:xfrm>
          <a:off x="0" y="0"/>
          <a:ext cx="0" cy="0"/>
          <a:chOff x="0" y="0"/>
          <a:chExt cx="0" cy="0"/>
        </a:xfrm>
      </p:grpSpPr>
      <p:grpSp>
        <p:nvGrpSpPr>
          <p:cNvPr id="4670" name="Group 7"/>
          <p:cNvGrpSpPr/>
          <p:nvPr/>
        </p:nvGrpSpPr>
        <p:grpSpPr>
          <a:xfrm>
            <a:off x="372532" y="152400"/>
            <a:ext cx="11582401" cy="1600201"/>
            <a:chOff x="0" y="0"/>
            <a:chExt cx="11582400" cy="1600200"/>
          </a:xfrm>
        </p:grpSpPr>
        <p:sp>
          <p:nvSpPr>
            <p:cNvPr id="4665"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666"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667"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668"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669"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671"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672" name="Body Level One…"/>
          <p:cNvSpPr txBox="1">
            <a:spLocks noGrp="1"/>
          </p:cNvSpPr>
          <p:nvPr>
            <p:ph type="body" sz="quarter" idx="1"/>
          </p:nvPr>
        </p:nvSpPr>
        <p:spPr>
          <a:xfrm>
            <a:off x="609600" y="1828800"/>
            <a:ext cx="5384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673" name="Text Placeholder 4"/>
          <p:cNvSpPr>
            <a:spLocks noGrp="1"/>
          </p:cNvSpPr>
          <p:nvPr>
            <p:ph type="body" sz="half" idx="21"/>
          </p:nvPr>
        </p:nvSpPr>
        <p:spPr>
          <a:xfrm>
            <a:off x="609600" y="4056062"/>
            <a:ext cx="10972800" cy="2074862"/>
          </a:xfrm>
          <a:prstGeom prst="rect">
            <a:avLst/>
          </a:prstGeom>
        </p:spPr>
        <p:txBody>
          <a:bodyPr/>
          <a:lstStyle/>
          <a:p>
            <a: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pPr>
            <a:endParaRPr/>
          </a:p>
        </p:txBody>
      </p:sp>
      <p:sp>
        <p:nvSpPr>
          <p:cNvPr id="4674"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x">
  <p:cSld name="Title, 2 Content and Content">
    <p:bg>
      <p:bgPr>
        <a:solidFill>
          <a:srgbClr val="D6C8A4"/>
        </a:solidFill>
        <a:effectLst/>
      </p:bgPr>
    </p:bg>
    <p:spTree>
      <p:nvGrpSpPr>
        <p:cNvPr id="1" name=""/>
        <p:cNvGrpSpPr/>
        <p:nvPr/>
      </p:nvGrpSpPr>
      <p:grpSpPr>
        <a:xfrm>
          <a:off x="0" y="0"/>
          <a:ext cx="0" cy="0"/>
          <a:chOff x="0" y="0"/>
          <a:chExt cx="0" cy="0"/>
        </a:xfrm>
      </p:grpSpPr>
      <p:grpSp>
        <p:nvGrpSpPr>
          <p:cNvPr id="4686" name="Group 7"/>
          <p:cNvGrpSpPr/>
          <p:nvPr/>
        </p:nvGrpSpPr>
        <p:grpSpPr>
          <a:xfrm>
            <a:off x="372532" y="152400"/>
            <a:ext cx="11582401" cy="1600201"/>
            <a:chOff x="0" y="0"/>
            <a:chExt cx="11582400" cy="1600200"/>
          </a:xfrm>
        </p:grpSpPr>
        <p:sp>
          <p:nvSpPr>
            <p:cNvPr id="4681" name="Line 8"/>
            <p:cNvSpPr/>
            <p:nvPr/>
          </p:nvSpPr>
          <p:spPr>
            <a:xfrm flipH="1" flipV="1">
              <a:off x="237066" y="1600199"/>
              <a:ext cx="11074401" cy="2"/>
            </a:xfrm>
            <a:prstGeom prst="line">
              <a:avLst/>
            </a:prstGeom>
            <a:noFill/>
            <a:ln w="12700" cap="flat">
              <a:solidFill>
                <a:srgbClr val="000000"/>
              </a:solidFill>
              <a:prstDash val="solid"/>
              <a:round/>
            </a:ln>
            <a:effectLst/>
          </p:spPr>
          <p:txBody>
            <a:bodyPr wrap="square" lIns="45719" tIns="45719" rIns="45719" bIns="45719" numCol="1" anchor="t">
              <a:noAutofit/>
            </a:bodyPr>
            <a:lstStyle/>
            <a:p>
              <a:endParaRPr/>
            </a:p>
          </p:txBody>
        </p:sp>
        <p:sp>
          <p:nvSpPr>
            <p:cNvPr id="4682" name="Rectangle 9"/>
            <p:cNvSpPr/>
            <p:nvPr/>
          </p:nvSpPr>
          <p:spPr>
            <a:xfrm>
              <a:off x="11277600" y="0"/>
              <a:ext cx="304800" cy="2286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683" name="Rectangle 10"/>
            <p:cNvSpPr/>
            <p:nvPr/>
          </p:nvSpPr>
          <p:spPr>
            <a:xfrm>
              <a:off x="-1" y="0"/>
              <a:ext cx="11273368" cy="228600"/>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684" name="Rectangle 11"/>
            <p:cNvSpPr/>
            <p:nvPr/>
          </p:nvSpPr>
          <p:spPr>
            <a:xfrm>
              <a:off x="-1" y="228600"/>
              <a:ext cx="11273368" cy="139700"/>
            </a:xfrm>
            <a:prstGeom prst="rect">
              <a:avLst/>
            </a:prstGeom>
            <a:solidFill>
              <a:srgbClr val="660000"/>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sp>
          <p:nvSpPr>
            <p:cNvPr id="4685" name="Rectangle 12"/>
            <p:cNvSpPr/>
            <p:nvPr/>
          </p:nvSpPr>
          <p:spPr>
            <a:xfrm>
              <a:off x="11277600" y="230187"/>
              <a:ext cx="304800" cy="136526"/>
            </a:xfrm>
            <a:prstGeom prst="rect">
              <a:avLst/>
            </a:prstGeom>
            <a:solidFill>
              <a:srgbClr val="999966"/>
            </a:solidFill>
            <a:ln w="12700" cap="flat">
              <a:solidFill>
                <a:srgbClr val="000000"/>
              </a:solidFill>
              <a:prstDash val="solid"/>
              <a:miter lim="800000"/>
            </a:ln>
            <a:effectLst/>
          </p:spPr>
          <p:txBody>
            <a:bodyPr wrap="square" lIns="45719" tIns="45719" rIns="45719" bIns="45719" numCol="1" anchor="ctr">
              <a:noAutofit/>
            </a:bodyPr>
            <a:lstStyle/>
            <a:p>
              <a:pPr algn="ctr">
                <a:defRPr sz="2400">
                  <a:latin typeface="Times New Roman"/>
                  <a:ea typeface="Times New Roman"/>
                  <a:cs typeface="Times New Roman"/>
                  <a:sym typeface="Times New Roman"/>
                </a:defRPr>
              </a:pPr>
              <a:endParaRPr/>
            </a:p>
          </p:txBody>
        </p:sp>
      </p:grpSp>
      <p:sp>
        <p:nvSpPr>
          <p:cNvPr id="4687" name="Title Text"/>
          <p:cNvSpPr txBox="1">
            <a:spLocks noGrp="1"/>
          </p:cNvSpPr>
          <p:nvPr>
            <p:ph type="title"/>
          </p:nvPr>
        </p:nvSpPr>
        <p:spPr>
          <a:xfrm>
            <a:off x="609600" y="533400"/>
            <a:ext cx="10972800" cy="1143000"/>
          </a:xfrm>
          <a:prstGeom prst="rect">
            <a:avLst/>
          </a:prstGeom>
        </p:spPr>
        <p:txBody>
          <a:bodyPr anchor="b"/>
          <a:lstStyle>
            <a:lvl1pPr>
              <a:lnSpc>
                <a:spcPct val="100000"/>
              </a:lnSpc>
              <a:defRPr sz="4400" cap="none">
                <a:solidFill>
                  <a:srgbClr val="420000"/>
                </a:solidFill>
                <a:latin typeface="Times New Roman"/>
                <a:ea typeface="Times New Roman"/>
                <a:cs typeface="Times New Roman"/>
                <a:sym typeface="Times New Roman"/>
              </a:defRPr>
            </a:lvl1pPr>
          </a:lstStyle>
          <a:p>
            <a:r>
              <a:t>Title Text</a:t>
            </a:r>
          </a:p>
        </p:txBody>
      </p:sp>
      <p:sp>
        <p:nvSpPr>
          <p:cNvPr id="4688" name="Body Level One…"/>
          <p:cNvSpPr txBox="1">
            <a:spLocks noGrp="1"/>
          </p:cNvSpPr>
          <p:nvPr>
            <p:ph type="body" sz="quarter" idx="1"/>
          </p:nvPr>
        </p:nvSpPr>
        <p:spPr>
          <a:xfrm>
            <a:off x="609600" y="1828800"/>
            <a:ext cx="5384800" cy="2074865"/>
          </a:xfrm>
          <a:prstGeom prst="rect">
            <a:avLst/>
          </a:prstGeom>
        </p:spPr>
        <p:txBody>
          <a:bodyPr/>
          <a:lstStyle>
            <a:lvl1pPr marL="469900" indent="-469900">
              <a:lnSpc>
                <a:spcPct val="100000"/>
              </a:lnSpc>
              <a:spcBef>
                <a:spcPts val="700"/>
              </a:spcBef>
              <a:buClr>
                <a:srgbClr val="660000"/>
              </a:buClr>
              <a:buSzPct val="70000"/>
              <a:buFontTx/>
              <a:buChar char="□"/>
              <a:defRPr sz="3200">
                <a:latin typeface="Times New Roman"/>
                <a:ea typeface="Times New Roman"/>
                <a:cs typeface="Times New Roman"/>
                <a:sym typeface="Times New Roman"/>
              </a:defRPr>
            </a:lvl1pPr>
            <a:lvl2pPr marL="970416" indent="-49892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2pPr>
            <a:lvl3pPr marL="1534054" indent="-624417">
              <a:lnSpc>
                <a:spcPct val="100000"/>
              </a:lnSpc>
              <a:spcBef>
                <a:spcPts val="700"/>
              </a:spcBef>
              <a:buClr>
                <a:srgbClr val="660000"/>
              </a:buClr>
              <a:buSzPct val="65000"/>
              <a:buFontTx/>
              <a:buChar char="□"/>
              <a:defRPr sz="3200">
                <a:latin typeface="Times New Roman"/>
                <a:ea typeface="Times New Roman"/>
                <a:cs typeface="Times New Roman"/>
                <a:sym typeface="Times New Roman"/>
              </a:defRPr>
            </a:lvl3pPr>
            <a:lvl4pPr marL="2090103" indent="-701039">
              <a:lnSpc>
                <a:spcPct val="100000"/>
              </a:lnSpc>
              <a:spcBef>
                <a:spcPts val="700"/>
              </a:spcBef>
              <a:buClr>
                <a:srgbClr val="660000"/>
              </a:buClr>
              <a:buSzPct val="75000"/>
              <a:buFontTx/>
              <a:buChar char="■"/>
              <a:defRPr sz="3200">
                <a:latin typeface="Times New Roman"/>
                <a:ea typeface="Times New Roman"/>
                <a:cs typeface="Times New Roman"/>
                <a:sym typeface="Times New Roman"/>
              </a:defRPr>
            </a:lvl4pPr>
            <a:lvl5pPr marL="2578100" indent="-749300">
              <a:lnSpc>
                <a:spcPct val="100000"/>
              </a:lnSpc>
              <a:spcBef>
                <a:spcPts val="700"/>
              </a:spcBef>
              <a:buClr>
                <a:srgbClr val="660000"/>
              </a:buClr>
              <a:buSzPct val="50000"/>
              <a:buFontTx/>
              <a:buChar char="□"/>
              <a:defRPr sz="3200">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4689" name="Slide Number"/>
          <p:cNvSpPr txBox="1">
            <a:spLocks noGrp="1"/>
          </p:cNvSpPr>
          <p:nvPr>
            <p:ph type="sldNum" sz="quarter" idx="2"/>
          </p:nvPr>
        </p:nvSpPr>
        <p:spPr>
          <a:xfrm>
            <a:off x="11336997" y="6248400"/>
            <a:ext cx="245404" cy="226986"/>
          </a:xfrm>
          <a:prstGeom prst="rect">
            <a:avLst/>
          </a:prstGeom>
        </p:spPr>
        <p:txBody>
          <a:bodyPr/>
          <a:lstStyle>
            <a:lvl1pPr>
              <a:defRPr sz="1000">
                <a:solidFill>
                  <a:srgbClr val="000000"/>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2FAC3C1-0F2E-7D57-7FED-79661404F9FF}"/>
              </a:ext>
            </a:extLst>
          </p:cNvPr>
          <p:cNvSpPr>
            <a:spLocks noChangeArrowheads="1"/>
          </p:cNvSpPr>
          <p:nvPr/>
        </p:nvSpPr>
        <p:spPr bwMode="auto">
          <a:xfrm>
            <a:off x="508000" y="990600"/>
            <a:ext cx="101600" cy="5105400"/>
          </a:xfrm>
          <a:prstGeom prst="rect">
            <a:avLst/>
          </a:prstGeom>
          <a:solidFill>
            <a:schemeClr val="bg2"/>
          </a:solidFill>
          <a:ln>
            <a:noFill/>
          </a:ln>
          <a:effec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grpSp>
        <p:nvGrpSpPr>
          <p:cNvPr id="3" name="Group 8">
            <a:extLst>
              <a:ext uri="{FF2B5EF4-FFF2-40B4-BE49-F238E27FC236}">
                <a16:creationId xmlns:a16="http://schemas.microsoft.com/office/drawing/2014/main" id="{D546600A-FBD0-0DCE-C325-D46E4B562978}"/>
              </a:ext>
            </a:extLst>
          </p:cNvPr>
          <p:cNvGrpSpPr>
            <a:grpSpLocks/>
          </p:cNvGrpSpPr>
          <p:nvPr/>
        </p:nvGrpSpPr>
        <p:grpSpPr bwMode="auto">
          <a:xfrm>
            <a:off x="508001" y="304800"/>
            <a:ext cx="11188700" cy="5791200"/>
            <a:chOff x="240" y="192"/>
            <a:chExt cx="5286" cy="3648"/>
          </a:xfrm>
        </p:grpSpPr>
        <p:sp>
          <p:nvSpPr>
            <p:cNvPr id="4" name="Rectangle 9">
              <a:extLst>
                <a:ext uri="{FF2B5EF4-FFF2-40B4-BE49-F238E27FC236}">
                  <a16:creationId xmlns:a16="http://schemas.microsoft.com/office/drawing/2014/main" id="{16A62F06-A2CD-C5EA-7BE0-C3D05BC791B6}"/>
                </a:ext>
              </a:extLst>
            </p:cNvPr>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p:spPr>
          <p:txBody>
            <a:bodyPr rot="10800000"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5" name="Rectangle 10">
              <a:extLst>
                <a:ext uri="{FF2B5EF4-FFF2-40B4-BE49-F238E27FC236}">
                  <a16:creationId xmlns:a16="http://schemas.microsoft.com/office/drawing/2014/main" id="{C227345A-AC7B-35DC-916D-F69AC46856F5}"/>
                </a:ext>
              </a:extLst>
            </p:cNvPr>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6" name="Rectangle 11">
              <a:extLst>
                <a:ext uri="{FF2B5EF4-FFF2-40B4-BE49-F238E27FC236}">
                  <a16:creationId xmlns:a16="http://schemas.microsoft.com/office/drawing/2014/main" id="{03E41253-0C5C-4527-3448-6DDEF06F16EC}"/>
                </a:ext>
              </a:extLst>
            </p:cNvPr>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p:spPr>
          <p:txBody>
            <a:bodyPr rot="10800000"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7" name="Rectangle 12">
              <a:extLst>
                <a:ext uri="{FF2B5EF4-FFF2-40B4-BE49-F238E27FC236}">
                  <a16:creationId xmlns:a16="http://schemas.microsoft.com/office/drawing/2014/main" id="{BA913629-3E8C-E544-889D-0167A8E103CA}"/>
                </a:ext>
              </a:extLst>
            </p:cNvPr>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8" name="Line 13">
              <a:extLst>
                <a:ext uri="{FF2B5EF4-FFF2-40B4-BE49-F238E27FC236}">
                  <a16:creationId xmlns:a16="http://schemas.microsoft.com/office/drawing/2014/main" id="{21A8C34E-6357-A56C-F8CC-86E301B3204A}"/>
                </a:ext>
              </a:extLst>
            </p:cNvPr>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9" name="Rectangle 14">
              <a:extLst>
                <a:ext uri="{FF2B5EF4-FFF2-40B4-BE49-F238E27FC236}">
                  <a16:creationId xmlns:a16="http://schemas.microsoft.com/office/drawing/2014/main" id="{56FBB895-DA81-4EEA-4828-0D5ED343FE98}"/>
                </a:ext>
              </a:extLst>
            </p:cNvPr>
            <p:cNvSpPr>
              <a:spLocks noChangeArrowheads="1"/>
            </p:cNvSpPr>
            <p:nvPr/>
          </p:nvSpPr>
          <p:spPr bwMode="auto">
            <a:xfrm>
              <a:off x="240" y="192"/>
              <a:ext cx="5286" cy="3648"/>
            </a:xfrm>
            <a:prstGeom prst="rect">
              <a:avLst/>
            </a:prstGeom>
            <a:noFill/>
            <a:ln w="12700">
              <a:solidFill>
                <a:schemeClr val="tx1"/>
              </a:solidFill>
              <a:miter lim="800000"/>
              <a:headEnd/>
              <a:tailEnd/>
            </a:ln>
            <a:effec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grpSp>
      <p:sp>
        <p:nvSpPr>
          <p:cNvPr id="86019" name="Rectangle 3"/>
          <p:cNvSpPr>
            <a:spLocks noGrp="1" noChangeArrowheads="1"/>
          </p:cNvSpPr>
          <p:nvPr>
            <p:ph type="ctrTitle"/>
          </p:nvPr>
        </p:nvSpPr>
        <p:spPr>
          <a:xfrm>
            <a:off x="1016000" y="1371600"/>
            <a:ext cx="10261600" cy="2057400"/>
          </a:xfrm>
        </p:spPr>
        <p:txBody>
          <a:bodyPr/>
          <a:lstStyle>
            <a:lvl1pPr>
              <a:defRPr sz="5400"/>
            </a:lvl1pPr>
          </a:lstStyle>
          <a:p>
            <a:pPr lvl="0"/>
            <a:r>
              <a:rPr lang="en-US" altLang="en-US" noProof="0"/>
              <a:t>Click to edit Master title style</a:t>
            </a:r>
          </a:p>
        </p:txBody>
      </p:sp>
      <p:sp>
        <p:nvSpPr>
          <p:cNvPr id="86020" name="Rectangle 4"/>
          <p:cNvSpPr>
            <a:spLocks noGrp="1" noChangeArrowheads="1"/>
          </p:cNvSpPr>
          <p:nvPr>
            <p:ph type="subTitle" idx="1"/>
          </p:nvPr>
        </p:nvSpPr>
        <p:spPr>
          <a:xfrm>
            <a:off x="1016000" y="3765550"/>
            <a:ext cx="10261600" cy="2057400"/>
          </a:xfrm>
        </p:spPr>
        <p:txBody>
          <a:bodyPr/>
          <a:lstStyle>
            <a:lvl1pPr marL="0" indent="0">
              <a:buFont typeface="Wingdings" panose="05000000000000000000" pitchFamily="2" charset="2"/>
              <a:buNone/>
              <a:defRPr sz="2800">
                <a:latin typeface="Arial" panose="020B0604020202020204" pitchFamily="34" charset="0"/>
              </a:defRPr>
            </a:lvl1pPr>
          </a:lstStyle>
          <a:p>
            <a:pPr lvl="0"/>
            <a:r>
              <a:rPr lang="en-US" altLang="en-US" noProof="0"/>
              <a:t>Click to edit Master subtitle style</a:t>
            </a:r>
          </a:p>
        </p:txBody>
      </p:sp>
      <p:sp>
        <p:nvSpPr>
          <p:cNvPr id="10" name="Rectangle 5">
            <a:extLst>
              <a:ext uri="{FF2B5EF4-FFF2-40B4-BE49-F238E27FC236}">
                <a16:creationId xmlns:a16="http://schemas.microsoft.com/office/drawing/2014/main" id="{0249AAFD-F021-8C6D-A5E2-DBF9BE740776}"/>
              </a:ext>
            </a:extLst>
          </p:cNvPr>
          <p:cNvSpPr>
            <a:spLocks noGrp="1" noChangeArrowheads="1"/>
          </p:cNvSpPr>
          <p:nvPr>
            <p:ph type="dt" sz="half" idx="10"/>
          </p:nvPr>
        </p:nvSpPr>
        <p:spPr>
          <a:xfrm>
            <a:off x="609600" y="6248400"/>
            <a:ext cx="2844800" cy="457200"/>
          </a:xfrm>
        </p:spPr>
        <p:txBody>
          <a:bodyPr/>
          <a:lstStyle>
            <a:lvl1pPr>
              <a:defRPr/>
            </a:lvl1pPr>
          </a:lstStyle>
          <a:p>
            <a:pPr>
              <a:defRPr/>
            </a:pPr>
            <a:endParaRPr lang="en-US" altLang="en-US"/>
          </a:p>
        </p:txBody>
      </p:sp>
      <p:sp>
        <p:nvSpPr>
          <p:cNvPr id="11" name="Rectangle 6">
            <a:extLst>
              <a:ext uri="{FF2B5EF4-FFF2-40B4-BE49-F238E27FC236}">
                <a16:creationId xmlns:a16="http://schemas.microsoft.com/office/drawing/2014/main" id="{58178F90-8EEB-0D72-D54D-2CF3A7129AF7}"/>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2" name="Rectangle 7">
            <a:extLst>
              <a:ext uri="{FF2B5EF4-FFF2-40B4-BE49-F238E27FC236}">
                <a16:creationId xmlns:a16="http://schemas.microsoft.com/office/drawing/2014/main" id="{745814F8-6DE9-F141-137C-ACB8BFA4FFD0}"/>
              </a:ext>
            </a:extLst>
          </p:cNvPr>
          <p:cNvSpPr>
            <a:spLocks noGrp="1" noChangeArrowheads="1"/>
          </p:cNvSpPr>
          <p:nvPr>
            <p:ph type="sldNum" sz="quarter" idx="12"/>
          </p:nvPr>
        </p:nvSpPr>
        <p:spPr>
          <a:xfrm>
            <a:off x="8737600" y="6248400"/>
            <a:ext cx="2844800" cy="457200"/>
          </a:xfrm>
        </p:spPr>
        <p:txBody>
          <a:bodyPr/>
          <a:lstStyle>
            <a:lvl1pPr>
              <a:defRPr b="1" smtClean="0"/>
            </a:lvl1pPr>
          </a:lstStyle>
          <a:p>
            <a:pPr>
              <a:defRPr/>
            </a:pPr>
            <a:fld id="{3D809D39-9886-4772-86FB-45030F865947}" type="slidenum">
              <a:rPr lang="en-US" altLang="en-US"/>
              <a:pPr>
                <a:defRPr/>
              </a:pPr>
              <a:t>‹#›</a:t>
            </a:fld>
            <a:endParaRPr lang="en-US" altLang="en-US"/>
          </a:p>
        </p:txBody>
      </p:sp>
    </p:spTree>
    <p:extLst>
      <p:ext uri="{BB962C8B-B14F-4D97-AF65-F5344CB8AC3E}">
        <p14:creationId xmlns:p14="http://schemas.microsoft.com/office/powerpoint/2010/main" val="383498879"/>
      </p:ext>
    </p:extLst>
  </p:cSld>
  <p:clrMapOvr>
    <a:masterClrMapping/>
  </p:clrMapOvr>
  <p:transition spd="med">
    <p:zoom dir="in"/>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6E4FAB8-E91A-A673-74AF-3879AAB07DF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B847F07-029A-2B99-14BE-53F0B6DC3FD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B728BF3-AC32-EF7C-8269-A9CF6285BE83}"/>
              </a:ext>
            </a:extLst>
          </p:cNvPr>
          <p:cNvSpPr>
            <a:spLocks noGrp="1" noChangeArrowheads="1"/>
          </p:cNvSpPr>
          <p:nvPr>
            <p:ph type="sldNum" sz="quarter" idx="12"/>
          </p:nvPr>
        </p:nvSpPr>
        <p:spPr>
          <a:ln/>
        </p:spPr>
        <p:txBody>
          <a:bodyPr/>
          <a:lstStyle>
            <a:lvl1pPr>
              <a:defRPr/>
            </a:lvl1pPr>
          </a:lstStyle>
          <a:p>
            <a:pPr>
              <a:defRPr/>
            </a:pPr>
            <a:fld id="{695309D7-95D0-4B28-8B1E-481F99D330D9}" type="slidenum">
              <a:rPr lang="en-US" altLang="en-US"/>
              <a:pPr>
                <a:defRPr/>
              </a:pPr>
              <a:t>‹#›</a:t>
            </a:fld>
            <a:endParaRPr lang="en-US" altLang="en-US"/>
          </a:p>
        </p:txBody>
      </p:sp>
    </p:spTree>
    <p:extLst>
      <p:ext uri="{BB962C8B-B14F-4D97-AF65-F5344CB8AC3E}">
        <p14:creationId xmlns:p14="http://schemas.microsoft.com/office/powerpoint/2010/main" val="2479998702"/>
      </p:ext>
    </p:extLst>
  </p:cSld>
  <p:clrMapOvr>
    <a:masterClrMapping/>
  </p:clrMapOvr>
  <p:transition spd="med">
    <p:zoom dir="in"/>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4FAD18B8-468F-5A83-9562-5DD0BEC8446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F111A27-980B-2EF8-E3C7-9BC8717E4A1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91C59D5-C32C-CB68-B759-BC7B580D18FF}"/>
              </a:ext>
            </a:extLst>
          </p:cNvPr>
          <p:cNvSpPr>
            <a:spLocks noGrp="1" noChangeArrowheads="1"/>
          </p:cNvSpPr>
          <p:nvPr>
            <p:ph type="sldNum" sz="quarter" idx="12"/>
          </p:nvPr>
        </p:nvSpPr>
        <p:spPr>
          <a:ln/>
        </p:spPr>
        <p:txBody>
          <a:bodyPr/>
          <a:lstStyle>
            <a:lvl1pPr>
              <a:defRPr/>
            </a:lvl1pPr>
          </a:lstStyle>
          <a:p>
            <a:pPr>
              <a:defRPr/>
            </a:pPr>
            <a:fld id="{17346448-A5E9-434E-8E85-7267E9AEA21E}" type="slidenum">
              <a:rPr lang="en-US" altLang="en-US"/>
              <a:pPr>
                <a:defRPr/>
              </a:pPr>
              <a:t>‹#›</a:t>
            </a:fld>
            <a:endParaRPr lang="en-US" altLang="en-US"/>
          </a:p>
        </p:txBody>
      </p:sp>
    </p:spTree>
    <p:extLst>
      <p:ext uri="{BB962C8B-B14F-4D97-AF65-F5344CB8AC3E}">
        <p14:creationId xmlns:p14="http://schemas.microsoft.com/office/powerpoint/2010/main" val="1602349799"/>
      </p:ext>
    </p:extLst>
  </p:cSld>
  <p:clrMapOvr>
    <a:masterClrMapping/>
  </p:clrMapOvr>
  <p:transition spd="med">
    <p:zoom dir="in"/>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54AE6EC-D052-81D1-4098-C140AA23F91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A7C6051-B48C-250B-D2F7-1553B775177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66D57D0-74B8-8394-6CA4-78F6692F932A}"/>
              </a:ext>
            </a:extLst>
          </p:cNvPr>
          <p:cNvSpPr>
            <a:spLocks noGrp="1" noChangeArrowheads="1"/>
          </p:cNvSpPr>
          <p:nvPr>
            <p:ph type="sldNum" sz="quarter" idx="12"/>
          </p:nvPr>
        </p:nvSpPr>
        <p:spPr>
          <a:ln/>
        </p:spPr>
        <p:txBody>
          <a:bodyPr/>
          <a:lstStyle>
            <a:lvl1pPr>
              <a:defRPr/>
            </a:lvl1pPr>
          </a:lstStyle>
          <a:p>
            <a:pPr>
              <a:defRPr/>
            </a:pPr>
            <a:fld id="{0B4D48B1-3F67-4D18-BF2F-3117E9369C0B}" type="slidenum">
              <a:rPr lang="en-US" altLang="en-US"/>
              <a:pPr>
                <a:defRPr/>
              </a:pPr>
              <a:t>‹#›</a:t>
            </a:fld>
            <a:endParaRPr lang="en-US" altLang="en-US"/>
          </a:p>
        </p:txBody>
      </p:sp>
    </p:spTree>
    <p:extLst>
      <p:ext uri="{BB962C8B-B14F-4D97-AF65-F5344CB8AC3E}">
        <p14:creationId xmlns:p14="http://schemas.microsoft.com/office/powerpoint/2010/main" val="587995061"/>
      </p:ext>
    </p:extLst>
  </p:cSld>
  <p:clrMapOvr>
    <a:masterClrMapping/>
  </p:clrMapOvr>
  <p:transition spd="med">
    <p:zoom dir="in"/>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B0460DD-EF83-D050-22C1-711BDC9F55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4073F4F4-918E-5590-B149-68796CF268D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FA033A7-277C-6667-D8F3-43A4D5D50EE1}"/>
              </a:ext>
            </a:extLst>
          </p:cNvPr>
          <p:cNvSpPr>
            <a:spLocks noGrp="1" noChangeArrowheads="1"/>
          </p:cNvSpPr>
          <p:nvPr>
            <p:ph type="sldNum" sz="quarter" idx="12"/>
          </p:nvPr>
        </p:nvSpPr>
        <p:spPr>
          <a:ln/>
        </p:spPr>
        <p:txBody>
          <a:bodyPr/>
          <a:lstStyle>
            <a:lvl1pPr>
              <a:defRPr/>
            </a:lvl1pPr>
          </a:lstStyle>
          <a:p>
            <a:pPr>
              <a:defRPr/>
            </a:pPr>
            <a:fld id="{DB5D146D-CA6B-4A82-B698-F7DE2ACAED54}" type="slidenum">
              <a:rPr lang="en-US" altLang="en-US"/>
              <a:pPr>
                <a:defRPr/>
              </a:pPr>
              <a:t>‹#›</a:t>
            </a:fld>
            <a:endParaRPr lang="en-US" altLang="en-US"/>
          </a:p>
        </p:txBody>
      </p:sp>
    </p:spTree>
    <p:extLst>
      <p:ext uri="{BB962C8B-B14F-4D97-AF65-F5344CB8AC3E}">
        <p14:creationId xmlns:p14="http://schemas.microsoft.com/office/powerpoint/2010/main" val="3533296094"/>
      </p:ext>
    </p:extLst>
  </p:cSld>
  <p:clrMapOvr>
    <a:masterClrMapping/>
  </p:clrMapOvr>
  <p:transition spd="med">
    <p:zoom dir="in"/>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2F8A2BD-0DB6-0678-D7FF-CA6269A0B1F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76FA1B6B-EE07-D1A0-67C3-ADEABF38B73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BA7F1804-8F47-4F13-8B68-3B1A76FEDFBB}"/>
              </a:ext>
            </a:extLst>
          </p:cNvPr>
          <p:cNvSpPr>
            <a:spLocks noGrp="1" noChangeArrowheads="1"/>
          </p:cNvSpPr>
          <p:nvPr>
            <p:ph type="sldNum" sz="quarter" idx="12"/>
          </p:nvPr>
        </p:nvSpPr>
        <p:spPr>
          <a:ln/>
        </p:spPr>
        <p:txBody>
          <a:bodyPr/>
          <a:lstStyle>
            <a:lvl1pPr>
              <a:defRPr/>
            </a:lvl1pPr>
          </a:lstStyle>
          <a:p>
            <a:pPr>
              <a:defRPr/>
            </a:pPr>
            <a:fld id="{7392E66C-8148-43C7-88FB-D9F6CC8B6469}" type="slidenum">
              <a:rPr lang="en-US" altLang="en-US"/>
              <a:pPr>
                <a:defRPr/>
              </a:pPr>
              <a:t>‹#›</a:t>
            </a:fld>
            <a:endParaRPr lang="en-US" altLang="en-US"/>
          </a:p>
        </p:txBody>
      </p:sp>
    </p:spTree>
    <p:extLst>
      <p:ext uri="{BB962C8B-B14F-4D97-AF65-F5344CB8AC3E}">
        <p14:creationId xmlns:p14="http://schemas.microsoft.com/office/powerpoint/2010/main" val="2437942087"/>
      </p:ext>
    </p:extLst>
  </p:cSld>
  <p:clrMapOvr>
    <a:masterClrMapping/>
  </p:clrMapOvr>
  <p:transition spd="med">
    <p:zoom dir="in"/>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Title Only">
    <p:bg>
      <p:bgPr>
        <a:solidFill>
          <a:srgbClr val="260000"/>
        </a:solidFill>
        <a:effectLst/>
      </p:bgPr>
    </p:bg>
    <p:spTree>
      <p:nvGrpSpPr>
        <p:cNvPr id="1" name=""/>
        <p:cNvGrpSpPr/>
        <p:nvPr/>
      </p:nvGrpSpPr>
      <p:grpSpPr>
        <a:xfrm>
          <a:off x="0" y="0"/>
          <a:ext cx="0" cy="0"/>
          <a:chOff x="0" y="0"/>
          <a:chExt cx="0" cy="0"/>
        </a:xfrm>
      </p:grpSpPr>
      <p:sp>
        <p:nvSpPr>
          <p:cNvPr id="434" name="Title Text"/>
          <p:cNvSpPr txBox="1">
            <a:spLocks noGrp="1"/>
          </p:cNvSpPr>
          <p:nvPr>
            <p:ph type="title"/>
          </p:nvPr>
        </p:nvSpPr>
        <p:spPr>
          <a:xfrm>
            <a:off x="609600" y="274638"/>
            <a:ext cx="10972800" cy="1143001"/>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35"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0DC5AF7-B6DD-B196-C494-0BF21CDCB34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44F2803E-F674-D149-9F02-88F45174D8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B5476A5E-4F9A-3C24-75E5-932C9B47636E}"/>
              </a:ext>
            </a:extLst>
          </p:cNvPr>
          <p:cNvSpPr>
            <a:spLocks noGrp="1" noChangeArrowheads="1"/>
          </p:cNvSpPr>
          <p:nvPr>
            <p:ph type="sldNum" sz="quarter" idx="12"/>
          </p:nvPr>
        </p:nvSpPr>
        <p:spPr>
          <a:ln/>
        </p:spPr>
        <p:txBody>
          <a:bodyPr/>
          <a:lstStyle>
            <a:lvl1pPr>
              <a:defRPr/>
            </a:lvl1pPr>
          </a:lstStyle>
          <a:p>
            <a:pPr>
              <a:defRPr/>
            </a:pPr>
            <a:fld id="{978CC2AC-3D45-4651-86C3-21A5A209E7BC}" type="slidenum">
              <a:rPr lang="en-US" altLang="en-US"/>
              <a:pPr>
                <a:defRPr/>
              </a:pPr>
              <a:t>‹#›</a:t>
            </a:fld>
            <a:endParaRPr lang="en-US" altLang="en-US"/>
          </a:p>
        </p:txBody>
      </p:sp>
    </p:spTree>
    <p:extLst>
      <p:ext uri="{BB962C8B-B14F-4D97-AF65-F5344CB8AC3E}">
        <p14:creationId xmlns:p14="http://schemas.microsoft.com/office/powerpoint/2010/main" val="73354158"/>
      </p:ext>
    </p:extLst>
  </p:cSld>
  <p:clrMapOvr>
    <a:masterClrMapping/>
  </p:clrMapOvr>
  <p:transition spd="med">
    <p:zoom dir="in"/>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19F2E21C-C3A3-C989-4432-2897F18D8BE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916429B-3953-3C7E-02E2-133D6B2F896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1B67B74-3FDF-06B5-FB0F-4FD8124F774F}"/>
              </a:ext>
            </a:extLst>
          </p:cNvPr>
          <p:cNvSpPr>
            <a:spLocks noGrp="1" noChangeArrowheads="1"/>
          </p:cNvSpPr>
          <p:nvPr>
            <p:ph type="sldNum" sz="quarter" idx="12"/>
          </p:nvPr>
        </p:nvSpPr>
        <p:spPr>
          <a:ln/>
        </p:spPr>
        <p:txBody>
          <a:bodyPr/>
          <a:lstStyle>
            <a:lvl1pPr>
              <a:defRPr/>
            </a:lvl1pPr>
          </a:lstStyle>
          <a:p>
            <a:pPr>
              <a:defRPr/>
            </a:pPr>
            <a:fld id="{DBD8788A-0F51-41B4-8337-89C9CE435501}" type="slidenum">
              <a:rPr lang="en-US" altLang="en-US"/>
              <a:pPr>
                <a:defRPr/>
              </a:pPr>
              <a:t>‹#›</a:t>
            </a:fld>
            <a:endParaRPr lang="en-US" altLang="en-US"/>
          </a:p>
        </p:txBody>
      </p:sp>
    </p:spTree>
    <p:extLst>
      <p:ext uri="{BB962C8B-B14F-4D97-AF65-F5344CB8AC3E}">
        <p14:creationId xmlns:p14="http://schemas.microsoft.com/office/powerpoint/2010/main" val="1490124415"/>
      </p:ext>
    </p:extLst>
  </p:cSld>
  <p:clrMapOvr>
    <a:masterClrMapping/>
  </p:clrMapOvr>
  <p:transition spd="med">
    <p:zoom dir="in"/>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F92B48CA-35F1-D8FD-4941-A3504991FDB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A2F2C3B-33A3-52E4-EFE2-BE80D91F214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099B5B0-4B8E-F3A2-42B9-E835451BB194}"/>
              </a:ext>
            </a:extLst>
          </p:cNvPr>
          <p:cNvSpPr>
            <a:spLocks noGrp="1" noChangeArrowheads="1"/>
          </p:cNvSpPr>
          <p:nvPr>
            <p:ph type="sldNum" sz="quarter" idx="12"/>
          </p:nvPr>
        </p:nvSpPr>
        <p:spPr>
          <a:ln/>
        </p:spPr>
        <p:txBody>
          <a:bodyPr/>
          <a:lstStyle>
            <a:lvl1pPr>
              <a:defRPr/>
            </a:lvl1pPr>
          </a:lstStyle>
          <a:p>
            <a:pPr>
              <a:defRPr/>
            </a:pPr>
            <a:fld id="{A5DF66CB-0B09-4CE9-8B93-5E95F8556A67}" type="slidenum">
              <a:rPr lang="en-US" altLang="en-US"/>
              <a:pPr>
                <a:defRPr/>
              </a:pPr>
              <a:t>‹#›</a:t>
            </a:fld>
            <a:endParaRPr lang="en-US" altLang="en-US"/>
          </a:p>
        </p:txBody>
      </p:sp>
    </p:spTree>
    <p:extLst>
      <p:ext uri="{BB962C8B-B14F-4D97-AF65-F5344CB8AC3E}">
        <p14:creationId xmlns:p14="http://schemas.microsoft.com/office/powerpoint/2010/main" val="4290742641"/>
      </p:ext>
    </p:extLst>
  </p:cSld>
  <p:clrMapOvr>
    <a:masterClrMapping/>
  </p:clrMapOvr>
  <p:transition spd="med">
    <p:zoom dir="in"/>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F444CC2-264A-BAFA-28F2-499D117A93E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AA7A20D-D83B-B654-5CEA-B775EEA86B8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63B28E7-71A1-9BDF-1B12-1BB819B0D945}"/>
              </a:ext>
            </a:extLst>
          </p:cNvPr>
          <p:cNvSpPr>
            <a:spLocks noGrp="1" noChangeArrowheads="1"/>
          </p:cNvSpPr>
          <p:nvPr>
            <p:ph type="sldNum" sz="quarter" idx="12"/>
          </p:nvPr>
        </p:nvSpPr>
        <p:spPr>
          <a:ln/>
        </p:spPr>
        <p:txBody>
          <a:bodyPr/>
          <a:lstStyle>
            <a:lvl1pPr>
              <a:defRPr/>
            </a:lvl1pPr>
          </a:lstStyle>
          <a:p>
            <a:pPr>
              <a:defRPr/>
            </a:pPr>
            <a:fld id="{F39C7CBC-0E71-4CE0-A903-66FEE4EA7CA1}" type="slidenum">
              <a:rPr lang="en-US" altLang="en-US"/>
              <a:pPr>
                <a:defRPr/>
              </a:pPr>
              <a:t>‹#›</a:t>
            </a:fld>
            <a:endParaRPr lang="en-US" altLang="en-US"/>
          </a:p>
        </p:txBody>
      </p:sp>
    </p:spTree>
    <p:extLst>
      <p:ext uri="{BB962C8B-B14F-4D97-AF65-F5344CB8AC3E}">
        <p14:creationId xmlns:p14="http://schemas.microsoft.com/office/powerpoint/2010/main" val="923968410"/>
      </p:ext>
    </p:extLst>
  </p:cSld>
  <p:clrMapOvr>
    <a:masterClrMapping/>
  </p:clrMapOvr>
  <p:transition spd="med">
    <p:zoom dir="in"/>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533401"/>
            <a:ext cx="2743200" cy="5597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533401"/>
            <a:ext cx="8026400" cy="5597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3893542-15CB-865F-67F0-4E39412C6EC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BEA62C1-EBC0-33BD-73D1-37480D677D3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8C010EE-2CF9-065C-5F03-29FDBE224F3A}"/>
              </a:ext>
            </a:extLst>
          </p:cNvPr>
          <p:cNvSpPr>
            <a:spLocks noGrp="1" noChangeArrowheads="1"/>
          </p:cNvSpPr>
          <p:nvPr>
            <p:ph type="sldNum" sz="quarter" idx="12"/>
          </p:nvPr>
        </p:nvSpPr>
        <p:spPr>
          <a:ln/>
        </p:spPr>
        <p:txBody>
          <a:bodyPr/>
          <a:lstStyle>
            <a:lvl1pPr>
              <a:defRPr/>
            </a:lvl1pPr>
          </a:lstStyle>
          <a:p>
            <a:pPr>
              <a:defRPr/>
            </a:pPr>
            <a:fld id="{CF279015-1AE0-4647-A34E-55A08B6A864D}" type="slidenum">
              <a:rPr lang="en-US" altLang="en-US"/>
              <a:pPr>
                <a:defRPr/>
              </a:pPr>
              <a:t>‹#›</a:t>
            </a:fld>
            <a:endParaRPr lang="en-US" altLang="en-US"/>
          </a:p>
        </p:txBody>
      </p:sp>
    </p:spTree>
    <p:extLst>
      <p:ext uri="{BB962C8B-B14F-4D97-AF65-F5344CB8AC3E}">
        <p14:creationId xmlns:p14="http://schemas.microsoft.com/office/powerpoint/2010/main" val="1972687569"/>
      </p:ext>
    </p:extLst>
  </p:cSld>
  <p:clrMapOvr>
    <a:masterClrMapping/>
  </p:clrMapOvr>
  <p:transition spd="med">
    <p:zoom dir="in"/>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42677B2-6C33-858A-C8A5-344FD828BFD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184FFF9D-87DD-CB53-AFFA-EDE23E4868F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80864B95-14AA-649C-9F8F-F3F247F94EF6}"/>
              </a:ext>
            </a:extLst>
          </p:cNvPr>
          <p:cNvSpPr>
            <a:spLocks noGrp="1" noChangeArrowheads="1"/>
          </p:cNvSpPr>
          <p:nvPr>
            <p:ph type="sldNum" sz="quarter" idx="12"/>
          </p:nvPr>
        </p:nvSpPr>
        <p:spPr>
          <a:ln/>
        </p:spPr>
        <p:txBody>
          <a:bodyPr/>
          <a:lstStyle>
            <a:lvl1pPr>
              <a:defRPr/>
            </a:lvl1pPr>
          </a:lstStyle>
          <a:p>
            <a:pPr>
              <a:defRPr/>
            </a:pPr>
            <a:fld id="{DEB9F60F-2685-4BFC-B029-78A170DBFDC5}" type="slidenum">
              <a:rPr lang="en-US" altLang="en-US"/>
              <a:pPr>
                <a:defRPr/>
              </a:pPr>
              <a:t>‹#›</a:t>
            </a:fld>
            <a:endParaRPr lang="en-US" altLang="en-US"/>
          </a:p>
        </p:txBody>
      </p:sp>
    </p:spTree>
    <p:extLst>
      <p:ext uri="{BB962C8B-B14F-4D97-AF65-F5344CB8AC3E}">
        <p14:creationId xmlns:p14="http://schemas.microsoft.com/office/powerpoint/2010/main" val="4117616087"/>
      </p:ext>
    </p:extLst>
  </p:cSld>
  <p:clrMapOvr>
    <a:masterClrMapping/>
  </p:clrMapOvr>
  <p:transition spd="med">
    <p:zoom dir="in"/>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533401"/>
            <a:ext cx="10972800" cy="5597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B882E1B-8118-880B-B383-DD80095948E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095A319-A7E2-4DEF-CC64-A9DCFFEAA2F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D85C52B7-7FED-1EEF-39E3-9783F0C7224E}"/>
              </a:ext>
            </a:extLst>
          </p:cNvPr>
          <p:cNvSpPr>
            <a:spLocks noGrp="1" noChangeArrowheads="1"/>
          </p:cNvSpPr>
          <p:nvPr>
            <p:ph type="sldNum" sz="quarter" idx="12"/>
          </p:nvPr>
        </p:nvSpPr>
        <p:spPr>
          <a:ln/>
        </p:spPr>
        <p:txBody>
          <a:bodyPr/>
          <a:lstStyle>
            <a:lvl1pPr>
              <a:defRPr/>
            </a:lvl1pPr>
          </a:lstStyle>
          <a:p>
            <a:pPr>
              <a:defRPr/>
            </a:pPr>
            <a:fld id="{569A9C84-EFA9-4B20-9D95-3DD908A2008C}" type="slidenum">
              <a:rPr lang="en-US" altLang="en-US"/>
              <a:pPr>
                <a:defRPr/>
              </a:pPr>
              <a:t>‹#›</a:t>
            </a:fld>
            <a:endParaRPr lang="en-US" altLang="en-US"/>
          </a:p>
        </p:txBody>
      </p:sp>
    </p:spTree>
    <p:extLst>
      <p:ext uri="{BB962C8B-B14F-4D97-AF65-F5344CB8AC3E}">
        <p14:creationId xmlns:p14="http://schemas.microsoft.com/office/powerpoint/2010/main" val="929686212"/>
      </p:ext>
    </p:extLst>
  </p:cSld>
  <p:clrMapOvr>
    <a:masterClrMapping/>
  </p:clrMapOvr>
  <p:transition spd="med">
    <p:zoom dir="in"/>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8BB807E-2805-2E82-3E75-CBC7C0F98E7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9C8D23B-D34E-A72A-DFAD-A7FBA0EA1F9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5F390E5-B63A-E9DF-D8B5-B00CC0E04861}"/>
              </a:ext>
            </a:extLst>
          </p:cNvPr>
          <p:cNvSpPr>
            <a:spLocks noGrp="1" noChangeArrowheads="1"/>
          </p:cNvSpPr>
          <p:nvPr>
            <p:ph type="sldNum" sz="quarter" idx="12"/>
          </p:nvPr>
        </p:nvSpPr>
        <p:spPr>
          <a:ln/>
        </p:spPr>
        <p:txBody>
          <a:bodyPr/>
          <a:lstStyle>
            <a:lvl1pPr>
              <a:defRPr/>
            </a:lvl1pPr>
          </a:lstStyle>
          <a:p>
            <a:pPr>
              <a:defRPr/>
            </a:pPr>
            <a:fld id="{7DA2190A-9C7C-4C9E-847E-C2CF759FD6A8}" type="slidenum">
              <a:rPr lang="en-US" altLang="en-US"/>
              <a:pPr>
                <a:defRPr/>
              </a:pPr>
              <a:t>‹#›</a:t>
            </a:fld>
            <a:endParaRPr lang="en-US" altLang="en-US"/>
          </a:p>
        </p:txBody>
      </p:sp>
    </p:spTree>
    <p:extLst>
      <p:ext uri="{BB962C8B-B14F-4D97-AF65-F5344CB8AC3E}">
        <p14:creationId xmlns:p14="http://schemas.microsoft.com/office/powerpoint/2010/main" val="500979751"/>
      </p:ext>
    </p:extLst>
  </p:cSld>
  <p:clrMapOvr>
    <a:masterClrMapping/>
  </p:clrMapOvr>
  <p:transition spd="med">
    <p:zoom dir="in"/>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8704DE-C493-37B1-017A-D9F394735E5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A4FFDD2-28A2-D7F7-CB03-E246E62F368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0474325-4ECE-14E5-FFA1-A1F6ABB030E3}"/>
              </a:ext>
            </a:extLst>
          </p:cNvPr>
          <p:cNvSpPr>
            <a:spLocks noGrp="1" noChangeArrowheads="1"/>
          </p:cNvSpPr>
          <p:nvPr>
            <p:ph type="sldNum" sz="quarter" idx="12"/>
          </p:nvPr>
        </p:nvSpPr>
        <p:spPr>
          <a:ln/>
        </p:spPr>
        <p:txBody>
          <a:bodyPr/>
          <a:lstStyle>
            <a:lvl1pPr>
              <a:defRPr/>
            </a:lvl1pPr>
          </a:lstStyle>
          <a:p>
            <a:pPr>
              <a:defRPr/>
            </a:pPr>
            <a:fld id="{C01D3DA4-2399-4FAE-8628-212F18186CBB}" type="slidenum">
              <a:rPr lang="en-US" altLang="en-US"/>
              <a:pPr>
                <a:defRPr/>
              </a:pPr>
              <a:t>‹#›</a:t>
            </a:fld>
            <a:endParaRPr lang="en-US" altLang="en-US"/>
          </a:p>
        </p:txBody>
      </p:sp>
    </p:spTree>
    <p:extLst>
      <p:ext uri="{BB962C8B-B14F-4D97-AF65-F5344CB8AC3E}">
        <p14:creationId xmlns:p14="http://schemas.microsoft.com/office/powerpoint/2010/main" val="2431785276"/>
      </p:ext>
    </p:extLst>
  </p:cSld>
  <p:clrMapOvr>
    <a:masterClrMapping/>
  </p:clrMapOvr>
  <p:transition spd="med">
    <p:zoom dir="in"/>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06F68B4-DCE2-37B8-EA59-B3621E14CE2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2DDD2A60-6F3F-93FD-3837-0F7DBE877FD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715D8AD0-0EDC-FDAB-8DEB-34C1E0BA574B}"/>
              </a:ext>
            </a:extLst>
          </p:cNvPr>
          <p:cNvSpPr>
            <a:spLocks noGrp="1" noChangeArrowheads="1"/>
          </p:cNvSpPr>
          <p:nvPr>
            <p:ph type="sldNum" sz="quarter" idx="12"/>
          </p:nvPr>
        </p:nvSpPr>
        <p:spPr>
          <a:ln/>
        </p:spPr>
        <p:txBody>
          <a:bodyPr/>
          <a:lstStyle>
            <a:lvl1pPr>
              <a:defRPr/>
            </a:lvl1pPr>
          </a:lstStyle>
          <a:p>
            <a:pPr>
              <a:defRPr/>
            </a:pPr>
            <a:fld id="{3F514228-AB7D-4BE5-B3E1-611784BECA43}" type="slidenum">
              <a:rPr lang="en-US" altLang="en-US"/>
              <a:pPr>
                <a:defRPr/>
              </a:pPr>
              <a:t>‹#›</a:t>
            </a:fld>
            <a:endParaRPr lang="en-US" altLang="en-US"/>
          </a:p>
        </p:txBody>
      </p:sp>
    </p:spTree>
    <p:extLst>
      <p:ext uri="{BB962C8B-B14F-4D97-AF65-F5344CB8AC3E}">
        <p14:creationId xmlns:p14="http://schemas.microsoft.com/office/powerpoint/2010/main" val="2309999913"/>
      </p:ext>
    </p:extLst>
  </p:cSld>
  <p:clrMapOvr>
    <a:masterClrMapping/>
  </p:clrMapOvr>
  <p:transition spd="med">
    <p:zoom dir="in"/>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260000"/>
        </a:solidFill>
        <a:effectLst/>
      </p:bgPr>
    </p:bg>
    <p:spTree>
      <p:nvGrpSpPr>
        <p:cNvPr id="1" name=""/>
        <p:cNvGrpSpPr/>
        <p:nvPr/>
      </p:nvGrpSpPr>
      <p:grpSpPr>
        <a:xfrm>
          <a:off x="0" y="0"/>
          <a:ext cx="0" cy="0"/>
          <a:chOff x="0" y="0"/>
          <a:chExt cx="0" cy="0"/>
        </a:xfrm>
      </p:grpSpPr>
      <p:sp>
        <p:nvSpPr>
          <p:cNvPr id="442"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09600" y="4056063"/>
            <a:ext cx="10972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AE80548-8F95-8F53-228B-62B51104711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4E10FCAD-AC11-F23C-6133-9E33D40975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D82F7F02-1D22-95B4-39C5-1F492B9B69B3}"/>
              </a:ext>
            </a:extLst>
          </p:cNvPr>
          <p:cNvSpPr>
            <a:spLocks noGrp="1" noChangeArrowheads="1"/>
          </p:cNvSpPr>
          <p:nvPr>
            <p:ph type="sldNum" sz="quarter" idx="12"/>
          </p:nvPr>
        </p:nvSpPr>
        <p:spPr>
          <a:ln/>
        </p:spPr>
        <p:txBody>
          <a:bodyPr/>
          <a:lstStyle>
            <a:lvl1pPr>
              <a:defRPr/>
            </a:lvl1pPr>
          </a:lstStyle>
          <a:p>
            <a:pPr>
              <a:defRPr/>
            </a:pPr>
            <a:fld id="{A55A52D5-0B33-4DCE-9B4E-19C6AFB2EE93}" type="slidenum">
              <a:rPr lang="en-US" altLang="en-US"/>
              <a:pPr>
                <a:defRPr/>
              </a:pPr>
              <a:t>‹#›</a:t>
            </a:fld>
            <a:endParaRPr lang="en-US" altLang="en-US"/>
          </a:p>
        </p:txBody>
      </p:sp>
    </p:spTree>
    <p:extLst>
      <p:ext uri="{BB962C8B-B14F-4D97-AF65-F5344CB8AC3E}">
        <p14:creationId xmlns:p14="http://schemas.microsoft.com/office/powerpoint/2010/main" val="425830926"/>
      </p:ext>
    </p:extLst>
  </p:cSld>
  <p:clrMapOvr>
    <a:masterClrMapping/>
  </p:clrMapOvr>
  <p:transition spd="med">
    <p:zoom dir="in"/>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828801"/>
            <a:ext cx="5384800" cy="20748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56063"/>
            <a:ext cx="5384800" cy="20748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828801"/>
            <a:ext cx="5384800" cy="4302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D9357539-26B9-3CFA-AB25-406E254950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73355C88-C703-2A58-43EA-5B0BBC0E1CE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AD0E7F86-6019-9418-3435-A7CF540546B5}"/>
              </a:ext>
            </a:extLst>
          </p:cNvPr>
          <p:cNvSpPr>
            <a:spLocks noGrp="1" noChangeArrowheads="1"/>
          </p:cNvSpPr>
          <p:nvPr>
            <p:ph type="sldNum" sz="quarter" idx="12"/>
          </p:nvPr>
        </p:nvSpPr>
        <p:spPr>
          <a:ln/>
        </p:spPr>
        <p:txBody>
          <a:bodyPr/>
          <a:lstStyle>
            <a:lvl1pPr>
              <a:defRPr/>
            </a:lvl1pPr>
          </a:lstStyle>
          <a:p>
            <a:pPr>
              <a:defRPr/>
            </a:pPr>
            <a:fld id="{4EAB788E-F17B-4E7A-A836-51E3B1501574}" type="slidenum">
              <a:rPr lang="en-US" altLang="en-US"/>
              <a:pPr>
                <a:defRPr/>
              </a:pPr>
              <a:t>‹#›</a:t>
            </a:fld>
            <a:endParaRPr lang="en-US" altLang="en-US"/>
          </a:p>
        </p:txBody>
      </p:sp>
    </p:spTree>
    <p:extLst>
      <p:ext uri="{BB962C8B-B14F-4D97-AF65-F5344CB8AC3E}">
        <p14:creationId xmlns:p14="http://schemas.microsoft.com/office/powerpoint/2010/main" val="1962891476"/>
      </p:ext>
    </p:extLst>
  </p:cSld>
  <p:clrMapOvr>
    <a:masterClrMapping/>
  </p:clrMapOvr>
  <p:transition spd="med">
    <p:zoom dir="in"/>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Content with Caption">
    <p:bg>
      <p:bgPr>
        <a:solidFill>
          <a:srgbClr val="260000"/>
        </a:solidFill>
        <a:effectLst/>
      </p:bgPr>
    </p:bg>
    <p:spTree>
      <p:nvGrpSpPr>
        <p:cNvPr id="1" name=""/>
        <p:cNvGrpSpPr/>
        <p:nvPr/>
      </p:nvGrpSpPr>
      <p:grpSpPr>
        <a:xfrm>
          <a:off x="0" y="0"/>
          <a:ext cx="0" cy="0"/>
          <a:chOff x="0" y="0"/>
          <a:chExt cx="0" cy="0"/>
        </a:xfrm>
      </p:grpSpPr>
      <p:sp>
        <p:nvSpPr>
          <p:cNvPr id="449"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50" name="Body Level One…"/>
          <p:cNvSpPr txBox="1">
            <a:spLocks noGrp="1"/>
          </p:cNvSpPr>
          <p:nvPr>
            <p:ph type="body" sz="half" idx="1"/>
          </p:nvPr>
        </p:nvSpPr>
        <p:spPr>
          <a:xfrm>
            <a:off x="5183716" y="987425"/>
            <a:ext cx="6172201" cy="4873626"/>
          </a:xfrm>
          <a:prstGeom prst="rect">
            <a:avLst/>
          </a:prstGeom>
        </p:spPr>
        <p:txBody>
          <a:bodyPr/>
          <a:lstStyle>
            <a:lvl1pPr marL="342900" indent="-342900">
              <a:lnSpc>
                <a:spcPct val="100000"/>
              </a:lnSpc>
              <a:spcBef>
                <a:spcPts val="700"/>
              </a:spcBef>
              <a:buClr>
                <a:srgbClr val="FFCC66"/>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51" name="Text Placeholder 3"/>
          <p:cNvSpPr>
            <a:spLocks noGrp="1"/>
          </p:cNvSpPr>
          <p:nvPr>
            <p:ph type="body" sz="quarter" idx="21"/>
          </p:nvPr>
        </p:nvSpPr>
        <p:spPr>
          <a:xfrm>
            <a:off x="840317" y="2057400"/>
            <a:ext cx="3932768" cy="3811588"/>
          </a:xfrm>
          <a:prstGeom prst="rect">
            <a:avLst/>
          </a:prstGeom>
        </p:spPr>
        <p:txBody>
          <a:bodyPr/>
          <a:lstStyle/>
          <a:p>
            <a:pPr marL="0" indent="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Tahoma"/>
                <a:ea typeface="Tahoma"/>
                <a:cs typeface="Tahoma"/>
                <a:sym typeface="Tahoma"/>
              </a:defRPr>
            </a:pPr>
            <a:endParaRPr/>
          </a:p>
        </p:txBody>
      </p:sp>
      <p:sp>
        <p:nvSpPr>
          <p:cNvPr id="452"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Picture with Caption">
    <p:bg>
      <p:bgPr>
        <a:solidFill>
          <a:srgbClr val="260000"/>
        </a:solidFill>
        <a:effectLst/>
      </p:bgPr>
    </p:bg>
    <p:spTree>
      <p:nvGrpSpPr>
        <p:cNvPr id="1" name=""/>
        <p:cNvGrpSpPr/>
        <p:nvPr/>
      </p:nvGrpSpPr>
      <p:grpSpPr>
        <a:xfrm>
          <a:off x="0" y="0"/>
          <a:ext cx="0" cy="0"/>
          <a:chOff x="0" y="0"/>
          <a:chExt cx="0" cy="0"/>
        </a:xfrm>
      </p:grpSpPr>
      <p:sp>
        <p:nvSpPr>
          <p:cNvPr id="459"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60"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461" name="Body Level One…"/>
          <p:cNvSpPr txBox="1">
            <a:spLocks noGrp="1"/>
          </p:cNvSpPr>
          <p:nvPr>
            <p:ph type="body" sz="quarter" idx="1"/>
          </p:nvPr>
        </p:nvSpPr>
        <p:spPr>
          <a:xfrm>
            <a:off x="840317" y="2057400"/>
            <a:ext cx="3932768" cy="3811588"/>
          </a:xfrm>
          <a:prstGeom prst="rect">
            <a:avLst/>
          </a:prstGeom>
        </p:spPr>
        <p:txBody>
          <a:bodyPr/>
          <a:lstStyle>
            <a:lvl1pPr marL="0" indent="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Tahoma"/>
                <a:ea typeface="Tahoma"/>
                <a:cs typeface="Tahoma"/>
                <a:sym typeface="Tahoma"/>
              </a:defRPr>
            </a:lvl1pPr>
            <a:lvl2pPr marL="0" indent="4572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Tahoma"/>
                <a:ea typeface="Tahoma"/>
                <a:cs typeface="Tahoma"/>
                <a:sym typeface="Tahoma"/>
              </a:defRPr>
            </a:lvl2pPr>
            <a:lvl3pPr marL="0" indent="9144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Tahoma"/>
                <a:ea typeface="Tahoma"/>
                <a:cs typeface="Tahoma"/>
                <a:sym typeface="Tahoma"/>
              </a:defRPr>
            </a:lvl3pPr>
            <a:lvl4pPr marL="0" indent="13716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Tahoma"/>
                <a:ea typeface="Tahoma"/>
                <a:cs typeface="Tahoma"/>
                <a:sym typeface="Tahoma"/>
              </a:defRPr>
            </a:lvl4pPr>
            <a:lvl5pPr marL="0" indent="1828800">
              <a:lnSpc>
                <a:spcPct val="100000"/>
              </a:lnSpc>
              <a:spcBef>
                <a:spcPts val="300"/>
              </a:spcBef>
              <a:buClrTx/>
              <a:buSzTx/>
              <a:buFontTx/>
              <a:buNone/>
              <a:defRPr sz="16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62"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Content">
    <p:bg>
      <p:bgPr>
        <a:solidFill>
          <a:srgbClr val="260000"/>
        </a:solidFill>
        <a:effectLst/>
      </p:bgPr>
    </p:bg>
    <p:spTree>
      <p:nvGrpSpPr>
        <p:cNvPr id="1" name=""/>
        <p:cNvGrpSpPr/>
        <p:nvPr/>
      </p:nvGrpSpPr>
      <p:grpSpPr>
        <a:xfrm>
          <a:off x="0" y="0"/>
          <a:ext cx="0" cy="0"/>
          <a:chOff x="0" y="0"/>
          <a:chExt cx="0" cy="0"/>
        </a:xfrm>
      </p:grpSpPr>
      <p:sp>
        <p:nvSpPr>
          <p:cNvPr id="469" name="Body Level One…"/>
          <p:cNvSpPr txBox="1">
            <a:spLocks noGrp="1"/>
          </p:cNvSpPr>
          <p:nvPr>
            <p:ph type="body" idx="1"/>
          </p:nvPr>
        </p:nvSpPr>
        <p:spPr>
          <a:xfrm>
            <a:off x="609600" y="274638"/>
            <a:ext cx="10972800" cy="5821363"/>
          </a:xfrm>
          <a:prstGeom prst="rect">
            <a:avLst/>
          </a:prstGeom>
        </p:spPr>
        <p:txBody>
          <a:bodyPr/>
          <a:lstStyle>
            <a:lvl1pPr marL="342900" indent="-342900">
              <a:lnSpc>
                <a:spcPct val="100000"/>
              </a:lnSpc>
              <a:spcBef>
                <a:spcPts val="700"/>
              </a:spcBef>
              <a:buClr>
                <a:srgbClr val="FFCC66"/>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70"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Title, 2 Content and Text">
    <p:bg>
      <p:bgPr>
        <a:solidFill>
          <a:srgbClr val="260000"/>
        </a:solidFill>
        <a:effectLst/>
      </p:bgPr>
    </p:bg>
    <p:spTree>
      <p:nvGrpSpPr>
        <p:cNvPr id="1" name=""/>
        <p:cNvGrpSpPr/>
        <p:nvPr/>
      </p:nvGrpSpPr>
      <p:grpSpPr>
        <a:xfrm>
          <a:off x="0" y="0"/>
          <a:ext cx="0" cy="0"/>
          <a:chOff x="0" y="0"/>
          <a:chExt cx="0" cy="0"/>
        </a:xfrm>
      </p:grpSpPr>
      <p:sp>
        <p:nvSpPr>
          <p:cNvPr id="477" name="Title Text"/>
          <p:cNvSpPr txBox="1">
            <a:spLocks noGrp="1"/>
          </p:cNvSpPr>
          <p:nvPr>
            <p:ph type="title"/>
          </p:nvPr>
        </p:nvSpPr>
        <p:spPr>
          <a:xfrm>
            <a:off x="609600" y="274638"/>
            <a:ext cx="10972800" cy="1143001"/>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78" name="Body Level One…"/>
          <p:cNvSpPr txBox="1">
            <a:spLocks noGrp="1"/>
          </p:cNvSpPr>
          <p:nvPr>
            <p:ph type="body" sz="quarter" idx="1"/>
          </p:nvPr>
        </p:nvSpPr>
        <p:spPr>
          <a:xfrm>
            <a:off x="609600" y="1600200"/>
            <a:ext cx="5384800" cy="2171700"/>
          </a:xfrm>
          <a:prstGeom prst="rect">
            <a:avLst/>
          </a:prstGeom>
        </p:spPr>
        <p:txBody>
          <a:bodyPr/>
          <a:lstStyle>
            <a:lvl1pPr marL="342900" indent="-342900">
              <a:lnSpc>
                <a:spcPct val="100000"/>
              </a:lnSpc>
              <a:spcBef>
                <a:spcPts val="700"/>
              </a:spcBef>
              <a:buClr>
                <a:srgbClr val="FFCC66"/>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79" name="Text Placeholder 4"/>
          <p:cNvSpPr>
            <a:spLocks noGrp="1"/>
          </p:cNvSpPr>
          <p:nvPr>
            <p:ph type="body" sz="half" idx="21"/>
          </p:nvPr>
        </p:nvSpPr>
        <p:spPr>
          <a:xfrm>
            <a:off x="6197600" y="1600200"/>
            <a:ext cx="5384800" cy="4495800"/>
          </a:xfrm>
          <a:prstGeom prst="rect">
            <a:avLst/>
          </a:prstGeom>
        </p:spPr>
        <p:txBody>
          <a:bodyPr/>
          <a:lstStyle/>
          <a:p>
            <a:pPr marL="342900" indent="-342900">
              <a:lnSpc>
                <a:spcPct val="100000"/>
              </a:lnSpc>
              <a:spcBef>
                <a:spcPts val="700"/>
              </a:spcBef>
              <a:buClr>
                <a:srgbClr val="FFCC66"/>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pPr>
            <a:endParaRPr/>
          </a:p>
        </p:txBody>
      </p:sp>
      <p:sp>
        <p:nvSpPr>
          <p:cNvPr id="480"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solidFill>
          <a:srgbClr val="260000"/>
        </a:solidFill>
        <a:effectLst/>
      </p:bgPr>
    </p:bg>
    <p:spTree>
      <p:nvGrpSpPr>
        <p:cNvPr id="1" name=""/>
        <p:cNvGrpSpPr/>
        <p:nvPr/>
      </p:nvGrpSpPr>
      <p:grpSpPr>
        <a:xfrm>
          <a:off x="0" y="0"/>
          <a:ext cx="0" cy="0"/>
          <a:chOff x="0" y="0"/>
          <a:chExt cx="0" cy="0"/>
        </a:xfrm>
      </p:grpSpPr>
      <p:sp>
        <p:nvSpPr>
          <p:cNvPr id="487" name="Title Text"/>
          <p:cNvSpPr txBox="1">
            <a:spLocks noGrp="1"/>
          </p:cNvSpPr>
          <p:nvPr>
            <p:ph type="title"/>
          </p:nvPr>
        </p:nvSpPr>
        <p:spPr>
          <a:xfrm>
            <a:off x="609600" y="274638"/>
            <a:ext cx="10972800" cy="1143001"/>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88" name="Body Level One…"/>
          <p:cNvSpPr txBox="1">
            <a:spLocks noGrp="1"/>
          </p:cNvSpPr>
          <p:nvPr>
            <p:ph type="body" sz="half" idx="1"/>
          </p:nvPr>
        </p:nvSpPr>
        <p:spPr>
          <a:xfrm>
            <a:off x="609600" y="1600200"/>
            <a:ext cx="5384800" cy="4495800"/>
          </a:xfrm>
          <a:prstGeom prst="rect">
            <a:avLst/>
          </a:prstGeom>
        </p:spPr>
        <p:txBody>
          <a:bodyPr/>
          <a:lstStyle>
            <a:lvl1pPr marL="342900" indent="-342900">
              <a:lnSpc>
                <a:spcPct val="100000"/>
              </a:lnSpc>
              <a:spcBef>
                <a:spcPts val="700"/>
              </a:spcBef>
              <a:buClr>
                <a:srgbClr val="FFCC66"/>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89"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solidFill>
          <a:srgbClr val="260000"/>
        </a:solidFill>
        <a:effectLst/>
      </p:bgPr>
    </p:bg>
    <p:spTree>
      <p:nvGrpSpPr>
        <p:cNvPr id="1" name=""/>
        <p:cNvGrpSpPr/>
        <p:nvPr/>
      </p:nvGrpSpPr>
      <p:grpSpPr>
        <a:xfrm>
          <a:off x="0" y="0"/>
          <a:ext cx="0" cy="0"/>
          <a:chOff x="0" y="0"/>
          <a:chExt cx="0" cy="0"/>
        </a:xfrm>
      </p:grpSpPr>
      <p:sp>
        <p:nvSpPr>
          <p:cNvPr id="496" name="Title Text"/>
          <p:cNvSpPr txBox="1">
            <a:spLocks noGrp="1"/>
          </p:cNvSpPr>
          <p:nvPr>
            <p:ph type="title"/>
          </p:nvPr>
        </p:nvSpPr>
        <p:spPr>
          <a:xfrm>
            <a:off x="609600" y="274638"/>
            <a:ext cx="10972800" cy="1143001"/>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497" name="Body Level One…"/>
          <p:cNvSpPr txBox="1">
            <a:spLocks noGrp="1"/>
          </p:cNvSpPr>
          <p:nvPr>
            <p:ph type="body" sz="half" idx="1"/>
          </p:nvPr>
        </p:nvSpPr>
        <p:spPr>
          <a:xfrm>
            <a:off x="609600" y="1600200"/>
            <a:ext cx="5384800" cy="4495800"/>
          </a:xfrm>
          <a:prstGeom prst="rect">
            <a:avLst/>
          </a:prstGeom>
        </p:spPr>
        <p:txBody>
          <a:bodyPr/>
          <a:lstStyle>
            <a:lvl1pPr marL="342900" indent="-342900">
              <a:lnSpc>
                <a:spcPct val="100000"/>
              </a:lnSpc>
              <a:spcBef>
                <a:spcPts val="700"/>
              </a:spcBef>
              <a:buClr>
                <a:srgbClr val="FFCC66"/>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498" name="Text Placeholder 3"/>
          <p:cNvSpPr>
            <a:spLocks noGrp="1"/>
          </p:cNvSpPr>
          <p:nvPr>
            <p:ph type="body" sz="half" idx="21"/>
          </p:nvPr>
        </p:nvSpPr>
        <p:spPr>
          <a:xfrm>
            <a:off x="6197600" y="1600200"/>
            <a:ext cx="5384800" cy="4495800"/>
          </a:xfrm>
          <a:prstGeom prst="rect">
            <a:avLst/>
          </a:prstGeom>
        </p:spPr>
        <p:txBody>
          <a:bodyPr/>
          <a:lstStyle/>
          <a:p>
            <a:pPr marL="342900" indent="-342900">
              <a:lnSpc>
                <a:spcPct val="100000"/>
              </a:lnSpc>
              <a:spcBef>
                <a:spcPts val="700"/>
              </a:spcBef>
              <a:buClr>
                <a:srgbClr val="FFCC66"/>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pPr>
            <a:endParaRPr/>
          </a:p>
        </p:txBody>
      </p:sp>
      <p:sp>
        <p:nvSpPr>
          <p:cNvPr id="499"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sp>
        <p:nvSpPr>
          <p:cNvPr id="49" name="Rectangle 7"/>
          <p:cNvSpPr/>
          <p:nvPr/>
        </p:nvSpPr>
        <p:spPr>
          <a:xfrm>
            <a:off x="0" y="2019475"/>
            <a:ext cx="12192000" cy="4105942"/>
          </a:xfrm>
          <a:prstGeom prst="rect">
            <a:avLst/>
          </a:prstGeom>
          <a:gradFill>
            <a:gsLst>
              <a:gs pos="0">
                <a:srgbClr val="DFDBD5">
                  <a:alpha val="0"/>
                </a:srgbClr>
              </a:gs>
              <a:gs pos="100000">
                <a:srgbClr val="DFDBD5"/>
              </a:gs>
            </a:gsLst>
            <a:lin ang="5400000"/>
          </a:gradFill>
          <a:ln w="12700">
            <a:miter lim="400000"/>
          </a:ln>
        </p:spPr>
        <p:txBody>
          <a:bodyPr lIns="45719" rIns="45719"/>
          <a:lstStyle/>
          <a:p>
            <a:endParaRPr/>
          </a:p>
        </p:txBody>
      </p:sp>
      <p:pic>
        <p:nvPicPr>
          <p:cNvPr id="50" name="Picture 6" descr="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26479"/>
            <a:ext cx="12192000" cy="731525"/>
          </a:xfrm>
          <a:prstGeom prst="rect">
            <a:avLst/>
          </a:prstGeom>
          <a:ln w="12700">
            <a:miter lim="400000"/>
          </a:ln>
        </p:spPr>
      </p:pic>
      <p:sp>
        <p:nvSpPr>
          <p:cNvPr id="51" name="Straight Connector 9"/>
          <p:cNvSpPr/>
          <p:nvPr/>
        </p:nvSpPr>
        <p:spPr>
          <a:xfrm>
            <a:off x="0" y="6128413"/>
            <a:ext cx="12192000" cy="1"/>
          </a:xfrm>
          <a:prstGeom prst="line">
            <a:avLst/>
          </a:prstGeom>
          <a:ln w="12700">
            <a:solidFill>
              <a:srgbClr val="000001">
                <a:alpha val="20000"/>
              </a:srgbClr>
            </a:solidFill>
          </a:ln>
        </p:spPr>
        <p:txBody>
          <a:bodyPr lIns="45719" rIns="45719"/>
          <a:lstStyle/>
          <a:p>
            <a:endParaRPr/>
          </a:p>
        </p:txBody>
      </p:sp>
      <p:sp>
        <p:nvSpPr>
          <p:cNvPr id="52" name="Title Text"/>
          <p:cNvSpPr txBox="1">
            <a:spLocks noGrp="1"/>
          </p:cNvSpPr>
          <p:nvPr>
            <p:ph type="title"/>
          </p:nvPr>
        </p:nvSpPr>
        <p:spPr>
          <a:xfrm>
            <a:off x="1454239" y="1756130"/>
            <a:ext cx="8643154" cy="1887951"/>
          </a:xfrm>
          <a:prstGeom prst="rect">
            <a:avLst/>
          </a:prstGeom>
        </p:spPr>
        <p:txBody>
          <a:bodyPr anchor="b"/>
          <a:lstStyle>
            <a:lvl1pPr>
              <a:defRPr sz="3600"/>
            </a:lvl1pPr>
          </a:lstStyle>
          <a:p>
            <a:r>
              <a:t>Title Text</a:t>
            </a:r>
          </a:p>
        </p:txBody>
      </p:sp>
      <p:sp>
        <p:nvSpPr>
          <p:cNvPr id="53" name="Body Level One…"/>
          <p:cNvSpPr txBox="1">
            <a:spLocks noGrp="1"/>
          </p:cNvSpPr>
          <p:nvPr>
            <p:ph type="body" sz="quarter" idx="1"/>
          </p:nvPr>
        </p:nvSpPr>
        <p:spPr>
          <a:xfrm>
            <a:off x="1454239" y="3806195"/>
            <a:ext cx="8630447" cy="1012930"/>
          </a:xfrm>
          <a:prstGeom prst="rect">
            <a:avLst/>
          </a:prstGeom>
        </p:spPr>
        <p:txBody>
          <a:bodyPr/>
          <a:lstStyle>
            <a:lvl1pPr marL="0" indent="0">
              <a:buClrTx/>
              <a:buSzTx/>
              <a:buFontTx/>
              <a:buNone/>
              <a:defRPr sz="1800"/>
            </a:lvl1pPr>
            <a:lvl2pPr marL="0" indent="457200">
              <a:buClrTx/>
              <a:buSzTx/>
              <a:buFontTx/>
              <a:buNone/>
              <a:defRPr sz="1800"/>
            </a:lvl2pPr>
            <a:lvl3pPr marL="0" indent="914400">
              <a:buClrTx/>
              <a:buSzTx/>
              <a:buFontTx/>
              <a:buNone/>
              <a:defRPr sz="1800"/>
            </a:lvl3pPr>
            <a:lvl4pPr marL="0" indent="1371600">
              <a:buClrTx/>
              <a:buSzTx/>
              <a:buFontTx/>
              <a:buNone/>
              <a:defRPr sz="1800"/>
            </a:lvl4pPr>
            <a:lvl5pPr marL="0" indent="1828800">
              <a:buClrTx/>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55" name="Straight Connector 14"/>
          <p:cNvSpPr/>
          <p:nvPr/>
        </p:nvSpPr>
        <p:spPr>
          <a:xfrm>
            <a:off x="1454239" y="3804985"/>
            <a:ext cx="8630447" cy="1"/>
          </a:xfrm>
          <a:prstGeom prst="line">
            <a:avLst/>
          </a:prstGeom>
          <a:ln w="31750">
            <a:solidFill>
              <a:schemeClr val="accent1"/>
            </a:solidFill>
          </a:ln>
        </p:spPr>
        <p:txBody>
          <a:bodyPr lIns="45719" rIns="45719"/>
          <a:lstStyle/>
          <a:p>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260000"/>
        </a:solidFill>
        <a:effectLst/>
      </p:bgPr>
    </p:bg>
    <p:spTree>
      <p:nvGrpSpPr>
        <p:cNvPr id="1" name=""/>
        <p:cNvGrpSpPr/>
        <p:nvPr/>
      </p:nvGrpSpPr>
      <p:grpSpPr>
        <a:xfrm>
          <a:off x="0" y="0"/>
          <a:ext cx="0" cy="0"/>
          <a:chOff x="0" y="0"/>
          <a:chExt cx="0" cy="0"/>
        </a:xfrm>
      </p:grpSpPr>
      <p:sp>
        <p:nvSpPr>
          <p:cNvPr id="506" name="Title Text"/>
          <p:cNvSpPr txBox="1">
            <a:spLocks noGrp="1"/>
          </p:cNvSpPr>
          <p:nvPr>
            <p:ph type="title"/>
          </p:nvPr>
        </p:nvSpPr>
        <p:spPr>
          <a:xfrm>
            <a:off x="609600" y="274638"/>
            <a:ext cx="10972800" cy="1143001"/>
          </a:xfrm>
          <a:prstGeom prst="rect">
            <a:avLst/>
          </a:prstGeom>
        </p:spPr>
        <p:txBody>
          <a:bodyPr anchor="ctr"/>
          <a:lstStyle>
            <a:lvl1pPr algn="ctr">
              <a:lnSpc>
                <a:spcPct val="100000"/>
              </a:lnSpc>
              <a:defRPr sz="4400" cap="none">
                <a:solidFill>
                  <a:srgbClr val="FFFFC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507" name="Body Level One…"/>
          <p:cNvSpPr txBox="1">
            <a:spLocks noGrp="1"/>
          </p:cNvSpPr>
          <p:nvPr>
            <p:ph type="body" sz="half" idx="1"/>
          </p:nvPr>
        </p:nvSpPr>
        <p:spPr>
          <a:xfrm>
            <a:off x="609600" y="1600200"/>
            <a:ext cx="5384800" cy="4495800"/>
          </a:xfrm>
          <a:prstGeom prst="rect">
            <a:avLst/>
          </a:prstGeom>
        </p:spPr>
        <p:txBody>
          <a:bodyPr/>
          <a:lstStyle>
            <a:lvl1pPr marL="342900" indent="-342900">
              <a:lnSpc>
                <a:spcPct val="100000"/>
              </a:lnSpc>
              <a:spcBef>
                <a:spcPts val="700"/>
              </a:spcBef>
              <a:buClr>
                <a:srgbClr val="FFCC66"/>
              </a:buClr>
              <a:buSzPct val="80000"/>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1pPr>
            <a:lvl2pPr marL="783771" indent="-326571">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2pPr>
            <a:lvl3pPr marL="1219200" indent="-30480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3pPr>
            <a:lvl4pPr marL="17373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4pPr>
            <a:lvl5pPr marL="2194560" indent="-365760">
              <a:lnSpc>
                <a:spcPct val="100000"/>
              </a:lnSpc>
              <a:spcBef>
                <a:spcPts val="700"/>
              </a:spcBef>
              <a:buClr>
                <a:srgbClr val="FFCC66"/>
              </a:buClr>
              <a:buFontTx/>
              <a:buChar char="▪"/>
              <a:defRPr sz="3200">
                <a:solidFill>
                  <a:srgbClr val="FFFFFF"/>
                </a:solidFill>
                <a:effectLst>
                  <a:outerShdw blurRad="38100" dist="38100" dir="2700000" rotWithShape="0">
                    <a:srgbClr val="000000"/>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508" name="Slide Number"/>
          <p:cNvSpPr txBox="1">
            <a:spLocks noGrp="1"/>
          </p:cNvSpPr>
          <p:nvPr>
            <p:ph type="sldNum" sz="quarter" idx="2"/>
          </p:nvPr>
        </p:nvSpPr>
        <p:spPr>
          <a:xfrm>
            <a:off x="11311870" y="6436360"/>
            <a:ext cx="270531" cy="269241"/>
          </a:xfrm>
          <a:prstGeom prst="rect">
            <a:avLst/>
          </a:prstGeom>
        </p:spPr>
        <p:txBody>
          <a:bodyPr anchor="b"/>
          <a:lstStyle>
            <a:lvl1pPr>
              <a:defRPr sz="1200">
                <a:solidFill>
                  <a:srgbClr val="FFFFFF"/>
                </a:solidFill>
                <a:effectLst>
                  <a:outerShdw blurRad="38100" dist="38100" dir="2700000" rotWithShape="0">
                    <a:srgbClr val="000000"/>
                  </a:outerShdw>
                </a:effectLst>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itle Slide">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515" name="Rectangle 3"/>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16" name="Rectangle 4"/>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17" name="Rectangle 5"/>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18" name="Rectangle 6"/>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19" name="Rectangle 9"/>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20" name="Rectangle 10"/>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21" name="Rectangle 11"/>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22" name="Rectangle 12"/>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23" name="Rectangle 13"/>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24" name="Title Text"/>
          <p:cNvSpPr txBox="1">
            <a:spLocks noGrp="1"/>
          </p:cNvSpPr>
          <p:nvPr>
            <p:ph type="title"/>
          </p:nvPr>
        </p:nvSpPr>
        <p:spPr>
          <a:xfrm>
            <a:off x="1219200" y="4343400"/>
            <a:ext cx="10363200" cy="1975105"/>
          </a:xfrm>
          <a:prstGeom prst="rect">
            <a:avLst/>
          </a:prstGeom>
        </p:spPr>
        <p:txBody>
          <a:bodyPr/>
          <a:lstStyle>
            <a:lvl1pPr marR="9144">
              <a:lnSpc>
                <a:spcPct val="100000"/>
              </a:lnSpc>
              <a:defRPr sz="4000" b="1">
                <a:solidFill>
                  <a:srgbClr val="C1EEFF"/>
                </a:solidFill>
                <a:latin typeface="Lucida Sans"/>
                <a:ea typeface="Lucida Sans"/>
                <a:cs typeface="Lucida Sans"/>
                <a:sym typeface="Lucida Sans"/>
              </a:defRPr>
            </a:lvl1pPr>
          </a:lstStyle>
          <a:p>
            <a:r>
              <a:t>Title Text</a:t>
            </a:r>
          </a:p>
        </p:txBody>
      </p:sp>
      <p:sp>
        <p:nvSpPr>
          <p:cNvPr id="525" name="Body Level One…"/>
          <p:cNvSpPr txBox="1">
            <a:spLocks noGrp="1"/>
          </p:cNvSpPr>
          <p:nvPr>
            <p:ph type="body" sz="quarter" idx="1"/>
          </p:nvPr>
        </p:nvSpPr>
        <p:spPr>
          <a:xfrm>
            <a:off x="1219200" y="2834639"/>
            <a:ext cx="10363200" cy="1508761"/>
          </a:xfrm>
          <a:prstGeom prst="rect">
            <a:avLst/>
          </a:prstGeom>
        </p:spPr>
        <p:txBody>
          <a:bodyPr anchor="b"/>
          <a:lstStyle>
            <a:lvl1pPr marL="0" indent="0">
              <a:lnSpc>
                <a:spcPct val="100000"/>
              </a:lnSpc>
              <a:spcBef>
                <a:spcPts val="0"/>
              </a:spcBef>
              <a:buClrTx/>
              <a:buSzTx/>
              <a:buFontTx/>
              <a:buNone/>
              <a:defRPr>
                <a:solidFill>
                  <a:srgbClr val="FFFFFF"/>
                </a:solidFill>
                <a:latin typeface="Book Antiqua"/>
                <a:ea typeface="Book Antiqua"/>
                <a:cs typeface="Book Antiqua"/>
                <a:sym typeface="Book Antiqua"/>
              </a:defRPr>
            </a:lvl1pPr>
            <a:lvl2pPr marL="0" indent="457200">
              <a:lnSpc>
                <a:spcPct val="100000"/>
              </a:lnSpc>
              <a:spcBef>
                <a:spcPts val="0"/>
              </a:spcBef>
              <a:buClrTx/>
              <a:buSzTx/>
              <a:buFontTx/>
              <a:buNone/>
              <a:defRPr>
                <a:solidFill>
                  <a:srgbClr val="FFFFFF"/>
                </a:solidFill>
                <a:latin typeface="Book Antiqua"/>
                <a:ea typeface="Book Antiqua"/>
                <a:cs typeface="Book Antiqua"/>
                <a:sym typeface="Book Antiqua"/>
              </a:defRPr>
            </a:lvl2pPr>
            <a:lvl3pPr marL="0" indent="914400">
              <a:lnSpc>
                <a:spcPct val="100000"/>
              </a:lnSpc>
              <a:spcBef>
                <a:spcPts val="0"/>
              </a:spcBef>
              <a:buClrTx/>
              <a:buSzTx/>
              <a:buFontTx/>
              <a:buNone/>
              <a:defRPr>
                <a:solidFill>
                  <a:srgbClr val="FFFFFF"/>
                </a:solidFill>
                <a:latin typeface="Book Antiqua"/>
                <a:ea typeface="Book Antiqua"/>
                <a:cs typeface="Book Antiqua"/>
                <a:sym typeface="Book Antiqua"/>
              </a:defRPr>
            </a:lvl3pPr>
            <a:lvl4pPr marL="0" indent="1371600">
              <a:lnSpc>
                <a:spcPct val="100000"/>
              </a:lnSpc>
              <a:spcBef>
                <a:spcPts val="0"/>
              </a:spcBef>
              <a:buClrTx/>
              <a:buSzTx/>
              <a:buFontTx/>
              <a:buNone/>
              <a:defRPr>
                <a:solidFill>
                  <a:srgbClr val="FFFFFF"/>
                </a:solidFill>
                <a:latin typeface="Book Antiqua"/>
                <a:ea typeface="Book Antiqua"/>
                <a:cs typeface="Book Antiqua"/>
                <a:sym typeface="Book Antiqua"/>
              </a:defRPr>
            </a:lvl4pPr>
            <a:lvl5pPr marL="0" indent="1828800">
              <a:lnSpc>
                <a:spcPct val="100000"/>
              </a:lnSpc>
              <a:spcBef>
                <a:spcPts val="0"/>
              </a:spcBef>
              <a:buClrTx/>
              <a:buSzTx/>
              <a:buFontTx/>
              <a:buNone/>
              <a:defRPr>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26"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itle Slide 0">
    <p:bg>
      <p:bgPr>
        <a:solidFill>
          <a:srgbClr val="0D5A4F"/>
        </a:solidFill>
        <a:effectLst/>
      </p:bgPr>
    </p:bg>
    <p:spTree>
      <p:nvGrpSpPr>
        <p:cNvPr id="1" name=""/>
        <p:cNvGrpSpPr/>
        <p:nvPr/>
      </p:nvGrpSpPr>
      <p:grpSpPr>
        <a:xfrm>
          <a:off x="0" y="0"/>
          <a:ext cx="0" cy="0"/>
          <a:chOff x="0" y="0"/>
          <a:chExt cx="0" cy="0"/>
        </a:xfrm>
      </p:grpSpPr>
      <p:sp>
        <p:nvSpPr>
          <p:cNvPr id="533" name="Title Text"/>
          <p:cNvSpPr txBox="1">
            <a:spLocks noGrp="1"/>
          </p:cNvSpPr>
          <p:nvPr>
            <p:ph type="title"/>
          </p:nvPr>
        </p:nvSpPr>
        <p:spPr>
          <a:xfrm>
            <a:off x="1219200" y="4343400"/>
            <a:ext cx="10363200" cy="1975105"/>
          </a:xfrm>
          <a:prstGeom prst="rect">
            <a:avLst/>
          </a:prstGeom>
        </p:spPr>
        <p:txBody>
          <a:bodyPr/>
          <a:lstStyle>
            <a:lvl1pPr marR="9144">
              <a:lnSpc>
                <a:spcPct val="100000"/>
              </a:lnSpc>
              <a:defRPr sz="4000" b="1">
                <a:solidFill>
                  <a:srgbClr val="C1EEFF"/>
                </a:solidFill>
                <a:latin typeface="Lucida Sans"/>
                <a:ea typeface="Lucida Sans"/>
                <a:cs typeface="Lucida Sans"/>
                <a:sym typeface="Lucida Sans"/>
              </a:defRPr>
            </a:lvl1pPr>
          </a:lstStyle>
          <a:p>
            <a:r>
              <a:t>Title Text</a:t>
            </a:r>
          </a:p>
        </p:txBody>
      </p:sp>
      <p:sp>
        <p:nvSpPr>
          <p:cNvPr id="534" name="Body Level One…"/>
          <p:cNvSpPr txBox="1">
            <a:spLocks noGrp="1"/>
          </p:cNvSpPr>
          <p:nvPr>
            <p:ph type="body" sz="quarter" idx="1"/>
          </p:nvPr>
        </p:nvSpPr>
        <p:spPr>
          <a:xfrm>
            <a:off x="1219200" y="2834639"/>
            <a:ext cx="10363200" cy="1508761"/>
          </a:xfrm>
          <a:prstGeom prst="rect">
            <a:avLst/>
          </a:prstGeom>
        </p:spPr>
        <p:txBody>
          <a:bodyPr anchor="b"/>
          <a:lstStyle>
            <a:lvl1pPr marL="0" indent="0">
              <a:lnSpc>
                <a:spcPct val="100000"/>
              </a:lnSpc>
              <a:spcBef>
                <a:spcPts val="0"/>
              </a:spcBef>
              <a:buClrTx/>
              <a:buSzTx/>
              <a:buFontTx/>
              <a:buNone/>
              <a:defRPr>
                <a:solidFill>
                  <a:srgbClr val="FFFFFF"/>
                </a:solidFill>
                <a:latin typeface="Book Antiqua"/>
                <a:ea typeface="Book Antiqua"/>
                <a:cs typeface="Book Antiqua"/>
                <a:sym typeface="Book Antiqua"/>
              </a:defRPr>
            </a:lvl1pPr>
            <a:lvl2pPr marL="0" indent="457200">
              <a:lnSpc>
                <a:spcPct val="100000"/>
              </a:lnSpc>
              <a:spcBef>
                <a:spcPts val="0"/>
              </a:spcBef>
              <a:buClrTx/>
              <a:buSzTx/>
              <a:buFontTx/>
              <a:buNone/>
              <a:defRPr>
                <a:solidFill>
                  <a:srgbClr val="FFFFFF"/>
                </a:solidFill>
                <a:latin typeface="Book Antiqua"/>
                <a:ea typeface="Book Antiqua"/>
                <a:cs typeface="Book Antiqua"/>
                <a:sym typeface="Book Antiqua"/>
              </a:defRPr>
            </a:lvl2pPr>
            <a:lvl3pPr marL="0" indent="914400">
              <a:lnSpc>
                <a:spcPct val="100000"/>
              </a:lnSpc>
              <a:spcBef>
                <a:spcPts val="0"/>
              </a:spcBef>
              <a:buClrTx/>
              <a:buSzTx/>
              <a:buFontTx/>
              <a:buNone/>
              <a:defRPr>
                <a:solidFill>
                  <a:srgbClr val="FFFFFF"/>
                </a:solidFill>
                <a:latin typeface="Book Antiqua"/>
                <a:ea typeface="Book Antiqua"/>
                <a:cs typeface="Book Antiqua"/>
                <a:sym typeface="Book Antiqua"/>
              </a:defRPr>
            </a:lvl3pPr>
            <a:lvl4pPr marL="0" indent="1371600">
              <a:lnSpc>
                <a:spcPct val="100000"/>
              </a:lnSpc>
              <a:spcBef>
                <a:spcPts val="0"/>
              </a:spcBef>
              <a:buClrTx/>
              <a:buSzTx/>
              <a:buFontTx/>
              <a:buNone/>
              <a:defRPr>
                <a:solidFill>
                  <a:srgbClr val="FFFFFF"/>
                </a:solidFill>
                <a:latin typeface="Book Antiqua"/>
                <a:ea typeface="Book Antiqua"/>
                <a:cs typeface="Book Antiqua"/>
                <a:sym typeface="Book Antiqua"/>
              </a:defRPr>
            </a:lvl4pPr>
            <a:lvl5pPr marL="0" indent="1828800">
              <a:lnSpc>
                <a:spcPct val="100000"/>
              </a:lnSpc>
              <a:spcBef>
                <a:spcPts val="0"/>
              </a:spcBef>
              <a:buClrTx/>
              <a:buSzTx/>
              <a:buFontTx/>
              <a:buNone/>
              <a:defRPr>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35"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tle and Content">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542" name="Rectangle 6"/>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43" name="Rectangle 7"/>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44" name="Rectangle 8"/>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45" name="Rectangle 9"/>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46" name="Rectangle 10"/>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47" name="Rectangle 11"/>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48" name="Rectangle 14"/>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49" name="Rectangle 15"/>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50" name="Rectangle 16"/>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51" name="Title Text"/>
          <p:cNvSpPr txBox="1">
            <a:spLocks noGrp="1"/>
          </p:cNvSpPr>
          <p:nvPr>
            <p:ph type="title"/>
          </p:nvPr>
        </p:nvSpPr>
        <p:spPr>
          <a:xfrm>
            <a:off x="1219200" y="512762"/>
            <a:ext cx="10363200" cy="914401"/>
          </a:xfrm>
          <a:prstGeom prst="rect">
            <a:avLst/>
          </a:prstGeom>
        </p:spPr>
        <p:txBody>
          <a:bodyPr/>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552" name="Body Level One…"/>
          <p:cNvSpPr txBox="1">
            <a:spLocks noGrp="1"/>
          </p:cNvSpPr>
          <p:nvPr>
            <p:ph type="body" idx="1"/>
          </p:nvPr>
        </p:nvSpPr>
        <p:spPr>
          <a:xfrm>
            <a:off x="1219200" y="1784350"/>
            <a:ext cx="10363200" cy="4572000"/>
          </a:xfrm>
          <a:prstGeom prst="rect">
            <a:avLst/>
          </a:prstGeom>
        </p:spPr>
        <p:txBody>
          <a:bodyPr/>
          <a:lstStyle>
            <a:lvl1pPr marL="411162" indent="-342900">
              <a:lnSpc>
                <a:spcPct val="100000"/>
              </a:lnSpc>
              <a:spcBef>
                <a:spcPts val="700"/>
              </a:spcBef>
              <a:buClr>
                <a:srgbClr val="D6ECFF"/>
              </a:buClr>
              <a:buSzPct val="95000"/>
              <a:buFontTx/>
              <a:buChar char="▪"/>
              <a:defRPr sz="3000">
                <a:solidFill>
                  <a:srgbClr val="FFFFFF"/>
                </a:solidFill>
                <a:latin typeface="Book Antiqua"/>
                <a:ea typeface="Book Antiqua"/>
                <a:cs typeface="Book Antiqua"/>
                <a:sym typeface="Book Antiqua"/>
              </a:defRPr>
            </a:lvl1pPr>
            <a:lvl2pPr marL="783736" indent="-329711">
              <a:lnSpc>
                <a:spcPct val="100000"/>
              </a:lnSpc>
              <a:spcBef>
                <a:spcPts val="700"/>
              </a:spcBef>
              <a:buClr>
                <a:srgbClr val="D6ECFF"/>
              </a:buClr>
              <a:buSzPct val="90000"/>
              <a:buFontTx/>
              <a:buChar char="▫"/>
              <a:defRPr sz="3000">
                <a:solidFill>
                  <a:srgbClr val="FFFFFF"/>
                </a:solidFill>
                <a:latin typeface="Book Antiqua"/>
                <a:ea typeface="Book Antiqua"/>
                <a:cs typeface="Book Antiqua"/>
                <a:sym typeface="Book Antiqua"/>
              </a:defRPr>
            </a:lvl2pPr>
            <a:lvl3pPr marL="1052512">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3pPr>
            <a:lvl4pPr marL="1343602" indent="-311727">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4pPr>
            <a:lvl5pPr marL="1585912" indent="-314325">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53"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Section Header">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560" name="Rectangle 6"/>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61" name="Rectangle 7"/>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62" name="Rectangle 8"/>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63" name="Rectangle 9"/>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64" name="Rectangle 10"/>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65" name="Rectangle 11"/>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66" name="Rectangle 14"/>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67" name="Rectangle 15"/>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68" name="Rectangle 16"/>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69" name="Freeform 17"/>
          <p:cNvSpPr/>
          <p:nvPr/>
        </p:nvSpPr>
        <p:spPr>
          <a:xfrm>
            <a:off x="6438901" y="2139950"/>
            <a:ext cx="5761568" cy="47244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684" y="9755"/>
                </a:lnTo>
                <a:lnTo>
                  <a:pt x="21600" y="0"/>
                </a:lnTo>
                <a:lnTo>
                  <a:pt x="21600" y="348"/>
                </a:lnTo>
                <a:lnTo>
                  <a:pt x="5874" y="9915"/>
                </a:lnTo>
                <a:lnTo>
                  <a:pt x="379" y="21600"/>
                </a:lnTo>
                <a:lnTo>
                  <a:pt x="0" y="21600"/>
                </a:lnTo>
                <a:close/>
              </a:path>
            </a:pathLst>
          </a:custGeom>
          <a:ln w="3175">
            <a:solidFill>
              <a:srgbClr val="EA157A">
                <a:alpha val="52940"/>
              </a:srgbClr>
            </a:solidFill>
          </a:ln>
        </p:spPr>
        <p:txBody>
          <a:bodyPr lIns="45719" rIns="45719"/>
          <a:lstStyle/>
          <a:p>
            <a:pPr>
              <a:defRPr>
                <a:solidFill>
                  <a:srgbClr val="FFFFFF"/>
                </a:solidFill>
                <a:latin typeface="Book Antiqua"/>
                <a:ea typeface="Book Antiqua"/>
                <a:cs typeface="Book Antiqua"/>
                <a:sym typeface="Book Antiqua"/>
              </a:defRPr>
            </a:pPr>
            <a:endParaRPr/>
          </a:p>
        </p:txBody>
      </p:sp>
      <p:sp>
        <p:nvSpPr>
          <p:cNvPr id="570" name="Freeform 18"/>
          <p:cNvSpPr/>
          <p:nvPr/>
        </p:nvSpPr>
        <p:spPr>
          <a:xfrm>
            <a:off x="499533" y="1"/>
            <a:ext cx="7351184" cy="6615114"/>
          </a:xfrm>
          <a:custGeom>
            <a:avLst/>
            <a:gdLst/>
            <a:ahLst/>
            <a:cxnLst>
              <a:cxn ang="0">
                <a:pos x="wd2" y="hd2"/>
              </a:cxn>
              <a:cxn ang="5400000">
                <a:pos x="wd2" y="hd2"/>
              </a:cxn>
              <a:cxn ang="10800000">
                <a:pos x="wd2" y="hd2"/>
              </a:cxn>
              <a:cxn ang="16200000">
                <a:pos x="wd2" y="hd2"/>
              </a:cxn>
            </a:cxnLst>
            <a:rect l="0" t="0" r="r" b="b"/>
            <a:pathLst>
              <a:path w="21600" h="21600" extrusionOk="0">
                <a:moveTo>
                  <a:pt x="0" y="21349"/>
                </a:moveTo>
                <a:lnTo>
                  <a:pt x="0" y="21600"/>
                </a:lnTo>
                <a:lnTo>
                  <a:pt x="21600" y="13814"/>
                </a:lnTo>
                <a:lnTo>
                  <a:pt x="17753" y="0"/>
                </a:lnTo>
                <a:lnTo>
                  <a:pt x="17458" y="0"/>
                </a:lnTo>
                <a:lnTo>
                  <a:pt x="21360" y="13704"/>
                </a:lnTo>
                <a:lnTo>
                  <a:pt x="0" y="21349"/>
                </a:lnTo>
                <a:close/>
              </a:path>
            </a:pathLst>
          </a:custGeom>
          <a:ln w="3175">
            <a:solidFill>
              <a:srgbClr val="EA157A">
                <a:alpha val="52940"/>
              </a:srgbClr>
            </a:solidFill>
          </a:ln>
        </p:spPr>
        <p:txBody>
          <a:bodyPr lIns="45719" rIns="45719"/>
          <a:lstStyle/>
          <a:p>
            <a:pPr>
              <a:defRPr>
                <a:solidFill>
                  <a:srgbClr val="FFFFFF"/>
                </a:solidFill>
                <a:latin typeface="Book Antiqua"/>
                <a:ea typeface="Book Antiqua"/>
                <a:cs typeface="Book Antiqua"/>
                <a:sym typeface="Book Antiqua"/>
              </a:defRPr>
            </a:pPr>
            <a:endParaRPr/>
          </a:p>
        </p:txBody>
      </p:sp>
      <p:sp>
        <p:nvSpPr>
          <p:cNvPr id="571" name="Freeform 19"/>
          <p:cNvSpPr/>
          <p:nvPr/>
        </p:nvSpPr>
        <p:spPr>
          <a:xfrm rot="5236414">
            <a:off x="6634691" y="1285345"/>
            <a:ext cx="4114801" cy="158538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771"/>
                </a:lnTo>
                <a:lnTo>
                  <a:pt x="0" y="0"/>
                </a:lnTo>
                <a:close/>
              </a:path>
            </a:pathLst>
          </a:custGeom>
          <a:solidFill>
            <a:srgbClr val="576986">
              <a:alpha val="30000"/>
            </a:srgbClr>
          </a:solidFill>
          <a:ln w="12700">
            <a:miter lim="400000"/>
          </a:ln>
        </p:spPr>
        <p:txBody>
          <a:bodyPr lIns="45719" rIns="45719"/>
          <a:lstStyle/>
          <a:p>
            <a:pPr>
              <a:defRPr>
                <a:solidFill>
                  <a:srgbClr val="FFFFFF"/>
                </a:solidFill>
                <a:latin typeface="Book Antiqua"/>
                <a:ea typeface="Book Antiqua"/>
                <a:cs typeface="Book Antiqua"/>
                <a:sym typeface="Book Antiqua"/>
              </a:defRPr>
            </a:pPr>
            <a:endParaRPr/>
          </a:p>
        </p:txBody>
      </p:sp>
      <p:sp>
        <p:nvSpPr>
          <p:cNvPr id="572" name="Freeform 20"/>
          <p:cNvSpPr/>
          <p:nvPr/>
        </p:nvSpPr>
        <p:spPr>
          <a:xfrm>
            <a:off x="7924800" y="0"/>
            <a:ext cx="3657601" cy="4267200"/>
          </a:xfrm>
          <a:custGeom>
            <a:avLst/>
            <a:gdLst/>
            <a:ahLst/>
            <a:cxnLst>
              <a:cxn ang="0">
                <a:pos x="wd2" y="hd2"/>
              </a:cxn>
              <a:cxn ang="5400000">
                <a:pos x="wd2" y="hd2"/>
              </a:cxn>
              <a:cxn ang="10800000">
                <a:pos x="wd2" y="hd2"/>
              </a:cxn>
              <a:cxn ang="16200000">
                <a:pos x="wd2" y="hd2"/>
              </a:cxn>
            </a:cxnLst>
            <a:rect l="0" t="0" r="r" b="b"/>
            <a:pathLst>
              <a:path w="21600" h="21600" extrusionOk="0">
                <a:moveTo>
                  <a:pt x="13800" y="0"/>
                </a:moveTo>
                <a:lnTo>
                  <a:pt x="21600" y="0"/>
                </a:lnTo>
                <a:lnTo>
                  <a:pt x="0" y="21600"/>
                </a:lnTo>
                <a:lnTo>
                  <a:pt x="13800" y="0"/>
                </a:lnTo>
                <a:close/>
              </a:path>
            </a:pathLst>
          </a:custGeom>
          <a:solidFill>
            <a:srgbClr val="546888">
              <a:alpha val="30000"/>
            </a:srgbClr>
          </a:solidFill>
          <a:ln w="12700">
            <a:miter lim="400000"/>
          </a:ln>
        </p:spPr>
        <p:txBody>
          <a:bodyPr lIns="45719" rIns="45719"/>
          <a:lstStyle/>
          <a:p>
            <a:pPr>
              <a:defRPr>
                <a:solidFill>
                  <a:srgbClr val="FFFFFF"/>
                </a:solidFill>
                <a:latin typeface="Book Antiqua"/>
                <a:ea typeface="Book Antiqua"/>
                <a:cs typeface="Book Antiqua"/>
                <a:sym typeface="Book Antiqua"/>
              </a:defRPr>
            </a:pPr>
            <a:endParaRPr/>
          </a:p>
        </p:txBody>
      </p:sp>
      <p:sp>
        <p:nvSpPr>
          <p:cNvPr id="573" name="Freeform 23"/>
          <p:cNvSpPr/>
          <p:nvPr/>
        </p:nvSpPr>
        <p:spPr>
          <a:xfrm>
            <a:off x="7924800" y="4267200"/>
            <a:ext cx="4267201" cy="11430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7200"/>
                </a:lnTo>
                <a:lnTo>
                  <a:pt x="21600" y="21600"/>
                </a:lnTo>
                <a:lnTo>
                  <a:pt x="0" y="0"/>
                </a:lnTo>
                <a:close/>
              </a:path>
            </a:pathLst>
          </a:custGeom>
          <a:solidFill>
            <a:srgbClr val="546888">
              <a:alpha val="30000"/>
            </a:srgbClr>
          </a:solidFill>
          <a:ln w="12700">
            <a:miter lim="400000"/>
          </a:ln>
        </p:spPr>
        <p:txBody>
          <a:bodyPr lIns="45719" rIns="45719"/>
          <a:lstStyle/>
          <a:p>
            <a:pPr>
              <a:defRPr>
                <a:solidFill>
                  <a:srgbClr val="FFFFFF"/>
                </a:solidFill>
                <a:latin typeface="Book Antiqua"/>
                <a:ea typeface="Book Antiqua"/>
                <a:cs typeface="Book Antiqua"/>
                <a:sym typeface="Book Antiqua"/>
              </a:defRPr>
            </a:pPr>
            <a:endParaRPr/>
          </a:p>
        </p:txBody>
      </p:sp>
      <p:sp>
        <p:nvSpPr>
          <p:cNvPr id="574" name="Freeform 24"/>
          <p:cNvSpPr/>
          <p:nvPr/>
        </p:nvSpPr>
        <p:spPr>
          <a:xfrm>
            <a:off x="7924800" y="0"/>
            <a:ext cx="1828801" cy="42672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19200" y="0"/>
                </a:lnTo>
                <a:lnTo>
                  <a:pt x="21600" y="0"/>
                </a:lnTo>
                <a:close/>
              </a:path>
            </a:pathLst>
          </a:custGeom>
          <a:solidFill>
            <a:srgbClr val="546888">
              <a:alpha val="30000"/>
            </a:srgbClr>
          </a:solidFill>
          <a:ln w="12700">
            <a:miter lim="400000"/>
          </a:ln>
        </p:spPr>
        <p:txBody>
          <a:bodyPr lIns="45719" rIns="45719"/>
          <a:lstStyle/>
          <a:p>
            <a:pPr>
              <a:defRPr>
                <a:solidFill>
                  <a:srgbClr val="FFFFFF"/>
                </a:solidFill>
                <a:latin typeface="Book Antiqua"/>
                <a:ea typeface="Book Antiqua"/>
                <a:cs typeface="Book Antiqua"/>
                <a:sym typeface="Book Antiqua"/>
              </a:defRPr>
            </a:pPr>
            <a:endParaRPr/>
          </a:p>
        </p:txBody>
      </p:sp>
      <p:sp>
        <p:nvSpPr>
          <p:cNvPr id="575" name="Freeform 25"/>
          <p:cNvSpPr/>
          <p:nvPr/>
        </p:nvSpPr>
        <p:spPr>
          <a:xfrm>
            <a:off x="7931152" y="4246564"/>
            <a:ext cx="2787650" cy="2611437"/>
          </a:xfrm>
          <a:custGeom>
            <a:avLst/>
            <a:gdLst/>
            <a:ahLst/>
            <a:cxnLst>
              <a:cxn ang="0">
                <a:pos x="wd2" y="hd2"/>
              </a:cxn>
              <a:cxn ang="5400000">
                <a:pos x="wd2" y="hd2"/>
              </a:cxn>
              <a:cxn ang="10800000">
                <a:pos x="wd2" y="hd2"/>
              </a:cxn>
              <a:cxn ang="16200000">
                <a:pos x="wd2" y="hd2"/>
              </a:cxn>
            </a:cxnLst>
            <a:rect l="0" t="0" r="r" b="b"/>
            <a:pathLst>
              <a:path w="21600" h="21600" extrusionOk="0">
                <a:moveTo>
                  <a:pt x="17565" y="21600"/>
                </a:moveTo>
                <a:lnTo>
                  <a:pt x="21600" y="21600"/>
                </a:lnTo>
                <a:lnTo>
                  <a:pt x="0" y="0"/>
                </a:lnTo>
                <a:lnTo>
                  <a:pt x="17565" y="21600"/>
                </a:lnTo>
                <a:close/>
              </a:path>
            </a:pathLst>
          </a:custGeom>
          <a:solidFill>
            <a:srgbClr val="546888">
              <a:alpha val="30000"/>
            </a:srgbClr>
          </a:solidFill>
          <a:ln w="12700">
            <a:miter lim="400000"/>
          </a:ln>
        </p:spPr>
        <p:txBody>
          <a:bodyPr lIns="45719" rIns="45719"/>
          <a:lstStyle/>
          <a:p>
            <a:pPr>
              <a:defRPr>
                <a:solidFill>
                  <a:srgbClr val="FFFFFF"/>
                </a:solidFill>
                <a:latin typeface="Book Antiqua"/>
                <a:ea typeface="Book Antiqua"/>
                <a:cs typeface="Book Antiqua"/>
                <a:sym typeface="Book Antiqua"/>
              </a:defRPr>
            </a:pPr>
            <a:endParaRPr/>
          </a:p>
        </p:txBody>
      </p:sp>
      <p:sp>
        <p:nvSpPr>
          <p:cNvPr id="576" name="Freeform 26"/>
          <p:cNvSpPr/>
          <p:nvPr/>
        </p:nvSpPr>
        <p:spPr>
          <a:xfrm>
            <a:off x="7924800" y="4267200"/>
            <a:ext cx="2133601" cy="25908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0571" y="21600"/>
                </a:lnTo>
                <a:lnTo>
                  <a:pt x="21600" y="21600"/>
                </a:lnTo>
                <a:close/>
              </a:path>
            </a:pathLst>
          </a:custGeom>
          <a:solidFill>
            <a:srgbClr val="546888">
              <a:alpha val="30000"/>
            </a:srgbClr>
          </a:solidFill>
          <a:ln w="12700">
            <a:miter lim="400000"/>
          </a:ln>
        </p:spPr>
        <p:txBody>
          <a:bodyPr lIns="45719" rIns="45719"/>
          <a:lstStyle/>
          <a:p>
            <a:pPr>
              <a:defRPr>
                <a:solidFill>
                  <a:srgbClr val="FFFFFF"/>
                </a:solidFill>
                <a:latin typeface="Book Antiqua"/>
                <a:ea typeface="Book Antiqua"/>
                <a:cs typeface="Book Antiqua"/>
                <a:sym typeface="Book Antiqua"/>
              </a:defRPr>
            </a:pPr>
            <a:endParaRPr/>
          </a:p>
        </p:txBody>
      </p:sp>
      <p:sp>
        <p:nvSpPr>
          <p:cNvPr id="577" name="Freeform 27"/>
          <p:cNvSpPr/>
          <p:nvPr/>
        </p:nvSpPr>
        <p:spPr>
          <a:xfrm>
            <a:off x="7924800" y="1371600"/>
            <a:ext cx="4267201" cy="28956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1705"/>
                </a:lnTo>
                <a:lnTo>
                  <a:pt x="0" y="21600"/>
                </a:lnTo>
                <a:lnTo>
                  <a:pt x="21600" y="0"/>
                </a:lnTo>
                <a:close/>
              </a:path>
            </a:pathLst>
          </a:custGeom>
          <a:solidFill>
            <a:srgbClr val="546888">
              <a:alpha val="30000"/>
            </a:srgbClr>
          </a:solidFill>
          <a:ln w="12700">
            <a:miter lim="400000"/>
          </a:ln>
        </p:spPr>
        <p:txBody>
          <a:bodyPr lIns="45719" rIns="45719"/>
          <a:lstStyle/>
          <a:p>
            <a:pPr>
              <a:defRPr>
                <a:solidFill>
                  <a:srgbClr val="FFFFFF"/>
                </a:solidFill>
                <a:latin typeface="Book Antiqua"/>
                <a:ea typeface="Book Antiqua"/>
                <a:cs typeface="Book Antiqua"/>
                <a:sym typeface="Book Antiqua"/>
              </a:defRPr>
            </a:pPr>
            <a:endParaRPr/>
          </a:p>
        </p:txBody>
      </p:sp>
      <p:sp>
        <p:nvSpPr>
          <p:cNvPr id="578" name="Freeform 28"/>
          <p:cNvSpPr/>
          <p:nvPr/>
        </p:nvSpPr>
        <p:spPr>
          <a:xfrm>
            <a:off x="7924800" y="1752600"/>
            <a:ext cx="4267201" cy="2514600"/>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21600"/>
                </a:lnTo>
                <a:lnTo>
                  <a:pt x="21600" y="655"/>
                </a:lnTo>
                <a:lnTo>
                  <a:pt x="21600" y="0"/>
                </a:lnTo>
                <a:close/>
              </a:path>
            </a:pathLst>
          </a:custGeom>
          <a:solidFill>
            <a:srgbClr val="546888">
              <a:alpha val="30000"/>
            </a:srgbClr>
          </a:solidFill>
          <a:ln w="12700">
            <a:miter lim="400000"/>
          </a:ln>
        </p:spPr>
        <p:txBody>
          <a:bodyPr lIns="45719" rIns="45719"/>
          <a:lstStyle/>
          <a:p>
            <a:pPr>
              <a:defRPr>
                <a:solidFill>
                  <a:srgbClr val="FFFFFF"/>
                </a:solidFill>
                <a:latin typeface="Book Antiqua"/>
                <a:ea typeface="Book Antiqua"/>
                <a:cs typeface="Book Antiqua"/>
                <a:sym typeface="Book Antiqua"/>
              </a:defRPr>
            </a:pPr>
            <a:endParaRPr/>
          </a:p>
        </p:txBody>
      </p:sp>
      <p:sp>
        <p:nvSpPr>
          <p:cNvPr id="579" name="Freeform 29"/>
          <p:cNvSpPr/>
          <p:nvPr/>
        </p:nvSpPr>
        <p:spPr>
          <a:xfrm>
            <a:off x="1320799" y="4267200"/>
            <a:ext cx="6604001" cy="2590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7311" y="21600"/>
                </a:lnTo>
                <a:lnTo>
                  <a:pt x="0" y="21600"/>
                </a:lnTo>
                <a:close/>
              </a:path>
            </a:pathLst>
          </a:custGeom>
          <a:solidFill>
            <a:srgbClr val="546888">
              <a:alpha val="30000"/>
            </a:srgbClr>
          </a:solidFill>
          <a:ln w="12700">
            <a:miter lim="400000"/>
          </a:ln>
        </p:spPr>
        <p:txBody>
          <a:bodyPr lIns="45719" rIns="45719"/>
          <a:lstStyle/>
          <a:p>
            <a:pPr>
              <a:defRPr>
                <a:solidFill>
                  <a:srgbClr val="FFFFFF"/>
                </a:solidFill>
                <a:latin typeface="Book Antiqua"/>
                <a:ea typeface="Book Antiqua"/>
                <a:cs typeface="Book Antiqua"/>
                <a:sym typeface="Book Antiqua"/>
              </a:defRPr>
            </a:pPr>
            <a:endParaRPr/>
          </a:p>
        </p:txBody>
      </p:sp>
      <p:sp>
        <p:nvSpPr>
          <p:cNvPr id="580" name="Freeform 30"/>
          <p:cNvSpPr/>
          <p:nvPr/>
        </p:nvSpPr>
        <p:spPr>
          <a:xfrm>
            <a:off x="711199" y="4267200"/>
            <a:ext cx="7112001" cy="2590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926" y="21600"/>
                </a:lnTo>
                <a:lnTo>
                  <a:pt x="0" y="21600"/>
                </a:lnTo>
                <a:close/>
              </a:path>
            </a:pathLst>
          </a:custGeom>
          <a:solidFill>
            <a:srgbClr val="546888">
              <a:alpha val="30000"/>
            </a:srgbClr>
          </a:solidFill>
          <a:ln w="12700">
            <a:miter lim="400000"/>
          </a:ln>
        </p:spPr>
        <p:txBody>
          <a:bodyPr lIns="45719" rIns="45719"/>
          <a:lstStyle/>
          <a:p>
            <a:pPr>
              <a:defRPr>
                <a:solidFill>
                  <a:srgbClr val="FFFFFF"/>
                </a:solidFill>
                <a:latin typeface="Book Antiqua"/>
                <a:ea typeface="Book Antiqua"/>
                <a:cs typeface="Book Antiqua"/>
                <a:sym typeface="Book Antiqua"/>
              </a:defRPr>
            </a:pPr>
            <a:endParaRPr/>
          </a:p>
        </p:txBody>
      </p:sp>
      <p:sp>
        <p:nvSpPr>
          <p:cNvPr id="581" name="Freeform 31"/>
          <p:cNvSpPr/>
          <p:nvPr/>
        </p:nvSpPr>
        <p:spPr>
          <a:xfrm>
            <a:off x="488950" y="2438400"/>
            <a:ext cx="7416802" cy="18288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7200"/>
                </a:lnTo>
                <a:lnTo>
                  <a:pt x="0" y="0"/>
                </a:lnTo>
                <a:close/>
              </a:path>
            </a:pathLst>
          </a:custGeom>
          <a:solidFill>
            <a:srgbClr val="546888">
              <a:alpha val="30000"/>
            </a:srgbClr>
          </a:solidFill>
          <a:ln w="12700">
            <a:miter lim="400000"/>
          </a:ln>
        </p:spPr>
        <p:txBody>
          <a:bodyPr lIns="45719" rIns="45719"/>
          <a:lstStyle/>
          <a:p>
            <a:pPr>
              <a:defRPr>
                <a:solidFill>
                  <a:srgbClr val="FFFFFF"/>
                </a:solidFill>
                <a:latin typeface="Book Antiqua"/>
                <a:ea typeface="Book Antiqua"/>
                <a:cs typeface="Book Antiqua"/>
                <a:sym typeface="Book Antiqua"/>
              </a:defRPr>
            </a:pPr>
            <a:endParaRPr/>
          </a:p>
        </p:txBody>
      </p:sp>
      <p:sp>
        <p:nvSpPr>
          <p:cNvPr id="582" name="Freeform 32"/>
          <p:cNvSpPr/>
          <p:nvPr/>
        </p:nvSpPr>
        <p:spPr>
          <a:xfrm>
            <a:off x="488950" y="2133600"/>
            <a:ext cx="7518402" cy="21336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0" y="771"/>
                </a:lnTo>
                <a:lnTo>
                  <a:pt x="0" y="0"/>
                </a:lnTo>
                <a:close/>
              </a:path>
            </a:pathLst>
          </a:custGeom>
          <a:solidFill>
            <a:srgbClr val="546888">
              <a:alpha val="30000"/>
            </a:srgbClr>
          </a:solidFill>
          <a:ln w="12700">
            <a:miter lim="400000"/>
          </a:ln>
        </p:spPr>
        <p:txBody>
          <a:bodyPr lIns="45719" rIns="45719"/>
          <a:lstStyle/>
          <a:p>
            <a:pPr>
              <a:defRPr>
                <a:solidFill>
                  <a:srgbClr val="FFFFFF"/>
                </a:solidFill>
                <a:latin typeface="Book Antiqua"/>
                <a:ea typeface="Book Antiqua"/>
                <a:cs typeface="Book Antiqua"/>
                <a:sym typeface="Book Antiqua"/>
              </a:defRPr>
            </a:pPr>
            <a:endParaRPr/>
          </a:p>
        </p:txBody>
      </p:sp>
      <p:sp>
        <p:nvSpPr>
          <p:cNvPr id="583" name="Freeform 33"/>
          <p:cNvSpPr/>
          <p:nvPr/>
        </p:nvSpPr>
        <p:spPr>
          <a:xfrm>
            <a:off x="6096000" y="4267200"/>
            <a:ext cx="1828801" cy="2590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400" y="21600"/>
                </a:lnTo>
                <a:lnTo>
                  <a:pt x="21600" y="0"/>
                </a:lnTo>
                <a:lnTo>
                  <a:pt x="0" y="21600"/>
                </a:lnTo>
                <a:close/>
              </a:path>
            </a:pathLst>
          </a:custGeom>
          <a:solidFill>
            <a:srgbClr val="576986">
              <a:alpha val="30000"/>
            </a:srgbClr>
          </a:solidFill>
          <a:ln w="12700">
            <a:miter lim="400000"/>
          </a:ln>
        </p:spPr>
        <p:txBody>
          <a:bodyPr lIns="45719" rIns="45719"/>
          <a:lstStyle/>
          <a:p>
            <a:pPr>
              <a:defRPr>
                <a:solidFill>
                  <a:srgbClr val="FFFFFF"/>
                </a:solidFill>
                <a:latin typeface="Book Antiqua"/>
                <a:ea typeface="Book Antiqua"/>
                <a:cs typeface="Book Antiqua"/>
                <a:sym typeface="Book Antiqua"/>
              </a:defRPr>
            </a:pPr>
            <a:endParaRPr/>
          </a:p>
        </p:txBody>
      </p:sp>
      <p:sp>
        <p:nvSpPr>
          <p:cNvPr id="584" name="Rectangle 18"/>
          <p:cNvSpPr/>
          <p:nvPr/>
        </p:nvSpPr>
        <p:spPr>
          <a:xfrm>
            <a:off x="484717" y="401638"/>
            <a:ext cx="11338985" cy="887413"/>
          </a:xfrm>
          <a:prstGeom prst="rect">
            <a:avLst/>
          </a:prstGeom>
          <a:solidFill>
            <a:srgbClr val="576986">
              <a:alpha val="40000"/>
            </a:srgbClr>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85" name="Rectangle 19"/>
          <p:cNvSpPr/>
          <p:nvPr/>
        </p:nvSpPr>
        <p:spPr>
          <a:xfrm flipH="1">
            <a:off x="495300" y="681039"/>
            <a:ext cx="35985"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86" name="Rectangle 20"/>
          <p:cNvSpPr/>
          <p:nvPr/>
        </p:nvSpPr>
        <p:spPr>
          <a:xfrm flipH="1">
            <a:off x="548217" y="681039"/>
            <a:ext cx="359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87" name="Rectangle 21"/>
          <p:cNvSpPr/>
          <p:nvPr/>
        </p:nvSpPr>
        <p:spPr>
          <a:xfrm flipH="1">
            <a:off x="596901"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88" name="Rectangle 22"/>
          <p:cNvSpPr/>
          <p:nvPr/>
        </p:nvSpPr>
        <p:spPr>
          <a:xfrm flipH="1">
            <a:off x="635001"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89" name="Rectangle 23"/>
          <p:cNvSpPr/>
          <p:nvPr/>
        </p:nvSpPr>
        <p:spPr>
          <a:xfrm>
            <a:off x="666751" y="681039"/>
            <a:ext cx="486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590" name="Body Level One…"/>
          <p:cNvSpPr txBox="1">
            <a:spLocks noGrp="1"/>
          </p:cNvSpPr>
          <p:nvPr>
            <p:ph type="body" sz="quarter" idx="1"/>
          </p:nvPr>
        </p:nvSpPr>
        <p:spPr>
          <a:xfrm>
            <a:off x="942535" y="1351671"/>
            <a:ext cx="7624066" cy="977487"/>
          </a:xfrm>
          <a:prstGeom prst="rect">
            <a:avLst/>
          </a:prstGeom>
        </p:spPr>
        <p:txBody>
          <a:bodyPr lIns="0" tIns="0" rIns="0" bIns="0"/>
          <a:lstStyle>
            <a:lvl1pPr marL="0" indent="54864">
              <a:lnSpc>
                <a:spcPct val="100000"/>
              </a:lnSpc>
              <a:spcBef>
                <a:spcPts val="700"/>
              </a:spcBef>
              <a:buClrTx/>
              <a:buSzTx/>
              <a:buFontTx/>
              <a:buNone/>
              <a:defRPr>
                <a:solidFill>
                  <a:srgbClr val="FFFFFF"/>
                </a:solidFill>
                <a:latin typeface="Book Antiqua"/>
                <a:ea typeface="Book Antiqua"/>
                <a:cs typeface="Book Antiqua"/>
                <a:sym typeface="Book Antiqua"/>
              </a:defRPr>
            </a:lvl1pPr>
            <a:lvl2pPr marL="0" indent="454025">
              <a:lnSpc>
                <a:spcPct val="100000"/>
              </a:lnSpc>
              <a:spcBef>
                <a:spcPts val="700"/>
              </a:spcBef>
              <a:buClrTx/>
              <a:buSzTx/>
              <a:buFontTx/>
              <a:buNone/>
              <a:defRPr>
                <a:solidFill>
                  <a:srgbClr val="FFFFFF"/>
                </a:solidFill>
                <a:latin typeface="Book Antiqua"/>
                <a:ea typeface="Book Antiqua"/>
                <a:cs typeface="Book Antiqua"/>
                <a:sym typeface="Book Antiqua"/>
              </a:defRPr>
            </a:lvl2pPr>
            <a:lvl3pPr marL="0" indent="766762">
              <a:lnSpc>
                <a:spcPct val="100000"/>
              </a:lnSpc>
              <a:spcBef>
                <a:spcPts val="700"/>
              </a:spcBef>
              <a:buClrTx/>
              <a:buSzTx/>
              <a:buFontTx/>
              <a:buNone/>
              <a:defRPr>
                <a:solidFill>
                  <a:srgbClr val="FFFFFF"/>
                </a:solidFill>
                <a:latin typeface="Book Antiqua"/>
                <a:ea typeface="Book Antiqua"/>
                <a:cs typeface="Book Antiqua"/>
                <a:sym typeface="Book Antiqua"/>
              </a:defRPr>
            </a:lvl3pPr>
            <a:lvl4pPr marL="0" indent="1031875">
              <a:lnSpc>
                <a:spcPct val="100000"/>
              </a:lnSpc>
              <a:spcBef>
                <a:spcPts val="700"/>
              </a:spcBef>
              <a:buClrTx/>
              <a:buSzTx/>
              <a:buFontTx/>
              <a:buNone/>
              <a:defRPr>
                <a:solidFill>
                  <a:srgbClr val="FFFFFF"/>
                </a:solidFill>
                <a:latin typeface="Book Antiqua"/>
                <a:ea typeface="Book Antiqua"/>
                <a:cs typeface="Book Antiqua"/>
                <a:sym typeface="Book Antiqua"/>
              </a:defRPr>
            </a:lvl4pPr>
            <a:lvl5pPr marL="0" indent="1271587">
              <a:lnSpc>
                <a:spcPct val="100000"/>
              </a:lnSpc>
              <a:spcBef>
                <a:spcPts val="700"/>
              </a:spcBef>
              <a:buClrTx/>
              <a:buSzTx/>
              <a:buFontTx/>
              <a:buNone/>
              <a:defRPr>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591" name="Title Text"/>
          <p:cNvSpPr txBox="1">
            <a:spLocks noGrp="1"/>
          </p:cNvSpPr>
          <p:nvPr>
            <p:ph type="title"/>
          </p:nvPr>
        </p:nvSpPr>
        <p:spPr>
          <a:xfrm>
            <a:off x="942535" y="512063"/>
            <a:ext cx="10875266" cy="777242"/>
          </a:xfrm>
          <a:prstGeom prst="rect">
            <a:avLst/>
          </a:prstGeom>
        </p:spPr>
        <p:txBody>
          <a:bodyPr/>
          <a:lstStyle>
            <a:lvl1pPr>
              <a:lnSpc>
                <a:spcPct val="100000"/>
              </a:lnSpc>
              <a:defRPr sz="3800" cap="none" spc="-150">
                <a:solidFill>
                  <a:srgbClr val="C1EEFF"/>
                </a:solidFill>
                <a:latin typeface="Lucida Sans"/>
                <a:ea typeface="Lucida Sans"/>
                <a:cs typeface="Lucida Sans"/>
                <a:sym typeface="Lucida Sans"/>
              </a:defRPr>
            </a:lvl1pPr>
          </a:lstStyle>
          <a:p>
            <a:r>
              <a:t>Title Text</a:t>
            </a:r>
          </a:p>
        </p:txBody>
      </p:sp>
      <p:sp>
        <p:nvSpPr>
          <p:cNvPr id="592"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wo Content">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599" name="Title Text"/>
          <p:cNvSpPr txBox="1">
            <a:spLocks noGrp="1"/>
          </p:cNvSpPr>
          <p:nvPr>
            <p:ph type="title"/>
          </p:nvPr>
        </p:nvSpPr>
        <p:spPr>
          <a:xfrm>
            <a:off x="609600" y="512063"/>
            <a:ext cx="10972800" cy="914401"/>
          </a:xfrm>
          <a:prstGeom prst="rect">
            <a:avLst/>
          </a:prstGeom>
        </p:spPr>
        <p:txBody>
          <a:bodyPr/>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600" name="Body Level One…"/>
          <p:cNvSpPr txBox="1">
            <a:spLocks noGrp="1"/>
          </p:cNvSpPr>
          <p:nvPr>
            <p:ph type="body" sz="half" idx="1"/>
          </p:nvPr>
        </p:nvSpPr>
        <p:spPr>
          <a:xfrm>
            <a:off x="619125" y="1770502"/>
            <a:ext cx="5384800" cy="4525963"/>
          </a:xfrm>
          <a:prstGeom prst="rect">
            <a:avLst/>
          </a:prstGeom>
        </p:spPr>
        <p:txBody>
          <a:bodyPr/>
          <a:lstStyle>
            <a:lvl1pPr marL="411162" indent="-342900">
              <a:lnSpc>
                <a:spcPct val="100000"/>
              </a:lnSpc>
              <a:spcBef>
                <a:spcPts val="700"/>
              </a:spcBef>
              <a:buClr>
                <a:srgbClr val="D6ECFF"/>
              </a:buClr>
              <a:buSzPct val="95000"/>
              <a:buFontTx/>
              <a:buChar char="▪"/>
              <a:defRPr sz="2800">
                <a:solidFill>
                  <a:srgbClr val="FFFFFF"/>
                </a:solidFill>
                <a:latin typeface="Book Antiqua"/>
                <a:ea typeface="Book Antiqua"/>
                <a:cs typeface="Book Antiqua"/>
                <a:sym typeface="Book Antiqua"/>
              </a:defRPr>
            </a:lvl1pPr>
            <a:lvl2pPr marL="787400" indent="-333375">
              <a:lnSpc>
                <a:spcPct val="100000"/>
              </a:lnSpc>
              <a:spcBef>
                <a:spcPts val="700"/>
              </a:spcBef>
              <a:buClr>
                <a:srgbClr val="D6ECFF"/>
              </a:buClr>
              <a:buSzPct val="90000"/>
              <a:buFontTx/>
              <a:buChar char="▫"/>
              <a:defRPr sz="2800">
                <a:solidFill>
                  <a:srgbClr val="FFFFFF"/>
                </a:solidFill>
                <a:latin typeface="Book Antiqua"/>
                <a:ea typeface="Book Antiqua"/>
                <a:cs typeface="Book Antiqua"/>
                <a:sym typeface="Book Antiqua"/>
              </a:defRPr>
            </a:lvl2pPr>
            <a:lvl3pPr marL="1086802" indent="-320039">
              <a:lnSpc>
                <a:spcPct val="100000"/>
              </a:lnSpc>
              <a:spcBef>
                <a:spcPts val="700"/>
              </a:spcBef>
              <a:buClr>
                <a:srgbClr val="D6ECFF"/>
              </a:buClr>
              <a:buFontTx/>
              <a:buChar char="◾"/>
              <a:defRPr sz="2800">
                <a:solidFill>
                  <a:srgbClr val="FFFFFF"/>
                </a:solidFill>
                <a:latin typeface="Book Antiqua"/>
                <a:ea typeface="Book Antiqua"/>
                <a:cs typeface="Book Antiqua"/>
                <a:sym typeface="Book Antiqua"/>
              </a:defRPr>
            </a:lvl3pPr>
            <a:lvl4pPr marL="1387475" indent="-355600">
              <a:lnSpc>
                <a:spcPct val="100000"/>
              </a:lnSpc>
              <a:spcBef>
                <a:spcPts val="700"/>
              </a:spcBef>
              <a:buClr>
                <a:srgbClr val="D6ECFF"/>
              </a:buClr>
              <a:buFontTx/>
              <a:buChar char=""/>
              <a:defRPr sz="2800">
                <a:solidFill>
                  <a:srgbClr val="FFFFFF"/>
                </a:solidFill>
                <a:latin typeface="Book Antiqua"/>
                <a:ea typeface="Book Antiqua"/>
                <a:cs typeface="Book Antiqua"/>
                <a:sym typeface="Book Antiqua"/>
              </a:defRPr>
            </a:lvl4pPr>
            <a:lvl5pPr marL="1597554" indent="-325966">
              <a:lnSpc>
                <a:spcPct val="100000"/>
              </a:lnSpc>
              <a:spcBef>
                <a:spcPts val="700"/>
              </a:spcBef>
              <a:buClr>
                <a:srgbClr val="D6ECFF"/>
              </a:buClr>
              <a:buFontTx/>
              <a:buChar char="●"/>
              <a:defRPr sz="28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601"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Comparison">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608" name="Rectangle 6"/>
          <p:cNvSpPr/>
          <p:nvPr/>
        </p:nvSpPr>
        <p:spPr>
          <a:xfrm>
            <a:off x="1" y="401638"/>
            <a:ext cx="11823701" cy="887413"/>
          </a:xfrm>
          <a:prstGeom prst="rect">
            <a:avLst/>
          </a:prstGeom>
          <a:solidFill>
            <a:srgbClr val="576986">
              <a:alpha val="40000"/>
            </a:srgbClr>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09" name="Rectangle 7"/>
          <p:cNvSpPr/>
          <p:nvPr/>
        </p:nvSpPr>
        <p:spPr>
          <a:xfrm>
            <a:off x="116418" y="681039"/>
            <a:ext cx="61384" cy="365126"/>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10" name="Rectangle 8"/>
          <p:cNvSpPr/>
          <p:nvPr/>
        </p:nvSpPr>
        <p:spPr>
          <a:xfrm>
            <a:off x="63500" y="681039"/>
            <a:ext cx="35985" cy="365126"/>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11" name="Rectangle 9"/>
          <p:cNvSpPr/>
          <p:nvPr/>
        </p:nvSpPr>
        <p:spPr>
          <a:xfrm>
            <a:off x="38100" y="681039"/>
            <a:ext cx="12701" cy="365126"/>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12" name="Rectangle 10"/>
          <p:cNvSpPr/>
          <p:nvPr/>
        </p:nvSpPr>
        <p:spPr>
          <a:xfrm>
            <a:off x="1" y="681039"/>
            <a:ext cx="12701" cy="365126"/>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13" name="Rectangle 11"/>
          <p:cNvSpPr/>
          <p:nvPr/>
        </p:nvSpPr>
        <p:spPr>
          <a:xfrm flipH="1">
            <a:off x="198966" y="681039"/>
            <a:ext cx="38101" cy="365126"/>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14" name="Rectangle 12"/>
          <p:cNvSpPr/>
          <p:nvPr/>
        </p:nvSpPr>
        <p:spPr>
          <a:xfrm flipH="1">
            <a:off x="251884" y="681039"/>
            <a:ext cx="38101" cy="365126"/>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15" name="Rectangle 13"/>
          <p:cNvSpPr/>
          <p:nvPr/>
        </p:nvSpPr>
        <p:spPr>
          <a:xfrm flipH="1">
            <a:off x="302684" y="681039"/>
            <a:ext cx="12701" cy="365126"/>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16" name="Rectangle 14"/>
          <p:cNvSpPr/>
          <p:nvPr/>
        </p:nvSpPr>
        <p:spPr>
          <a:xfrm flipH="1">
            <a:off x="339726" y="681039"/>
            <a:ext cx="12701" cy="365126"/>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17" name="Rectangle 15"/>
          <p:cNvSpPr/>
          <p:nvPr/>
        </p:nvSpPr>
        <p:spPr>
          <a:xfrm>
            <a:off x="372533" y="681039"/>
            <a:ext cx="48685" cy="365126"/>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18" name="Title Text"/>
          <p:cNvSpPr txBox="1">
            <a:spLocks noGrp="1"/>
          </p:cNvSpPr>
          <p:nvPr>
            <p:ph type="title"/>
          </p:nvPr>
        </p:nvSpPr>
        <p:spPr>
          <a:xfrm>
            <a:off x="673098" y="512063"/>
            <a:ext cx="10363201" cy="914401"/>
          </a:xfrm>
          <a:prstGeom prst="rect">
            <a:avLst/>
          </a:prstGeom>
        </p:spPr>
        <p:txBody>
          <a:bodyPr/>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619" name="Body Level One…"/>
          <p:cNvSpPr txBox="1">
            <a:spLocks noGrp="1"/>
          </p:cNvSpPr>
          <p:nvPr>
            <p:ph type="body" sz="quarter" idx="1"/>
          </p:nvPr>
        </p:nvSpPr>
        <p:spPr>
          <a:xfrm>
            <a:off x="609600" y="1809750"/>
            <a:ext cx="5386917" cy="639763"/>
          </a:xfrm>
          <a:prstGeom prst="rect">
            <a:avLst/>
          </a:prstGeom>
        </p:spPr>
        <p:txBody>
          <a:bodyPr anchor="ctr"/>
          <a:lstStyle>
            <a:lvl1pPr marL="0" indent="73152">
              <a:lnSpc>
                <a:spcPct val="100000"/>
              </a:lnSpc>
              <a:spcBef>
                <a:spcPts val="700"/>
              </a:spcBef>
              <a:buClrTx/>
              <a:buSzTx/>
              <a:buFontTx/>
              <a:buNone/>
              <a:defRPr sz="2400" b="1">
                <a:solidFill>
                  <a:srgbClr val="EA157A"/>
                </a:solidFill>
                <a:latin typeface="Book Antiqua"/>
                <a:ea typeface="Book Antiqua"/>
                <a:cs typeface="Book Antiqua"/>
                <a:sym typeface="Book Antiqua"/>
              </a:defRPr>
            </a:lvl1pPr>
            <a:lvl2pPr marL="0" indent="454025">
              <a:lnSpc>
                <a:spcPct val="100000"/>
              </a:lnSpc>
              <a:spcBef>
                <a:spcPts val="700"/>
              </a:spcBef>
              <a:buClrTx/>
              <a:buSzTx/>
              <a:buFontTx/>
              <a:buNone/>
              <a:defRPr sz="2400" b="1">
                <a:solidFill>
                  <a:srgbClr val="EA157A"/>
                </a:solidFill>
                <a:latin typeface="Book Antiqua"/>
                <a:ea typeface="Book Antiqua"/>
                <a:cs typeface="Book Antiqua"/>
                <a:sym typeface="Book Antiqua"/>
              </a:defRPr>
            </a:lvl2pPr>
            <a:lvl3pPr marL="0" indent="766762">
              <a:lnSpc>
                <a:spcPct val="100000"/>
              </a:lnSpc>
              <a:spcBef>
                <a:spcPts val="700"/>
              </a:spcBef>
              <a:buClrTx/>
              <a:buSzTx/>
              <a:buFontTx/>
              <a:buNone/>
              <a:defRPr sz="2400" b="1">
                <a:solidFill>
                  <a:srgbClr val="EA157A"/>
                </a:solidFill>
                <a:latin typeface="Book Antiqua"/>
                <a:ea typeface="Book Antiqua"/>
                <a:cs typeface="Book Antiqua"/>
                <a:sym typeface="Book Antiqua"/>
              </a:defRPr>
            </a:lvl3pPr>
            <a:lvl4pPr marL="0" indent="1031875">
              <a:lnSpc>
                <a:spcPct val="100000"/>
              </a:lnSpc>
              <a:spcBef>
                <a:spcPts val="700"/>
              </a:spcBef>
              <a:buClrTx/>
              <a:buSzTx/>
              <a:buFontTx/>
              <a:buNone/>
              <a:defRPr sz="2400" b="1">
                <a:solidFill>
                  <a:srgbClr val="EA157A"/>
                </a:solidFill>
                <a:latin typeface="Book Antiqua"/>
                <a:ea typeface="Book Antiqua"/>
                <a:cs typeface="Book Antiqua"/>
                <a:sym typeface="Book Antiqua"/>
              </a:defRPr>
            </a:lvl4pPr>
            <a:lvl5pPr marL="0" indent="1271587">
              <a:lnSpc>
                <a:spcPct val="100000"/>
              </a:lnSpc>
              <a:spcBef>
                <a:spcPts val="700"/>
              </a:spcBef>
              <a:buClrTx/>
              <a:buSzTx/>
              <a:buFontTx/>
              <a:buNone/>
              <a:defRPr sz="2400" b="1">
                <a:solidFill>
                  <a:srgbClr val="EA157A"/>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620" name="Text Placeholder 3"/>
          <p:cNvSpPr>
            <a:spLocks noGrp="1"/>
          </p:cNvSpPr>
          <p:nvPr>
            <p:ph type="body" sz="quarter" idx="21"/>
          </p:nvPr>
        </p:nvSpPr>
        <p:spPr>
          <a:xfrm>
            <a:off x="6193368" y="1809750"/>
            <a:ext cx="5389034" cy="639763"/>
          </a:xfrm>
          <a:prstGeom prst="rect">
            <a:avLst/>
          </a:prstGeom>
        </p:spPr>
        <p:txBody>
          <a:bodyPr anchor="ctr"/>
          <a:lstStyle/>
          <a:p>
            <a:pPr marL="0" indent="73152">
              <a:lnSpc>
                <a:spcPct val="100000"/>
              </a:lnSpc>
              <a:spcBef>
                <a:spcPts val="700"/>
              </a:spcBef>
              <a:buClrTx/>
              <a:buSzTx/>
              <a:buFontTx/>
              <a:buNone/>
              <a:defRPr sz="2400" b="1">
                <a:solidFill>
                  <a:srgbClr val="EA157A"/>
                </a:solidFill>
                <a:latin typeface="Book Antiqua"/>
                <a:ea typeface="Book Antiqua"/>
                <a:cs typeface="Book Antiqua"/>
                <a:sym typeface="Book Antiqua"/>
              </a:defRPr>
            </a:pPr>
            <a:endParaRPr/>
          </a:p>
        </p:txBody>
      </p:sp>
      <p:sp>
        <p:nvSpPr>
          <p:cNvPr id="621"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Title Only">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628" name="Rectangle 6"/>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29" name="Rectangle 7"/>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30" name="Rectangle 8"/>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31" name="Rectangle 9"/>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32" name="Rectangle 10"/>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33" name="Rectangle 11"/>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34" name="Rectangle 14"/>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35" name="Rectangle 15"/>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36" name="Rectangle 16"/>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37" name="Title Text"/>
          <p:cNvSpPr txBox="1">
            <a:spLocks noGrp="1"/>
          </p:cNvSpPr>
          <p:nvPr>
            <p:ph type="title"/>
          </p:nvPr>
        </p:nvSpPr>
        <p:spPr>
          <a:xfrm>
            <a:off x="1219200" y="512063"/>
            <a:ext cx="10363200" cy="914401"/>
          </a:xfrm>
          <a:prstGeom prst="rect">
            <a:avLst/>
          </a:prstGeom>
        </p:spPr>
        <p:txBody>
          <a:bodyPr/>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638"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Blank">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645"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Content with Caption">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652" name="Rectangle 6"/>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53" name="Rectangle 7"/>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54" name="Rectangle 8"/>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55" name="Rectangle 9"/>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56" name="Rectangle 10"/>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57" name="Rectangle 11"/>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58" name="Rectangle 14"/>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59" name="Rectangle 15"/>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60" name="Rectangle 16"/>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61" name="Title Text"/>
          <p:cNvSpPr txBox="1">
            <a:spLocks noGrp="1"/>
          </p:cNvSpPr>
          <p:nvPr>
            <p:ph type="title"/>
          </p:nvPr>
        </p:nvSpPr>
        <p:spPr>
          <a:xfrm>
            <a:off x="914400" y="273050"/>
            <a:ext cx="10972800" cy="1162050"/>
          </a:xfrm>
          <a:prstGeom prst="rect">
            <a:avLst/>
          </a:prstGeom>
        </p:spPr>
        <p:txBody>
          <a:bodyPr anchor="ctr"/>
          <a:lstStyle>
            <a:lvl1pPr>
              <a:lnSpc>
                <a:spcPct val="100000"/>
              </a:lnSpc>
              <a:defRPr sz="3600" cap="none" spc="-100">
                <a:solidFill>
                  <a:srgbClr val="C1EEFF"/>
                </a:solidFill>
                <a:latin typeface="Lucida Sans"/>
                <a:ea typeface="Lucida Sans"/>
                <a:cs typeface="Lucida Sans"/>
                <a:sym typeface="Lucida Sans"/>
              </a:defRPr>
            </a:lvl1pPr>
          </a:lstStyle>
          <a:p>
            <a:r>
              <a:t>Title Text</a:t>
            </a:r>
          </a:p>
        </p:txBody>
      </p:sp>
      <p:sp>
        <p:nvSpPr>
          <p:cNvPr id="662" name="Body Level One…"/>
          <p:cNvSpPr txBox="1">
            <a:spLocks noGrp="1"/>
          </p:cNvSpPr>
          <p:nvPr>
            <p:ph type="body" sz="quarter" idx="1"/>
          </p:nvPr>
        </p:nvSpPr>
        <p:spPr>
          <a:xfrm>
            <a:off x="914400" y="1435100"/>
            <a:ext cx="3352800" cy="4572000"/>
          </a:xfrm>
          <a:prstGeom prst="rect">
            <a:avLst/>
          </a:prstGeom>
        </p:spPr>
        <p:txBody>
          <a:bodyPr/>
          <a:lstStyle>
            <a:lvl1pPr marL="0" indent="54864">
              <a:lnSpc>
                <a:spcPct val="100000"/>
              </a:lnSpc>
              <a:spcBef>
                <a:spcPts val="700"/>
              </a:spcBef>
              <a:buClrTx/>
              <a:buSzTx/>
              <a:buFontTx/>
              <a:buNone/>
              <a:defRPr sz="1800">
                <a:solidFill>
                  <a:srgbClr val="FFFFFF"/>
                </a:solidFill>
                <a:latin typeface="Book Antiqua"/>
                <a:ea typeface="Book Antiqua"/>
                <a:cs typeface="Book Antiqua"/>
                <a:sym typeface="Book Antiqua"/>
              </a:defRPr>
            </a:lvl1pPr>
            <a:lvl2pPr marL="0" indent="454025">
              <a:lnSpc>
                <a:spcPct val="100000"/>
              </a:lnSpc>
              <a:spcBef>
                <a:spcPts val="700"/>
              </a:spcBef>
              <a:buClrTx/>
              <a:buSzTx/>
              <a:buFontTx/>
              <a:buNone/>
              <a:defRPr sz="1800">
                <a:solidFill>
                  <a:srgbClr val="FFFFFF"/>
                </a:solidFill>
                <a:latin typeface="Book Antiqua"/>
                <a:ea typeface="Book Antiqua"/>
                <a:cs typeface="Book Antiqua"/>
                <a:sym typeface="Book Antiqua"/>
              </a:defRPr>
            </a:lvl2pPr>
            <a:lvl3pPr marL="0" indent="766762">
              <a:lnSpc>
                <a:spcPct val="100000"/>
              </a:lnSpc>
              <a:spcBef>
                <a:spcPts val="700"/>
              </a:spcBef>
              <a:buClrTx/>
              <a:buSzTx/>
              <a:buFontTx/>
              <a:buNone/>
              <a:defRPr sz="1800">
                <a:solidFill>
                  <a:srgbClr val="FFFFFF"/>
                </a:solidFill>
                <a:latin typeface="Book Antiqua"/>
                <a:ea typeface="Book Antiqua"/>
                <a:cs typeface="Book Antiqua"/>
                <a:sym typeface="Book Antiqua"/>
              </a:defRPr>
            </a:lvl3pPr>
            <a:lvl4pPr marL="0" indent="1031875">
              <a:lnSpc>
                <a:spcPct val="100000"/>
              </a:lnSpc>
              <a:spcBef>
                <a:spcPts val="700"/>
              </a:spcBef>
              <a:buClrTx/>
              <a:buSzTx/>
              <a:buFontTx/>
              <a:buNone/>
              <a:defRPr sz="1800">
                <a:solidFill>
                  <a:srgbClr val="FFFFFF"/>
                </a:solidFill>
                <a:latin typeface="Book Antiqua"/>
                <a:ea typeface="Book Antiqua"/>
                <a:cs typeface="Book Antiqua"/>
                <a:sym typeface="Book Antiqua"/>
              </a:defRPr>
            </a:lvl4pPr>
            <a:lvl5pPr marL="0" indent="1271587">
              <a:lnSpc>
                <a:spcPct val="100000"/>
              </a:lnSpc>
              <a:spcBef>
                <a:spcPts val="700"/>
              </a:spcBef>
              <a:buClrTx/>
              <a:buSzTx/>
              <a:buFontTx/>
              <a:buNone/>
              <a:defRPr sz="18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663"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sp>
        <p:nvSpPr>
          <p:cNvPr id="62" name="Rectangle 7"/>
          <p:cNvSpPr/>
          <p:nvPr/>
        </p:nvSpPr>
        <p:spPr>
          <a:xfrm>
            <a:off x="0" y="2019475"/>
            <a:ext cx="12192000" cy="4105942"/>
          </a:xfrm>
          <a:prstGeom prst="rect">
            <a:avLst/>
          </a:prstGeom>
          <a:gradFill>
            <a:gsLst>
              <a:gs pos="0">
                <a:srgbClr val="DFDBD5">
                  <a:alpha val="0"/>
                </a:srgbClr>
              </a:gs>
              <a:gs pos="100000">
                <a:srgbClr val="DFDBD5"/>
              </a:gs>
            </a:gsLst>
            <a:lin ang="5400000"/>
          </a:gradFill>
          <a:ln w="12700">
            <a:miter lim="400000"/>
          </a:ln>
        </p:spPr>
        <p:txBody>
          <a:bodyPr lIns="45719" rIns="45719"/>
          <a:lstStyle/>
          <a:p>
            <a:endParaRPr/>
          </a:p>
        </p:txBody>
      </p:sp>
      <p:pic>
        <p:nvPicPr>
          <p:cNvPr id="63" name="Picture 6" descr="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26479"/>
            <a:ext cx="12192000" cy="731525"/>
          </a:xfrm>
          <a:prstGeom prst="rect">
            <a:avLst/>
          </a:prstGeom>
          <a:ln w="12700">
            <a:miter lim="400000"/>
          </a:ln>
        </p:spPr>
      </p:pic>
      <p:sp>
        <p:nvSpPr>
          <p:cNvPr id="64" name="Straight Connector 9"/>
          <p:cNvSpPr/>
          <p:nvPr/>
        </p:nvSpPr>
        <p:spPr>
          <a:xfrm>
            <a:off x="0" y="6128413"/>
            <a:ext cx="12192000" cy="1"/>
          </a:xfrm>
          <a:prstGeom prst="line">
            <a:avLst/>
          </a:prstGeom>
          <a:ln w="12700">
            <a:solidFill>
              <a:srgbClr val="000001">
                <a:alpha val="20000"/>
              </a:srgbClr>
            </a:solidFill>
          </a:ln>
        </p:spPr>
        <p:txBody>
          <a:bodyPr lIns="45719" rIns="45719"/>
          <a:lstStyle/>
          <a:p>
            <a:endParaRPr/>
          </a:p>
        </p:txBody>
      </p:sp>
      <p:sp>
        <p:nvSpPr>
          <p:cNvPr id="65" name="Title Text"/>
          <p:cNvSpPr txBox="1">
            <a:spLocks noGrp="1"/>
          </p:cNvSpPr>
          <p:nvPr>
            <p:ph type="title"/>
          </p:nvPr>
        </p:nvSpPr>
        <p:spPr>
          <a:xfrm>
            <a:off x="1449216" y="804889"/>
            <a:ext cx="9605636" cy="1059306"/>
          </a:xfrm>
          <a:prstGeom prst="rect">
            <a:avLst/>
          </a:prstGeom>
        </p:spPr>
        <p:txBody>
          <a:bodyPr/>
          <a:lstStyle/>
          <a:p>
            <a:r>
              <a:t>Title Text</a:t>
            </a:r>
          </a:p>
        </p:txBody>
      </p:sp>
      <p:sp>
        <p:nvSpPr>
          <p:cNvPr id="66" name="Body Level One…"/>
          <p:cNvSpPr txBox="1">
            <a:spLocks noGrp="1"/>
          </p:cNvSpPr>
          <p:nvPr>
            <p:ph type="body" sz="quarter" idx="1"/>
          </p:nvPr>
        </p:nvSpPr>
        <p:spPr>
          <a:xfrm>
            <a:off x="1447331" y="2010878"/>
            <a:ext cx="4645153" cy="344859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68" name="Straight Connector 34"/>
          <p:cNvSpPr/>
          <p:nvPr/>
        </p:nvSpPr>
        <p:spPr>
          <a:xfrm>
            <a:off x="1453896" y="1847088"/>
            <a:ext cx="9607523" cy="1"/>
          </a:xfrm>
          <a:prstGeom prst="line">
            <a:avLst/>
          </a:prstGeom>
          <a:ln w="31750">
            <a:solidFill>
              <a:schemeClr val="accent1"/>
            </a:solidFill>
          </a:ln>
        </p:spPr>
        <p:txBody>
          <a:bodyPr lIns="45719" rIns="45719"/>
          <a:lstStyle/>
          <a:p>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Picture with Caption">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670" name="Rectangle 6"/>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71" name="Rectangle 7"/>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72" name="Rectangle 8"/>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73" name="Rectangle 9"/>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74" name="Rectangle 10"/>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75" name="Rectangle 11"/>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76" name="Rectangle 14"/>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77" name="Rectangle 15"/>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78" name="Rectangle 16"/>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79" name="Rectangle 4"/>
          <p:cNvSpPr/>
          <p:nvPr/>
        </p:nvSpPr>
        <p:spPr>
          <a:xfrm>
            <a:off x="491066" y="-1"/>
            <a:ext cx="11703053" cy="1878015"/>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680" name="Straight Connector 5"/>
          <p:cNvSpPr/>
          <p:nvPr/>
        </p:nvSpPr>
        <p:spPr>
          <a:xfrm>
            <a:off x="484717" y="1885633"/>
            <a:ext cx="11709401" cy="1"/>
          </a:xfrm>
          <a:prstGeom prst="line">
            <a:avLst/>
          </a:prstGeom>
          <a:ln w="19050">
            <a:solidFill>
              <a:srgbClr val="FFFFFF"/>
            </a:solidFill>
            <a:miter/>
          </a:ln>
        </p:spPr>
        <p:txBody>
          <a:bodyPr lIns="45719" rIns="45719"/>
          <a:lstStyle/>
          <a:p>
            <a:endParaRPr/>
          </a:p>
        </p:txBody>
      </p:sp>
      <p:grpSp>
        <p:nvGrpSpPr>
          <p:cNvPr id="684" name="Group 19"/>
          <p:cNvGrpSpPr/>
          <p:nvPr/>
        </p:nvGrpSpPr>
        <p:grpSpPr>
          <a:xfrm>
            <a:off x="11355917" y="1217614"/>
            <a:ext cx="186268" cy="131763"/>
            <a:chOff x="0" y="0"/>
            <a:chExt cx="186266" cy="131761"/>
          </a:xfrm>
        </p:grpSpPr>
        <p:sp>
          <p:nvSpPr>
            <p:cNvPr id="681" name="Straight Connector 7"/>
            <p:cNvSpPr/>
            <p:nvPr/>
          </p:nvSpPr>
          <p:spPr>
            <a:xfrm>
              <a:off x="88900" y="0"/>
              <a:ext cx="97367" cy="65087"/>
            </a:xfrm>
            <a:prstGeom prst="line">
              <a:avLst/>
            </a:prstGeom>
            <a:noFill/>
            <a:ln w="25400" cap="rnd">
              <a:solidFill>
                <a:srgbClr val="FFFFFF"/>
              </a:solidFill>
              <a:prstDash val="solid"/>
              <a:round/>
            </a:ln>
            <a:effectLst/>
          </p:spPr>
          <p:txBody>
            <a:bodyPr wrap="square" lIns="45719" tIns="45719" rIns="45719" bIns="45719" numCol="1" anchor="t">
              <a:noAutofit/>
            </a:bodyPr>
            <a:lstStyle/>
            <a:p>
              <a:endParaRPr/>
            </a:p>
          </p:txBody>
        </p:sp>
        <p:sp>
          <p:nvSpPr>
            <p:cNvPr id="682" name="Straight Connector 8"/>
            <p:cNvSpPr/>
            <p:nvPr/>
          </p:nvSpPr>
          <p:spPr>
            <a:xfrm>
              <a:off x="0" y="66356"/>
              <a:ext cx="137582" cy="1"/>
            </a:xfrm>
            <a:prstGeom prst="line">
              <a:avLst/>
            </a:prstGeom>
            <a:noFill/>
            <a:ln w="25400" cap="rnd">
              <a:solidFill>
                <a:srgbClr val="FFFFFF"/>
              </a:solidFill>
              <a:prstDash val="solid"/>
              <a:round/>
            </a:ln>
            <a:effectLst/>
          </p:spPr>
          <p:txBody>
            <a:bodyPr wrap="square" lIns="45719" tIns="45719" rIns="45719" bIns="45719" numCol="1" anchor="t">
              <a:noAutofit/>
            </a:bodyPr>
            <a:lstStyle/>
            <a:p>
              <a:endParaRPr/>
            </a:p>
          </p:txBody>
        </p:sp>
        <p:sp>
          <p:nvSpPr>
            <p:cNvPr id="683" name="Straight Connector 9"/>
            <p:cNvSpPr/>
            <p:nvPr/>
          </p:nvSpPr>
          <p:spPr>
            <a:xfrm flipV="1">
              <a:off x="88900" y="65088"/>
              <a:ext cx="97367" cy="66674"/>
            </a:xfrm>
            <a:prstGeom prst="line">
              <a:avLst/>
            </a:prstGeom>
            <a:noFill/>
            <a:ln w="25400" cap="rnd">
              <a:solidFill>
                <a:srgbClr val="FFFFFF"/>
              </a:solidFill>
              <a:prstDash val="solid"/>
              <a:round/>
            </a:ln>
            <a:effectLst/>
          </p:spPr>
          <p:txBody>
            <a:bodyPr wrap="square" lIns="45719" tIns="45719" rIns="45719" bIns="45719" numCol="1" anchor="t">
              <a:noAutofit/>
            </a:bodyPr>
            <a:lstStyle/>
            <a:p>
              <a:endParaRPr/>
            </a:p>
          </p:txBody>
        </p:sp>
      </p:grpSp>
      <p:grpSp>
        <p:nvGrpSpPr>
          <p:cNvPr id="688" name="Group 25"/>
          <p:cNvGrpSpPr/>
          <p:nvPr/>
        </p:nvGrpSpPr>
        <p:grpSpPr>
          <a:xfrm>
            <a:off x="11559117" y="1370014"/>
            <a:ext cx="186268" cy="131763"/>
            <a:chOff x="0" y="0"/>
            <a:chExt cx="186266" cy="131761"/>
          </a:xfrm>
        </p:grpSpPr>
        <p:sp>
          <p:nvSpPr>
            <p:cNvPr id="685" name="Straight Connector 11"/>
            <p:cNvSpPr/>
            <p:nvPr/>
          </p:nvSpPr>
          <p:spPr>
            <a:xfrm>
              <a:off x="88900" y="0"/>
              <a:ext cx="97367" cy="65087"/>
            </a:xfrm>
            <a:prstGeom prst="line">
              <a:avLst/>
            </a:prstGeom>
            <a:noFill/>
            <a:ln w="25400" cap="rnd">
              <a:solidFill>
                <a:srgbClr val="FFFFFF"/>
              </a:solidFill>
              <a:prstDash val="solid"/>
              <a:round/>
            </a:ln>
            <a:effectLst/>
          </p:spPr>
          <p:txBody>
            <a:bodyPr wrap="square" lIns="45719" tIns="45719" rIns="45719" bIns="45719" numCol="1" anchor="t">
              <a:noAutofit/>
            </a:bodyPr>
            <a:lstStyle/>
            <a:p>
              <a:endParaRPr/>
            </a:p>
          </p:txBody>
        </p:sp>
        <p:sp>
          <p:nvSpPr>
            <p:cNvPr id="686" name="Straight Connector 12"/>
            <p:cNvSpPr/>
            <p:nvPr/>
          </p:nvSpPr>
          <p:spPr>
            <a:xfrm>
              <a:off x="0" y="66356"/>
              <a:ext cx="137582" cy="1"/>
            </a:xfrm>
            <a:prstGeom prst="line">
              <a:avLst/>
            </a:prstGeom>
            <a:noFill/>
            <a:ln w="25400" cap="rnd">
              <a:solidFill>
                <a:srgbClr val="FFFFFF"/>
              </a:solidFill>
              <a:prstDash val="solid"/>
              <a:round/>
            </a:ln>
            <a:effectLst/>
          </p:spPr>
          <p:txBody>
            <a:bodyPr wrap="square" lIns="45719" tIns="45719" rIns="45719" bIns="45719" numCol="1" anchor="t">
              <a:noAutofit/>
            </a:bodyPr>
            <a:lstStyle/>
            <a:p>
              <a:endParaRPr/>
            </a:p>
          </p:txBody>
        </p:sp>
        <p:sp>
          <p:nvSpPr>
            <p:cNvPr id="687" name="Straight Connector 13"/>
            <p:cNvSpPr/>
            <p:nvPr/>
          </p:nvSpPr>
          <p:spPr>
            <a:xfrm flipV="1">
              <a:off x="88900" y="65088"/>
              <a:ext cx="97367" cy="66674"/>
            </a:xfrm>
            <a:prstGeom prst="line">
              <a:avLst/>
            </a:prstGeom>
            <a:noFill/>
            <a:ln w="25400" cap="rnd">
              <a:solidFill>
                <a:srgbClr val="FFFFFF"/>
              </a:solidFill>
              <a:prstDash val="solid"/>
              <a:round/>
            </a:ln>
            <a:effectLst/>
          </p:spPr>
          <p:txBody>
            <a:bodyPr wrap="square" lIns="45719" tIns="45719" rIns="45719" bIns="45719" numCol="1" anchor="t">
              <a:noAutofit/>
            </a:bodyPr>
            <a:lstStyle/>
            <a:p>
              <a:endParaRPr/>
            </a:p>
          </p:txBody>
        </p:sp>
      </p:grpSp>
      <p:grpSp>
        <p:nvGrpSpPr>
          <p:cNvPr id="692" name="Group 29"/>
          <p:cNvGrpSpPr/>
          <p:nvPr/>
        </p:nvGrpSpPr>
        <p:grpSpPr>
          <a:xfrm>
            <a:off x="11095567" y="1473200"/>
            <a:ext cx="186267" cy="131764"/>
            <a:chOff x="0" y="0"/>
            <a:chExt cx="186265" cy="131762"/>
          </a:xfrm>
        </p:grpSpPr>
        <p:sp>
          <p:nvSpPr>
            <p:cNvPr id="689" name="Straight Connector 15"/>
            <p:cNvSpPr/>
            <p:nvPr/>
          </p:nvSpPr>
          <p:spPr>
            <a:xfrm>
              <a:off x="88899" y="0"/>
              <a:ext cx="97367" cy="65087"/>
            </a:xfrm>
            <a:prstGeom prst="line">
              <a:avLst/>
            </a:prstGeom>
            <a:noFill/>
            <a:ln w="25400" cap="rnd">
              <a:solidFill>
                <a:srgbClr val="FFFFFF"/>
              </a:solidFill>
              <a:prstDash val="solid"/>
              <a:round/>
            </a:ln>
            <a:effectLst/>
          </p:spPr>
          <p:txBody>
            <a:bodyPr wrap="square" lIns="45719" tIns="45719" rIns="45719" bIns="45719" numCol="1" anchor="t">
              <a:noAutofit/>
            </a:bodyPr>
            <a:lstStyle/>
            <a:p>
              <a:endParaRPr/>
            </a:p>
          </p:txBody>
        </p:sp>
        <p:sp>
          <p:nvSpPr>
            <p:cNvPr id="690" name="Straight Connector 16"/>
            <p:cNvSpPr/>
            <p:nvPr/>
          </p:nvSpPr>
          <p:spPr>
            <a:xfrm>
              <a:off x="0" y="66358"/>
              <a:ext cx="137584" cy="1"/>
            </a:xfrm>
            <a:prstGeom prst="line">
              <a:avLst/>
            </a:prstGeom>
            <a:noFill/>
            <a:ln w="25400" cap="rnd">
              <a:solidFill>
                <a:srgbClr val="FFFFFF"/>
              </a:solidFill>
              <a:prstDash val="solid"/>
              <a:round/>
            </a:ln>
            <a:effectLst/>
          </p:spPr>
          <p:txBody>
            <a:bodyPr wrap="square" lIns="45719" tIns="45719" rIns="45719" bIns="45719" numCol="1" anchor="t">
              <a:noAutofit/>
            </a:bodyPr>
            <a:lstStyle/>
            <a:p>
              <a:endParaRPr/>
            </a:p>
          </p:txBody>
        </p:sp>
        <p:sp>
          <p:nvSpPr>
            <p:cNvPr id="691" name="Straight Connector 17"/>
            <p:cNvSpPr/>
            <p:nvPr/>
          </p:nvSpPr>
          <p:spPr>
            <a:xfrm flipV="1">
              <a:off x="88899" y="65088"/>
              <a:ext cx="97367" cy="66676"/>
            </a:xfrm>
            <a:prstGeom prst="line">
              <a:avLst/>
            </a:prstGeom>
            <a:noFill/>
            <a:ln w="25400" cap="rnd">
              <a:solidFill>
                <a:srgbClr val="FFFFFF"/>
              </a:solidFill>
              <a:prstDash val="solid"/>
              <a:round/>
            </a:ln>
            <a:effectLst/>
          </p:spPr>
          <p:txBody>
            <a:bodyPr wrap="square" lIns="45719" tIns="45719" rIns="45719" bIns="45719" numCol="1" anchor="t">
              <a:noAutofit/>
            </a:bodyPr>
            <a:lstStyle/>
            <a:p>
              <a:endParaRPr/>
            </a:p>
          </p:txBody>
        </p:sp>
      </p:grpSp>
      <p:sp>
        <p:nvSpPr>
          <p:cNvPr id="693" name="Title Text"/>
          <p:cNvSpPr txBox="1">
            <a:spLocks noGrp="1"/>
          </p:cNvSpPr>
          <p:nvPr>
            <p:ph type="title"/>
          </p:nvPr>
        </p:nvSpPr>
        <p:spPr>
          <a:xfrm>
            <a:off x="1219200" y="441251"/>
            <a:ext cx="9144000" cy="701750"/>
          </a:xfrm>
          <a:prstGeom prst="rect">
            <a:avLst/>
          </a:prstGeom>
        </p:spPr>
        <p:txBody>
          <a:bodyPr anchor="b"/>
          <a:lstStyle>
            <a:lvl1pPr>
              <a:lnSpc>
                <a:spcPct val="100000"/>
              </a:lnSpc>
              <a:defRPr sz="2100" cap="none" spc="-100">
                <a:solidFill>
                  <a:srgbClr val="C1EEFF"/>
                </a:solidFill>
                <a:latin typeface="Lucida Sans"/>
                <a:ea typeface="Lucida Sans"/>
                <a:cs typeface="Lucida Sans"/>
                <a:sym typeface="Lucida Sans"/>
              </a:defRPr>
            </a:lvl1pPr>
          </a:lstStyle>
          <a:p>
            <a:r>
              <a:t>Title Text</a:t>
            </a:r>
          </a:p>
        </p:txBody>
      </p:sp>
      <p:sp>
        <p:nvSpPr>
          <p:cNvPr id="694" name="Picture Placeholder 2"/>
          <p:cNvSpPr>
            <a:spLocks noGrp="1"/>
          </p:cNvSpPr>
          <p:nvPr>
            <p:ph type="pic" idx="21"/>
          </p:nvPr>
        </p:nvSpPr>
        <p:spPr>
          <a:xfrm>
            <a:off x="490709" y="1893780"/>
            <a:ext cx="11704320" cy="4960146"/>
          </a:xfrm>
          <a:prstGeom prst="rect">
            <a:avLst/>
          </a:prstGeom>
        </p:spPr>
        <p:txBody>
          <a:bodyPr lIns="91439" rIns="91439">
            <a:noAutofit/>
          </a:bodyPr>
          <a:lstStyle/>
          <a:p>
            <a:endParaRPr/>
          </a:p>
        </p:txBody>
      </p:sp>
      <p:sp>
        <p:nvSpPr>
          <p:cNvPr id="695" name="Body Level One…"/>
          <p:cNvSpPr txBox="1">
            <a:spLocks noGrp="1"/>
          </p:cNvSpPr>
          <p:nvPr>
            <p:ph type="body" sz="quarter" idx="1"/>
          </p:nvPr>
        </p:nvSpPr>
        <p:spPr>
          <a:xfrm>
            <a:off x="1219200" y="1150144"/>
            <a:ext cx="9144000" cy="685801"/>
          </a:xfrm>
          <a:prstGeom prst="rect">
            <a:avLst/>
          </a:prstGeom>
        </p:spPr>
        <p:txBody>
          <a:bodyPr/>
          <a:lstStyle>
            <a:lvl1pPr marL="0" indent="27432">
              <a:lnSpc>
                <a:spcPct val="100000"/>
              </a:lnSpc>
              <a:spcBef>
                <a:spcPts val="0"/>
              </a:spcBef>
              <a:buClrTx/>
              <a:buSzTx/>
              <a:buFontTx/>
              <a:buNone/>
              <a:defRPr sz="1400">
                <a:solidFill>
                  <a:srgbClr val="FFFFFF"/>
                </a:solidFill>
                <a:latin typeface="Book Antiqua"/>
                <a:ea typeface="Book Antiqua"/>
                <a:cs typeface="Book Antiqua"/>
                <a:sym typeface="Book Antiqua"/>
              </a:defRPr>
            </a:lvl1pPr>
            <a:lvl2pPr marL="787400" indent="-333375">
              <a:lnSpc>
                <a:spcPct val="100000"/>
              </a:lnSpc>
              <a:spcBef>
                <a:spcPts val="0"/>
              </a:spcBef>
              <a:buClrTx/>
              <a:buSzPct val="90000"/>
              <a:buFontTx/>
              <a:buChar char="▫"/>
              <a:defRPr sz="1400">
                <a:solidFill>
                  <a:srgbClr val="FFFFFF"/>
                </a:solidFill>
                <a:latin typeface="Book Antiqua"/>
                <a:ea typeface="Book Antiqua"/>
                <a:cs typeface="Book Antiqua"/>
                <a:sym typeface="Book Antiqua"/>
              </a:defRPr>
            </a:lvl2pPr>
            <a:lvl3pPr marL="1086802" indent="-320039">
              <a:lnSpc>
                <a:spcPct val="100000"/>
              </a:lnSpc>
              <a:spcBef>
                <a:spcPts val="0"/>
              </a:spcBef>
              <a:buClrTx/>
              <a:buFontTx/>
              <a:buChar char="◾"/>
              <a:defRPr sz="1400">
                <a:solidFill>
                  <a:srgbClr val="FFFFFF"/>
                </a:solidFill>
                <a:latin typeface="Book Antiqua"/>
                <a:ea typeface="Book Antiqua"/>
                <a:cs typeface="Book Antiqua"/>
                <a:sym typeface="Book Antiqua"/>
              </a:defRPr>
            </a:lvl3pPr>
            <a:lvl4pPr marL="1387475" indent="-355600">
              <a:lnSpc>
                <a:spcPct val="100000"/>
              </a:lnSpc>
              <a:spcBef>
                <a:spcPts val="0"/>
              </a:spcBef>
              <a:buClrTx/>
              <a:buFontTx/>
              <a:buChar char=""/>
              <a:defRPr sz="1400">
                <a:solidFill>
                  <a:srgbClr val="FFFFFF"/>
                </a:solidFill>
                <a:latin typeface="Book Antiqua"/>
                <a:ea typeface="Book Antiqua"/>
                <a:cs typeface="Book Antiqua"/>
                <a:sym typeface="Book Antiqua"/>
              </a:defRPr>
            </a:lvl4pPr>
            <a:lvl5pPr marL="1597554" indent="-325966">
              <a:lnSpc>
                <a:spcPct val="100000"/>
              </a:lnSpc>
              <a:spcBef>
                <a:spcPts val="0"/>
              </a:spcBef>
              <a:buClrTx/>
              <a:buFontTx/>
              <a:buChar char="●"/>
              <a:defRPr sz="14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696" name="Slide Number"/>
          <p:cNvSpPr txBox="1">
            <a:spLocks noGrp="1"/>
          </p:cNvSpPr>
          <p:nvPr>
            <p:ph type="sldNum" sz="quarter" idx="2"/>
          </p:nvPr>
        </p:nvSpPr>
        <p:spPr>
          <a:xfrm>
            <a:off x="11480800" y="151447"/>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703" name="Rectangle 6"/>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04" name="Rectangle 7"/>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05" name="Rectangle 8"/>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06" name="Rectangle 9"/>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07" name="Rectangle 10"/>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08" name="Rectangle 11"/>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09" name="Rectangle 14"/>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10" name="Rectangle 15"/>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11" name="Rectangle 16"/>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12" name="Title Text"/>
          <p:cNvSpPr txBox="1">
            <a:spLocks noGrp="1"/>
          </p:cNvSpPr>
          <p:nvPr>
            <p:ph type="title"/>
          </p:nvPr>
        </p:nvSpPr>
        <p:spPr>
          <a:xfrm>
            <a:off x="1219200" y="512762"/>
            <a:ext cx="10363200" cy="914401"/>
          </a:xfrm>
          <a:prstGeom prst="rect">
            <a:avLst/>
          </a:prstGeom>
        </p:spPr>
        <p:txBody>
          <a:bodyPr/>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713" name="Body Level One…"/>
          <p:cNvSpPr txBox="1">
            <a:spLocks noGrp="1"/>
          </p:cNvSpPr>
          <p:nvPr>
            <p:ph type="body" sz="half" idx="1"/>
          </p:nvPr>
        </p:nvSpPr>
        <p:spPr>
          <a:xfrm>
            <a:off x="1219200" y="1784350"/>
            <a:ext cx="5080000" cy="4572000"/>
          </a:xfrm>
          <a:prstGeom prst="rect">
            <a:avLst/>
          </a:prstGeom>
        </p:spPr>
        <p:txBody>
          <a:bodyPr/>
          <a:lstStyle>
            <a:lvl1pPr marL="411162" indent="-342900">
              <a:lnSpc>
                <a:spcPct val="100000"/>
              </a:lnSpc>
              <a:spcBef>
                <a:spcPts val="700"/>
              </a:spcBef>
              <a:buClr>
                <a:srgbClr val="D6ECFF"/>
              </a:buClr>
              <a:buSzPct val="95000"/>
              <a:buFontTx/>
              <a:buChar char="▪"/>
              <a:defRPr sz="3000">
                <a:solidFill>
                  <a:srgbClr val="FFFFFF"/>
                </a:solidFill>
                <a:latin typeface="Book Antiqua"/>
                <a:ea typeface="Book Antiqua"/>
                <a:cs typeface="Book Antiqua"/>
                <a:sym typeface="Book Antiqua"/>
              </a:defRPr>
            </a:lvl1pPr>
            <a:lvl2pPr marL="783736" indent="-329711">
              <a:lnSpc>
                <a:spcPct val="100000"/>
              </a:lnSpc>
              <a:spcBef>
                <a:spcPts val="700"/>
              </a:spcBef>
              <a:buClr>
                <a:srgbClr val="D6ECFF"/>
              </a:buClr>
              <a:buSzPct val="90000"/>
              <a:buFontTx/>
              <a:buChar char="▫"/>
              <a:defRPr sz="3000">
                <a:solidFill>
                  <a:srgbClr val="FFFFFF"/>
                </a:solidFill>
                <a:latin typeface="Book Antiqua"/>
                <a:ea typeface="Book Antiqua"/>
                <a:cs typeface="Book Antiqua"/>
                <a:sym typeface="Book Antiqua"/>
              </a:defRPr>
            </a:lvl2pPr>
            <a:lvl3pPr marL="1052512">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3pPr>
            <a:lvl4pPr marL="1343602" indent="-311727">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4pPr>
            <a:lvl5pPr marL="1585912" indent="-314325">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714" name="Text Placeholder 3"/>
          <p:cNvSpPr>
            <a:spLocks noGrp="1"/>
          </p:cNvSpPr>
          <p:nvPr>
            <p:ph type="body" sz="half" idx="21"/>
          </p:nvPr>
        </p:nvSpPr>
        <p:spPr>
          <a:xfrm>
            <a:off x="6502400" y="1784350"/>
            <a:ext cx="5080000" cy="4572000"/>
          </a:xfrm>
          <a:prstGeom prst="rect">
            <a:avLst/>
          </a:prstGeom>
        </p:spPr>
        <p:txBody>
          <a:bodyPr/>
          <a:lstStyle/>
          <a:p>
            <a:pPr marL="411162" indent="-342900">
              <a:lnSpc>
                <a:spcPct val="100000"/>
              </a:lnSpc>
              <a:spcBef>
                <a:spcPts val="700"/>
              </a:spcBef>
              <a:buClr>
                <a:srgbClr val="D6ECFF"/>
              </a:buClr>
              <a:buSzPct val="95000"/>
              <a:buFontTx/>
              <a:buChar char="▪"/>
              <a:defRPr sz="3000">
                <a:solidFill>
                  <a:srgbClr val="FFFFFF"/>
                </a:solidFill>
                <a:latin typeface="Book Antiqua"/>
                <a:ea typeface="Book Antiqua"/>
                <a:cs typeface="Book Antiqua"/>
                <a:sym typeface="Book Antiqua"/>
              </a:defRPr>
            </a:pPr>
            <a:endParaRPr/>
          </a:p>
        </p:txBody>
      </p:sp>
      <p:sp>
        <p:nvSpPr>
          <p:cNvPr id="715"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1_Two Content">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722" name="Rectangle 6"/>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23" name="Rectangle 7"/>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24" name="Rectangle 8"/>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25" name="Rectangle 9"/>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26" name="Rectangle 10"/>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27" name="Rectangle 11"/>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28" name="Rectangle 14"/>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29" name="Rectangle 15"/>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30" name="Rectangle 16"/>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31" name="Title Text"/>
          <p:cNvSpPr txBox="1">
            <a:spLocks noGrp="1"/>
          </p:cNvSpPr>
          <p:nvPr>
            <p:ph type="title"/>
          </p:nvPr>
        </p:nvSpPr>
        <p:spPr>
          <a:xfrm>
            <a:off x="1219200" y="512762"/>
            <a:ext cx="10363200" cy="914401"/>
          </a:xfrm>
          <a:prstGeom prst="rect">
            <a:avLst/>
          </a:prstGeom>
        </p:spPr>
        <p:txBody>
          <a:bodyPr/>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732" name="Body Level One…"/>
          <p:cNvSpPr txBox="1">
            <a:spLocks noGrp="1"/>
          </p:cNvSpPr>
          <p:nvPr>
            <p:ph type="body" sz="half" idx="1"/>
          </p:nvPr>
        </p:nvSpPr>
        <p:spPr>
          <a:xfrm>
            <a:off x="1219200" y="1784350"/>
            <a:ext cx="5080000" cy="4572000"/>
          </a:xfrm>
          <a:prstGeom prst="rect">
            <a:avLst/>
          </a:prstGeom>
        </p:spPr>
        <p:txBody>
          <a:bodyPr/>
          <a:lstStyle>
            <a:lvl1pPr marL="411162" indent="-342900">
              <a:lnSpc>
                <a:spcPct val="100000"/>
              </a:lnSpc>
              <a:spcBef>
                <a:spcPts val="700"/>
              </a:spcBef>
              <a:buClr>
                <a:srgbClr val="D6ECFF"/>
              </a:buClr>
              <a:buSzPct val="95000"/>
              <a:buFontTx/>
              <a:buChar char="▪"/>
              <a:defRPr sz="3000">
                <a:solidFill>
                  <a:srgbClr val="FFFFFF"/>
                </a:solidFill>
                <a:latin typeface="Book Antiqua"/>
                <a:ea typeface="Book Antiqua"/>
                <a:cs typeface="Book Antiqua"/>
                <a:sym typeface="Book Antiqua"/>
              </a:defRPr>
            </a:lvl1pPr>
            <a:lvl2pPr marL="783736" indent="-329711">
              <a:lnSpc>
                <a:spcPct val="100000"/>
              </a:lnSpc>
              <a:spcBef>
                <a:spcPts val="700"/>
              </a:spcBef>
              <a:buClr>
                <a:srgbClr val="D6ECFF"/>
              </a:buClr>
              <a:buSzPct val="90000"/>
              <a:buFontTx/>
              <a:buChar char="▫"/>
              <a:defRPr sz="3000">
                <a:solidFill>
                  <a:srgbClr val="FFFFFF"/>
                </a:solidFill>
                <a:latin typeface="Book Antiqua"/>
                <a:ea typeface="Book Antiqua"/>
                <a:cs typeface="Book Antiqua"/>
                <a:sym typeface="Book Antiqua"/>
              </a:defRPr>
            </a:lvl2pPr>
            <a:lvl3pPr marL="1052512">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3pPr>
            <a:lvl4pPr marL="1343602" indent="-311727">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4pPr>
            <a:lvl5pPr marL="1585912" indent="-314325">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733"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1_Blank">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740" name="Rectangle 6"/>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41" name="Rectangle 7"/>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42" name="Rectangle 8"/>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43" name="Rectangle 9"/>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44" name="Rectangle 10"/>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45" name="Rectangle 11"/>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46" name="Rectangle 14"/>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47" name="Rectangle 15"/>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48" name="Rectangle 16"/>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49"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756" name="Rectangle 6"/>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57" name="Rectangle 7"/>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58" name="Rectangle 8"/>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59" name="Rectangle 9"/>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60" name="Rectangle 10"/>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61" name="Rectangle 11"/>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62" name="Rectangle 14"/>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63" name="Rectangle 15"/>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64" name="Rectangle 16"/>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65" name="Title Text"/>
          <p:cNvSpPr txBox="1">
            <a:spLocks noGrp="1"/>
          </p:cNvSpPr>
          <p:nvPr>
            <p:ph type="title"/>
          </p:nvPr>
        </p:nvSpPr>
        <p:spPr>
          <a:xfrm>
            <a:off x="1219200" y="512762"/>
            <a:ext cx="10363200" cy="914401"/>
          </a:xfrm>
          <a:prstGeom prst="rect">
            <a:avLst/>
          </a:prstGeom>
        </p:spPr>
        <p:txBody>
          <a:bodyPr/>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766" name="Body Level One…"/>
          <p:cNvSpPr txBox="1">
            <a:spLocks noGrp="1"/>
          </p:cNvSpPr>
          <p:nvPr>
            <p:ph type="body" sz="half" idx="1"/>
          </p:nvPr>
        </p:nvSpPr>
        <p:spPr>
          <a:xfrm>
            <a:off x="1219200" y="1784350"/>
            <a:ext cx="5080000" cy="4572000"/>
          </a:xfrm>
          <a:prstGeom prst="rect">
            <a:avLst/>
          </a:prstGeom>
        </p:spPr>
        <p:txBody>
          <a:bodyPr/>
          <a:lstStyle>
            <a:lvl1pPr marL="411162" indent="-342900">
              <a:lnSpc>
                <a:spcPct val="100000"/>
              </a:lnSpc>
              <a:spcBef>
                <a:spcPts val="700"/>
              </a:spcBef>
              <a:buClr>
                <a:srgbClr val="D6ECFF"/>
              </a:buClr>
              <a:buSzPct val="95000"/>
              <a:buFontTx/>
              <a:buChar char="▪"/>
              <a:defRPr sz="3000">
                <a:solidFill>
                  <a:srgbClr val="FFFFFF"/>
                </a:solidFill>
                <a:latin typeface="Book Antiqua"/>
                <a:ea typeface="Book Antiqua"/>
                <a:cs typeface="Book Antiqua"/>
                <a:sym typeface="Book Antiqua"/>
              </a:defRPr>
            </a:lvl1pPr>
            <a:lvl2pPr marL="783736" indent="-329711">
              <a:lnSpc>
                <a:spcPct val="100000"/>
              </a:lnSpc>
              <a:spcBef>
                <a:spcPts val="700"/>
              </a:spcBef>
              <a:buClr>
                <a:srgbClr val="D6ECFF"/>
              </a:buClr>
              <a:buSzPct val="90000"/>
              <a:buFontTx/>
              <a:buChar char="▫"/>
              <a:defRPr sz="3000">
                <a:solidFill>
                  <a:srgbClr val="FFFFFF"/>
                </a:solidFill>
                <a:latin typeface="Book Antiqua"/>
                <a:ea typeface="Book Antiqua"/>
                <a:cs typeface="Book Antiqua"/>
                <a:sym typeface="Book Antiqua"/>
              </a:defRPr>
            </a:lvl2pPr>
            <a:lvl3pPr marL="1052512">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3pPr>
            <a:lvl4pPr marL="1343602" indent="-311727">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4pPr>
            <a:lvl5pPr marL="1585912" indent="-314325">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767"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Content">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774" name="Rectangle 6"/>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75" name="Rectangle 7"/>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76" name="Rectangle 8"/>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77" name="Rectangle 9"/>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78" name="Rectangle 10"/>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79" name="Rectangle 11"/>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80" name="Rectangle 14"/>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81" name="Rectangle 15"/>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82" name="Rectangle 16"/>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83" name="Body Level One…"/>
          <p:cNvSpPr txBox="1">
            <a:spLocks noGrp="1"/>
          </p:cNvSpPr>
          <p:nvPr>
            <p:ph type="body" idx="1"/>
          </p:nvPr>
        </p:nvSpPr>
        <p:spPr>
          <a:xfrm>
            <a:off x="1219200" y="512764"/>
            <a:ext cx="10363200" cy="5843588"/>
          </a:xfrm>
          <a:prstGeom prst="rect">
            <a:avLst/>
          </a:prstGeom>
        </p:spPr>
        <p:txBody>
          <a:bodyPr/>
          <a:lstStyle>
            <a:lvl1pPr marL="411162" indent="-342900">
              <a:lnSpc>
                <a:spcPct val="100000"/>
              </a:lnSpc>
              <a:spcBef>
                <a:spcPts val="700"/>
              </a:spcBef>
              <a:buClr>
                <a:srgbClr val="D6ECFF"/>
              </a:buClr>
              <a:buSzPct val="95000"/>
              <a:buFontTx/>
              <a:buChar char="▪"/>
              <a:defRPr sz="3000">
                <a:solidFill>
                  <a:srgbClr val="FFFFFF"/>
                </a:solidFill>
                <a:latin typeface="Book Antiqua"/>
                <a:ea typeface="Book Antiqua"/>
                <a:cs typeface="Book Antiqua"/>
                <a:sym typeface="Book Antiqua"/>
              </a:defRPr>
            </a:lvl1pPr>
            <a:lvl2pPr marL="783736" indent="-329711">
              <a:lnSpc>
                <a:spcPct val="100000"/>
              </a:lnSpc>
              <a:spcBef>
                <a:spcPts val="700"/>
              </a:spcBef>
              <a:buClr>
                <a:srgbClr val="D6ECFF"/>
              </a:buClr>
              <a:buSzPct val="90000"/>
              <a:buFontTx/>
              <a:buChar char="▫"/>
              <a:defRPr sz="3000">
                <a:solidFill>
                  <a:srgbClr val="FFFFFF"/>
                </a:solidFill>
                <a:latin typeface="Book Antiqua"/>
                <a:ea typeface="Book Antiqua"/>
                <a:cs typeface="Book Antiqua"/>
                <a:sym typeface="Book Antiqua"/>
              </a:defRPr>
            </a:lvl2pPr>
            <a:lvl3pPr marL="1052512">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3pPr>
            <a:lvl4pPr marL="1343602" indent="-311727">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4pPr>
            <a:lvl5pPr marL="1585912" indent="-314325">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784"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Title, 2 Content and Text">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791" name="Rectangle 6"/>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92" name="Rectangle 7"/>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93" name="Rectangle 8"/>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94" name="Rectangle 9"/>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95" name="Rectangle 10"/>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96" name="Rectangle 11"/>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97" name="Rectangle 14"/>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98" name="Rectangle 15"/>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799" name="Rectangle 16"/>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00" name="Title Text"/>
          <p:cNvSpPr txBox="1">
            <a:spLocks noGrp="1"/>
          </p:cNvSpPr>
          <p:nvPr>
            <p:ph type="title"/>
          </p:nvPr>
        </p:nvSpPr>
        <p:spPr>
          <a:xfrm>
            <a:off x="1219200" y="512762"/>
            <a:ext cx="10363200" cy="914401"/>
          </a:xfrm>
          <a:prstGeom prst="rect">
            <a:avLst/>
          </a:prstGeom>
        </p:spPr>
        <p:txBody>
          <a:bodyPr/>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801" name="Body Level One…"/>
          <p:cNvSpPr txBox="1">
            <a:spLocks noGrp="1"/>
          </p:cNvSpPr>
          <p:nvPr>
            <p:ph type="body" sz="quarter" idx="1"/>
          </p:nvPr>
        </p:nvSpPr>
        <p:spPr>
          <a:xfrm>
            <a:off x="1219200" y="1784350"/>
            <a:ext cx="5080000" cy="2209800"/>
          </a:xfrm>
          <a:prstGeom prst="rect">
            <a:avLst/>
          </a:prstGeom>
        </p:spPr>
        <p:txBody>
          <a:bodyPr/>
          <a:lstStyle>
            <a:lvl1pPr marL="411162" indent="-342900">
              <a:lnSpc>
                <a:spcPct val="100000"/>
              </a:lnSpc>
              <a:spcBef>
                <a:spcPts val="700"/>
              </a:spcBef>
              <a:buClr>
                <a:srgbClr val="D6ECFF"/>
              </a:buClr>
              <a:buSzPct val="95000"/>
              <a:buFontTx/>
              <a:buChar char="▪"/>
              <a:defRPr sz="3000">
                <a:solidFill>
                  <a:srgbClr val="FFFFFF"/>
                </a:solidFill>
                <a:latin typeface="Book Antiqua"/>
                <a:ea typeface="Book Antiqua"/>
                <a:cs typeface="Book Antiqua"/>
                <a:sym typeface="Book Antiqua"/>
              </a:defRPr>
            </a:lvl1pPr>
            <a:lvl2pPr marL="783736" indent="-329711">
              <a:lnSpc>
                <a:spcPct val="100000"/>
              </a:lnSpc>
              <a:spcBef>
                <a:spcPts val="700"/>
              </a:spcBef>
              <a:buClr>
                <a:srgbClr val="D6ECFF"/>
              </a:buClr>
              <a:buSzPct val="90000"/>
              <a:buFontTx/>
              <a:buChar char="▫"/>
              <a:defRPr sz="3000">
                <a:solidFill>
                  <a:srgbClr val="FFFFFF"/>
                </a:solidFill>
                <a:latin typeface="Book Antiqua"/>
                <a:ea typeface="Book Antiqua"/>
                <a:cs typeface="Book Antiqua"/>
                <a:sym typeface="Book Antiqua"/>
              </a:defRPr>
            </a:lvl2pPr>
            <a:lvl3pPr marL="1052512">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3pPr>
            <a:lvl4pPr marL="1343602" indent="-311727">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4pPr>
            <a:lvl5pPr marL="1585912" indent="-314325">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802" name="Text Placeholder 4"/>
          <p:cNvSpPr>
            <a:spLocks noGrp="1"/>
          </p:cNvSpPr>
          <p:nvPr>
            <p:ph type="body" sz="half" idx="21"/>
          </p:nvPr>
        </p:nvSpPr>
        <p:spPr>
          <a:xfrm>
            <a:off x="6502400" y="1784350"/>
            <a:ext cx="5080000" cy="4572000"/>
          </a:xfrm>
          <a:prstGeom prst="rect">
            <a:avLst/>
          </a:prstGeom>
        </p:spPr>
        <p:txBody>
          <a:bodyPr/>
          <a:lstStyle/>
          <a:p>
            <a:pPr marL="411162" indent="-342900">
              <a:lnSpc>
                <a:spcPct val="100000"/>
              </a:lnSpc>
              <a:spcBef>
                <a:spcPts val="700"/>
              </a:spcBef>
              <a:buClr>
                <a:srgbClr val="D6ECFF"/>
              </a:buClr>
              <a:buSzPct val="95000"/>
              <a:buFontTx/>
              <a:buChar char="▪"/>
              <a:defRPr sz="3000">
                <a:solidFill>
                  <a:srgbClr val="FFFFFF"/>
                </a:solidFill>
                <a:latin typeface="Book Antiqua"/>
                <a:ea typeface="Book Antiqua"/>
                <a:cs typeface="Book Antiqua"/>
                <a:sym typeface="Book Antiqua"/>
              </a:defRPr>
            </a:pPr>
            <a:endParaRPr/>
          </a:p>
        </p:txBody>
      </p:sp>
      <p:sp>
        <p:nvSpPr>
          <p:cNvPr id="803"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Title and 4 Content">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810" name="Rectangle 6"/>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11" name="Rectangle 7"/>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12" name="Rectangle 8"/>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13" name="Rectangle 9"/>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14" name="Rectangle 10"/>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15" name="Rectangle 11"/>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16" name="Rectangle 14"/>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17" name="Rectangle 15"/>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18" name="Rectangle 16"/>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19" name="Title Text"/>
          <p:cNvSpPr txBox="1">
            <a:spLocks noGrp="1"/>
          </p:cNvSpPr>
          <p:nvPr>
            <p:ph type="title"/>
          </p:nvPr>
        </p:nvSpPr>
        <p:spPr>
          <a:xfrm>
            <a:off x="1219200" y="512762"/>
            <a:ext cx="10363200" cy="914401"/>
          </a:xfrm>
          <a:prstGeom prst="rect">
            <a:avLst/>
          </a:prstGeom>
        </p:spPr>
        <p:txBody>
          <a:bodyPr/>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820" name="Body Level One…"/>
          <p:cNvSpPr txBox="1">
            <a:spLocks noGrp="1"/>
          </p:cNvSpPr>
          <p:nvPr>
            <p:ph type="body" sz="quarter" idx="1"/>
          </p:nvPr>
        </p:nvSpPr>
        <p:spPr>
          <a:xfrm>
            <a:off x="1219200" y="1784350"/>
            <a:ext cx="5080000" cy="2209800"/>
          </a:xfrm>
          <a:prstGeom prst="rect">
            <a:avLst/>
          </a:prstGeom>
        </p:spPr>
        <p:txBody>
          <a:bodyPr/>
          <a:lstStyle>
            <a:lvl1pPr marL="411162" indent="-342900">
              <a:lnSpc>
                <a:spcPct val="100000"/>
              </a:lnSpc>
              <a:spcBef>
                <a:spcPts val="700"/>
              </a:spcBef>
              <a:buClr>
                <a:srgbClr val="D6ECFF"/>
              </a:buClr>
              <a:buSzPct val="95000"/>
              <a:buFontTx/>
              <a:buChar char="▪"/>
              <a:defRPr sz="3000">
                <a:solidFill>
                  <a:srgbClr val="FFFFFF"/>
                </a:solidFill>
                <a:latin typeface="Book Antiqua"/>
                <a:ea typeface="Book Antiqua"/>
                <a:cs typeface="Book Antiqua"/>
                <a:sym typeface="Book Antiqua"/>
              </a:defRPr>
            </a:lvl1pPr>
            <a:lvl2pPr marL="783736" indent="-329711">
              <a:lnSpc>
                <a:spcPct val="100000"/>
              </a:lnSpc>
              <a:spcBef>
                <a:spcPts val="700"/>
              </a:spcBef>
              <a:buClr>
                <a:srgbClr val="D6ECFF"/>
              </a:buClr>
              <a:buSzPct val="90000"/>
              <a:buFontTx/>
              <a:buChar char="▫"/>
              <a:defRPr sz="3000">
                <a:solidFill>
                  <a:srgbClr val="FFFFFF"/>
                </a:solidFill>
                <a:latin typeface="Book Antiqua"/>
                <a:ea typeface="Book Antiqua"/>
                <a:cs typeface="Book Antiqua"/>
                <a:sym typeface="Book Antiqua"/>
              </a:defRPr>
            </a:lvl2pPr>
            <a:lvl3pPr marL="1052512">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3pPr>
            <a:lvl4pPr marL="1343602" indent="-311727">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4pPr>
            <a:lvl5pPr marL="1585912" indent="-314325">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821"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828" name="Rectangle 6"/>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29" name="Rectangle 7"/>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30" name="Rectangle 8"/>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31" name="Rectangle 9"/>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32" name="Rectangle 10"/>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33" name="Rectangle 11"/>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34" name="Rectangle 14"/>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35" name="Rectangle 15"/>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36" name="Rectangle 16"/>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37" name="Title Text"/>
          <p:cNvSpPr txBox="1">
            <a:spLocks noGrp="1"/>
          </p:cNvSpPr>
          <p:nvPr>
            <p:ph type="title"/>
          </p:nvPr>
        </p:nvSpPr>
        <p:spPr>
          <a:xfrm>
            <a:off x="1219200" y="512762"/>
            <a:ext cx="10363200" cy="914401"/>
          </a:xfrm>
          <a:prstGeom prst="rect">
            <a:avLst/>
          </a:prstGeom>
        </p:spPr>
        <p:txBody>
          <a:bodyPr/>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838" name="Body Level One…"/>
          <p:cNvSpPr txBox="1">
            <a:spLocks noGrp="1"/>
          </p:cNvSpPr>
          <p:nvPr>
            <p:ph type="body" sz="half" idx="1"/>
          </p:nvPr>
        </p:nvSpPr>
        <p:spPr>
          <a:xfrm>
            <a:off x="1219200" y="1784350"/>
            <a:ext cx="5080000" cy="4572000"/>
          </a:xfrm>
          <a:prstGeom prst="rect">
            <a:avLst/>
          </a:prstGeom>
        </p:spPr>
        <p:txBody>
          <a:bodyPr/>
          <a:lstStyle>
            <a:lvl1pPr marL="411162" indent="-342900">
              <a:lnSpc>
                <a:spcPct val="100000"/>
              </a:lnSpc>
              <a:spcBef>
                <a:spcPts val="700"/>
              </a:spcBef>
              <a:buClr>
                <a:srgbClr val="D6ECFF"/>
              </a:buClr>
              <a:buSzPct val="95000"/>
              <a:buFontTx/>
              <a:buChar char="▪"/>
              <a:defRPr sz="3000">
                <a:solidFill>
                  <a:srgbClr val="FFFFFF"/>
                </a:solidFill>
                <a:latin typeface="Book Antiqua"/>
                <a:ea typeface="Book Antiqua"/>
                <a:cs typeface="Book Antiqua"/>
                <a:sym typeface="Book Antiqua"/>
              </a:defRPr>
            </a:lvl1pPr>
            <a:lvl2pPr marL="783736" indent="-329711">
              <a:lnSpc>
                <a:spcPct val="100000"/>
              </a:lnSpc>
              <a:spcBef>
                <a:spcPts val="700"/>
              </a:spcBef>
              <a:buClr>
                <a:srgbClr val="D6ECFF"/>
              </a:buClr>
              <a:buSzPct val="90000"/>
              <a:buFontTx/>
              <a:buChar char="▫"/>
              <a:defRPr sz="3000">
                <a:solidFill>
                  <a:srgbClr val="FFFFFF"/>
                </a:solidFill>
                <a:latin typeface="Book Antiqua"/>
                <a:ea typeface="Book Antiqua"/>
                <a:cs typeface="Book Antiqua"/>
                <a:sym typeface="Book Antiqua"/>
              </a:defRPr>
            </a:lvl2pPr>
            <a:lvl3pPr marL="1052512">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3pPr>
            <a:lvl4pPr marL="1343602" indent="-311727">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4pPr>
            <a:lvl5pPr marL="1585912" indent="-314325">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839"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Title and Content Over Text">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846" name="Rectangle 6"/>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47" name="Rectangle 7"/>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48" name="Rectangle 8"/>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49" name="Rectangle 9"/>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50" name="Rectangle 10"/>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51" name="Rectangle 11"/>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52" name="Rectangle 14"/>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53" name="Rectangle 15"/>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54" name="Rectangle 16"/>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55" name="Title Text"/>
          <p:cNvSpPr txBox="1">
            <a:spLocks noGrp="1"/>
          </p:cNvSpPr>
          <p:nvPr>
            <p:ph type="title"/>
          </p:nvPr>
        </p:nvSpPr>
        <p:spPr>
          <a:xfrm>
            <a:off x="1219200" y="512762"/>
            <a:ext cx="10363200" cy="914401"/>
          </a:xfrm>
          <a:prstGeom prst="rect">
            <a:avLst/>
          </a:prstGeom>
        </p:spPr>
        <p:txBody>
          <a:bodyPr/>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856" name="Body Level One…"/>
          <p:cNvSpPr txBox="1">
            <a:spLocks noGrp="1"/>
          </p:cNvSpPr>
          <p:nvPr>
            <p:ph type="body" sz="half" idx="1"/>
          </p:nvPr>
        </p:nvSpPr>
        <p:spPr>
          <a:xfrm>
            <a:off x="1219200" y="1784350"/>
            <a:ext cx="10363200" cy="2209800"/>
          </a:xfrm>
          <a:prstGeom prst="rect">
            <a:avLst/>
          </a:prstGeom>
        </p:spPr>
        <p:txBody>
          <a:bodyPr/>
          <a:lstStyle>
            <a:lvl1pPr marL="411162" indent="-342900">
              <a:lnSpc>
                <a:spcPct val="100000"/>
              </a:lnSpc>
              <a:spcBef>
                <a:spcPts val="700"/>
              </a:spcBef>
              <a:buClr>
                <a:srgbClr val="D6ECFF"/>
              </a:buClr>
              <a:buSzPct val="95000"/>
              <a:buFontTx/>
              <a:buChar char="▪"/>
              <a:defRPr sz="3000">
                <a:solidFill>
                  <a:srgbClr val="FFFFFF"/>
                </a:solidFill>
                <a:latin typeface="Book Antiqua"/>
                <a:ea typeface="Book Antiqua"/>
                <a:cs typeface="Book Antiqua"/>
                <a:sym typeface="Book Antiqua"/>
              </a:defRPr>
            </a:lvl1pPr>
            <a:lvl2pPr marL="783736" indent="-329711">
              <a:lnSpc>
                <a:spcPct val="100000"/>
              </a:lnSpc>
              <a:spcBef>
                <a:spcPts val="700"/>
              </a:spcBef>
              <a:buClr>
                <a:srgbClr val="D6ECFF"/>
              </a:buClr>
              <a:buSzPct val="90000"/>
              <a:buFontTx/>
              <a:buChar char="▫"/>
              <a:defRPr sz="3000">
                <a:solidFill>
                  <a:srgbClr val="FFFFFF"/>
                </a:solidFill>
                <a:latin typeface="Book Antiqua"/>
                <a:ea typeface="Book Antiqua"/>
                <a:cs typeface="Book Antiqua"/>
                <a:sym typeface="Book Antiqua"/>
              </a:defRPr>
            </a:lvl2pPr>
            <a:lvl3pPr marL="1052512">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3pPr>
            <a:lvl4pPr marL="1343602" indent="-311727">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4pPr>
            <a:lvl5pPr marL="1585912" indent="-314325">
              <a:lnSpc>
                <a:spcPct val="100000"/>
              </a:lnSpc>
              <a:spcBef>
                <a:spcPts val="700"/>
              </a:spcBef>
              <a:buClr>
                <a:srgbClr val="D6ECFF"/>
              </a:buClr>
              <a:buFontTx/>
              <a:buChar char="●"/>
              <a:defRPr sz="3000">
                <a:solidFill>
                  <a:srgbClr val="FFFFFF"/>
                </a:solidFill>
                <a:latin typeface="Book Antiqua"/>
                <a:ea typeface="Book Antiqua"/>
                <a:cs typeface="Book Antiqua"/>
                <a:sym typeface="Book Antiqua"/>
              </a:defRPr>
            </a:lvl5pPr>
          </a:lstStyle>
          <a:p>
            <a:r>
              <a:t>Body Level One</a:t>
            </a:r>
          </a:p>
          <a:p>
            <a:pPr lvl="1"/>
            <a:r>
              <a:t>Body Level Two</a:t>
            </a:r>
          </a:p>
          <a:p>
            <a:pPr lvl="2"/>
            <a:r>
              <a:t>Body Level Three</a:t>
            </a:r>
          </a:p>
          <a:p>
            <a:pPr lvl="3"/>
            <a:r>
              <a:t>Body Level Four</a:t>
            </a:r>
          </a:p>
          <a:p>
            <a:pPr lvl="4"/>
            <a:r>
              <a:t>Body Level Five</a:t>
            </a:r>
          </a:p>
        </p:txBody>
      </p:sp>
      <p:sp>
        <p:nvSpPr>
          <p:cNvPr id="857" name="Text Placeholder 3"/>
          <p:cNvSpPr>
            <a:spLocks noGrp="1"/>
          </p:cNvSpPr>
          <p:nvPr>
            <p:ph type="body" sz="half" idx="21"/>
          </p:nvPr>
        </p:nvSpPr>
        <p:spPr>
          <a:xfrm>
            <a:off x="1219200" y="4146550"/>
            <a:ext cx="10363200" cy="2209800"/>
          </a:xfrm>
          <a:prstGeom prst="rect">
            <a:avLst/>
          </a:prstGeom>
        </p:spPr>
        <p:txBody>
          <a:bodyPr/>
          <a:lstStyle/>
          <a:p>
            <a:pPr marL="411162" indent="-342900">
              <a:lnSpc>
                <a:spcPct val="100000"/>
              </a:lnSpc>
              <a:spcBef>
                <a:spcPts val="700"/>
              </a:spcBef>
              <a:buClr>
                <a:srgbClr val="D6ECFF"/>
              </a:buClr>
              <a:buSzPct val="95000"/>
              <a:buFontTx/>
              <a:buChar char="▪"/>
              <a:defRPr sz="3000">
                <a:solidFill>
                  <a:srgbClr val="FFFFFF"/>
                </a:solidFill>
                <a:latin typeface="Book Antiqua"/>
                <a:ea typeface="Book Antiqua"/>
                <a:cs typeface="Book Antiqua"/>
                <a:sym typeface="Book Antiqua"/>
              </a:defRPr>
            </a:pPr>
            <a:endParaRPr/>
          </a:p>
        </p:txBody>
      </p:sp>
      <p:sp>
        <p:nvSpPr>
          <p:cNvPr id="858"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sp>
        <p:nvSpPr>
          <p:cNvPr id="75" name="Rectangle 7"/>
          <p:cNvSpPr/>
          <p:nvPr/>
        </p:nvSpPr>
        <p:spPr>
          <a:xfrm>
            <a:off x="0" y="2019475"/>
            <a:ext cx="12192000" cy="4105942"/>
          </a:xfrm>
          <a:prstGeom prst="rect">
            <a:avLst/>
          </a:prstGeom>
          <a:gradFill>
            <a:gsLst>
              <a:gs pos="0">
                <a:srgbClr val="DFDBD5">
                  <a:alpha val="0"/>
                </a:srgbClr>
              </a:gs>
              <a:gs pos="100000">
                <a:srgbClr val="DFDBD5"/>
              </a:gs>
            </a:gsLst>
            <a:lin ang="5400000"/>
          </a:gradFill>
          <a:ln w="12700">
            <a:miter lim="400000"/>
          </a:ln>
        </p:spPr>
        <p:txBody>
          <a:bodyPr lIns="45719" rIns="45719"/>
          <a:lstStyle/>
          <a:p>
            <a:endParaRPr/>
          </a:p>
        </p:txBody>
      </p:sp>
      <p:pic>
        <p:nvPicPr>
          <p:cNvPr id="76" name="Picture 6" descr="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26479"/>
            <a:ext cx="12192000" cy="731525"/>
          </a:xfrm>
          <a:prstGeom prst="rect">
            <a:avLst/>
          </a:prstGeom>
          <a:ln w="12700">
            <a:miter lim="400000"/>
          </a:ln>
        </p:spPr>
      </p:pic>
      <p:sp>
        <p:nvSpPr>
          <p:cNvPr id="77" name="Straight Connector 9"/>
          <p:cNvSpPr/>
          <p:nvPr/>
        </p:nvSpPr>
        <p:spPr>
          <a:xfrm>
            <a:off x="0" y="6128413"/>
            <a:ext cx="12192000" cy="1"/>
          </a:xfrm>
          <a:prstGeom prst="line">
            <a:avLst/>
          </a:prstGeom>
          <a:ln w="12700">
            <a:solidFill>
              <a:srgbClr val="000001">
                <a:alpha val="20000"/>
              </a:srgbClr>
            </a:solidFill>
          </a:ln>
        </p:spPr>
        <p:txBody>
          <a:bodyPr lIns="45719" rIns="45719"/>
          <a:lstStyle/>
          <a:p>
            <a:endParaRPr/>
          </a:p>
        </p:txBody>
      </p:sp>
      <p:sp>
        <p:nvSpPr>
          <p:cNvPr id="78" name="Title Text"/>
          <p:cNvSpPr txBox="1">
            <a:spLocks noGrp="1"/>
          </p:cNvSpPr>
          <p:nvPr>
            <p:ph type="title"/>
          </p:nvPr>
        </p:nvSpPr>
        <p:spPr>
          <a:xfrm>
            <a:off x="1447191" y="804162"/>
            <a:ext cx="9607661" cy="1056320"/>
          </a:xfrm>
          <a:prstGeom prst="rect">
            <a:avLst/>
          </a:prstGeom>
        </p:spPr>
        <p:txBody>
          <a:bodyPr/>
          <a:lstStyle/>
          <a:p>
            <a:r>
              <a:t>Title Text</a:t>
            </a:r>
          </a:p>
        </p:txBody>
      </p:sp>
      <p:sp>
        <p:nvSpPr>
          <p:cNvPr id="79" name="Body Level One…"/>
          <p:cNvSpPr txBox="1">
            <a:spLocks noGrp="1"/>
          </p:cNvSpPr>
          <p:nvPr>
            <p:ph type="body" sz="quarter" idx="1"/>
          </p:nvPr>
        </p:nvSpPr>
        <p:spPr>
          <a:xfrm>
            <a:off x="1447191" y="2019549"/>
            <a:ext cx="4645153" cy="801944"/>
          </a:xfrm>
          <a:prstGeom prst="rect">
            <a:avLst/>
          </a:prstGeom>
        </p:spPr>
        <p:txBody>
          <a:bodyPr anchor="b"/>
          <a:lstStyle>
            <a:lvl1pPr marL="0" indent="0">
              <a:lnSpc>
                <a:spcPct val="100000"/>
              </a:lnSpc>
              <a:buClrTx/>
              <a:buSzTx/>
              <a:buFontTx/>
              <a:buNone/>
              <a:defRPr sz="2200" cap="all">
                <a:solidFill>
                  <a:schemeClr val="accent1"/>
                </a:solidFill>
              </a:defRPr>
            </a:lvl1pPr>
            <a:lvl2pPr marL="0" indent="457200">
              <a:lnSpc>
                <a:spcPct val="100000"/>
              </a:lnSpc>
              <a:buClrTx/>
              <a:buSzTx/>
              <a:buFontTx/>
              <a:buNone/>
              <a:defRPr sz="2200" cap="all">
                <a:solidFill>
                  <a:schemeClr val="accent1"/>
                </a:solidFill>
              </a:defRPr>
            </a:lvl2pPr>
            <a:lvl3pPr marL="0" indent="914400">
              <a:lnSpc>
                <a:spcPct val="100000"/>
              </a:lnSpc>
              <a:buClrTx/>
              <a:buSzTx/>
              <a:buFontTx/>
              <a:buNone/>
              <a:defRPr sz="2200" cap="all">
                <a:solidFill>
                  <a:schemeClr val="accent1"/>
                </a:solidFill>
              </a:defRPr>
            </a:lvl3pPr>
            <a:lvl4pPr marL="0" indent="1371600">
              <a:lnSpc>
                <a:spcPct val="100000"/>
              </a:lnSpc>
              <a:buClrTx/>
              <a:buSzTx/>
              <a:buFontTx/>
              <a:buNone/>
              <a:defRPr sz="2200" cap="all">
                <a:solidFill>
                  <a:schemeClr val="accent1"/>
                </a:solidFill>
              </a:defRPr>
            </a:lvl4pPr>
            <a:lvl5pPr marL="0" indent="1828800">
              <a:lnSpc>
                <a:spcPct val="100000"/>
              </a:lnSpc>
              <a:buClrTx/>
              <a:buSzTx/>
              <a:buFontTx/>
              <a:buNone/>
              <a:defRPr sz="2200" cap="all">
                <a:solidFill>
                  <a:schemeClr val="accent1"/>
                </a:solidFill>
              </a:defRPr>
            </a:lvl5pPr>
          </a:lstStyle>
          <a:p>
            <a:r>
              <a:t>Body Level One</a:t>
            </a:r>
          </a:p>
          <a:p>
            <a:pPr lvl="1"/>
            <a:r>
              <a:t>Body Level Two</a:t>
            </a:r>
          </a:p>
          <a:p>
            <a:pPr lvl="2"/>
            <a:r>
              <a:t>Body Level Three</a:t>
            </a:r>
          </a:p>
          <a:p>
            <a:pPr lvl="3"/>
            <a:r>
              <a:t>Body Level Four</a:t>
            </a:r>
          </a:p>
          <a:p>
            <a:pPr lvl="4"/>
            <a:r>
              <a:t>Body Level Five</a:t>
            </a:r>
          </a:p>
        </p:txBody>
      </p:sp>
      <p:sp>
        <p:nvSpPr>
          <p:cNvPr id="80" name="Text Placeholder 4"/>
          <p:cNvSpPr>
            <a:spLocks noGrp="1"/>
          </p:cNvSpPr>
          <p:nvPr>
            <p:ph type="body" sz="quarter" idx="21"/>
          </p:nvPr>
        </p:nvSpPr>
        <p:spPr>
          <a:xfrm>
            <a:off x="6412362" y="2023003"/>
            <a:ext cx="4645153" cy="802238"/>
          </a:xfrm>
          <a:prstGeom prst="rect">
            <a:avLst/>
          </a:prstGeom>
        </p:spPr>
        <p:txBody>
          <a:bodyPr anchor="b"/>
          <a:lstStyle/>
          <a:p>
            <a:pPr marL="0" indent="0">
              <a:lnSpc>
                <a:spcPct val="100000"/>
              </a:lnSpc>
              <a:buClrTx/>
              <a:buSzTx/>
              <a:buFontTx/>
              <a:buNone/>
              <a:defRPr sz="2200" cap="all">
                <a:solidFill>
                  <a:schemeClr val="accent1"/>
                </a:solidFill>
              </a:defRPr>
            </a:pPr>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82" name="Straight Connector 28"/>
          <p:cNvSpPr/>
          <p:nvPr/>
        </p:nvSpPr>
        <p:spPr>
          <a:xfrm>
            <a:off x="1453896" y="1847088"/>
            <a:ext cx="9607523" cy="1"/>
          </a:xfrm>
          <a:prstGeom prst="line">
            <a:avLst/>
          </a:prstGeom>
          <a:ln w="31750">
            <a:solidFill>
              <a:schemeClr val="accent1"/>
            </a:solidFill>
          </a:ln>
        </p:spPr>
        <p:txBody>
          <a:bodyPr lIns="45719" rIns="45719"/>
          <a:lstStyle/>
          <a:p>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Title and Diagram or Organization Chart">
    <p:bg>
      <p:bgPr>
        <a:gradFill flip="none" rotWithShape="1">
          <a:gsLst>
            <a:gs pos="0">
              <a:srgbClr val="000000"/>
            </a:gs>
            <a:gs pos="64999">
              <a:srgbClr val="000000"/>
            </a:gs>
            <a:gs pos="100000">
              <a:srgbClr val="5A77A9"/>
            </a:gs>
          </a:gsLst>
          <a:lin ang="5400000" scaled="0"/>
        </a:gradFill>
        <a:effectLst/>
      </p:bgPr>
    </p:bg>
    <p:spTree>
      <p:nvGrpSpPr>
        <p:cNvPr id="1" name=""/>
        <p:cNvGrpSpPr/>
        <p:nvPr/>
      </p:nvGrpSpPr>
      <p:grpSpPr>
        <a:xfrm>
          <a:off x="0" y="0"/>
          <a:ext cx="0" cy="0"/>
          <a:chOff x="0" y="0"/>
          <a:chExt cx="0" cy="0"/>
        </a:xfrm>
      </p:grpSpPr>
      <p:sp>
        <p:nvSpPr>
          <p:cNvPr id="865" name="Rectangle 6"/>
          <p:cNvSpPr/>
          <p:nvPr/>
        </p:nvSpPr>
        <p:spPr>
          <a:xfrm>
            <a:off x="0" y="1"/>
            <a:ext cx="486834" cy="6854826"/>
          </a:xfrm>
          <a:prstGeom prst="rect">
            <a:avLst/>
          </a:prstGeom>
          <a:solidFill>
            <a:srgbClr val="FFFFF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66" name="Rectangle 7"/>
          <p:cNvSpPr/>
          <p:nvPr/>
        </p:nvSpPr>
        <p:spPr>
          <a:xfrm>
            <a:off x="340784" y="5046664"/>
            <a:ext cx="97368" cy="1692276"/>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67" name="Rectangle 8"/>
          <p:cNvSpPr/>
          <p:nvPr/>
        </p:nvSpPr>
        <p:spPr>
          <a:xfrm>
            <a:off x="340784" y="4797425"/>
            <a:ext cx="97368" cy="228600"/>
          </a:xfrm>
          <a:prstGeom prst="rect">
            <a:avLst/>
          </a:prstGeom>
          <a:solidFill>
            <a:srgbClr val="FEB80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68" name="Rectangle 9"/>
          <p:cNvSpPr/>
          <p:nvPr/>
        </p:nvSpPr>
        <p:spPr>
          <a:xfrm>
            <a:off x="340784" y="4637087"/>
            <a:ext cx="97368" cy="138113"/>
          </a:xfrm>
          <a:prstGeom prst="rect">
            <a:avLst/>
          </a:prstGeom>
          <a:solidFill>
            <a:srgbClr val="4E5B6F"/>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69" name="Rectangle 10"/>
          <p:cNvSpPr/>
          <p:nvPr/>
        </p:nvSpPr>
        <p:spPr>
          <a:xfrm>
            <a:off x="340784" y="4541837"/>
            <a:ext cx="97368" cy="74613"/>
          </a:xfrm>
          <a:prstGeom prst="rect">
            <a:avLst/>
          </a:prstGeom>
          <a:solidFill>
            <a:srgbClr val="EA157A"/>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70" name="Rectangle 11"/>
          <p:cNvSpPr/>
          <p:nvPr/>
        </p:nvSpPr>
        <p:spPr>
          <a:xfrm>
            <a:off x="412751" y="681039"/>
            <a:ext cx="61384"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71" name="Rectangle 14"/>
          <p:cNvSpPr/>
          <p:nvPr/>
        </p:nvSpPr>
        <p:spPr>
          <a:xfrm>
            <a:off x="357717" y="681039"/>
            <a:ext cx="381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72" name="Rectangle 15"/>
          <p:cNvSpPr/>
          <p:nvPr/>
        </p:nvSpPr>
        <p:spPr>
          <a:xfrm>
            <a:off x="332317" y="681039"/>
            <a:ext cx="12701"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73" name="Rectangle 16"/>
          <p:cNvSpPr/>
          <p:nvPr/>
        </p:nvSpPr>
        <p:spPr>
          <a:xfrm>
            <a:off x="295275" y="681039"/>
            <a:ext cx="12700" cy="365126"/>
          </a:xfrm>
          <a:prstGeom prst="rect">
            <a:avLst/>
          </a:prstGeom>
          <a:solidFill>
            <a:srgbClr val="000000"/>
          </a:solidFill>
          <a:ln w="12700">
            <a:miter lim="400000"/>
          </a:ln>
        </p:spPr>
        <p:txBody>
          <a:bodyPr lIns="45719" rIns="45719" anchor="ctr"/>
          <a:lstStyle/>
          <a:p>
            <a:pPr algn="ctr">
              <a:defRPr>
                <a:solidFill>
                  <a:srgbClr val="FFFFFF"/>
                </a:solidFill>
                <a:latin typeface="Book Antiqua"/>
                <a:ea typeface="Book Antiqua"/>
                <a:cs typeface="Book Antiqua"/>
                <a:sym typeface="Book Antiqua"/>
              </a:defRPr>
            </a:pPr>
            <a:endParaRPr/>
          </a:p>
        </p:txBody>
      </p:sp>
      <p:sp>
        <p:nvSpPr>
          <p:cNvPr id="874" name="Title Text"/>
          <p:cNvSpPr txBox="1">
            <a:spLocks noGrp="1"/>
          </p:cNvSpPr>
          <p:nvPr>
            <p:ph type="title"/>
          </p:nvPr>
        </p:nvSpPr>
        <p:spPr>
          <a:xfrm>
            <a:off x="1219200" y="512762"/>
            <a:ext cx="10363200" cy="914401"/>
          </a:xfrm>
          <a:prstGeom prst="rect">
            <a:avLst/>
          </a:prstGeom>
        </p:spPr>
        <p:txBody>
          <a:bodyPr/>
          <a:lstStyle>
            <a:lvl1pPr>
              <a:lnSpc>
                <a:spcPct val="100000"/>
              </a:lnSpc>
              <a:defRPr sz="4000" cap="none" spc="-100">
                <a:solidFill>
                  <a:srgbClr val="C1EEFF"/>
                </a:solidFill>
                <a:latin typeface="Lucida Sans"/>
                <a:ea typeface="Lucida Sans"/>
                <a:cs typeface="Lucida Sans"/>
                <a:sym typeface="Lucida Sans"/>
              </a:defRPr>
            </a:lvl1pPr>
          </a:lstStyle>
          <a:p>
            <a:r>
              <a:t>Title Text</a:t>
            </a:r>
          </a:p>
        </p:txBody>
      </p:sp>
      <p:sp>
        <p:nvSpPr>
          <p:cNvPr id="875" name="Slide Number"/>
          <p:cNvSpPr txBox="1">
            <a:spLocks noGrp="1"/>
          </p:cNvSpPr>
          <p:nvPr>
            <p:ph type="sldNum" sz="quarter" idx="2"/>
          </p:nvPr>
        </p:nvSpPr>
        <p:spPr>
          <a:xfrm>
            <a:off x="11480800" y="6512561"/>
            <a:ext cx="256540" cy="269241"/>
          </a:xfrm>
          <a:prstGeom prst="rect">
            <a:avLst/>
          </a:prstGeom>
        </p:spPr>
        <p:txBody>
          <a:bodyPr anchor="b"/>
          <a:lstStyle>
            <a:lvl1pPr algn="l">
              <a:defRPr sz="1200">
                <a:solidFill>
                  <a:srgbClr val="D6ECFF"/>
                </a:solidFill>
                <a:latin typeface="Book Antiqua"/>
                <a:ea typeface="Book Antiqua"/>
                <a:cs typeface="Book Antiqua"/>
                <a:sym typeface="Book Antiqua"/>
              </a:defRPr>
            </a:lvl1p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2" name="Title Text"/>
          <p:cNvSpPr txBox="1">
            <a:spLocks noGrp="1"/>
          </p:cNvSpPr>
          <p:nvPr>
            <p:ph type="title"/>
          </p:nvPr>
        </p:nvSpPr>
        <p:spPr>
          <a:xfrm>
            <a:off x="914400" y="1676400"/>
            <a:ext cx="10363200" cy="1828800"/>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883" name="Body Level One…"/>
          <p:cNvSpPr txBox="1">
            <a:spLocks noGrp="1"/>
          </p:cNvSpPr>
          <p:nvPr>
            <p:ph type="body" sz="quarter" idx="1"/>
          </p:nvPr>
        </p:nvSpPr>
        <p:spPr>
          <a:xfrm>
            <a:off x="1828800" y="3886200"/>
            <a:ext cx="8534400" cy="1752600"/>
          </a:xfrm>
          <a:prstGeom prst="rect">
            <a:avLst/>
          </a:prstGeom>
        </p:spPr>
        <p:txBody>
          <a:bodyPr/>
          <a:lstStyle>
            <a:lvl1pPr marL="0" indent="0" algn="ctr">
              <a:lnSpc>
                <a:spcPct val="100000"/>
              </a:lnSpc>
              <a:spcBef>
                <a:spcPts val="700"/>
              </a:spcBef>
              <a:buClrTx/>
              <a:buSzTx/>
              <a:buFontTx/>
              <a:buNone/>
              <a:defRPr sz="3200">
                <a:effectLst>
                  <a:outerShdw blurRad="38100" dist="38100" dir="2700000" rotWithShape="0">
                    <a:srgbClr val="FFFFFF"/>
                  </a:outerShdw>
                </a:effectLst>
                <a:latin typeface="Tahoma"/>
                <a:ea typeface="Tahoma"/>
                <a:cs typeface="Tahoma"/>
                <a:sym typeface="Tahoma"/>
              </a:defRPr>
            </a:lvl1pPr>
            <a:lvl2pPr marL="783771" indent="-326571" algn="ctr">
              <a:lnSpc>
                <a:spcPct val="100000"/>
              </a:lnSpc>
              <a:spcBef>
                <a:spcPts val="700"/>
              </a:spcBef>
              <a:buClrTx/>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gn="ctr">
              <a:lnSpc>
                <a:spcPct val="100000"/>
              </a:lnSpc>
              <a:spcBef>
                <a:spcPts val="700"/>
              </a:spcBef>
              <a:buClrTx/>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gn="ctr">
              <a:lnSpc>
                <a:spcPct val="100000"/>
              </a:lnSpc>
              <a:spcBef>
                <a:spcPts val="700"/>
              </a:spcBef>
              <a:buClrTx/>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gn="ctr">
              <a:lnSpc>
                <a:spcPct val="100000"/>
              </a:lnSpc>
              <a:spcBef>
                <a:spcPts val="700"/>
              </a:spcBef>
              <a:buClrTx/>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84"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91" name="Title Text"/>
          <p:cNvSpPr txBox="1">
            <a:spLocks noGrp="1"/>
          </p:cNvSpPr>
          <p:nvPr>
            <p:ph type="title"/>
          </p:nvPr>
        </p:nvSpPr>
        <p:spPr>
          <a:xfrm>
            <a:off x="609600" y="381000"/>
            <a:ext cx="10972800" cy="1371600"/>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892" name="Body Level One…"/>
          <p:cNvSpPr txBox="1">
            <a:spLocks noGrp="1"/>
          </p:cNvSpPr>
          <p:nvPr>
            <p:ph type="body" idx="1"/>
          </p:nvPr>
        </p:nvSpPr>
        <p:spPr>
          <a:xfrm>
            <a:off x="609600" y="1981200"/>
            <a:ext cx="10972800" cy="4114800"/>
          </a:xfrm>
          <a:prstGeom prst="rect">
            <a:avLst/>
          </a:prstGeom>
        </p:spPr>
        <p:txBody>
          <a:bodyPr/>
          <a:lstStyle>
            <a:lvl1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893"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00" name="Title Text"/>
          <p:cNvSpPr txBox="1">
            <a:spLocks noGrp="1"/>
          </p:cNvSpPr>
          <p:nvPr>
            <p:ph type="title"/>
          </p:nvPr>
        </p:nvSpPr>
        <p:spPr>
          <a:xfrm>
            <a:off x="831850" y="1709739"/>
            <a:ext cx="10515601" cy="2852737"/>
          </a:xfrm>
          <a:prstGeom prst="rect">
            <a:avLst/>
          </a:prstGeom>
        </p:spPr>
        <p:txBody>
          <a:bodyPr anchor="b"/>
          <a:lstStyle>
            <a:lvl1pPr algn="ctr">
              <a:lnSpc>
                <a:spcPct val="100000"/>
              </a:lnSpc>
              <a:defRPr sz="60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901" name="Body Level One…"/>
          <p:cNvSpPr txBox="1">
            <a:spLocks noGrp="1"/>
          </p:cNvSpPr>
          <p:nvPr>
            <p:ph type="body" sz="quarter" idx="1"/>
          </p:nvPr>
        </p:nvSpPr>
        <p:spPr>
          <a:xfrm>
            <a:off x="831850" y="4589464"/>
            <a:ext cx="10515601" cy="1500188"/>
          </a:xfrm>
          <a:prstGeom prst="rect">
            <a:avLst/>
          </a:prstGeom>
        </p:spPr>
        <p:txBody>
          <a:bodyPr/>
          <a:lstStyle>
            <a:lvl1pPr marL="0" indent="0">
              <a:lnSpc>
                <a:spcPct val="100000"/>
              </a:lnSpc>
              <a:spcBef>
                <a:spcPts val="500"/>
              </a:spcBef>
              <a:buClrTx/>
              <a:buSzTx/>
              <a:buFontTx/>
              <a:buNone/>
              <a:defRPr sz="2400">
                <a:effectLst>
                  <a:outerShdw blurRad="38100" dist="38100" dir="2700000" rotWithShape="0">
                    <a:srgbClr val="FFFFFF"/>
                  </a:outerShdw>
                </a:effectLst>
                <a:latin typeface="Tahoma"/>
                <a:ea typeface="Tahoma"/>
                <a:cs typeface="Tahoma"/>
                <a:sym typeface="Tahoma"/>
              </a:defRPr>
            </a:lvl1pPr>
            <a:lvl2pPr marL="0" indent="457200">
              <a:lnSpc>
                <a:spcPct val="100000"/>
              </a:lnSpc>
              <a:spcBef>
                <a:spcPts val="500"/>
              </a:spcBef>
              <a:buClrTx/>
              <a:buSzTx/>
              <a:buFontTx/>
              <a:buNone/>
              <a:defRPr sz="2400">
                <a:effectLst>
                  <a:outerShdw blurRad="38100" dist="38100" dir="2700000" rotWithShape="0">
                    <a:srgbClr val="FFFFFF"/>
                  </a:outerShdw>
                </a:effectLst>
                <a:latin typeface="Tahoma"/>
                <a:ea typeface="Tahoma"/>
                <a:cs typeface="Tahoma"/>
                <a:sym typeface="Tahoma"/>
              </a:defRPr>
            </a:lvl2pPr>
            <a:lvl3pPr marL="0" indent="914400">
              <a:lnSpc>
                <a:spcPct val="100000"/>
              </a:lnSpc>
              <a:spcBef>
                <a:spcPts val="500"/>
              </a:spcBef>
              <a:buClrTx/>
              <a:buSzTx/>
              <a:buFontTx/>
              <a:buNone/>
              <a:defRPr sz="2400">
                <a:effectLst>
                  <a:outerShdw blurRad="38100" dist="38100" dir="2700000" rotWithShape="0">
                    <a:srgbClr val="FFFFFF"/>
                  </a:outerShdw>
                </a:effectLst>
                <a:latin typeface="Tahoma"/>
                <a:ea typeface="Tahoma"/>
                <a:cs typeface="Tahoma"/>
                <a:sym typeface="Tahoma"/>
              </a:defRPr>
            </a:lvl3pPr>
            <a:lvl4pPr marL="0" indent="1371600">
              <a:lnSpc>
                <a:spcPct val="100000"/>
              </a:lnSpc>
              <a:spcBef>
                <a:spcPts val="500"/>
              </a:spcBef>
              <a:buClrTx/>
              <a:buSzTx/>
              <a:buFontTx/>
              <a:buNone/>
              <a:defRPr sz="2400">
                <a:effectLst>
                  <a:outerShdw blurRad="38100" dist="38100" dir="2700000" rotWithShape="0">
                    <a:srgbClr val="FFFFFF"/>
                  </a:outerShdw>
                </a:effectLst>
                <a:latin typeface="Tahoma"/>
                <a:ea typeface="Tahoma"/>
                <a:cs typeface="Tahoma"/>
                <a:sym typeface="Tahoma"/>
              </a:defRPr>
            </a:lvl4pPr>
            <a:lvl5pPr marL="0" indent="1828800">
              <a:lnSpc>
                <a:spcPct val="100000"/>
              </a:lnSpc>
              <a:spcBef>
                <a:spcPts val="500"/>
              </a:spcBef>
              <a:buClrTx/>
              <a:buSzTx/>
              <a:buFontTx/>
              <a:buNone/>
              <a:defRPr sz="24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902"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09" name="Title Text"/>
          <p:cNvSpPr txBox="1">
            <a:spLocks noGrp="1"/>
          </p:cNvSpPr>
          <p:nvPr>
            <p:ph type="title"/>
          </p:nvPr>
        </p:nvSpPr>
        <p:spPr>
          <a:xfrm>
            <a:off x="609600" y="381000"/>
            <a:ext cx="10972800" cy="1371600"/>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910" name="Body Level One…"/>
          <p:cNvSpPr txBox="1">
            <a:spLocks noGrp="1"/>
          </p:cNvSpPr>
          <p:nvPr>
            <p:ph type="body" sz="half" idx="1"/>
          </p:nvPr>
        </p:nvSpPr>
        <p:spPr>
          <a:xfrm>
            <a:off x="609600" y="1981200"/>
            <a:ext cx="5384800" cy="4114800"/>
          </a:xfrm>
          <a:prstGeom prst="rect">
            <a:avLst/>
          </a:prstGeom>
        </p:spPr>
        <p:txBody>
          <a:bodyPr/>
          <a:lstStyle>
            <a:lvl1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911"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8" name="Title Text"/>
          <p:cNvSpPr txBox="1">
            <a:spLocks noGrp="1"/>
          </p:cNvSpPr>
          <p:nvPr>
            <p:ph type="title"/>
          </p:nvPr>
        </p:nvSpPr>
        <p:spPr>
          <a:xfrm>
            <a:off x="840317" y="365125"/>
            <a:ext cx="10515601" cy="1325564"/>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919" name="Body Level One…"/>
          <p:cNvSpPr txBox="1">
            <a:spLocks noGrp="1"/>
          </p:cNvSpPr>
          <p:nvPr>
            <p:ph type="body" sz="quarter" idx="1"/>
          </p:nvPr>
        </p:nvSpPr>
        <p:spPr>
          <a:xfrm>
            <a:off x="840317" y="1681163"/>
            <a:ext cx="5158318" cy="823913"/>
          </a:xfrm>
          <a:prstGeom prst="rect">
            <a:avLst/>
          </a:prstGeom>
        </p:spPr>
        <p:txBody>
          <a:bodyPr anchor="b"/>
          <a:lstStyle>
            <a:lvl1pPr marL="0" indent="0">
              <a:lnSpc>
                <a:spcPct val="100000"/>
              </a:lnSpc>
              <a:spcBef>
                <a:spcPts val="500"/>
              </a:spcBef>
              <a:buClrTx/>
              <a:buSzTx/>
              <a:buFontTx/>
              <a:buNone/>
              <a:defRPr sz="2400" b="1">
                <a:effectLst>
                  <a:outerShdw blurRad="38100" dist="38100" dir="2700000" rotWithShape="0">
                    <a:srgbClr val="FFFFFF"/>
                  </a:outerShdw>
                </a:effectLst>
                <a:latin typeface="Tahoma"/>
                <a:ea typeface="Tahoma"/>
                <a:cs typeface="Tahoma"/>
                <a:sym typeface="Tahoma"/>
              </a:defRPr>
            </a:lvl1pPr>
            <a:lvl2pPr marL="0" indent="457200">
              <a:lnSpc>
                <a:spcPct val="100000"/>
              </a:lnSpc>
              <a:spcBef>
                <a:spcPts val="500"/>
              </a:spcBef>
              <a:buClrTx/>
              <a:buSzTx/>
              <a:buFontTx/>
              <a:buNone/>
              <a:defRPr sz="2400" b="1">
                <a:effectLst>
                  <a:outerShdw blurRad="38100" dist="38100" dir="2700000" rotWithShape="0">
                    <a:srgbClr val="FFFFFF"/>
                  </a:outerShdw>
                </a:effectLst>
                <a:latin typeface="Tahoma"/>
                <a:ea typeface="Tahoma"/>
                <a:cs typeface="Tahoma"/>
                <a:sym typeface="Tahoma"/>
              </a:defRPr>
            </a:lvl2pPr>
            <a:lvl3pPr marL="0" indent="914400">
              <a:lnSpc>
                <a:spcPct val="100000"/>
              </a:lnSpc>
              <a:spcBef>
                <a:spcPts val="500"/>
              </a:spcBef>
              <a:buClrTx/>
              <a:buSzTx/>
              <a:buFontTx/>
              <a:buNone/>
              <a:defRPr sz="2400" b="1">
                <a:effectLst>
                  <a:outerShdw blurRad="38100" dist="38100" dir="2700000" rotWithShape="0">
                    <a:srgbClr val="FFFFFF"/>
                  </a:outerShdw>
                </a:effectLst>
                <a:latin typeface="Tahoma"/>
                <a:ea typeface="Tahoma"/>
                <a:cs typeface="Tahoma"/>
                <a:sym typeface="Tahoma"/>
              </a:defRPr>
            </a:lvl3pPr>
            <a:lvl4pPr marL="0" indent="1371600">
              <a:lnSpc>
                <a:spcPct val="100000"/>
              </a:lnSpc>
              <a:spcBef>
                <a:spcPts val="500"/>
              </a:spcBef>
              <a:buClrTx/>
              <a:buSzTx/>
              <a:buFontTx/>
              <a:buNone/>
              <a:defRPr sz="2400" b="1">
                <a:effectLst>
                  <a:outerShdw blurRad="38100" dist="38100" dir="2700000" rotWithShape="0">
                    <a:srgbClr val="FFFFFF"/>
                  </a:outerShdw>
                </a:effectLst>
                <a:latin typeface="Tahoma"/>
                <a:ea typeface="Tahoma"/>
                <a:cs typeface="Tahoma"/>
                <a:sym typeface="Tahoma"/>
              </a:defRPr>
            </a:lvl4pPr>
            <a:lvl5pPr marL="0" indent="1828800">
              <a:lnSpc>
                <a:spcPct val="100000"/>
              </a:lnSpc>
              <a:spcBef>
                <a:spcPts val="500"/>
              </a:spcBef>
              <a:buClrTx/>
              <a:buSzTx/>
              <a:buFontTx/>
              <a:buNone/>
              <a:defRPr sz="2400" b="1">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920" name="Text Placeholder 4"/>
          <p:cNvSpPr>
            <a:spLocks noGrp="1"/>
          </p:cNvSpPr>
          <p:nvPr>
            <p:ph type="body" sz="quarter" idx="21"/>
          </p:nvPr>
        </p:nvSpPr>
        <p:spPr>
          <a:xfrm>
            <a:off x="6172200" y="1681163"/>
            <a:ext cx="5183717" cy="823913"/>
          </a:xfrm>
          <a:prstGeom prst="rect">
            <a:avLst/>
          </a:prstGeom>
        </p:spPr>
        <p:txBody>
          <a:bodyPr anchor="b"/>
          <a:lstStyle/>
          <a:p>
            <a:pPr marL="0" indent="0">
              <a:lnSpc>
                <a:spcPct val="100000"/>
              </a:lnSpc>
              <a:spcBef>
                <a:spcPts val="500"/>
              </a:spcBef>
              <a:buClrTx/>
              <a:buSzTx/>
              <a:buFontTx/>
              <a:buNone/>
              <a:defRPr sz="2400" b="1">
                <a:effectLst>
                  <a:outerShdw blurRad="38100" dist="38100" dir="2700000" rotWithShape="0">
                    <a:srgbClr val="FFFFFF"/>
                  </a:outerShdw>
                </a:effectLst>
                <a:latin typeface="Tahoma"/>
                <a:ea typeface="Tahoma"/>
                <a:cs typeface="Tahoma"/>
                <a:sym typeface="Tahoma"/>
              </a:defRPr>
            </a:pPr>
            <a:endParaRPr/>
          </a:p>
        </p:txBody>
      </p:sp>
      <p:sp>
        <p:nvSpPr>
          <p:cNvPr id="921"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8" name="Title Text"/>
          <p:cNvSpPr txBox="1">
            <a:spLocks noGrp="1"/>
          </p:cNvSpPr>
          <p:nvPr>
            <p:ph type="title"/>
          </p:nvPr>
        </p:nvSpPr>
        <p:spPr>
          <a:xfrm>
            <a:off x="609600" y="381000"/>
            <a:ext cx="10972800" cy="1371600"/>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929"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36"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43"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944" name="Body Level One…"/>
          <p:cNvSpPr txBox="1">
            <a:spLocks noGrp="1"/>
          </p:cNvSpPr>
          <p:nvPr>
            <p:ph type="body" sz="half" idx="1"/>
          </p:nvPr>
        </p:nvSpPr>
        <p:spPr>
          <a:xfrm>
            <a:off x="5183716" y="987425"/>
            <a:ext cx="6172201" cy="4873626"/>
          </a:xfrm>
          <a:prstGeom prst="rect">
            <a:avLst/>
          </a:prstGeom>
        </p:spPr>
        <p:txBody>
          <a:bodyPr/>
          <a:lstStyle>
            <a:lvl1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945" name="Text Placeholder 3"/>
          <p:cNvSpPr>
            <a:spLocks noGrp="1"/>
          </p:cNvSpPr>
          <p:nvPr>
            <p:ph type="body" sz="quarter" idx="21"/>
          </p:nvPr>
        </p:nvSpPr>
        <p:spPr>
          <a:xfrm>
            <a:off x="840317" y="2057400"/>
            <a:ext cx="3932768" cy="3811588"/>
          </a:xfrm>
          <a:prstGeom prst="rect">
            <a:avLst/>
          </a:prstGeom>
        </p:spPr>
        <p:txBody>
          <a:bodyPr/>
          <a:lstStyle/>
          <a:p>
            <a:pPr marL="0" indent="0">
              <a:lnSpc>
                <a:spcPct val="100000"/>
              </a:lnSpc>
              <a:spcBef>
                <a:spcPts val="300"/>
              </a:spcBef>
              <a:buClrTx/>
              <a:buSzTx/>
              <a:buFontTx/>
              <a:buNone/>
              <a:defRPr sz="1600">
                <a:effectLst>
                  <a:outerShdw blurRad="38100" dist="38100" dir="2700000" rotWithShape="0">
                    <a:srgbClr val="FFFFFF"/>
                  </a:outerShdw>
                </a:effectLst>
                <a:latin typeface="Tahoma"/>
                <a:ea typeface="Tahoma"/>
                <a:cs typeface="Tahoma"/>
                <a:sym typeface="Tahoma"/>
              </a:defRPr>
            </a:pPr>
            <a:endParaRPr/>
          </a:p>
        </p:txBody>
      </p:sp>
      <p:sp>
        <p:nvSpPr>
          <p:cNvPr id="946"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53" name="Title Text"/>
          <p:cNvSpPr txBox="1">
            <a:spLocks noGrp="1"/>
          </p:cNvSpPr>
          <p:nvPr>
            <p:ph type="title"/>
          </p:nvPr>
        </p:nvSpPr>
        <p:spPr>
          <a:xfrm>
            <a:off x="840317" y="457200"/>
            <a:ext cx="3932768" cy="1600200"/>
          </a:xfrm>
          <a:prstGeom prst="rect">
            <a:avLst/>
          </a:prstGeom>
        </p:spPr>
        <p:txBody>
          <a:bodyPr anchor="b"/>
          <a:lstStyle>
            <a:lvl1pPr algn="ctr">
              <a:lnSpc>
                <a:spcPct val="100000"/>
              </a:lnSpc>
              <a:defRPr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954" name="Picture Placeholder 2"/>
          <p:cNvSpPr>
            <a:spLocks noGrp="1"/>
          </p:cNvSpPr>
          <p:nvPr>
            <p:ph type="pic" sz="half" idx="21"/>
          </p:nvPr>
        </p:nvSpPr>
        <p:spPr>
          <a:xfrm>
            <a:off x="5183716" y="987425"/>
            <a:ext cx="6172201" cy="4873626"/>
          </a:xfrm>
          <a:prstGeom prst="rect">
            <a:avLst/>
          </a:prstGeom>
        </p:spPr>
        <p:txBody>
          <a:bodyPr lIns="91439" rIns="91439">
            <a:noAutofit/>
          </a:bodyPr>
          <a:lstStyle/>
          <a:p>
            <a:endParaRPr/>
          </a:p>
        </p:txBody>
      </p:sp>
      <p:sp>
        <p:nvSpPr>
          <p:cNvPr id="955" name="Body Level One…"/>
          <p:cNvSpPr txBox="1">
            <a:spLocks noGrp="1"/>
          </p:cNvSpPr>
          <p:nvPr>
            <p:ph type="body" sz="quarter" idx="1"/>
          </p:nvPr>
        </p:nvSpPr>
        <p:spPr>
          <a:xfrm>
            <a:off x="840317" y="2057400"/>
            <a:ext cx="3932768" cy="3811588"/>
          </a:xfrm>
          <a:prstGeom prst="rect">
            <a:avLst/>
          </a:prstGeom>
        </p:spPr>
        <p:txBody>
          <a:bodyPr/>
          <a:lstStyle>
            <a:lvl1pPr marL="0" indent="0">
              <a:lnSpc>
                <a:spcPct val="100000"/>
              </a:lnSpc>
              <a:spcBef>
                <a:spcPts val="300"/>
              </a:spcBef>
              <a:buClrTx/>
              <a:buSzTx/>
              <a:buFontTx/>
              <a:buNone/>
              <a:defRPr sz="1600">
                <a:effectLst>
                  <a:outerShdw blurRad="38100" dist="38100" dir="2700000" rotWithShape="0">
                    <a:srgbClr val="FFFFFF"/>
                  </a:outerShdw>
                </a:effectLst>
                <a:latin typeface="Tahoma"/>
                <a:ea typeface="Tahoma"/>
                <a:cs typeface="Tahoma"/>
                <a:sym typeface="Tahoma"/>
              </a:defRPr>
            </a:lvl1pPr>
            <a:lvl2pPr marL="0" indent="457200">
              <a:lnSpc>
                <a:spcPct val="100000"/>
              </a:lnSpc>
              <a:spcBef>
                <a:spcPts val="300"/>
              </a:spcBef>
              <a:buClrTx/>
              <a:buSzTx/>
              <a:buFontTx/>
              <a:buNone/>
              <a:defRPr sz="1600">
                <a:effectLst>
                  <a:outerShdw blurRad="38100" dist="38100" dir="2700000" rotWithShape="0">
                    <a:srgbClr val="FFFFFF"/>
                  </a:outerShdw>
                </a:effectLst>
                <a:latin typeface="Tahoma"/>
                <a:ea typeface="Tahoma"/>
                <a:cs typeface="Tahoma"/>
                <a:sym typeface="Tahoma"/>
              </a:defRPr>
            </a:lvl2pPr>
            <a:lvl3pPr marL="0" indent="914400">
              <a:lnSpc>
                <a:spcPct val="100000"/>
              </a:lnSpc>
              <a:spcBef>
                <a:spcPts val="300"/>
              </a:spcBef>
              <a:buClrTx/>
              <a:buSzTx/>
              <a:buFontTx/>
              <a:buNone/>
              <a:defRPr sz="1600">
                <a:effectLst>
                  <a:outerShdw blurRad="38100" dist="38100" dir="2700000" rotWithShape="0">
                    <a:srgbClr val="FFFFFF"/>
                  </a:outerShdw>
                </a:effectLst>
                <a:latin typeface="Tahoma"/>
                <a:ea typeface="Tahoma"/>
                <a:cs typeface="Tahoma"/>
                <a:sym typeface="Tahoma"/>
              </a:defRPr>
            </a:lvl3pPr>
            <a:lvl4pPr marL="0" indent="1371600">
              <a:lnSpc>
                <a:spcPct val="100000"/>
              </a:lnSpc>
              <a:spcBef>
                <a:spcPts val="300"/>
              </a:spcBef>
              <a:buClrTx/>
              <a:buSzTx/>
              <a:buFontTx/>
              <a:buNone/>
              <a:defRPr sz="1600">
                <a:effectLst>
                  <a:outerShdw blurRad="38100" dist="38100" dir="2700000" rotWithShape="0">
                    <a:srgbClr val="FFFFFF"/>
                  </a:outerShdw>
                </a:effectLst>
                <a:latin typeface="Tahoma"/>
                <a:ea typeface="Tahoma"/>
                <a:cs typeface="Tahoma"/>
                <a:sym typeface="Tahoma"/>
              </a:defRPr>
            </a:lvl4pPr>
            <a:lvl5pPr marL="0" indent="1828800">
              <a:lnSpc>
                <a:spcPct val="100000"/>
              </a:lnSpc>
              <a:spcBef>
                <a:spcPts val="300"/>
              </a:spcBef>
              <a:buClrTx/>
              <a:buSzTx/>
              <a:buFontTx/>
              <a:buNone/>
              <a:defRPr sz="16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956"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sp>
        <p:nvSpPr>
          <p:cNvPr id="89" name="Rectangle 7"/>
          <p:cNvSpPr/>
          <p:nvPr/>
        </p:nvSpPr>
        <p:spPr>
          <a:xfrm>
            <a:off x="0" y="2019475"/>
            <a:ext cx="12192000" cy="4105942"/>
          </a:xfrm>
          <a:prstGeom prst="rect">
            <a:avLst/>
          </a:prstGeom>
          <a:gradFill>
            <a:gsLst>
              <a:gs pos="0">
                <a:srgbClr val="DFDBD5">
                  <a:alpha val="0"/>
                </a:srgbClr>
              </a:gs>
              <a:gs pos="100000">
                <a:srgbClr val="DFDBD5"/>
              </a:gs>
            </a:gsLst>
            <a:lin ang="5400000"/>
          </a:gradFill>
          <a:ln w="12700">
            <a:miter lim="400000"/>
          </a:ln>
        </p:spPr>
        <p:txBody>
          <a:bodyPr lIns="45719" rIns="45719"/>
          <a:lstStyle/>
          <a:p>
            <a:endParaRPr/>
          </a:p>
        </p:txBody>
      </p:sp>
      <p:pic>
        <p:nvPicPr>
          <p:cNvPr id="90" name="Picture 6" descr="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26479"/>
            <a:ext cx="12192000" cy="731525"/>
          </a:xfrm>
          <a:prstGeom prst="rect">
            <a:avLst/>
          </a:prstGeom>
          <a:ln w="12700">
            <a:miter lim="400000"/>
          </a:ln>
        </p:spPr>
      </p:pic>
      <p:sp>
        <p:nvSpPr>
          <p:cNvPr id="91" name="Straight Connector 9"/>
          <p:cNvSpPr/>
          <p:nvPr/>
        </p:nvSpPr>
        <p:spPr>
          <a:xfrm>
            <a:off x="0" y="6128413"/>
            <a:ext cx="12192000" cy="1"/>
          </a:xfrm>
          <a:prstGeom prst="line">
            <a:avLst/>
          </a:prstGeom>
          <a:ln w="12700">
            <a:solidFill>
              <a:srgbClr val="000001">
                <a:alpha val="20000"/>
              </a:srgbClr>
            </a:solidFill>
          </a:ln>
        </p:spPr>
        <p:txBody>
          <a:bodyPr lIns="45719" rIns="45719"/>
          <a:lstStyle/>
          <a:p>
            <a:endParaRPr/>
          </a:p>
        </p:txBody>
      </p:sp>
      <p:sp>
        <p:nvSpPr>
          <p:cNvPr id="92" name="Title Text"/>
          <p:cNvSpPr txBox="1">
            <a:spLocks noGrp="1"/>
          </p:cNvSpPr>
          <p:nvPr>
            <p:ph type="title"/>
          </p:nvPr>
        </p:nvSpPr>
        <p:spPr>
          <a:xfrm>
            <a:off x="1451579" y="804519"/>
            <a:ext cx="9603276" cy="1049236"/>
          </a:xfrm>
          <a:prstGeom prst="rect">
            <a:avLst/>
          </a:prstGeom>
        </p:spPr>
        <p:txBody>
          <a:bodyPr/>
          <a:lstStyle/>
          <a:p>
            <a:r>
              <a:t>Title Text</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94" name="Straight Connector 24"/>
          <p:cNvSpPr/>
          <p:nvPr/>
        </p:nvSpPr>
        <p:spPr>
          <a:xfrm>
            <a:off x="1453896" y="1847088"/>
            <a:ext cx="9607523" cy="1"/>
          </a:xfrm>
          <a:prstGeom prst="line">
            <a:avLst/>
          </a:prstGeom>
          <a:ln w="31750">
            <a:solidFill>
              <a:schemeClr val="accent1"/>
            </a:solidFill>
          </a:ln>
        </p:spPr>
        <p:txBody>
          <a:bodyPr lIns="45719" rIns="45719"/>
          <a:lstStyle/>
          <a:p>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63" name="Title Text"/>
          <p:cNvSpPr txBox="1">
            <a:spLocks noGrp="1"/>
          </p:cNvSpPr>
          <p:nvPr>
            <p:ph type="title"/>
          </p:nvPr>
        </p:nvSpPr>
        <p:spPr>
          <a:xfrm>
            <a:off x="609600" y="381000"/>
            <a:ext cx="10972800" cy="1371600"/>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964" name="Body Level One…"/>
          <p:cNvSpPr txBox="1">
            <a:spLocks noGrp="1"/>
          </p:cNvSpPr>
          <p:nvPr>
            <p:ph type="body" sz="half" idx="1"/>
          </p:nvPr>
        </p:nvSpPr>
        <p:spPr>
          <a:xfrm>
            <a:off x="609600" y="1981200"/>
            <a:ext cx="5384800" cy="4114800"/>
          </a:xfrm>
          <a:prstGeom prst="rect">
            <a:avLst/>
          </a:prstGeom>
        </p:spPr>
        <p:txBody>
          <a:bodyPr/>
          <a:lstStyle>
            <a:lvl1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965"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72" name="Body Level One…"/>
          <p:cNvSpPr txBox="1">
            <a:spLocks noGrp="1"/>
          </p:cNvSpPr>
          <p:nvPr>
            <p:ph type="body" idx="1"/>
          </p:nvPr>
        </p:nvSpPr>
        <p:spPr>
          <a:xfrm>
            <a:off x="609600" y="381000"/>
            <a:ext cx="10972800" cy="5715000"/>
          </a:xfrm>
          <a:prstGeom prst="rect">
            <a:avLst/>
          </a:prstGeom>
        </p:spPr>
        <p:txBody>
          <a:bodyPr/>
          <a:lstStyle>
            <a:lvl1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973"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80" name="Title Text"/>
          <p:cNvSpPr txBox="1">
            <a:spLocks noGrp="1"/>
          </p:cNvSpPr>
          <p:nvPr>
            <p:ph type="title"/>
          </p:nvPr>
        </p:nvSpPr>
        <p:spPr>
          <a:xfrm>
            <a:off x="609600" y="381000"/>
            <a:ext cx="10972800" cy="1371600"/>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981" name="Body Level One…"/>
          <p:cNvSpPr txBox="1">
            <a:spLocks noGrp="1"/>
          </p:cNvSpPr>
          <p:nvPr>
            <p:ph type="body" sz="half" idx="1"/>
          </p:nvPr>
        </p:nvSpPr>
        <p:spPr>
          <a:xfrm>
            <a:off x="609600" y="1981200"/>
            <a:ext cx="5384800" cy="4114800"/>
          </a:xfrm>
          <a:prstGeom prst="rect">
            <a:avLst/>
          </a:prstGeom>
        </p:spPr>
        <p:txBody>
          <a:bodyPr/>
          <a:lstStyle>
            <a:lvl1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982"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89" name="Title Text"/>
          <p:cNvSpPr txBox="1">
            <a:spLocks noGrp="1"/>
          </p:cNvSpPr>
          <p:nvPr>
            <p:ph type="title"/>
          </p:nvPr>
        </p:nvSpPr>
        <p:spPr>
          <a:xfrm>
            <a:off x="609600" y="381000"/>
            <a:ext cx="10972800" cy="1371600"/>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990" name="Body Level One…"/>
          <p:cNvSpPr txBox="1">
            <a:spLocks noGrp="1"/>
          </p:cNvSpPr>
          <p:nvPr>
            <p:ph type="body" sz="half" idx="1"/>
          </p:nvPr>
        </p:nvSpPr>
        <p:spPr>
          <a:xfrm>
            <a:off x="609600" y="1981200"/>
            <a:ext cx="5384800" cy="4114800"/>
          </a:xfrm>
          <a:prstGeom prst="rect">
            <a:avLst/>
          </a:prstGeom>
        </p:spPr>
        <p:txBody>
          <a:bodyPr/>
          <a:lstStyle>
            <a:lvl1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991" name="Text Placeholder 3"/>
          <p:cNvSpPr>
            <a:spLocks noGrp="1"/>
          </p:cNvSpPr>
          <p:nvPr>
            <p:ph type="body" sz="half" idx="21"/>
          </p:nvPr>
        </p:nvSpPr>
        <p:spPr>
          <a:xfrm>
            <a:off x="6197600" y="1981200"/>
            <a:ext cx="5384800" cy="4114800"/>
          </a:xfrm>
          <a:prstGeom prst="rect">
            <a:avLst/>
          </a:prstGeom>
        </p:spPr>
        <p:txBody>
          <a:bodyPr/>
          <a:lstStyle/>
          <a:p>
            <a: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pPr>
            <a:endParaRPr/>
          </a:p>
        </p:txBody>
      </p:sp>
      <p:sp>
        <p:nvSpPr>
          <p:cNvPr id="992"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99" name="Title Text"/>
          <p:cNvSpPr txBox="1">
            <a:spLocks noGrp="1"/>
          </p:cNvSpPr>
          <p:nvPr>
            <p:ph type="title"/>
          </p:nvPr>
        </p:nvSpPr>
        <p:spPr>
          <a:xfrm>
            <a:off x="609600" y="381000"/>
            <a:ext cx="10972800" cy="1371600"/>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000" name="Body Level One…"/>
          <p:cNvSpPr txBox="1">
            <a:spLocks noGrp="1"/>
          </p:cNvSpPr>
          <p:nvPr>
            <p:ph type="body" sz="half" idx="1"/>
          </p:nvPr>
        </p:nvSpPr>
        <p:spPr>
          <a:xfrm>
            <a:off x="609600" y="1981200"/>
            <a:ext cx="5384800" cy="4114800"/>
          </a:xfrm>
          <a:prstGeom prst="rect">
            <a:avLst/>
          </a:prstGeom>
        </p:spPr>
        <p:txBody>
          <a:bodyPr/>
          <a:lstStyle>
            <a:lvl1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001"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Title and 2 Content Over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08" name="Title Text"/>
          <p:cNvSpPr txBox="1">
            <a:spLocks noGrp="1"/>
          </p:cNvSpPr>
          <p:nvPr>
            <p:ph type="title"/>
          </p:nvPr>
        </p:nvSpPr>
        <p:spPr>
          <a:xfrm>
            <a:off x="609600" y="381000"/>
            <a:ext cx="10972800" cy="1371600"/>
          </a:xfrm>
          <a:prstGeom prst="rect">
            <a:avLst/>
          </a:prstGeom>
        </p:spPr>
        <p:txBody>
          <a:bodyPr anchor="ctr"/>
          <a:lstStyle>
            <a:lvl1pPr algn="ctr">
              <a:lnSpc>
                <a:spcPct val="100000"/>
              </a:lnSpc>
              <a:defRPr sz="4400" cap="none">
                <a:solidFill>
                  <a:srgbClr val="827F4C"/>
                </a:solidFill>
                <a:effectLst>
                  <a:outerShdw blurRad="38100" dist="38100" dir="2700000" rotWithShape="0">
                    <a:srgbClr val="000000"/>
                  </a:outerShdw>
                </a:effectLst>
                <a:latin typeface="Tahoma"/>
                <a:ea typeface="Tahoma"/>
                <a:cs typeface="Tahoma"/>
                <a:sym typeface="Tahoma"/>
              </a:defRPr>
            </a:lvl1pPr>
          </a:lstStyle>
          <a:p>
            <a:r>
              <a:t>Title Text</a:t>
            </a:r>
          </a:p>
        </p:txBody>
      </p:sp>
      <p:sp>
        <p:nvSpPr>
          <p:cNvPr id="1009" name="Body Level One…"/>
          <p:cNvSpPr txBox="1">
            <a:spLocks noGrp="1"/>
          </p:cNvSpPr>
          <p:nvPr>
            <p:ph type="body" sz="quarter" idx="1"/>
          </p:nvPr>
        </p:nvSpPr>
        <p:spPr>
          <a:xfrm>
            <a:off x="609600" y="1981200"/>
            <a:ext cx="5384800" cy="1981200"/>
          </a:xfrm>
          <a:prstGeom prst="rect">
            <a:avLst/>
          </a:prstGeom>
        </p:spPr>
        <p:txBody>
          <a:bodyPr/>
          <a:lstStyle>
            <a:lvl1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1pPr>
            <a:lvl2pPr marL="783771" indent="-326571">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2pPr>
            <a:lvl3pPr marL="1219200" indent="-3048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3pPr>
            <a:lvl4pPr marL="17373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4pPr>
            <a:lvl5pPr marL="2194560" indent="-36576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lvl5pPr>
          </a:lstStyle>
          <a:p>
            <a:r>
              <a:t>Body Level One</a:t>
            </a:r>
          </a:p>
          <a:p>
            <a:pPr lvl="1"/>
            <a:r>
              <a:t>Body Level Two</a:t>
            </a:r>
          </a:p>
          <a:p>
            <a:pPr lvl="2"/>
            <a:r>
              <a:t>Body Level Three</a:t>
            </a:r>
          </a:p>
          <a:p>
            <a:pPr lvl="3"/>
            <a:r>
              <a:t>Body Level Four</a:t>
            </a:r>
          </a:p>
          <a:p>
            <a:pPr lvl="4"/>
            <a:r>
              <a:t>Body Level Five</a:t>
            </a:r>
          </a:p>
        </p:txBody>
      </p:sp>
      <p:sp>
        <p:nvSpPr>
          <p:cNvPr id="1010" name="Text Placeholder 4"/>
          <p:cNvSpPr>
            <a:spLocks noGrp="1"/>
          </p:cNvSpPr>
          <p:nvPr>
            <p:ph type="body" sz="half" idx="21"/>
          </p:nvPr>
        </p:nvSpPr>
        <p:spPr>
          <a:xfrm>
            <a:off x="609600" y="4114800"/>
            <a:ext cx="10972800" cy="1981200"/>
          </a:xfrm>
          <a:prstGeom prst="rect">
            <a:avLst/>
          </a:prstGeom>
        </p:spPr>
        <p:txBody>
          <a:bodyPr/>
          <a:lstStyle/>
          <a:p>
            <a:pPr marL="342900" indent="-342900">
              <a:lnSpc>
                <a:spcPct val="100000"/>
              </a:lnSpc>
              <a:spcBef>
                <a:spcPts val="700"/>
              </a:spcBef>
              <a:buClr>
                <a:srgbClr val="5B8800"/>
              </a:buClr>
              <a:buSzPct val="65000"/>
              <a:buFontTx/>
              <a:buChar char="■"/>
              <a:defRPr sz="3200">
                <a:effectLst>
                  <a:outerShdw blurRad="38100" dist="38100" dir="2700000" rotWithShape="0">
                    <a:srgbClr val="FFFFFF"/>
                  </a:outerShdw>
                </a:effectLst>
                <a:latin typeface="Tahoma"/>
                <a:ea typeface="Tahoma"/>
                <a:cs typeface="Tahoma"/>
                <a:sym typeface="Tahoma"/>
              </a:defRPr>
            </a:pPr>
            <a:endParaRPr/>
          </a:p>
        </p:txBody>
      </p:sp>
      <p:sp>
        <p:nvSpPr>
          <p:cNvPr id="1011" name="Slide Number"/>
          <p:cNvSpPr txBox="1">
            <a:spLocks noGrp="1"/>
          </p:cNvSpPr>
          <p:nvPr>
            <p:ph type="sldNum" sz="quarter" idx="2"/>
          </p:nvPr>
        </p:nvSpPr>
        <p:spPr>
          <a:xfrm>
            <a:off x="11280492" y="6432651"/>
            <a:ext cx="301909" cy="288825"/>
          </a:xfrm>
          <a:prstGeom prst="rect">
            <a:avLst/>
          </a:prstGeom>
        </p:spPr>
        <p:txBody>
          <a:bodyPr anchor="b"/>
          <a:lstStyle>
            <a:lvl1pPr>
              <a:defRPr sz="1400">
                <a:solidFill>
                  <a:srgbClr val="000000"/>
                </a:solidFill>
                <a:effectLst>
                  <a:outerShdw blurRad="38100" dist="38100" dir="2700000" rotWithShape="0">
                    <a:srgbClr val="FFFFFF"/>
                  </a:outerShdw>
                </a:effectLst>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18" name="Oval 21"/>
          <p:cNvSpPr/>
          <p:nvPr/>
        </p:nvSpPr>
        <p:spPr>
          <a:xfrm>
            <a:off x="8399243" y="1676400"/>
            <a:ext cx="37592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019" name="Oval 22"/>
          <p:cNvSpPr/>
          <p:nvPr/>
        </p:nvSpPr>
        <p:spPr>
          <a:xfrm>
            <a:off x="7586443" y="-457200"/>
            <a:ext cx="2133601" cy="1600200"/>
          </a:xfrm>
          <a:prstGeom prst="ellipse">
            <a:avLst/>
          </a:prstGeom>
          <a:gradFill>
            <a:gsLst>
              <a:gs pos="0">
                <a:srgbClr val="50B9C1">
                  <a:alpha val="14000"/>
                </a:srgbClr>
              </a:gs>
              <a:gs pos="36000">
                <a:srgbClr val="50B9C1">
                  <a:alpha val="7000"/>
                </a:srgbClr>
              </a:gs>
              <a:gs pos="73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020" name="Oval 23"/>
          <p:cNvSpPr/>
          <p:nvPr/>
        </p:nvSpPr>
        <p:spPr>
          <a:xfrm>
            <a:off x="8399243" y="6096000"/>
            <a:ext cx="1320801" cy="990600"/>
          </a:xfrm>
          <a:prstGeom prst="ellipse">
            <a:avLst/>
          </a:prstGeom>
          <a:gradFill>
            <a:gsLst>
              <a:gs pos="0">
                <a:srgbClr val="50B9C1">
                  <a:alpha val="9000"/>
                </a:srgbClr>
              </a:gs>
              <a:gs pos="36000">
                <a:srgbClr val="50B9C1">
                  <a:alpha val="5000"/>
                </a:srgbClr>
              </a:gs>
              <a:gs pos="66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021" name="Oval 19"/>
          <p:cNvSpPr/>
          <p:nvPr/>
        </p:nvSpPr>
        <p:spPr>
          <a:xfrm>
            <a:off x="-205317" y="2667000"/>
            <a:ext cx="5588001" cy="4191000"/>
          </a:xfrm>
          <a:prstGeom prst="ellipse">
            <a:avLst/>
          </a:prstGeom>
          <a:gradFill>
            <a:gsLst>
              <a:gs pos="0">
                <a:srgbClr val="50B9C1">
                  <a:alpha val="11000"/>
                </a:srgbClr>
              </a:gs>
              <a:gs pos="36000">
                <a:srgbClr val="50B9C1">
                  <a:alpha val="10000"/>
                </a:srgbClr>
              </a:gs>
              <a:gs pos="75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022" name="Oval 20"/>
          <p:cNvSpPr/>
          <p:nvPr/>
        </p:nvSpPr>
        <p:spPr>
          <a:xfrm>
            <a:off x="-1119718" y="2895600"/>
            <a:ext cx="3149601" cy="2362200"/>
          </a:xfrm>
          <a:prstGeom prst="ellipse">
            <a:avLst/>
          </a:prstGeom>
          <a:gradFill>
            <a:gsLst>
              <a:gs pos="0">
                <a:srgbClr val="50B9C1">
                  <a:alpha val="8000"/>
                </a:srgbClr>
              </a:gs>
              <a:gs pos="36000">
                <a:srgbClr val="50B9C1">
                  <a:alpha val="8000"/>
                </a:srgbClr>
              </a:gs>
              <a:gs pos="72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023" name="Rectangle 18"/>
          <p:cNvSpPr/>
          <p:nvPr/>
        </p:nvSpPr>
        <p:spPr>
          <a:xfrm>
            <a:off x="10327216" y="0"/>
            <a:ext cx="914401" cy="1100138"/>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024" name="Title Text"/>
          <p:cNvSpPr txBox="1">
            <a:spLocks noGrp="1"/>
          </p:cNvSpPr>
          <p:nvPr>
            <p:ph type="title"/>
          </p:nvPr>
        </p:nvSpPr>
        <p:spPr>
          <a:xfrm>
            <a:off x="1155256" y="1447802"/>
            <a:ext cx="8827958" cy="3329581"/>
          </a:xfrm>
          <a:prstGeom prst="rect">
            <a:avLst/>
          </a:prstGeom>
        </p:spPr>
        <p:txBody>
          <a:bodyPr anchor="b"/>
          <a:lstStyle>
            <a:lvl1pPr defTabSz="457200">
              <a:lnSpc>
                <a:spcPct val="100000"/>
              </a:lnSpc>
              <a:defRPr sz="7200" cap="none">
                <a:solidFill>
                  <a:srgbClr val="EBEBEB"/>
                </a:solidFill>
                <a:latin typeface="Century Gothic"/>
                <a:ea typeface="Century Gothic"/>
                <a:cs typeface="Century Gothic"/>
                <a:sym typeface="Century Gothic"/>
              </a:defRPr>
            </a:lvl1pPr>
          </a:lstStyle>
          <a:p>
            <a:r>
              <a:t>Title Text</a:t>
            </a:r>
          </a:p>
        </p:txBody>
      </p:sp>
      <p:sp>
        <p:nvSpPr>
          <p:cNvPr id="1025" name="Body Level One…"/>
          <p:cNvSpPr txBox="1">
            <a:spLocks noGrp="1"/>
          </p:cNvSpPr>
          <p:nvPr>
            <p:ph type="body" sz="quarter" idx="1"/>
          </p:nvPr>
        </p:nvSpPr>
        <p:spPr>
          <a:xfrm>
            <a:off x="1155256" y="4777380"/>
            <a:ext cx="8827958" cy="861421"/>
          </a:xfrm>
          <a:prstGeom prst="rect">
            <a:avLst/>
          </a:prstGeom>
        </p:spPr>
        <p:txBody>
          <a:bodyPr/>
          <a:lstStyle>
            <a:lvl1pPr marL="0" indent="0" defTabSz="457200">
              <a:lnSpc>
                <a:spcPct val="100000"/>
              </a:lnSpc>
              <a:buClrTx/>
              <a:buSzTx/>
              <a:buFontTx/>
              <a:buNone/>
              <a:defRPr cap="all">
                <a:solidFill>
                  <a:srgbClr val="8AD0D6"/>
                </a:solidFill>
                <a:latin typeface="Century Gothic"/>
                <a:ea typeface="Century Gothic"/>
                <a:cs typeface="Century Gothic"/>
                <a:sym typeface="Century Gothic"/>
              </a:defRPr>
            </a:lvl1pPr>
            <a:lvl2pPr marL="0" indent="457200" defTabSz="457200">
              <a:lnSpc>
                <a:spcPct val="100000"/>
              </a:lnSpc>
              <a:buClrTx/>
              <a:buSzTx/>
              <a:buFontTx/>
              <a:buNone/>
              <a:defRPr cap="all">
                <a:solidFill>
                  <a:srgbClr val="8AD0D6"/>
                </a:solidFill>
                <a:latin typeface="Century Gothic"/>
                <a:ea typeface="Century Gothic"/>
                <a:cs typeface="Century Gothic"/>
                <a:sym typeface="Century Gothic"/>
              </a:defRPr>
            </a:lvl2pPr>
            <a:lvl3pPr marL="0" indent="914400" defTabSz="457200">
              <a:lnSpc>
                <a:spcPct val="100000"/>
              </a:lnSpc>
              <a:buClrTx/>
              <a:buSzTx/>
              <a:buFontTx/>
              <a:buNone/>
              <a:defRPr cap="all">
                <a:solidFill>
                  <a:srgbClr val="8AD0D6"/>
                </a:solidFill>
                <a:latin typeface="Century Gothic"/>
                <a:ea typeface="Century Gothic"/>
                <a:cs typeface="Century Gothic"/>
                <a:sym typeface="Century Gothic"/>
              </a:defRPr>
            </a:lvl3pPr>
            <a:lvl4pPr marL="0" indent="1371600" defTabSz="457200">
              <a:lnSpc>
                <a:spcPct val="100000"/>
              </a:lnSpc>
              <a:buClrTx/>
              <a:buSzTx/>
              <a:buFontTx/>
              <a:buNone/>
              <a:defRPr cap="all">
                <a:solidFill>
                  <a:srgbClr val="8AD0D6"/>
                </a:solidFill>
                <a:latin typeface="Century Gothic"/>
                <a:ea typeface="Century Gothic"/>
                <a:cs typeface="Century Gothic"/>
                <a:sym typeface="Century Gothic"/>
              </a:defRPr>
            </a:lvl4pPr>
            <a:lvl5pPr marL="0" indent="1828800" defTabSz="457200">
              <a:lnSpc>
                <a:spcPct val="100000"/>
              </a:lnSpc>
              <a:buClrTx/>
              <a:buSzTx/>
              <a:buFontTx/>
              <a:buNone/>
              <a:defRPr cap="all">
                <a:solidFill>
                  <a:srgbClr val="8AD0D6"/>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026" name="Slide Number"/>
          <p:cNvSpPr txBox="1">
            <a:spLocks noGrp="1"/>
          </p:cNvSpPr>
          <p:nvPr>
            <p:ph type="sldNum" sz="quarter" idx="2"/>
          </p:nvPr>
        </p:nvSpPr>
        <p:spPr>
          <a:xfrm>
            <a:off x="10524689" y="540384"/>
            <a:ext cx="498288" cy="523241"/>
          </a:xfrm>
          <a:prstGeom prst="rect">
            <a:avLst/>
          </a:prstGeom>
        </p:spPr>
        <p:txBody>
          <a:bodyPr anchor="b"/>
          <a:lstStyle>
            <a:lvl1pPr algn="ctr">
              <a:defRPr>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Title and Content">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33" name="Oval 21"/>
          <p:cNvSpPr/>
          <p:nvPr/>
        </p:nvSpPr>
        <p:spPr>
          <a:xfrm>
            <a:off x="8399243" y="1676400"/>
            <a:ext cx="37592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034" name="Oval 22"/>
          <p:cNvSpPr/>
          <p:nvPr/>
        </p:nvSpPr>
        <p:spPr>
          <a:xfrm>
            <a:off x="7586443" y="-457200"/>
            <a:ext cx="2133601" cy="1600200"/>
          </a:xfrm>
          <a:prstGeom prst="ellipse">
            <a:avLst/>
          </a:prstGeom>
          <a:gradFill>
            <a:gsLst>
              <a:gs pos="0">
                <a:srgbClr val="50B9C1">
                  <a:alpha val="14000"/>
                </a:srgbClr>
              </a:gs>
              <a:gs pos="36000">
                <a:srgbClr val="50B9C1">
                  <a:alpha val="7000"/>
                </a:srgbClr>
              </a:gs>
              <a:gs pos="73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035" name="Oval 23"/>
          <p:cNvSpPr/>
          <p:nvPr/>
        </p:nvSpPr>
        <p:spPr>
          <a:xfrm>
            <a:off x="8399243" y="6096000"/>
            <a:ext cx="1320801" cy="990600"/>
          </a:xfrm>
          <a:prstGeom prst="ellipse">
            <a:avLst/>
          </a:prstGeom>
          <a:gradFill>
            <a:gsLst>
              <a:gs pos="0">
                <a:srgbClr val="50B9C1">
                  <a:alpha val="9000"/>
                </a:srgbClr>
              </a:gs>
              <a:gs pos="36000">
                <a:srgbClr val="50B9C1">
                  <a:alpha val="5000"/>
                </a:srgbClr>
              </a:gs>
              <a:gs pos="66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036" name="Oval 19"/>
          <p:cNvSpPr/>
          <p:nvPr/>
        </p:nvSpPr>
        <p:spPr>
          <a:xfrm>
            <a:off x="-205317" y="2667000"/>
            <a:ext cx="5588001" cy="4191000"/>
          </a:xfrm>
          <a:prstGeom prst="ellipse">
            <a:avLst/>
          </a:prstGeom>
          <a:gradFill>
            <a:gsLst>
              <a:gs pos="0">
                <a:srgbClr val="50B9C1">
                  <a:alpha val="11000"/>
                </a:srgbClr>
              </a:gs>
              <a:gs pos="36000">
                <a:srgbClr val="50B9C1">
                  <a:alpha val="10000"/>
                </a:srgbClr>
              </a:gs>
              <a:gs pos="75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037" name="Oval 20"/>
          <p:cNvSpPr/>
          <p:nvPr/>
        </p:nvSpPr>
        <p:spPr>
          <a:xfrm>
            <a:off x="-1119718" y="2895600"/>
            <a:ext cx="3149601" cy="2362200"/>
          </a:xfrm>
          <a:prstGeom prst="ellipse">
            <a:avLst/>
          </a:prstGeom>
          <a:gradFill>
            <a:gsLst>
              <a:gs pos="0">
                <a:srgbClr val="50B9C1">
                  <a:alpha val="8000"/>
                </a:srgbClr>
              </a:gs>
              <a:gs pos="36000">
                <a:srgbClr val="50B9C1">
                  <a:alpha val="8000"/>
                </a:srgbClr>
              </a:gs>
              <a:gs pos="72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038" name="Rectangle 18"/>
          <p:cNvSpPr/>
          <p:nvPr/>
        </p:nvSpPr>
        <p:spPr>
          <a:xfrm>
            <a:off x="10327216" y="0"/>
            <a:ext cx="914401" cy="1100138"/>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039" name="Title Text"/>
          <p:cNvSpPr txBox="1">
            <a:spLocks noGrp="1"/>
          </p:cNvSpPr>
          <p:nvPr>
            <p:ph type="title"/>
          </p:nvPr>
        </p:nvSpPr>
        <p:spPr>
          <a:xfrm>
            <a:off x="645585" y="452439"/>
            <a:ext cx="9408584" cy="1400176"/>
          </a:xfrm>
          <a:prstGeom prst="rect">
            <a:avLst/>
          </a:prstGeom>
        </p:spPr>
        <p:txBody>
          <a:bodyPr/>
          <a:lstStyle>
            <a:lvl1pPr defTabSz="457200">
              <a:lnSpc>
                <a:spcPct val="100000"/>
              </a:lnSpc>
              <a:defRPr sz="4200" cap="none">
                <a:solidFill>
                  <a:srgbClr val="EBEBEB"/>
                </a:solidFill>
                <a:latin typeface="Century Gothic"/>
                <a:ea typeface="Century Gothic"/>
                <a:cs typeface="Century Gothic"/>
                <a:sym typeface="Century Gothic"/>
              </a:defRPr>
            </a:lvl1pPr>
          </a:lstStyle>
          <a:p>
            <a:r>
              <a:t>Title Text</a:t>
            </a:r>
          </a:p>
        </p:txBody>
      </p:sp>
      <p:sp>
        <p:nvSpPr>
          <p:cNvPr id="1040" name="Body Level One…"/>
          <p:cNvSpPr txBox="1">
            <a:spLocks noGrp="1"/>
          </p:cNvSpPr>
          <p:nvPr>
            <p:ph type="body" idx="1"/>
          </p:nvPr>
        </p:nvSpPr>
        <p:spPr>
          <a:xfrm>
            <a:off x="1102784" y="2052638"/>
            <a:ext cx="8949267" cy="4195763"/>
          </a:xfrm>
          <a:prstGeom prst="rect">
            <a:avLst/>
          </a:prstGeom>
        </p:spPr>
        <p:txBody>
          <a:bodyPr/>
          <a:lstStyle>
            <a:lvl1pPr marL="342900" indent="-342900"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1pPr>
            <a:lvl2pPr marL="774700" indent="-317500"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2pPr>
            <a:lvl3pPr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3pPr>
            <a:lvl4pPr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4pPr>
            <a:lvl5pPr marL="2155371" indent="-326571"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041" name="Slide Number"/>
          <p:cNvSpPr txBox="1">
            <a:spLocks noGrp="1"/>
          </p:cNvSpPr>
          <p:nvPr>
            <p:ph type="sldNum" sz="quarter" idx="2"/>
          </p:nvPr>
        </p:nvSpPr>
        <p:spPr>
          <a:xfrm>
            <a:off x="10524689" y="540384"/>
            <a:ext cx="498288" cy="523241"/>
          </a:xfrm>
          <a:prstGeom prst="rect">
            <a:avLst/>
          </a:prstGeom>
        </p:spPr>
        <p:txBody>
          <a:bodyPr anchor="b"/>
          <a:lstStyle>
            <a:lvl1pPr algn="ctr">
              <a:defRPr>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Title and Content 0">
    <p:bg>
      <p:bgPr>
        <a:solidFill>
          <a:srgbClr val="36001B"/>
        </a:solidFill>
        <a:effectLst/>
      </p:bgPr>
    </p:bg>
    <p:spTree>
      <p:nvGrpSpPr>
        <p:cNvPr id="1" name=""/>
        <p:cNvGrpSpPr/>
        <p:nvPr/>
      </p:nvGrpSpPr>
      <p:grpSpPr>
        <a:xfrm>
          <a:off x="0" y="0"/>
          <a:ext cx="0" cy="0"/>
          <a:chOff x="0" y="0"/>
          <a:chExt cx="0" cy="0"/>
        </a:xfrm>
      </p:grpSpPr>
      <p:sp>
        <p:nvSpPr>
          <p:cNvPr id="1048" name="Title Text"/>
          <p:cNvSpPr txBox="1">
            <a:spLocks noGrp="1"/>
          </p:cNvSpPr>
          <p:nvPr>
            <p:ph type="title"/>
          </p:nvPr>
        </p:nvSpPr>
        <p:spPr>
          <a:xfrm>
            <a:off x="645585" y="452439"/>
            <a:ext cx="9408584" cy="1400176"/>
          </a:xfrm>
          <a:prstGeom prst="rect">
            <a:avLst/>
          </a:prstGeom>
        </p:spPr>
        <p:txBody>
          <a:bodyPr/>
          <a:lstStyle>
            <a:lvl1pPr defTabSz="457200">
              <a:lnSpc>
                <a:spcPct val="100000"/>
              </a:lnSpc>
              <a:defRPr sz="4200" cap="none">
                <a:solidFill>
                  <a:srgbClr val="EBEBEB"/>
                </a:solidFill>
                <a:latin typeface="Century Gothic"/>
                <a:ea typeface="Century Gothic"/>
                <a:cs typeface="Century Gothic"/>
                <a:sym typeface="Century Gothic"/>
              </a:defRPr>
            </a:lvl1pPr>
          </a:lstStyle>
          <a:p>
            <a:r>
              <a:t>Title Text</a:t>
            </a:r>
          </a:p>
        </p:txBody>
      </p:sp>
      <p:sp>
        <p:nvSpPr>
          <p:cNvPr id="1049" name="Body Level One…"/>
          <p:cNvSpPr txBox="1">
            <a:spLocks noGrp="1"/>
          </p:cNvSpPr>
          <p:nvPr>
            <p:ph type="body" idx="1"/>
          </p:nvPr>
        </p:nvSpPr>
        <p:spPr>
          <a:xfrm>
            <a:off x="1102784" y="2052638"/>
            <a:ext cx="8949267" cy="4195763"/>
          </a:xfrm>
          <a:prstGeom prst="rect">
            <a:avLst/>
          </a:prstGeom>
        </p:spPr>
        <p:txBody>
          <a:bodyPr/>
          <a:lstStyle>
            <a:lvl1pPr marL="342900" indent="-342900"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1pPr>
            <a:lvl2pPr marL="774700" indent="-317500"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2pPr>
            <a:lvl3pPr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3pPr>
            <a:lvl4pPr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4pPr>
            <a:lvl5pPr marL="2155371" indent="-326571"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050" name="Slide Number"/>
          <p:cNvSpPr txBox="1">
            <a:spLocks noGrp="1"/>
          </p:cNvSpPr>
          <p:nvPr>
            <p:ph type="sldNum" sz="quarter" idx="2"/>
          </p:nvPr>
        </p:nvSpPr>
        <p:spPr>
          <a:xfrm>
            <a:off x="10524689" y="540384"/>
            <a:ext cx="498288" cy="523241"/>
          </a:xfrm>
          <a:prstGeom prst="rect">
            <a:avLst/>
          </a:prstGeom>
        </p:spPr>
        <p:txBody>
          <a:bodyPr anchor="b"/>
          <a:lstStyle>
            <a:lvl1pPr algn="ctr">
              <a:defRPr>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x">
  <p:cSld name="Section Header">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57" name="Oval 21"/>
          <p:cNvSpPr/>
          <p:nvPr/>
        </p:nvSpPr>
        <p:spPr>
          <a:xfrm>
            <a:off x="8399243" y="1676400"/>
            <a:ext cx="37592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058" name="Oval 22"/>
          <p:cNvSpPr/>
          <p:nvPr/>
        </p:nvSpPr>
        <p:spPr>
          <a:xfrm>
            <a:off x="7586443" y="-457200"/>
            <a:ext cx="2133601" cy="1600200"/>
          </a:xfrm>
          <a:prstGeom prst="ellipse">
            <a:avLst/>
          </a:prstGeom>
          <a:gradFill>
            <a:gsLst>
              <a:gs pos="0">
                <a:srgbClr val="50B9C1">
                  <a:alpha val="14000"/>
                </a:srgbClr>
              </a:gs>
              <a:gs pos="36000">
                <a:srgbClr val="50B9C1">
                  <a:alpha val="7000"/>
                </a:srgbClr>
              </a:gs>
              <a:gs pos="73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059" name="Oval 23"/>
          <p:cNvSpPr/>
          <p:nvPr/>
        </p:nvSpPr>
        <p:spPr>
          <a:xfrm>
            <a:off x="8399243" y="6096000"/>
            <a:ext cx="1320801" cy="990600"/>
          </a:xfrm>
          <a:prstGeom prst="ellipse">
            <a:avLst/>
          </a:prstGeom>
          <a:gradFill>
            <a:gsLst>
              <a:gs pos="0">
                <a:srgbClr val="50B9C1">
                  <a:alpha val="9000"/>
                </a:srgbClr>
              </a:gs>
              <a:gs pos="36000">
                <a:srgbClr val="50B9C1">
                  <a:alpha val="5000"/>
                </a:srgbClr>
              </a:gs>
              <a:gs pos="66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060" name="Oval 19"/>
          <p:cNvSpPr/>
          <p:nvPr/>
        </p:nvSpPr>
        <p:spPr>
          <a:xfrm>
            <a:off x="-205317" y="2667000"/>
            <a:ext cx="5588001" cy="4191000"/>
          </a:xfrm>
          <a:prstGeom prst="ellipse">
            <a:avLst/>
          </a:prstGeom>
          <a:gradFill>
            <a:gsLst>
              <a:gs pos="0">
                <a:srgbClr val="50B9C1">
                  <a:alpha val="11000"/>
                </a:srgbClr>
              </a:gs>
              <a:gs pos="36000">
                <a:srgbClr val="50B9C1">
                  <a:alpha val="10000"/>
                </a:srgbClr>
              </a:gs>
              <a:gs pos="75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061" name="Oval 20"/>
          <p:cNvSpPr/>
          <p:nvPr/>
        </p:nvSpPr>
        <p:spPr>
          <a:xfrm>
            <a:off x="-1119718" y="2895600"/>
            <a:ext cx="3149601" cy="2362200"/>
          </a:xfrm>
          <a:prstGeom prst="ellipse">
            <a:avLst/>
          </a:prstGeom>
          <a:gradFill>
            <a:gsLst>
              <a:gs pos="0">
                <a:srgbClr val="50B9C1">
                  <a:alpha val="8000"/>
                </a:srgbClr>
              </a:gs>
              <a:gs pos="36000">
                <a:srgbClr val="50B9C1">
                  <a:alpha val="8000"/>
                </a:srgbClr>
              </a:gs>
              <a:gs pos="72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062" name="Rectangle 18"/>
          <p:cNvSpPr/>
          <p:nvPr/>
        </p:nvSpPr>
        <p:spPr>
          <a:xfrm>
            <a:off x="10327216" y="0"/>
            <a:ext cx="914401" cy="1100138"/>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063" name="Title Text"/>
          <p:cNvSpPr txBox="1">
            <a:spLocks noGrp="1"/>
          </p:cNvSpPr>
          <p:nvPr>
            <p:ph type="title"/>
          </p:nvPr>
        </p:nvSpPr>
        <p:spPr>
          <a:xfrm>
            <a:off x="1155257" y="2861735"/>
            <a:ext cx="8827957" cy="1915648"/>
          </a:xfrm>
          <a:prstGeom prst="rect">
            <a:avLst/>
          </a:prstGeom>
        </p:spPr>
        <p:txBody>
          <a:bodyPr anchor="b"/>
          <a:lstStyle>
            <a:lvl1pPr defTabSz="457200">
              <a:lnSpc>
                <a:spcPct val="100000"/>
              </a:lnSpc>
              <a:defRPr sz="4000" cap="none">
                <a:solidFill>
                  <a:srgbClr val="EBEBEB"/>
                </a:solidFill>
                <a:latin typeface="Century Gothic"/>
                <a:ea typeface="Century Gothic"/>
                <a:cs typeface="Century Gothic"/>
                <a:sym typeface="Century Gothic"/>
              </a:defRPr>
            </a:lvl1pPr>
          </a:lstStyle>
          <a:p>
            <a:r>
              <a:t>Title Text</a:t>
            </a:r>
          </a:p>
        </p:txBody>
      </p:sp>
      <p:sp>
        <p:nvSpPr>
          <p:cNvPr id="1064" name="Body Level One…"/>
          <p:cNvSpPr txBox="1">
            <a:spLocks noGrp="1"/>
          </p:cNvSpPr>
          <p:nvPr>
            <p:ph type="body" sz="quarter" idx="1"/>
          </p:nvPr>
        </p:nvSpPr>
        <p:spPr>
          <a:xfrm>
            <a:off x="1155256" y="4777380"/>
            <a:ext cx="8827958" cy="860401"/>
          </a:xfrm>
          <a:prstGeom prst="rect">
            <a:avLst/>
          </a:prstGeom>
        </p:spPr>
        <p:txBody>
          <a:bodyPr/>
          <a:lstStyle>
            <a:lvl1pPr marL="0" indent="0" defTabSz="457200">
              <a:lnSpc>
                <a:spcPct val="100000"/>
              </a:lnSpc>
              <a:buClrTx/>
              <a:buSzTx/>
              <a:buFontTx/>
              <a:buNone/>
              <a:defRPr cap="all">
                <a:solidFill>
                  <a:srgbClr val="8AD0D6"/>
                </a:solidFill>
                <a:latin typeface="Century Gothic"/>
                <a:ea typeface="Century Gothic"/>
                <a:cs typeface="Century Gothic"/>
                <a:sym typeface="Century Gothic"/>
              </a:defRPr>
            </a:lvl1pPr>
            <a:lvl2pPr marL="0" indent="457200" defTabSz="457200">
              <a:lnSpc>
                <a:spcPct val="100000"/>
              </a:lnSpc>
              <a:buClrTx/>
              <a:buSzTx/>
              <a:buFontTx/>
              <a:buNone/>
              <a:defRPr cap="all">
                <a:solidFill>
                  <a:srgbClr val="8AD0D6"/>
                </a:solidFill>
                <a:latin typeface="Century Gothic"/>
                <a:ea typeface="Century Gothic"/>
                <a:cs typeface="Century Gothic"/>
                <a:sym typeface="Century Gothic"/>
              </a:defRPr>
            </a:lvl2pPr>
            <a:lvl3pPr marL="0" indent="914400" defTabSz="457200">
              <a:lnSpc>
                <a:spcPct val="100000"/>
              </a:lnSpc>
              <a:buClrTx/>
              <a:buSzTx/>
              <a:buFontTx/>
              <a:buNone/>
              <a:defRPr cap="all">
                <a:solidFill>
                  <a:srgbClr val="8AD0D6"/>
                </a:solidFill>
                <a:latin typeface="Century Gothic"/>
                <a:ea typeface="Century Gothic"/>
                <a:cs typeface="Century Gothic"/>
                <a:sym typeface="Century Gothic"/>
              </a:defRPr>
            </a:lvl3pPr>
            <a:lvl4pPr marL="0" indent="1371600" defTabSz="457200">
              <a:lnSpc>
                <a:spcPct val="100000"/>
              </a:lnSpc>
              <a:buClrTx/>
              <a:buSzTx/>
              <a:buFontTx/>
              <a:buNone/>
              <a:defRPr cap="all">
                <a:solidFill>
                  <a:srgbClr val="8AD0D6"/>
                </a:solidFill>
                <a:latin typeface="Century Gothic"/>
                <a:ea typeface="Century Gothic"/>
                <a:cs typeface="Century Gothic"/>
                <a:sym typeface="Century Gothic"/>
              </a:defRPr>
            </a:lvl4pPr>
            <a:lvl5pPr marL="0" indent="1828800" defTabSz="457200">
              <a:lnSpc>
                <a:spcPct val="100000"/>
              </a:lnSpc>
              <a:buClrTx/>
              <a:buSzTx/>
              <a:buFontTx/>
              <a:buNone/>
              <a:defRPr cap="all">
                <a:solidFill>
                  <a:srgbClr val="8AD0D6"/>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065" name="Slide Number"/>
          <p:cNvSpPr txBox="1">
            <a:spLocks noGrp="1"/>
          </p:cNvSpPr>
          <p:nvPr>
            <p:ph type="sldNum" sz="quarter" idx="2"/>
          </p:nvPr>
        </p:nvSpPr>
        <p:spPr>
          <a:xfrm>
            <a:off x="10524689" y="540384"/>
            <a:ext cx="498288" cy="523241"/>
          </a:xfrm>
          <a:prstGeom prst="rect">
            <a:avLst/>
          </a:prstGeom>
        </p:spPr>
        <p:txBody>
          <a:bodyPr anchor="b"/>
          <a:lstStyle>
            <a:lvl1pPr algn="ctr">
              <a:defRPr>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Two Content">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72" name="Oval 21"/>
          <p:cNvSpPr/>
          <p:nvPr/>
        </p:nvSpPr>
        <p:spPr>
          <a:xfrm>
            <a:off x="8399243" y="1676400"/>
            <a:ext cx="37592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073" name="Oval 22"/>
          <p:cNvSpPr/>
          <p:nvPr/>
        </p:nvSpPr>
        <p:spPr>
          <a:xfrm>
            <a:off x="7586443" y="-457200"/>
            <a:ext cx="2133601" cy="1600200"/>
          </a:xfrm>
          <a:prstGeom prst="ellipse">
            <a:avLst/>
          </a:prstGeom>
          <a:gradFill>
            <a:gsLst>
              <a:gs pos="0">
                <a:srgbClr val="50B9C1">
                  <a:alpha val="14000"/>
                </a:srgbClr>
              </a:gs>
              <a:gs pos="36000">
                <a:srgbClr val="50B9C1">
                  <a:alpha val="7000"/>
                </a:srgbClr>
              </a:gs>
              <a:gs pos="73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074" name="Oval 23"/>
          <p:cNvSpPr/>
          <p:nvPr/>
        </p:nvSpPr>
        <p:spPr>
          <a:xfrm>
            <a:off x="8399243" y="6096000"/>
            <a:ext cx="1320801" cy="990600"/>
          </a:xfrm>
          <a:prstGeom prst="ellipse">
            <a:avLst/>
          </a:prstGeom>
          <a:gradFill>
            <a:gsLst>
              <a:gs pos="0">
                <a:srgbClr val="50B9C1">
                  <a:alpha val="9000"/>
                </a:srgbClr>
              </a:gs>
              <a:gs pos="36000">
                <a:srgbClr val="50B9C1">
                  <a:alpha val="5000"/>
                </a:srgbClr>
              </a:gs>
              <a:gs pos="66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075" name="Oval 19"/>
          <p:cNvSpPr/>
          <p:nvPr/>
        </p:nvSpPr>
        <p:spPr>
          <a:xfrm>
            <a:off x="-205317" y="2667000"/>
            <a:ext cx="5588001" cy="4191000"/>
          </a:xfrm>
          <a:prstGeom prst="ellipse">
            <a:avLst/>
          </a:prstGeom>
          <a:gradFill>
            <a:gsLst>
              <a:gs pos="0">
                <a:srgbClr val="50B9C1">
                  <a:alpha val="11000"/>
                </a:srgbClr>
              </a:gs>
              <a:gs pos="36000">
                <a:srgbClr val="50B9C1">
                  <a:alpha val="10000"/>
                </a:srgbClr>
              </a:gs>
              <a:gs pos="75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076" name="Oval 20"/>
          <p:cNvSpPr/>
          <p:nvPr/>
        </p:nvSpPr>
        <p:spPr>
          <a:xfrm>
            <a:off x="-1119718" y="2895600"/>
            <a:ext cx="3149601" cy="2362200"/>
          </a:xfrm>
          <a:prstGeom prst="ellipse">
            <a:avLst/>
          </a:prstGeom>
          <a:gradFill>
            <a:gsLst>
              <a:gs pos="0">
                <a:srgbClr val="50B9C1">
                  <a:alpha val="8000"/>
                </a:srgbClr>
              </a:gs>
              <a:gs pos="36000">
                <a:srgbClr val="50B9C1">
                  <a:alpha val="8000"/>
                </a:srgbClr>
              </a:gs>
              <a:gs pos="72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077" name="Rectangle 18"/>
          <p:cNvSpPr/>
          <p:nvPr/>
        </p:nvSpPr>
        <p:spPr>
          <a:xfrm>
            <a:off x="10327216" y="0"/>
            <a:ext cx="914401" cy="1100138"/>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078" name="Title Text"/>
          <p:cNvSpPr txBox="1">
            <a:spLocks noGrp="1"/>
          </p:cNvSpPr>
          <p:nvPr>
            <p:ph type="title"/>
          </p:nvPr>
        </p:nvSpPr>
        <p:spPr>
          <a:xfrm>
            <a:off x="645585" y="452439"/>
            <a:ext cx="9408584" cy="1400176"/>
          </a:xfrm>
          <a:prstGeom prst="rect">
            <a:avLst/>
          </a:prstGeom>
        </p:spPr>
        <p:txBody>
          <a:bodyPr/>
          <a:lstStyle>
            <a:lvl1pPr defTabSz="457200">
              <a:lnSpc>
                <a:spcPct val="100000"/>
              </a:lnSpc>
              <a:defRPr sz="4200" cap="none">
                <a:solidFill>
                  <a:srgbClr val="EBEBEB"/>
                </a:solidFill>
                <a:latin typeface="Century Gothic"/>
                <a:ea typeface="Century Gothic"/>
                <a:cs typeface="Century Gothic"/>
                <a:sym typeface="Century Gothic"/>
              </a:defRPr>
            </a:lvl1pPr>
          </a:lstStyle>
          <a:p>
            <a:r>
              <a:t>Title Text</a:t>
            </a:r>
          </a:p>
        </p:txBody>
      </p:sp>
      <p:sp>
        <p:nvSpPr>
          <p:cNvPr id="1079" name="Body Level One…"/>
          <p:cNvSpPr txBox="1">
            <a:spLocks noGrp="1"/>
          </p:cNvSpPr>
          <p:nvPr>
            <p:ph type="body" sz="half" idx="1"/>
          </p:nvPr>
        </p:nvSpPr>
        <p:spPr>
          <a:xfrm>
            <a:off x="1103601" y="2060576"/>
            <a:ext cx="4397484" cy="4195764"/>
          </a:xfrm>
          <a:prstGeom prst="rect">
            <a:avLst/>
          </a:prstGeom>
        </p:spPr>
        <p:txBody>
          <a:bodyPr/>
          <a:lstStyle>
            <a:lvl1pPr marL="342900" indent="-342900" defTabSz="457200">
              <a:lnSpc>
                <a:spcPct val="100000"/>
              </a:lnSpc>
              <a:buClr>
                <a:srgbClr val="8AD0D6"/>
              </a:buClr>
              <a:buSzPct val="80000"/>
              <a:buFontTx/>
              <a:buChar char=""/>
              <a:defRPr sz="1800">
                <a:solidFill>
                  <a:srgbClr val="FFFFFF"/>
                </a:solidFill>
                <a:latin typeface="Century Gothic"/>
                <a:ea typeface="Century Gothic"/>
                <a:cs typeface="Century Gothic"/>
                <a:sym typeface="Century Gothic"/>
              </a:defRPr>
            </a:lvl1pPr>
            <a:lvl2pPr marL="778668" indent="-321468" defTabSz="457200">
              <a:lnSpc>
                <a:spcPct val="100000"/>
              </a:lnSpc>
              <a:buClr>
                <a:srgbClr val="8AD0D6"/>
              </a:buClr>
              <a:buSzPct val="80000"/>
              <a:buFontTx/>
              <a:buChar char=""/>
              <a:defRPr sz="1800">
                <a:solidFill>
                  <a:srgbClr val="FFFFFF"/>
                </a:solidFill>
                <a:latin typeface="Century Gothic"/>
                <a:ea typeface="Century Gothic"/>
                <a:cs typeface="Century Gothic"/>
                <a:sym typeface="Century Gothic"/>
              </a:defRPr>
            </a:lvl2pPr>
            <a:lvl3pPr marL="1208314" indent="-293914" defTabSz="457200">
              <a:lnSpc>
                <a:spcPct val="100000"/>
              </a:lnSpc>
              <a:buClr>
                <a:srgbClr val="8AD0D6"/>
              </a:buClr>
              <a:buSzPct val="80000"/>
              <a:buFontTx/>
              <a:buChar char=""/>
              <a:defRPr sz="1800">
                <a:solidFill>
                  <a:srgbClr val="FFFFFF"/>
                </a:solidFill>
                <a:latin typeface="Century Gothic"/>
                <a:ea typeface="Century Gothic"/>
                <a:cs typeface="Century Gothic"/>
                <a:sym typeface="Century Gothic"/>
              </a:defRPr>
            </a:lvl3pPr>
            <a:lvl4pPr marL="1714500" indent="-342900" defTabSz="457200">
              <a:lnSpc>
                <a:spcPct val="100000"/>
              </a:lnSpc>
              <a:buClr>
                <a:srgbClr val="8AD0D6"/>
              </a:buClr>
              <a:buSzPct val="80000"/>
              <a:buFontTx/>
              <a:buChar char=""/>
              <a:defRPr sz="1800">
                <a:solidFill>
                  <a:srgbClr val="FFFFFF"/>
                </a:solidFill>
                <a:latin typeface="Century Gothic"/>
                <a:ea typeface="Century Gothic"/>
                <a:cs typeface="Century Gothic"/>
                <a:sym typeface="Century Gothic"/>
              </a:defRPr>
            </a:lvl4pPr>
            <a:lvl5pPr marL="2171700" indent="-342900" defTabSz="457200">
              <a:lnSpc>
                <a:spcPct val="100000"/>
              </a:lnSpc>
              <a:buClr>
                <a:srgbClr val="8AD0D6"/>
              </a:buClr>
              <a:buSzPct val="80000"/>
              <a:buFontTx/>
              <a:buChar char=""/>
              <a:defRPr sz="1800">
                <a:solidFill>
                  <a:srgbClr val="FFFFFF"/>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080" name="Slide Number"/>
          <p:cNvSpPr txBox="1">
            <a:spLocks noGrp="1"/>
          </p:cNvSpPr>
          <p:nvPr>
            <p:ph type="sldNum" sz="quarter" idx="2"/>
          </p:nvPr>
        </p:nvSpPr>
        <p:spPr>
          <a:xfrm>
            <a:off x="10524689" y="540384"/>
            <a:ext cx="498288" cy="523241"/>
          </a:xfrm>
          <a:prstGeom prst="rect">
            <a:avLst/>
          </a:prstGeom>
        </p:spPr>
        <p:txBody>
          <a:bodyPr anchor="b"/>
          <a:lstStyle>
            <a:lvl1pPr algn="ctr">
              <a:defRPr>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
  <p:cSld name="Comparison">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87" name="Oval 21"/>
          <p:cNvSpPr/>
          <p:nvPr/>
        </p:nvSpPr>
        <p:spPr>
          <a:xfrm>
            <a:off x="8399243" y="1676400"/>
            <a:ext cx="37592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088" name="Oval 22"/>
          <p:cNvSpPr/>
          <p:nvPr/>
        </p:nvSpPr>
        <p:spPr>
          <a:xfrm>
            <a:off x="7586443" y="-457200"/>
            <a:ext cx="2133601" cy="1600200"/>
          </a:xfrm>
          <a:prstGeom prst="ellipse">
            <a:avLst/>
          </a:prstGeom>
          <a:gradFill>
            <a:gsLst>
              <a:gs pos="0">
                <a:srgbClr val="50B9C1">
                  <a:alpha val="14000"/>
                </a:srgbClr>
              </a:gs>
              <a:gs pos="36000">
                <a:srgbClr val="50B9C1">
                  <a:alpha val="7000"/>
                </a:srgbClr>
              </a:gs>
              <a:gs pos="73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089" name="Oval 23"/>
          <p:cNvSpPr/>
          <p:nvPr/>
        </p:nvSpPr>
        <p:spPr>
          <a:xfrm>
            <a:off x="8399243" y="6096000"/>
            <a:ext cx="1320801" cy="990600"/>
          </a:xfrm>
          <a:prstGeom prst="ellipse">
            <a:avLst/>
          </a:prstGeom>
          <a:gradFill>
            <a:gsLst>
              <a:gs pos="0">
                <a:srgbClr val="50B9C1">
                  <a:alpha val="9000"/>
                </a:srgbClr>
              </a:gs>
              <a:gs pos="36000">
                <a:srgbClr val="50B9C1">
                  <a:alpha val="5000"/>
                </a:srgbClr>
              </a:gs>
              <a:gs pos="66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090" name="Oval 19"/>
          <p:cNvSpPr/>
          <p:nvPr/>
        </p:nvSpPr>
        <p:spPr>
          <a:xfrm>
            <a:off x="-205317" y="2667000"/>
            <a:ext cx="5588001" cy="4191000"/>
          </a:xfrm>
          <a:prstGeom prst="ellipse">
            <a:avLst/>
          </a:prstGeom>
          <a:gradFill>
            <a:gsLst>
              <a:gs pos="0">
                <a:srgbClr val="50B9C1">
                  <a:alpha val="11000"/>
                </a:srgbClr>
              </a:gs>
              <a:gs pos="36000">
                <a:srgbClr val="50B9C1">
                  <a:alpha val="10000"/>
                </a:srgbClr>
              </a:gs>
              <a:gs pos="75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091" name="Oval 20"/>
          <p:cNvSpPr/>
          <p:nvPr/>
        </p:nvSpPr>
        <p:spPr>
          <a:xfrm>
            <a:off x="-1119718" y="2895600"/>
            <a:ext cx="3149601" cy="2362200"/>
          </a:xfrm>
          <a:prstGeom prst="ellipse">
            <a:avLst/>
          </a:prstGeom>
          <a:gradFill>
            <a:gsLst>
              <a:gs pos="0">
                <a:srgbClr val="50B9C1">
                  <a:alpha val="8000"/>
                </a:srgbClr>
              </a:gs>
              <a:gs pos="36000">
                <a:srgbClr val="50B9C1">
                  <a:alpha val="8000"/>
                </a:srgbClr>
              </a:gs>
              <a:gs pos="72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092" name="Rectangle 18"/>
          <p:cNvSpPr/>
          <p:nvPr/>
        </p:nvSpPr>
        <p:spPr>
          <a:xfrm>
            <a:off x="10327216" y="0"/>
            <a:ext cx="914401" cy="1100138"/>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093" name="Title Text"/>
          <p:cNvSpPr txBox="1">
            <a:spLocks noGrp="1"/>
          </p:cNvSpPr>
          <p:nvPr>
            <p:ph type="title"/>
          </p:nvPr>
        </p:nvSpPr>
        <p:spPr>
          <a:xfrm>
            <a:off x="645585" y="452439"/>
            <a:ext cx="9408584" cy="1400176"/>
          </a:xfrm>
          <a:prstGeom prst="rect">
            <a:avLst/>
          </a:prstGeom>
        </p:spPr>
        <p:txBody>
          <a:bodyPr/>
          <a:lstStyle>
            <a:lvl1pPr defTabSz="457200">
              <a:lnSpc>
                <a:spcPct val="100000"/>
              </a:lnSpc>
              <a:defRPr sz="4200" cap="none">
                <a:solidFill>
                  <a:srgbClr val="EBEBEB"/>
                </a:solidFill>
                <a:latin typeface="Century Gothic"/>
                <a:ea typeface="Century Gothic"/>
                <a:cs typeface="Century Gothic"/>
                <a:sym typeface="Century Gothic"/>
              </a:defRPr>
            </a:lvl1pPr>
          </a:lstStyle>
          <a:p>
            <a:r>
              <a:t>Title Text</a:t>
            </a:r>
          </a:p>
        </p:txBody>
      </p:sp>
      <p:sp>
        <p:nvSpPr>
          <p:cNvPr id="1094" name="Body Level One…"/>
          <p:cNvSpPr txBox="1">
            <a:spLocks noGrp="1"/>
          </p:cNvSpPr>
          <p:nvPr>
            <p:ph type="body" sz="quarter" idx="1"/>
          </p:nvPr>
        </p:nvSpPr>
        <p:spPr>
          <a:xfrm>
            <a:off x="1103599" y="1905000"/>
            <a:ext cx="4397485" cy="576263"/>
          </a:xfrm>
          <a:prstGeom prst="rect">
            <a:avLst/>
          </a:prstGeom>
        </p:spPr>
        <p:txBody>
          <a:bodyPr anchor="b"/>
          <a:lstStyle>
            <a:lvl1pPr marL="0" indent="0" defTabSz="457200">
              <a:lnSpc>
                <a:spcPct val="100000"/>
              </a:lnSpc>
              <a:buClrTx/>
              <a:buSzTx/>
              <a:buFontTx/>
              <a:buNone/>
              <a:defRPr sz="2400">
                <a:solidFill>
                  <a:srgbClr val="8AD0D6"/>
                </a:solidFill>
                <a:latin typeface="Century Gothic"/>
                <a:ea typeface="Century Gothic"/>
                <a:cs typeface="Century Gothic"/>
                <a:sym typeface="Century Gothic"/>
              </a:defRPr>
            </a:lvl1pPr>
            <a:lvl2pPr marL="0" indent="457200" defTabSz="457200">
              <a:lnSpc>
                <a:spcPct val="100000"/>
              </a:lnSpc>
              <a:buClrTx/>
              <a:buSzTx/>
              <a:buFontTx/>
              <a:buNone/>
              <a:defRPr sz="2400">
                <a:solidFill>
                  <a:srgbClr val="8AD0D6"/>
                </a:solidFill>
                <a:latin typeface="Century Gothic"/>
                <a:ea typeface="Century Gothic"/>
                <a:cs typeface="Century Gothic"/>
                <a:sym typeface="Century Gothic"/>
              </a:defRPr>
            </a:lvl2pPr>
            <a:lvl3pPr marL="0" indent="914400" defTabSz="457200">
              <a:lnSpc>
                <a:spcPct val="100000"/>
              </a:lnSpc>
              <a:buClrTx/>
              <a:buSzTx/>
              <a:buFontTx/>
              <a:buNone/>
              <a:defRPr sz="2400">
                <a:solidFill>
                  <a:srgbClr val="8AD0D6"/>
                </a:solidFill>
                <a:latin typeface="Century Gothic"/>
                <a:ea typeface="Century Gothic"/>
                <a:cs typeface="Century Gothic"/>
                <a:sym typeface="Century Gothic"/>
              </a:defRPr>
            </a:lvl3pPr>
            <a:lvl4pPr marL="0" indent="1371600" defTabSz="457200">
              <a:lnSpc>
                <a:spcPct val="100000"/>
              </a:lnSpc>
              <a:buClrTx/>
              <a:buSzTx/>
              <a:buFontTx/>
              <a:buNone/>
              <a:defRPr sz="2400">
                <a:solidFill>
                  <a:srgbClr val="8AD0D6"/>
                </a:solidFill>
                <a:latin typeface="Century Gothic"/>
                <a:ea typeface="Century Gothic"/>
                <a:cs typeface="Century Gothic"/>
                <a:sym typeface="Century Gothic"/>
              </a:defRPr>
            </a:lvl4pPr>
            <a:lvl5pPr marL="0" indent="1828800" defTabSz="457200">
              <a:lnSpc>
                <a:spcPct val="100000"/>
              </a:lnSpc>
              <a:buClrTx/>
              <a:buSzTx/>
              <a:buFontTx/>
              <a:buNone/>
              <a:defRPr sz="2400">
                <a:solidFill>
                  <a:srgbClr val="8AD0D6"/>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095" name="Text Placeholder 4"/>
          <p:cNvSpPr>
            <a:spLocks noGrp="1"/>
          </p:cNvSpPr>
          <p:nvPr>
            <p:ph type="body" sz="quarter" idx="21"/>
          </p:nvPr>
        </p:nvSpPr>
        <p:spPr>
          <a:xfrm>
            <a:off x="5655969" y="1905000"/>
            <a:ext cx="4397485" cy="576263"/>
          </a:xfrm>
          <a:prstGeom prst="rect">
            <a:avLst/>
          </a:prstGeom>
        </p:spPr>
        <p:txBody>
          <a:bodyPr anchor="b"/>
          <a:lstStyle/>
          <a:p>
            <a:pPr marL="0" indent="0" defTabSz="457200">
              <a:lnSpc>
                <a:spcPct val="100000"/>
              </a:lnSpc>
              <a:buClrTx/>
              <a:buSzTx/>
              <a:buFontTx/>
              <a:buNone/>
              <a:defRPr sz="2400">
                <a:solidFill>
                  <a:srgbClr val="8AD0D6"/>
                </a:solidFill>
                <a:latin typeface="Century Gothic"/>
                <a:ea typeface="Century Gothic"/>
                <a:cs typeface="Century Gothic"/>
                <a:sym typeface="Century Gothic"/>
              </a:defRPr>
            </a:pPr>
            <a:endParaRPr/>
          </a:p>
        </p:txBody>
      </p:sp>
      <p:sp>
        <p:nvSpPr>
          <p:cNvPr id="1096" name="Slide Number"/>
          <p:cNvSpPr txBox="1">
            <a:spLocks noGrp="1"/>
          </p:cNvSpPr>
          <p:nvPr>
            <p:ph type="sldNum" sz="quarter" idx="2"/>
          </p:nvPr>
        </p:nvSpPr>
        <p:spPr>
          <a:xfrm>
            <a:off x="10524689" y="540384"/>
            <a:ext cx="498288" cy="523241"/>
          </a:xfrm>
          <a:prstGeom prst="rect">
            <a:avLst/>
          </a:prstGeom>
        </p:spPr>
        <p:txBody>
          <a:bodyPr anchor="b"/>
          <a:lstStyle>
            <a:lvl1pPr algn="ctr">
              <a:defRPr>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x">
  <p:cSld name="Title Only">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03" name="Oval 21"/>
          <p:cNvSpPr/>
          <p:nvPr/>
        </p:nvSpPr>
        <p:spPr>
          <a:xfrm>
            <a:off x="8399243" y="1676400"/>
            <a:ext cx="37592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04" name="Oval 22"/>
          <p:cNvSpPr/>
          <p:nvPr/>
        </p:nvSpPr>
        <p:spPr>
          <a:xfrm>
            <a:off x="7586443" y="-457200"/>
            <a:ext cx="2133601" cy="1600200"/>
          </a:xfrm>
          <a:prstGeom prst="ellipse">
            <a:avLst/>
          </a:prstGeom>
          <a:gradFill>
            <a:gsLst>
              <a:gs pos="0">
                <a:srgbClr val="50B9C1">
                  <a:alpha val="14000"/>
                </a:srgbClr>
              </a:gs>
              <a:gs pos="36000">
                <a:srgbClr val="50B9C1">
                  <a:alpha val="7000"/>
                </a:srgbClr>
              </a:gs>
              <a:gs pos="73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05" name="Oval 23"/>
          <p:cNvSpPr/>
          <p:nvPr/>
        </p:nvSpPr>
        <p:spPr>
          <a:xfrm>
            <a:off x="8399243" y="6096000"/>
            <a:ext cx="1320801" cy="990600"/>
          </a:xfrm>
          <a:prstGeom prst="ellipse">
            <a:avLst/>
          </a:prstGeom>
          <a:gradFill>
            <a:gsLst>
              <a:gs pos="0">
                <a:srgbClr val="50B9C1">
                  <a:alpha val="9000"/>
                </a:srgbClr>
              </a:gs>
              <a:gs pos="36000">
                <a:srgbClr val="50B9C1">
                  <a:alpha val="5000"/>
                </a:srgbClr>
              </a:gs>
              <a:gs pos="66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06" name="Oval 19"/>
          <p:cNvSpPr/>
          <p:nvPr/>
        </p:nvSpPr>
        <p:spPr>
          <a:xfrm>
            <a:off x="-205317" y="2667000"/>
            <a:ext cx="5588001" cy="4191000"/>
          </a:xfrm>
          <a:prstGeom prst="ellipse">
            <a:avLst/>
          </a:prstGeom>
          <a:gradFill>
            <a:gsLst>
              <a:gs pos="0">
                <a:srgbClr val="50B9C1">
                  <a:alpha val="11000"/>
                </a:srgbClr>
              </a:gs>
              <a:gs pos="36000">
                <a:srgbClr val="50B9C1">
                  <a:alpha val="10000"/>
                </a:srgbClr>
              </a:gs>
              <a:gs pos="75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07" name="Oval 20"/>
          <p:cNvSpPr/>
          <p:nvPr/>
        </p:nvSpPr>
        <p:spPr>
          <a:xfrm>
            <a:off x="-1119718" y="2895600"/>
            <a:ext cx="3149601" cy="2362200"/>
          </a:xfrm>
          <a:prstGeom prst="ellipse">
            <a:avLst/>
          </a:prstGeom>
          <a:gradFill>
            <a:gsLst>
              <a:gs pos="0">
                <a:srgbClr val="50B9C1">
                  <a:alpha val="8000"/>
                </a:srgbClr>
              </a:gs>
              <a:gs pos="36000">
                <a:srgbClr val="50B9C1">
                  <a:alpha val="8000"/>
                </a:srgbClr>
              </a:gs>
              <a:gs pos="72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08" name="Rectangle 18"/>
          <p:cNvSpPr/>
          <p:nvPr/>
        </p:nvSpPr>
        <p:spPr>
          <a:xfrm>
            <a:off x="10327216" y="0"/>
            <a:ext cx="914401" cy="1100138"/>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09" name="Title Text"/>
          <p:cNvSpPr txBox="1">
            <a:spLocks noGrp="1"/>
          </p:cNvSpPr>
          <p:nvPr>
            <p:ph type="title"/>
          </p:nvPr>
        </p:nvSpPr>
        <p:spPr>
          <a:xfrm>
            <a:off x="645585" y="452439"/>
            <a:ext cx="9408584" cy="1400176"/>
          </a:xfrm>
          <a:prstGeom prst="rect">
            <a:avLst/>
          </a:prstGeom>
        </p:spPr>
        <p:txBody>
          <a:bodyPr/>
          <a:lstStyle>
            <a:lvl1pPr defTabSz="457200">
              <a:lnSpc>
                <a:spcPct val="100000"/>
              </a:lnSpc>
              <a:defRPr sz="4200" cap="none">
                <a:solidFill>
                  <a:srgbClr val="EBEBEB"/>
                </a:solidFill>
                <a:latin typeface="Century Gothic"/>
                <a:ea typeface="Century Gothic"/>
                <a:cs typeface="Century Gothic"/>
                <a:sym typeface="Century Gothic"/>
              </a:defRPr>
            </a:lvl1pPr>
          </a:lstStyle>
          <a:p>
            <a:r>
              <a:t>Title Text</a:t>
            </a:r>
          </a:p>
        </p:txBody>
      </p:sp>
      <p:sp>
        <p:nvSpPr>
          <p:cNvPr id="1110" name="Slide Number"/>
          <p:cNvSpPr txBox="1">
            <a:spLocks noGrp="1"/>
          </p:cNvSpPr>
          <p:nvPr>
            <p:ph type="sldNum" sz="quarter" idx="2"/>
          </p:nvPr>
        </p:nvSpPr>
        <p:spPr>
          <a:xfrm>
            <a:off x="10524689" y="540384"/>
            <a:ext cx="498288" cy="523241"/>
          </a:xfrm>
          <a:prstGeom prst="rect">
            <a:avLst/>
          </a:prstGeom>
        </p:spPr>
        <p:txBody>
          <a:bodyPr anchor="b"/>
          <a:lstStyle>
            <a:lvl1pPr algn="ctr">
              <a:defRPr>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17" name="Oval 21"/>
          <p:cNvSpPr/>
          <p:nvPr/>
        </p:nvSpPr>
        <p:spPr>
          <a:xfrm>
            <a:off x="8399243" y="1676400"/>
            <a:ext cx="37592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18" name="Oval 22"/>
          <p:cNvSpPr/>
          <p:nvPr/>
        </p:nvSpPr>
        <p:spPr>
          <a:xfrm>
            <a:off x="7586443" y="-457200"/>
            <a:ext cx="2133601" cy="1600200"/>
          </a:xfrm>
          <a:prstGeom prst="ellipse">
            <a:avLst/>
          </a:prstGeom>
          <a:gradFill>
            <a:gsLst>
              <a:gs pos="0">
                <a:srgbClr val="50B9C1">
                  <a:alpha val="14000"/>
                </a:srgbClr>
              </a:gs>
              <a:gs pos="36000">
                <a:srgbClr val="50B9C1">
                  <a:alpha val="7000"/>
                </a:srgbClr>
              </a:gs>
              <a:gs pos="73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19" name="Oval 23"/>
          <p:cNvSpPr/>
          <p:nvPr/>
        </p:nvSpPr>
        <p:spPr>
          <a:xfrm>
            <a:off x="8399243" y="6096000"/>
            <a:ext cx="1320801" cy="990600"/>
          </a:xfrm>
          <a:prstGeom prst="ellipse">
            <a:avLst/>
          </a:prstGeom>
          <a:gradFill>
            <a:gsLst>
              <a:gs pos="0">
                <a:srgbClr val="50B9C1">
                  <a:alpha val="9000"/>
                </a:srgbClr>
              </a:gs>
              <a:gs pos="36000">
                <a:srgbClr val="50B9C1">
                  <a:alpha val="5000"/>
                </a:srgbClr>
              </a:gs>
              <a:gs pos="66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20" name="Oval 19"/>
          <p:cNvSpPr/>
          <p:nvPr/>
        </p:nvSpPr>
        <p:spPr>
          <a:xfrm>
            <a:off x="-205317" y="2667000"/>
            <a:ext cx="5588001" cy="4191000"/>
          </a:xfrm>
          <a:prstGeom prst="ellipse">
            <a:avLst/>
          </a:prstGeom>
          <a:gradFill>
            <a:gsLst>
              <a:gs pos="0">
                <a:srgbClr val="50B9C1">
                  <a:alpha val="11000"/>
                </a:srgbClr>
              </a:gs>
              <a:gs pos="36000">
                <a:srgbClr val="50B9C1">
                  <a:alpha val="10000"/>
                </a:srgbClr>
              </a:gs>
              <a:gs pos="75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21" name="Oval 20"/>
          <p:cNvSpPr/>
          <p:nvPr/>
        </p:nvSpPr>
        <p:spPr>
          <a:xfrm>
            <a:off x="-1119718" y="2895600"/>
            <a:ext cx="3149601" cy="2362200"/>
          </a:xfrm>
          <a:prstGeom prst="ellipse">
            <a:avLst/>
          </a:prstGeom>
          <a:gradFill>
            <a:gsLst>
              <a:gs pos="0">
                <a:srgbClr val="50B9C1">
                  <a:alpha val="8000"/>
                </a:srgbClr>
              </a:gs>
              <a:gs pos="36000">
                <a:srgbClr val="50B9C1">
                  <a:alpha val="8000"/>
                </a:srgbClr>
              </a:gs>
              <a:gs pos="72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22" name="Rectangle 18"/>
          <p:cNvSpPr/>
          <p:nvPr/>
        </p:nvSpPr>
        <p:spPr>
          <a:xfrm>
            <a:off x="10327216" y="0"/>
            <a:ext cx="914401" cy="1100138"/>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23" name="Slide Number"/>
          <p:cNvSpPr txBox="1">
            <a:spLocks noGrp="1"/>
          </p:cNvSpPr>
          <p:nvPr>
            <p:ph type="sldNum" sz="quarter" idx="2"/>
          </p:nvPr>
        </p:nvSpPr>
        <p:spPr>
          <a:xfrm>
            <a:off x="10524689" y="540384"/>
            <a:ext cx="498288" cy="523241"/>
          </a:xfrm>
          <a:prstGeom prst="rect">
            <a:avLst/>
          </a:prstGeom>
        </p:spPr>
        <p:txBody>
          <a:bodyPr anchor="b"/>
          <a:lstStyle>
            <a:lvl1pPr algn="ctr">
              <a:defRPr>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tx">
  <p:cSld name="Content with Caption">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30" name="Oval 21"/>
          <p:cNvSpPr/>
          <p:nvPr/>
        </p:nvSpPr>
        <p:spPr>
          <a:xfrm>
            <a:off x="8399243" y="1676400"/>
            <a:ext cx="37592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31" name="Oval 22"/>
          <p:cNvSpPr/>
          <p:nvPr/>
        </p:nvSpPr>
        <p:spPr>
          <a:xfrm>
            <a:off x="7586443" y="-457200"/>
            <a:ext cx="2133601" cy="1600200"/>
          </a:xfrm>
          <a:prstGeom prst="ellipse">
            <a:avLst/>
          </a:prstGeom>
          <a:gradFill>
            <a:gsLst>
              <a:gs pos="0">
                <a:srgbClr val="50B9C1">
                  <a:alpha val="14000"/>
                </a:srgbClr>
              </a:gs>
              <a:gs pos="36000">
                <a:srgbClr val="50B9C1">
                  <a:alpha val="7000"/>
                </a:srgbClr>
              </a:gs>
              <a:gs pos="73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32" name="Oval 23"/>
          <p:cNvSpPr/>
          <p:nvPr/>
        </p:nvSpPr>
        <p:spPr>
          <a:xfrm>
            <a:off x="8399243" y="6096000"/>
            <a:ext cx="1320801" cy="990600"/>
          </a:xfrm>
          <a:prstGeom prst="ellipse">
            <a:avLst/>
          </a:prstGeom>
          <a:gradFill>
            <a:gsLst>
              <a:gs pos="0">
                <a:srgbClr val="50B9C1">
                  <a:alpha val="9000"/>
                </a:srgbClr>
              </a:gs>
              <a:gs pos="36000">
                <a:srgbClr val="50B9C1">
                  <a:alpha val="5000"/>
                </a:srgbClr>
              </a:gs>
              <a:gs pos="66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33" name="Oval 19"/>
          <p:cNvSpPr/>
          <p:nvPr/>
        </p:nvSpPr>
        <p:spPr>
          <a:xfrm>
            <a:off x="-205317" y="2667000"/>
            <a:ext cx="5588001" cy="4191000"/>
          </a:xfrm>
          <a:prstGeom prst="ellipse">
            <a:avLst/>
          </a:prstGeom>
          <a:gradFill>
            <a:gsLst>
              <a:gs pos="0">
                <a:srgbClr val="50B9C1">
                  <a:alpha val="11000"/>
                </a:srgbClr>
              </a:gs>
              <a:gs pos="36000">
                <a:srgbClr val="50B9C1">
                  <a:alpha val="10000"/>
                </a:srgbClr>
              </a:gs>
              <a:gs pos="75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34" name="Oval 20"/>
          <p:cNvSpPr/>
          <p:nvPr/>
        </p:nvSpPr>
        <p:spPr>
          <a:xfrm>
            <a:off x="-1119718" y="2895600"/>
            <a:ext cx="3149601" cy="2362200"/>
          </a:xfrm>
          <a:prstGeom prst="ellipse">
            <a:avLst/>
          </a:prstGeom>
          <a:gradFill>
            <a:gsLst>
              <a:gs pos="0">
                <a:srgbClr val="50B9C1">
                  <a:alpha val="8000"/>
                </a:srgbClr>
              </a:gs>
              <a:gs pos="36000">
                <a:srgbClr val="50B9C1">
                  <a:alpha val="8000"/>
                </a:srgbClr>
              </a:gs>
              <a:gs pos="72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35" name="Rectangle 18"/>
          <p:cNvSpPr/>
          <p:nvPr/>
        </p:nvSpPr>
        <p:spPr>
          <a:xfrm>
            <a:off x="10327216" y="0"/>
            <a:ext cx="914401" cy="1100138"/>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36" name="Title Text"/>
          <p:cNvSpPr txBox="1">
            <a:spLocks noGrp="1"/>
          </p:cNvSpPr>
          <p:nvPr>
            <p:ph type="title"/>
          </p:nvPr>
        </p:nvSpPr>
        <p:spPr>
          <a:xfrm>
            <a:off x="1155254" y="1447800"/>
            <a:ext cx="3401950" cy="1447800"/>
          </a:xfrm>
          <a:prstGeom prst="rect">
            <a:avLst/>
          </a:prstGeom>
        </p:spPr>
        <p:txBody>
          <a:bodyPr anchor="b"/>
          <a:lstStyle>
            <a:lvl1pPr defTabSz="457200">
              <a:lnSpc>
                <a:spcPct val="100000"/>
              </a:lnSpc>
              <a:defRPr sz="2400" cap="none">
                <a:solidFill>
                  <a:srgbClr val="EBEBEB"/>
                </a:solidFill>
                <a:latin typeface="Century Gothic"/>
                <a:ea typeface="Century Gothic"/>
                <a:cs typeface="Century Gothic"/>
                <a:sym typeface="Century Gothic"/>
              </a:defRPr>
            </a:lvl1pPr>
          </a:lstStyle>
          <a:p>
            <a:r>
              <a:t>Title Text</a:t>
            </a:r>
          </a:p>
        </p:txBody>
      </p:sp>
      <p:sp>
        <p:nvSpPr>
          <p:cNvPr id="1137" name="Body Level One…"/>
          <p:cNvSpPr txBox="1">
            <a:spLocks noGrp="1"/>
          </p:cNvSpPr>
          <p:nvPr>
            <p:ph type="body" sz="half" idx="1"/>
          </p:nvPr>
        </p:nvSpPr>
        <p:spPr>
          <a:xfrm>
            <a:off x="4785862" y="1447800"/>
            <a:ext cx="5197352" cy="4572000"/>
          </a:xfrm>
          <a:prstGeom prst="rect">
            <a:avLst/>
          </a:prstGeom>
        </p:spPr>
        <p:txBody>
          <a:bodyPr anchor="ctr"/>
          <a:lstStyle>
            <a:lvl1pPr marL="342900" indent="-342900"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1pPr>
            <a:lvl2pPr marL="774700" indent="-317500"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2pPr>
            <a:lvl3pPr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3pPr>
            <a:lvl4pPr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4pPr>
            <a:lvl5pPr marL="2155371" indent="-326571"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138" name="Text Placeholder 3"/>
          <p:cNvSpPr>
            <a:spLocks noGrp="1"/>
          </p:cNvSpPr>
          <p:nvPr>
            <p:ph type="body" sz="quarter" idx="21"/>
          </p:nvPr>
        </p:nvSpPr>
        <p:spPr>
          <a:xfrm>
            <a:off x="1155254" y="3129282"/>
            <a:ext cx="3401950" cy="2895600"/>
          </a:xfrm>
          <a:prstGeom prst="rect">
            <a:avLst/>
          </a:prstGeom>
        </p:spPr>
        <p:txBody>
          <a:bodyPr/>
          <a:lstStyle/>
          <a:p>
            <a:pPr marL="0" indent="0" defTabSz="457200">
              <a:lnSpc>
                <a:spcPct val="100000"/>
              </a:lnSpc>
              <a:buClrTx/>
              <a:buSzTx/>
              <a:buFontTx/>
              <a:buNone/>
              <a:defRPr sz="1400">
                <a:solidFill>
                  <a:srgbClr val="FFFFFF"/>
                </a:solidFill>
                <a:latin typeface="Century Gothic"/>
                <a:ea typeface="Century Gothic"/>
                <a:cs typeface="Century Gothic"/>
                <a:sym typeface="Century Gothic"/>
              </a:defRPr>
            </a:pPr>
            <a:endParaRPr/>
          </a:p>
        </p:txBody>
      </p:sp>
      <p:sp>
        <p:nvSpPr>
          <p:cNvPr id="1139" name="Slide Number"/>
          <p:cNvSpPr txBox="1">
            <a:spLocks noGrp="1"/>
          </p:cNvSpPr>
          <p:nvPr>
            <p:ph type="sldNum" sz="quarter" idx="2"/>
          </p:nvPr>
        </p:nvSpPr>
        <p:spPr>
          <a:xfrm>
            <a:off x="10524689" y="540384"/>
            <a:ext cx="498288" cy="523241"/>
          </a:xfrm>
          <a:prstGeom prst="rect">
            <a:avLst/>
          </a:prstGeom>
        </p:spPr>
        <p:txBody>
          <a:bodyPr anchor="b"/>
          <a:lstStyle>
            <a:lvl1pPr algn="ctr">
              <a:defRPr>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tx">
  <p:cSld name="Picture with Caption">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46" name="Oval 21"/>
          <p:cNvSpPr/>
          <p:nvPr/>
        </p:nvSpPr>
        <p:spPr>
          <a:xfrm>
            <a:off x="8399243" y="1676400"/>
            <a:ext cx="37592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47" name="Oval 22"/>
          <p:cNvSpPr/>
          <p:nvPr/>
        </p:nvSpPr>
        <p:spPr>
          <a:xfrm>
            <a:off x="7586443" y="-457200"/>
            <a:ext cx="2133601" cy="1600200"/>
          </a:xfrm>
          <a:prstGeom prst="ellipse">
            <a:avLst/>
          </a:prstGeom>
          <a:gradFill>
            <a:gsLst>
              <a:gs pos="0">
                <a:srgbClr val="50B9C1">
                  <a:alpha val="14000"/>
                </a:srgbClr>
              </a:gs>
              <a:gs pos="36000">
                <a:srgbClr val="50B9C1">
                  <a:alpha val="7000"/>
                </a:srgbClr>
              </a:gs>
              <a:gs pos="73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48" name="Oval 23"/>
          <p:cNvSpPr/>
          <p:nvPr/>
        </p:nvSpPr>
        <p:spPr>
          <a:xfrm>
            <a:off x="8399243" y="6096000"/>
            <a:ext cx="1320801" cy="990600"/>
          </a:xfrm>
          <a:prstGeom prst="ellipse">
            <a:avLst/>
          </a:prstGeom>
          <a:gradFill>
            <a:gsLst>
              <a:gs pos="0">
                <a:srgbClr val="50B9C1">
                  <a:alpha val="9000"/>
                </a:srgbClr>
              </a:gs>
              <a:gs pos="36000">
                <a:srgbClr val="50B9C1">
                  <a:alpha val="5000"/>
                </a:srgbClr>
              </a:gs>
              <a:gs pos="66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49" name="Oval 19"/>
          <p:cNvSpPr/>
          <p:nvPr/>
        </p:nvSpPr>
        <p:spPr>
          <a:xfrm>
            <a:off x="-205317" y="2667000"/>
            <a:ext cx="5588001" cy="4191000"/>
          </a:xfrm>
          <a:prstGeom prst="ellipse">
            <a:avLst/>
          </a:prstGeom>
          <a:gradFill>
            <a:gsLst>
              <a:gs pos="0">
                <a:srgbClr val="50B9C1">
                  <a:alpha val="11000"/>
                </a:srgbClr>
              </a:gs>
              <a:gs pos="36000">
                <a:srgbClr val="50B9C1">
                  <a:alpha val="10000"/>
                </a:srgbClr>
              </a:gs>
              <a:gs pos="75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50" name="Oval 20"/>
          <p:cNvSpPr/>
          <p:nvPr/>
        </p:nvSpPr>
        <p:spPr>
          <a:xfrm>
            <a:off x="-1119718" y="2895600"/>
            <a:ext cx="3149601" cy="2362200"/>
          </a:xfrm>
          <a:prstGeom prst="ellipse">
            <a:avLst/>
          </a:prstGeom>
          <a:gradFill>
            <a:gsLst>
              <a:gs pos="0">
                <a:srgbClr val="50B9C1">
                  <a:alpha val="8000"/>
                </a:srgbClr>
              </a:gs>
              <a:gs pos="36000">
                <a:srgbClr val="50B9C1">
                  <a:alpha val="8000"/>
                </a:srgbClr>
              </a:gs>
              <a:gs pos="72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51" name="Rectangle 18"/>
          <p:cNvSpPr/>
          <p:nvPr/>
        </p:nvSpPr>
        <p:spPr>
          <a:xfrm>
            <a:off x="10327216" y="0"/>
            <a:ext cx="914401" cy="1100138"/>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52" name="Title Text"/>
          <p:cNvSpPr txBox="1">
            <a:spLocks noGrp="1"/>
          </p:cNvSpPr>
          <p:nvPr>
            <p:ph type="title"/>
          </p:nvPr>
        </p:nvSpPr>
        <p:spPr>
          <a:xfrm>
            <a:off x="1154208" y="1854192"/>
            <a:ext cx="5094233" cy="1574809"/>
          </a:xfrm>
          <a:prstGeom prst="rect">
            <a:avLst/>
          </a:prstGeom>
        </p:spPr>
        <p:txBody>
          <a:bodyPr anchor="b"/>
          <a:lstStyle>
            <a:lvl1pPr defTabSz="457200">
              <a:lnSpc>
                <a:spcPct val="100000"/>
              </a:lnSpc>
              <a:defRPr sz="3600" cap="none">
                <a:solidFill>
                  <a:srgbClr val="EBEBEB"/>
                </a:solidFill>
                <a:latin typeface="Century Gothic"/>
                <a:ea typeface="Century Gothic"/>
                <a:cs typeface="Century Gothic"/>
                <a:sym typeface="Century Gothic"/>
              </a:defRPr>
            </a:lvl1pPr>
          </a:lstStyle>
          <a:p>
            <a:r>
              <a:t>Title Text</a:t>
            </a:r>
          </a:p>
        </p:txBody>
      </p:sp>
      <p:sp>
        <p:nvSpPr>
          <p:cNvPr id="1153" name="Picture Placeholder 2"/>
          <p:cNvSpPr>
            <a:spLocks noGrp="1"/>
          </p:cNvSpPr>
          <p:nvPr>
            <p:ph type="pic" sz="quarter" idx="21"/>
          </p:nvPr>
        </p:nvSpPr>
        <p:spPr>
          <a:xfrm>
            <a:off x="6951357" y="1143000"/>
            <a:ext cx="3201234" cy="4572000"/>
          </a:xfrm>
          <a:prstGeom prst="rect">
            <a:avLst/>
          </a:prstGeom>
          <a:effectLst>
            <a:outerShdw blurRad="50800" dist="50800" dir="5400000" rotWithShape="0">
              <a:srgbClr val="000000">
                <a:alpha val="43000"/>
              </a:srgbClr>
            </a:outerShdw>
          </a:effectLst>
        </p:spPr>
        <p:txBody>
          <a:bodyPr lIns="91439" rIns="91439">
            <a:noAutofit/>
          </a:bodyPr>
          <a:lstStyle/>
          <a:p>
            <a:endParaRPr/>
          </a:p>
        </p:txBody>
      </p:sp>
      <p:sp>
        <p:nvSpPr>
          <p:cNvPr id="1154" name="Body Level One…"/>
          <p:cNvSpPr txBox="1">
            <a:spLocks noGrp="1"/>
          </p:cNvSpPr>
          <p:nvPr>
            <p:ph type="body" sz="quarter" idx="1"/>
          </p:nvPr>
        </p:nvSpPr>
        <p:spPr>
          <a:xfrm>
            <a:off x="1155254" y="3657600"/>
            <a:ext cx="5086305" cy="1371600"/>
          </a:xfrm>
          <a:prstGeom prst="rect">
            <a:avLst/>
          </a:prstGeom>
        </p:spPr>
        <p:txBody>
          <a:bodyPr/>
          <a:lstStyle>
            <a:lvl1pPr marL="0" indent="0" defTabSz="457200">
              <a:lnSpc>
                <a:spcPct val="100000"/>
              </a:lnSpc>
              <a:buClrTx/>
              <a:buSzTx/>
              <a:buFontTx/>
              <a:buNone/>
              <a:defRPr sz="1400">
                <a:solidFill>
                  <a:srgbClr val="FFFFFF"/>
                </a:solidFill>
                <a:latin typeface="Century Gothic"/>
                <a:ea typeface="Century Gothic"/>
                <a:cs typeface="Century Gothic"/>
                <a:sym typeface="Century Gothic"/>
              </a:defRPr>
            </a:lvl1pPr>
            <a:lvl2pPr marL="0" indent="457200" defTabSz="457200">
              <a:lnSpc>
                <a:spcPct val="100000"/>
              </a:lnSpc>
              <a:buClrTx/>
              <a:buSzTx/>
              <a:buFontTx/>
              <a:buNone/>
              <a:defRPr sz="1400">
                <a:solidFill>
                  <a:srgbClr val="FFFFFF"/>
                </a:solidFill>
                <a:latin typeface="Century Gothic"/>
                <a:ea typeface="Century Gothic"/>
                <a:cs typeface="Century Gothic"/>
                <a:sym typeface="Century Gothic"/>
              </a:defRPr>
            </a:lvl2pPr>
            <a:lvl3pPr marL="0" indent="914400" defTabSz="457200">
              <a:lnSpc>
                <a:spcPct val="100000"/>
              </a:lnSpc>
              <a:buClrTx/>
              <a:buSzTx/>
              <a:buFontTx/>
              <a:buNone/>
              <a:defRPr sz="1400">
                <a:solidFill>
                  <a:srgbClr val="FFFFFF"/>
                </a:solidFill>
                <a:latin typeface="Century Gothic"/>
                <a:ea typeface="Century Gothic"/>
                <a:cs typeface="Century Gothic"/>
                <a:sym typeface="Century Gothic"/>
              </a:defRPr>
            </a:lvl3pPr>
            <a:lvl4pPr marL="0" indent="1371600" defTabSz="457200">
              <a:lnSpc>
                <a:spcPct val="100000"/>
              </a:lnSpc>
              <a:buClrTx/>
              <a:buSzTx/>
              <a:buFontTx/>
              <a:buNone/>
              <a:defRPr sz="1400">
                <a:solidFill>
                  <a:srgbClr val="FFFFFF"/>
                </a:solidFill>
                <a:latin typeface="Century Gothic"/>
                <a:ea typeface="Century Gothic"/>
                <a:cs typeface="Century Gothic"/>
                <a:sym typeface="Century Gothic"/>
              </a:defRPr>
            </a:lvl4pPr>
            <a:lvl5pPr marL="0" indent="1828800" defTabSz="457200">
              <a:lnSpc>
                <a:spcPct val="100000"/>
              </a:lnSpc>
              <a:buClrTx/>
              <a:buSzTx/>
              <a:buFontTx/>
              <a:buNone/>
              <a:defRPr sz="1400">
                <a:solidFill>
                  <a:srgbClr val="FFFFFF"/>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155" name="Slide Number"/>
          <p:cNvSpPr txBox="1">
            <a:spLocks noGrp="1"/>
          </p:cNvSpPr>
          <p:nvPr>
            <p:ph type="sldNum" sz="quarter" idx="2"/>
          </p:nvPr>
        </p:nvSpPr>
        <p:spPr>
          <a:xfrm>
            <a:off x="10524689" y="540384"/>
            <a:ext cx="498288" cy="523241"/>
          </a:xfrm>
          <a:prstGeom prst="rect">
            <a:avLst/>
          </a:prstGeom>
        </p:spPr>
        <p:txBody>
          <a:bodyPr anchor="b"/>
          <a:lstStyle>
            <a:lvl1pPr algn="ctr">
              <a:defRPr>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tx">
  <p:cSld name="Panoramic Picture with Caption">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62" name="Oval 21"/>
          <p:cNvSpPr/>
          <p:nvPr/>
        </p:nvSpPr>
        <p:spPr>
          <a:xfrm>
            <a:off x="8399243" y="1676400"/>
            <a:ext cx="37592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63" name="Oval 22"/>
          <p:cNvSpPr/>
          <p:nvPr/>
        </p:nvSpPr>
        <p:spPr>
          <a:xfrm>
            <a:off x="7586443" y="-457200"/>
            <a:ext cx="2133601" cy="1600200"/>
          </a:xfrm>
          <a:prstGeom prst="ellipse">
            <a:avLst/>
          </a:prstGeom>
          <a:gradFill>
            <a:gsLst>
              <a:gs pos="0">
                <a:srgbClr val="50B9C1">
                  <a:alpha val="14000"/>
                </a:srgbClr>
              </a:gs>
              <a:gs pos="36000">
                <a:srgbClr val="50B9C1">
                  <a:alpha val="7000"/>
                </a:srgbClr>
              </a:gs>
              <a:gs pos="73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64" name="Oval 23"/>
          <p:cNvSpPr/>
          <p:nvPr/>
        </p:nvSpPr>
        <p:spPr>
          <a:xfrm>
            <a:off x="8399243" y="6096000"/>
            <a:ext cx="1320801" cy="990600"/>
          </a:xfrm>
          <a:prstGeom prst="ellipse">
            <a:avLst/>
          </a:prstGeom>
          <a:gradFill>
            <a:gsLst>
              <a:gs pos="0">
                <a:srgbClr val="50B9C1">
                  <a:alpha val="9000"/>
                </a:srgbClr>
              </a:gs>
              <a:gs pos="36000">
                <a:srgbClr val="50B9C1">
                  <a:alpha val="5000"/>
                </a:srgbClr>
              </a:gs>
              <a:gs pos="66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65" name="Oval 19"/>
          <p:cNvSpPr/>
          <p:nvPr/>
        </p:nvSpPr>
        <p:spPr>
          <a:xfrm>
            <a:off x="-205317" y="2667000"/>
            <a:ext cx="5588001" cy="4191000"/>
          </a:xfrm>
          <a:prstGeom prst="ellipse">
            <a:avLst/>
          </a:prstGeom>
          <a:gradFill>
            <a:gsLst>
              <a:gs pos="0">
                <a:srgbClr val="50B9C1">
                  <a:alpha val="11000"/>
                </a:srgbClr>
              </a:gs>
              <a:gs pos="36000">
                <a:srgbClr val="50B9C1">
                  <a:alpha val="10000"/>
                </a:srgbClr>
              </a:gs>
              <a:gs pos="75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66" name="Oval 20"/>
          <p:cNvSpPr/>
          <p:nvPr/>
        </p:nvSpPr>
        <p:spPr>
          <a:xfrm>
            <a:off x="-1119718" y="2895600"/>
            <a:ext cx="3149601" cy="2362200"/>
          </a:xfrm>
          <a:prstGeom prst="ellipse">
            <a:avLst/>
          </a:prstGeom>
          <a:gradFill>
            <a:gsLst>
              <a:gs pos="0">
                <a:srgbClr val="50B9C1">
                  <a:alpha val="8000"/>
                </a:srgbClr>
              </a:gs>
              <a:gs pos="36000">
                <a:srgbClr val="50B9C1">
                  <a:alpha val="8000"/>
                </a:srgbClr>
              </a:gs>
              <a:gs pos="72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67" name="Rectangle 18"/>
          <p:cNvSpPr/>
          <p:nvPr/>
        </p:nvSpPr>
        <p:spPr>
          <a:xfrm>
            <a:off x="10327216" y="0"/>
            <a:ext cx="914401" cy="1100138"/>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68" name="Title Text"/>
          <p:cNvSpPr txBox="1">
            <a:spLocks noGrp="1"/>
          </p:cNvSpPr>
          <p:nvPr>
            <p:ph type="title"/>
          </p:nvPr>
        </p:nvSpPr>
        <p:spPr>
          <a:xfrm>
            <a:off x="1155257" y="4800586"/>
            <a:ext cx="8827957" cy="566739"/>
          </a:xfrm>
          <a:prstGeom prst="rect">
            <a:avLst/>
          </a:prstGeom>
        </p:spPr>
        <p:txBody>
          <a:bodyPr anchor="b"/>
          <a:lstStyle>
            <a:lvl1pPr defTabSz="457200">
              <a:lnSpc>
                <a:spcPct val="100000"/>
              </a:lnSpc>
              <a:defRPr sz="2400" cap="none">
                <a:solidFill>
                  <a:srgbClr val="EBEBEB"/>
                </a:solidFill>
                <a:latin typeface="Century Gothic"/>
                <a:ea typeface="Century Gothic"/>
                <a:cs typeface="Century Gothic"/>
                <a:sym typeface="Century Gothic"/>
              </a:defRPr>
            </a:lvl1pPr>
          </a:lstStyle>
          <a:p>
            <a:r>
              <a:t>Title Text</a:t>
            </a:r>
          </a:p>
        </p:txBody>
      </p:sp>
      <p:sp>
        <p:nvSpPr>
          <p:cNvPr id="1169" name="Picture Placeholder 2"/>
          <p:cNvSpPr>
            <a:spLocks noGrp="1"/>
          </p:cNvSpPr>
          <p:nvPr>
            <p:ph type="pic" sz="half" idx="21"/>
          </p:nvPr>
        </p:nvSpPr>
        <p:spPr>
          <a:xfrm>
            <a:off x="1155255" y="685799"/>
            <a:ext cx="8827959" cy="3640668"/>
          </a:xfrm>
          <a:prstGeom prst="rect">
            <a:avLst/>
          </a:prstGeom>
          <a:effectLst>
            <a:outerShdw blurRad="50800" dist="50800" dir="5400000" rotWithShape="0">
              <a:srgbClr val="000000">
                <a:alpha val="43000"/>
              </a:srgbClr>
            </a:outerShdw>
          </a:effectLst>
        </p:spPr>
        <p:txBody>
          <a:bodyPr lIns="91439" rIns="91439">
            <a:noAutofit/>
          </a:bodyPr>
          <a:lstStyle/>
          <a:p>
            <a:endParaRPr/>
          </a:p>
        </p:txBody>
      </p:sp>
      <p:sp>
        <p:nvSpPr>
          <p:cNvPr id="1170" name="Body Level One…"/>
          <p:cNvSpPr txBox="1">
            <a:spLocks noGrp="1"/>
          </p:cNvSpPr>
          <p:nvPr>
            <p:ph type="body" sz="quarter" idx="1"/>
          </p:nvPr>
        </p:nvSpPr>
        <p:spPr>
          <a:xfrm>
            <a:off x="1155257" y="5367325"/>
            <a:ext cx="8827955" cy="493713"/>
          </a:xfrm>
          <a:prstGeom prst="rect">
            <a:avLst/>
          </a:prstGeom>
        </p:spPr>
        <p:txBody>
          <a:bodyPr/>
          <a:lstStyle>
            <a:lvl1pPr marL="0" indent="0" defTabSz="457200">
              <a:lnSpc>
                <a:spcPct val="100000"/>
              </a:lnSpc>
              <a:buClrTx/>
              <a:buSzTx/>
              <a:buFontTx/>
              <a:buNone/>
              <a:defRPr sz="1200">
                <a:solidFill>
                  <a:srgbClr val="FFFFFF"/>
                </a:solidFill>
                <a:latin typeface="Century Gothic"/>
                <a:ea typeface="Century Gothic"/>
                <a:cs typeface="Century Gothic"/>
                <a:sym typeface="Century Gothic"/>
              </a:defRPr>
            </a:lvl1pPr>
            <a:lvl2pPr marL="0" indent="457200" defTabSz="457200">
              <a:lnSpc>
                <a:spcPct val="100000"/>
              </a:lnSpc>
              <a:buClrTx/>
              <a:buSzTx/>
              <a:buFontTx/>
              <a:buNone/>
              <a:defRPr sz="1200">
                <a:solidFill>
                  <a:srgbClr val="FFFFFF"/>
                </a:solidFill>
                <a:latin typeface="Century Gothic"/>
                <a:ea typeface="Century Gothic"/>
                <a:cs typeface="Century Gothic"/>
                <a:sym typeface="Century Gothic"/>
              </a:defRPr>
            </a:lvl2pPr>
            <a:lvl3pPr marL="0" indent="914400" defTabSz="457200">
              <a:lnSpc>
                <a:spcPct val="100000"/>
              </a:lnSpc>
              <a:buClrTx/>
              <a:buSzTx/>
              <a:buFontTx/>
              <a:buNone/>
              <a:defRPr sz="1200">
                <a:solidFill>
                  <a:srgbClr val="FFFFFF"/>
                </a:solidFill>
                <a:latin typeface="Century Gothic"/>
                <a:ea typeface="Century Gothic"/>
                <a:cs typeface="Century Gothic"/>
                <a:sym typeface="Century Gothic"/>
              </a:defRPr>
            </a:lvl3pPr>
            <a:lvl4pPr marL="0" indent="1371600" defTabSz="457200">
              <a:lnSpc>
                <a:spcPct val="100000"/>
              </a:lnSpc>
              <a:buClrTx/>
              <a:buSzTx/>
              <a:buFontTx/>
              <a:buNone/>
              <a:defRPr sz="1200">
                <a:solidFill>
                  <a:srgbClr val="FFFFFF"/>
                </a:solidFill>
                <a:latin typeface="Century Gothic"/>
                <a:ea typeface="Century Gothic"/>
                <a:cs typeface="Century Gothic"/>
                <a:sym typeface="Century Gothic"/>
              </a:defRPr>
            </a:lvl4pPr>
            <a:lvl5pPr marL="0" indent="1828800" defTabSz="457200">
              <a:lnSpc>
                <a:spcPct val="100000"/>
              </a:lnSpc>
              <a:buClrTx/>
              <a:buSzTx/>
              <a:buFontTx/>
              <a:buNone/>
              <a:defRPr sz="1200">
                <a:solidFill>
                  <a:srgbClr val="FFFFFF"/>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171" name="Slide Number"/>
          <p:cNvSpPr txBox="1">
            <a:spLocks noGrp="1"/>
          </p:cNvSpPr>
          <p:nvPr>
            <p:ph type="sldNum" sz="quarter" idx="2"/>
          </p:nvPr>
        </p:nvSpPr>
        <p:spPr>
          <a:xfrm>
            <a:off x="10524689" y="540384"/>
            <a:ext cx="498288" cy="523241"/>
          </a:xfrm>
          <a:prstGeom prst="rect">
            <a:avLst/>
          </a:prstGeom>
        </p:spPr>
        <p:txBody>
          <a:bodyPr anchor="b"/>
          <a:lstStyle>
            <a:lvl1pPr algn="ctr">
              <a:defRPr>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x">
  <p:cSld name="Title and Caption">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78" name="Oval 21"/>
          <p:cNvSpPr/>
          <p:nvPr/>
        </p:nvSpPr>
        <p:spPr>
          <a:xfrm>
            <a:off x="8399243" y="1676400"/>
            <a:ext cx="37592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79" name="Oval 22"/>
          <p:cNvSpPr/>
          <p:nvPr/>
        </p:nvSpPr>
        <p:spPr>
          <a:xfrm>
            <a:off x="7586443" y="-457200"/>
            <a:ext cx="2133601" cy="1600200"/>
          </a:xfrm>
          <a:prstGeom prst="ellipse">
            <a:avLst/>
          </a:prstGeom>
          <a:gradFill>
            <a:gsLst>
              <a:gs pos="0">
                <a:srgbClr val="50B9C1">
                  <a:alpha val="14000"/>
                </a:srgbClr>
              </a:gs>
              <a:gs pos="36000">
                <a:srgbClr val="50B9C1">
                  <a:alpha val="7000"/>
                </a:srgbClr>
              </a:gs>
              <a:gs pos="73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80" name="Oval 23"/>
          <p:cNvSpPr/>
          <p:nvPr/>
        </p:nvSpPr>
        <p:spPr>
          <a:xfrm>
            <a:off x="8399243" y="6096000"/>
            <a:ext cx="1320801" cy="990600"/>
          </a:xfrm>
          <a:prstGeom prst="ellipse">
            <a:avLst/>
          </a:prstGeom>
          <a:gradFill>
            <a:gsLst>
              <a:gs pos="0">
                <a:srgbClr val="50B9C1">
                  <a:alpha val="9000"/>
                </a:srgbClr>
              </a:gs>
              <a:gs pos="36000">
                <a:srgbClr val="50B9C1">
                  <a:alpha val="5000"/>
                </a:srgbClr>
              </a:gs>
              <a:gs pos="66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81" name="Oval 19"/>
          <p:cNvSpPr/>
          <p:nvPr/>
        </p:nvSpPr>
        <p:spPr>
          <a:xfrm>
            <a:off x="-205317" y="2667000"/>
            <a:ext cx="5588001" cy="4191000"/>
          </a:xfrm>
          <a:prstGeom prst="ellipse">
            <a:avLst/>
          </a:prstGeom>
          <a:gradFill>
            <a:gsLst>
              <a:gs pos="0">
                <a:srgbClr val="50B9C1">
                  <a:alpha val="11000"/>
                </a:srgbClr>
              </a:gs>
              <a:gs pos="36000">
                <a:srgbClr val="50B9C1">
                  <a:alpha val="10000"/>
                </a:srgbClr>
              </a:gs>
              <a:gs pos="75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82" name="Oval 20"/>
          <p:cNvSpPr/>
          <p:nvPr/>
        </p:nvSpPr>
        <p:spPr>
          <a:xfrm>
            <a:off x="-1119718" y="2895600"/>
            <a:ext cx="3149601" cy="2362200"/>
          </a:xfrm>
          <a:prstGeom prst="ellipse">
            <a:avLst/>
          </a:prstGeom>
          <a:gradFill>
            <a:gsLst>
              <a:gs pos="0">
                <a:srgbClr val="50B9C1">
                  <a:alpha val="8000"/>
                </a:srgbClr>
              </a:gs>
              <a:gs pos="36000">
                <a:srgbClr val="50B9C1">
                  <a:alpha val="8000"/>
                </a:srgbClr>
              </a:gs>
              <a:gs pos="72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83" name="Rectangle 18"/>
          <p:cNvSpPr/>
          <p:nvPr/>
        </p:nvSpPr>
        <p:spPr>
          <a:xfrm>
            <a:off x="10327216" y="0"/>
            <a:ext cx="914401" cy="1100138"/>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84" name="Title Text"/>
          <p:cNvSpPr txBox="1">
            <a:spLocks noGrp="1"/>
          </p:cNvSpPr>
          <p:nvPr>
            <p:ph type="title"/>
          </p:nvPr>
        </p:nvSpPr>
        <p:spPr>
          <a:xfrm>
            <a:off x="1155256" y="1447800"/>
            <a:ext cx="8827958" cy="1981200"/>
          </a:xfrm>
          <a:prstGeom prst="rect">
            <a:avLst/>
          </a:prstGeom>
        </p:spPr>
        <p:txBody>
          <a:bodyPr/>
          <a:lstStyle>
            <a:lvl1pPr defTabSz="457200">
              <a:lnSpc>
                <a:spcPct val="100000"/>
              </a:lnSpc>
              <a:defRPr sz="4800" cap="none">
                <a:solidFill>
                  <a:srgbClr val="EBEBEB"/>
                </a:solidFill>
                <a:latin typeface="Century Gothic"/>
                <a:ea typeface="Century Gothic"/>
                <a:cs typeface="Century Gothic"/>
                <a:sym typeface="Century Gothic"/>
              </a:defRPr>
            </a:lvl1pPr>
          </a:lstStyle>
          <a:p>
            <a:r>
              <a:t>Title Text</a:t>
            </a:r>
          </a:p>
        </p:txBody>
      </p:sp>
      <p:sp>
        <p:nvSpPr>
          <p:cNvPr id="1185" name="Body Level One…"/>
          <p:cNvSpPr txBox="1">
            <a:spLocks noGrp="1"/>
          </p:cNvSpPr>
          <p:nvPr>
            <p:ph type="body" sz="half" idx="1"/>
          </p:nvPr>
        </p:nvSpPr>
        <p:spPr>
          <a:xfrm>
            <a:off x="1155256" y="3657600"/>
            <a:ext cx="8827958" cy="2362200"/>
          </a:xfrm>
          <a:prstGeom prst="rect">
            <a:avLst/>
          </a:prstGeom>
        </p:spPr>
        <p:txBody>
          <a:bodyPr anchor="ctr"/>
          <a:lstStyle>
            <a:lvl1pPr marL="0" indent="0" defTabSz="457200">
              <a:lnSpc>
                <a:spcPct val="100000"/>
              </a:lnSpc>
              <a:buClrTx/>
              <a:buSzTx/>
              <a:buFontTx/>
              <a:buNone/>
              <a:defRPr sz="1800">
                <a:solidFill>
                  <a:srgbClr val="FFFFFF"/>
                </a:solidFill>
                <a:latin typeface="Century Gothic"/>
                <a:ea typeface="Century Gothic"/>
                <a:cs typeface="Century Gothic"/>
                <a:sym typeface="Century Gothic"/>
              </a:defRPr>
            </a:lvl1pPr>
            <a:lvl2pPr marL="0" indent="457200" defTabSz="457200">
              <a:lnSpc>
                <a:spcPct val="100000"/>
              </a:lnSpc>
              <a:buClrTx/>
              <a:buSzTx/>
              <a:buFontTx/>
              <a:buNone/>
              <a:defRPr sz="1800">
                <a:solidFill>
                  <a:srgbClr val="FFFFFF"/>
                </a:solidFill>
                <a:latin typeface="Century Gothic"/>
                <a:ea typeface="Century Gothic"/>
                <a:cs typeface="Century Gothic"/>
                <a:sym typeface="Century Gothic"/>
              </a:defRPr>
            </a:lvl2pPr>
            <a:lvl3pPr marL="0" indent="914400" defTabSz="457200">
              <a:lnSpc>
                <a:spcPct val="100000"/>
              </a:lnSpc>
              <a:buClrTx/>
              <a:buSzTx/>
              <a:buFontTx/>
              <a:buNone/>
              <a:defRPr sz="1800">
                <a:solidFill>
                  <a:srgbClr val="FFFFFF"/>
                </a:solidFill>
                <a:latin typeface="Century Gothic"/>
                <a:ea typeface="Century Gothic"/>
                <a:cs typeface="Century Gothic"/>
                <a:sym typeface="Century Gothic"/>
              </a:defRPr>
            </a:lvl3pPr>
            <a:lvl4pPr marL="0" indent="1371600" defTabSz="457200">
              <a:lnSpc>
                <a:spcPct val="100000"/>
              </a:lnSpc>
              <a:buClrTx/>
              <a:buSzTx/>
              <a:buFontTx/>
              <a:buNone/>
              <a:defRPr sz="1800">
                <a:solidFill>
                  <a:srgbClr val="FFFFFF"/>
                </a:solidFill>
                <a:latin typeface="Century Gothic"/>
                <a:ea typeface="Century Gothic"/>
                <a:cs typeface="Century Gothic"/>
                <a:sym typeface="Century Gothic"/>
              </a:defRPr>
            </a:lvl4pPr>
            <a:lvl5pPr marL="0" indent="1828800" defTabSz="457200">
              <a:lnSpc>
                <a:spcPct val="100000"/>
              </a:lnSpc>
              <a:buClrTx/>
              <a:buSzTx/>
              <a:buFontTx/>
              <a:buNone/>
              <a:defRPr sz="1800">
                <a:solidFill>
                  <a:srgbClr val="FFFFFF"/>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186" name="Slide Number"/>
          <p:cNvSpPr txBox="1">
            <a:spLocks noGrp="1"/>
          </p:cNvSpPr>
          <p:nvPr>
            <p:ph type="sldNum" sz="quarter" idx="2"/>
          </p:nvPr>
        </p:nvSpPr>
        <p:spPr>
          <a:xfrm>
            <a:off x="10524689" y="540384"/>
            <a:ext cx="498288" cy="523241"/>
          </a:xfrm>
          <a:prstGeom prst="rect">
            <a:avLst/>
          </a:prstGeom>
        </p:spPr>
        <p:txBody>
          <a:bodyPr anchor="b"/>
          <a:lstStyle>
            <a:lvl1pPr algn="ctr">
              <a:defRPr>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x">
  <p:cSld name="Quote with Caption">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93" name="Oval 21"/>
          <p:cNvSpPr/>
          <p:nvPr/>
        </p:nvSpPr>
        <p:spPr>
          <a:xfrm>
            <a:off x="8399243" y="1676400"/>
            <a:ext cx="37592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94" name="Oval 22"/>
          <p:cNvSpPr/>
          <p:nvPr/>
        </p:nvSpPr>
        <p:spPr>
          <a:xfrm>
            <a:off x="7586443" y="-457200"/>
            <a:ext cx="2133601" cy="1600200"/>
          </a:xfrm>
          <a:prstGeom prst="ellipse">
            <a:avLst/>
          </a:prstGeom>
          <a:gradFill>
            <a:gsLst>
              <a:gs pos="0">
                <a:srgbClr val="50B9C1">
                  <a:alpha val="14000"/>
                </a:srgbClr>
              </a:gs>
              <a:gs pos="36000">
                <a:srgbClr val="50B9C1">
                  <a:alpha val="7000"/>
                </a:srgbClr>
              </a:gs>
              <a:gs pos="73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95" name="Oval 23"/>
          <p:cNvSpPr/>
          <p:nvPr/>
        </p:nvSpPr>
        <p:spPr>
          <a:xfrm>
            <a:off x="8399243" y="6096000"/>
            <a:ext cx="1320801" cy="990600"/>
          </a:xfrm>
          <a:prstGeom prst="ellipse">
            <a:avLst/>
          </a:prstGeom>
          <a:gradFill>
            <a:gsLst>
              <a:gs pos="0">
                <a:srgbClr val="50B9C1">
                  <a:alpha val="9000"/>
                </a:srgbClr>
              </a:gs>
              <a:gs pos="36000">
                <a:srgbClr val="50B9C1">
                  <a:alpha val="5000"/>
                </a:srgbClr>
              </a:gs>
              <a:gs pos="66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96" name="Oval 19"/>
          <p:cNvSpPr/>
          <p:nvPr/>
        </p:nvSpPr>
        <p:spPr>
          <a:xfrm>
            <a:off x="-205317" y="2667000"/>
            <a:ext cx="5588001" cy="4191000"/>
          </a:xfrm>
          <a:prstGeom prst="ellipse">
            <a:avLst/>
          </a:prstGeom>
          <a:gradFill>
            <a:gsLst>
              <a:gs pos="0">
                <a:srgbClr val="50B9C1">
                  <a:alpha val="11000"/>
                </a:srgbClr>
              </a:gs>
              <a:gs pos="36000">
                <a:srgbClr val="50B9C1">
                  <a:alpha val="10000"/>
                </a:srgbClr>
              </a:gs>
              <a:gs pos="75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97" name="Oval 20"/>
          <p:cNvSpPr/>
          <p:nvPr/>
        </p:nvSpPr>
        <p:spPr>
          <a:xfrm>
            <a:off x="-1119718" y="2895600"/>
            <a:ext cx="3149601" cy="2362200"/>
          </a:xfrm>
          <a:prstGeom prst="ellipse">
            <a:avLst/>
          </a:prstGeom>
          <a:gradFill>
            <a:gsLst>
              <a:gs pos="0">
                <a:srgbClr val="50B9C1">
                  <a:alpha val="8000"/>
                </a:srgbClr>
              </a:gs>
              <a:gs pos="36000">
                <a:srgbClr val="50B9C1">
                  <a:alpha val="8000"/>
                </a:srgbClr>
              </a:gs>
              <a:gs pos="72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98" name="Rectangle 18"/>
          <p:cNvSpPr/>
          <p:nvPr/>
        </p:nvSpPr>
        <p:spPr>
          <a:xfrm>
            <a:off x="10327216" y="0"/>
            <a:ext cx="914401" cy="1100138"/>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199" name="TextBox 2"/>
          <p:cNvSpPr txBox="1"/>
          <p:nvPr/>
        </p:nvSpPr>
        <p:spPr>
          <a:xfrm>
            <a:off x="945304" y="971550"/>
            <a:ext cx="708661" cy="18187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2200">
                <a:solidFill>
                  <a:srgbClr val="8AD0D6"/>
                </a:solidFill>
                <a:latin typeface="Arial"/>
                <a:ea typeface="Arial"/>
                <a:cs typeface="Arial"/>
                <a:sym typeface="Arial"/>
              </a:defRPr>
            </a:lvl1pPr>
          </a:lstStyle>
          <a:p>
            <a:r>
              <a:t>“</a:t>
            </a:r>
          </a:p>
        </p:txBody>
      </p:sp>
      <p:sp>
        <p:nvSpPr>
          <p:cNvPr id="1200" name="TextBox 3"/>
          <p:cNvSpPr txBox="1"/>
          <p:nvPr/>
        </p:nvSpPr>
        <p:spPr>
          <a:xfrm>
            <a:off x="9378103" y="2613025"/>
            <a:ext cx="710777" cy="18187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2200">
                <a:solidFill>
                  <a:srgbClr val="8AD0D6"/>
                </a:solidFill>
                <a:latin typeface="Arial"/>
                <a:ea typeface="Arial"/>
                <a:cs typeface="Arial"/>
                <a:sym typeface="Arial"/>
              </a:defRPr>
            </a:lvl1pPr>
          </a:lstStyle>
          <a:p>
            <a:r>
              <a:t>”</a:t>
            </a:r>
          </a:p>
        </p:txBody>
      </p:sp>
      <p:sp>
        <p:nvSpPr>
          <p:cNvPr id="1201" name="Title Text"/>
          <p:cNvSpPr txBox="1">
            <a:spLocks noGrp="1"/>
          </p:cNvSpPr>
          <p:nvPr>
            <p:ph type="title"/>
          </p:nvPr>
        </p:nvSpPr>
        <p:spPr>
          <a:xfrm>
            <a:off x="1575212" y="1447800"/>
            <a:ext cx="8001401" cy="2323375"/>
          </a:xfrm>
          <a:prstGeom prst="rect">
            <a:avLst/>
          </a:prstGeom>
        </p:spPr>
        <p:txBody>
          <a:bodyPr/>
          <a:lstStyle>
            <a:lvl1pPr defTabSz="457200">
              <a:lnSpc>
                <a:spcPct val="100000"/>
              </a:lnSpc>
              <a:defRPr sz="4800" cap="none">
                <a:solidFill>
                  <a:srgbClr val="EBEBEB"/>
                </a:solidFill>
                <a:latin typeface="Century Gothic"/>
                <a:ea typeface="Century Gothic"/>
                <a:cs typeface="Century Gothic"/>
                <a:sym typeface="Century Gothic"/>
              </a:defRPr>
            </a:lvl1pPr>
          </a:lstStyle>
          <a:p>
            <a:r>
              <a:t>Title Text</a:t>
            </a:r>
          </a:p>
        </p:txBody>
      </p:sp>
      <p:sp>
        <p:nvSpPr>
          <p:cNvPr id="1202" name="Body Level One…"/>
          <p:cNvSpPr txBox="1">
            <a:spLocks noGrp="1"/>
          </p:cNvSpPr>
          <p:nvPr>
            <p:ph type="body" sz="quarter" idx="1"/>
          </p:nvPr>
        </p:nvSpPr>
        <p:spPr>
          <a:xfrm>
            <a:off x="1930904" y="3771174"/>
            <a:ext cx="7281545" cy="342175"/>
          </a:xfrm>
          <a:prstGeom prst="rect">
            <a:avLst/>
          </a:prstGeom>
        </p:spPr>
        <p:txBody>
          <a:bodyPr/>
          <a:lstStyle>
            <a:lvl1pPr marL="0" indent="0" defTabSz="457200">
              <a:lnSpc>
                <a:spcPct val="100000"/>
              </a:lnSpc>
              <a:buClrTx/>
              <a:buSzTx/>
              <a:buFontTx/>
              <a:buNone/>
              <a:defRPr sz="1400" cap="small">
                <a:solidFill>
                  <a:srgbClr val="8AD0D6"/>
                </a:solidFill>
                <a:latin typeface="Century Gothic"/>
                <a:ea typeface="Century Gothic"/>
                <a:cs typeface="Century Gothic"/>
                <a:sym typeface="Century Gothic"/>
              </a:defRPr>
            </a:lvl1pPr>
            <a:lvl2pPr marL="0" indent="457200" defTabSz="457200">
              <a:lnSpc>
                <a:spcPct val="100000"/>
              </a:lnSpc>
              <a:buClrTx/>
              <a:buSzTx/>
              <a:buFontTx/>
              <a:buNone/>
              <a:defRPr sz="1400" cap="small">
                <a:solidFill>
                  <a:srgbClr val="8AD0D6"/>
                </a:solidFill>
                <a:latin typeface="Century Gothic"/>
                <a:ea typeface="Century Gothic"/>
                <a:cs typeface="Century Gothic"/>
                <a:sym typeface="Century Gothic"/>
              </a:defRPr>
            </a:lvl2pPr>
            <a:lvl3pPr marL="0" indent="914400" defTabSz="457200">
              <a:lnSpc>
                <a:spcPct val="100000"/>
              </a:lnSpc>
              <a:buClrTx/>
              <a:buSzTx/>
              <a:buFontTx/>
              <a:buNone/>
              <a:defRPr sz="1400" cap="small">
                <a:solidFill>
                  <a:srgbClr val="8AD0D6"/>
                </a:solidFill>
                <a:latin typeface="Century Gothic"/>
                <a:ea typeface="Century Gothic"/>
                <a:cs typeface="Century Gothic"/>
                <a:sym typeface="Century Gothic"/>
              </a:defRPr>
            </a:lvl3pPr>
            <a:lvl4pPr marL="0" indent="1371600" defTabSz="457200">
              <a:lnSpc>
                <a:spcPct val="100000"/>
              </a:lnSpc>
              <a:buClrTx/>
              <a:buSzTx/>
              <a:buFontTx/>
              <a:buNone/>
              <a:defRPr sz="1400" cap="small">
                <a:solidFill>
                  <a:srgbClr val="8AD0D6"/>
                </a:solidFill>
                <a:latin typeface="Century Gothic"/>
                <a:ea typeface="Century Gothic"/>
                <a:cs typeface="Century Gothic"/>
                <a:sym typeface="Century Gothic"/>
              </a:defRPr>
            </a:lvl4pPr>
            <a:lvl5pPr marL="0" indent="1828800" defTabSz="457200">
              <a:lnSpc>
                <a:spcPct val="100000"/>
              </a:lnSpc>
              <a:buClrTx/>
              <a:buSzTx/>
              <a:buFontTx/>
              <a:buNone/>
              <a:defRPr sz="1400" cap="small">
                <a:solidFill>
                  <a:srgbClr val="8AD0D6"/>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203" name="Text Placeholder 3"/>
          <p:cNvSpPr>
            <a:spLocks noGrp="1"/>
          </p:cNvSpPr>
          <p:nvPr>
            <p:ph type="body" sz="quarter" idx="21"/>
          </p:nvPr>
        </p:nvSpPr>
        <p:spPr>
          <a:xfrm>
            <a:off x="1155255" y="4350656"/>
            <a:ext cx="8827959" cy="1676401"/>
          </a:xfrm>
          <a:prstGeom prst="rect">
            <a:avLst/>
          </a:prstGeom>
        </p:spPr>
        <p:txBody>
          <a:bodyPr anchor="ctr"/>
          <a:lstStyle/>
          <a:p>
            <a:pPr marL="0" indent="0" defTabSz="457200">
              <a:lnSpc>
                <a:spcPct val="100000"/>
              </a:lnSpc>
              <a:buClrTx/>
              <a:buSzTx/>
              <a:buFontTx/>
              <a:buNone/>
              <a:defRPr sz="1800">
                <a:solidFill>
                  <a:srgbClr val="FFFFFF"/>
                </a:solidFill>
                <a:latin typeface="Century Gothic"/>
                <a:ea typeface="Century Gothic"/>
                <a:cs typeface="Century Gothic"/>
                <a:sym typeface="Century Gothic"/>
              </a:defRPr>
            </a:pPr>
            <a:endParaRPr/>
          </a:p>
        </p:txBody>
      </p:sp>
      <p:sp>
        <p:nvSpPr>
          <p:cNvPr id="1204" name="Slide Number"/>
          <p:cNvSpPr txBox="1">
            <a:spLocks noGrp="1"/>
          </p:cNvSpPr>
          <p:nvPr>
            <p:ph type="sldNum" sz="quarter" idx="2"/>
          </p:nvPr>
        </p:nvSpPr>
        <p:spPr>
          <a:xfrm>
            <a:off x="10524689" y="540384"/>
            <a:ext cx="498288" cy="523241"/>
          </a:xfrm>
          <a:prstGeom prst="rect">
            <a:avLst/>
          </a:prstGeom>
        </p:spPr>
        <p:txBody>
          <a:bodyPr anchor="b"/>
          <a:lstStyle>
            <a:lvl1pPr algn="ctr">
              <a:defRPr>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Name Card">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11" name="Oval 21"/>
          <p:cNvSpPr/>
          <p:nvPr/>
        </p:nvSpPr>
        <p:spPr>
          <a:xfrm>
            <a:off x="8399243" y="1676400"/>
            <a:ext cx="37592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212" name="Oval 22"/>
          <p:cNvSpPr/>
          <p:nvPr/>
        </p:nvSpPr>
        <p:spPr>
          <a:xfrm>
            <a:off x="7586443" y="-457200"/>
            <a:ext cx="2133601" cy="1600200"/>
          </a:xfrm>
          <a:prstGeom prst="ellipse">
            <a:avLst/>
          </a:prstGeom>
          <a:gradFill>
            <a:gsLst>
              <a:gs pos="0">
                <a:srgbClr val="50B9C1">
                  <a:alpha val="14000"/>
                </a:srgbClr>
              </a:gs>
              <a:gs pos="36000">
                <a:srgbClr val="50B9C1">
                  <a:alpha val="7000"/>
                </a:srgbClr>
              </a:gs>
              <a:gs pos="73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213" name="Oval 23"/>
          <p:cNvSpPr/>
          <p:nvPr/>
        </p:nvSpPr>
        <p:spPr>
          <a:xfrm>
            <a:off x="8399243" y="6096000"/>
            <a:ext cx="1320801" cy="990600"/>
          </a:xfrm>
          <a:prstGeom prst="ellipse">
            <a:avLst/>
          </a:prstGeom>
          <a:gradFill>
            <a:gsLst>
              <a:gs pos="0">
                <a:srgbClr val="50B9C1">
                  <a:alpha val="9000"/>
                </a:srgbClr>
              </a:gs>
              <a:gs pos="36000">
                <a:srgbClr val="50B9C1">
                  <a:alpha val="5000"/>
                </a:srgbClr>
              </a:gs>
              <a:gs pos="66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214" name="Oval 19"/>
          <p:cNvSpPr/>
          <p:nvPr/>
        </p:nvSpPr>
        <p:spPr>
          <a:xfrm>
            <a:off x="-205317" y="2667000"/>
            <a:ext cx="5588001" cy="4191000"/>
          </a:xfrm>
          <a:prstGeom prst="ellipse">
            <a:avLst/>
          </a:prstGeom>
          <a:gradFill>
            <a:gsLst>
              <a:gs pos="0">
                <a:srgbClr val="50B9C1">
                  <a:alpha val="11000"/>
                </a:srgbClr>
              </a:gs>
              <a:gs pos="36000">
                <a:srgbClr val="50B9C1">
                  <a:alpha val="10000"/>
                </a:srgbClr>
              </a:gs>
              <a:gs pos="75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215" name="Oval 20"/>
          <p:cNvSpPr/>
          <p:nvPr/>
        </p:nvSpPr>
        <p:spPr>
          <a:xfrm>
            <a:off x="-1119718" y="2895600"/>
            <a:ext cx="3149601" cy="2362200"/>
          </a:xfrm>
          <a:prstGeom prst="ellipse">
            <a:avLst/>
          </a:prstGeom>
          <a:gradFill>
            <a:gsLst>
              <a:gs pos="0">
                <a:srgbClr val="50B9C1">
                  <a:alpha val="8000"/>
                </a:srgbClr>
              </a:gs>
              <a:gs pos="36000">
                <a:srgbClr val="50B9C1">
                  <a:alpha val="8000"/>
                </a:srgbClr>
              </a:gs>
              <a:gs pos="72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216" name="Rectangle 18"/>
          <p:cNvSpPr/>
          <p:nvPr/>
        </p:nvSpPr>
        <p:spPr>
          <a:xfrm>
            <a:off x="10327216" y="0"/>
            <a:ext cx="914401" cy="1100138"/>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217" name="Title Text"/>
          <p:cNvSpPr txBox="1">
            <a:spLocks noGrp="1"/>
          </p:cNvSpPr>
          <p:nvPr>
            <p:ph type="title"/>
          </p:nvPr>
        </p:nvSpPr>
        <p:spPr>
          <a:xfrm>
            <a:off x="1155254" y="3124200"/>
            <a:ext cx="8827960" cy="1653181"/>
          </a:xfrm>
          <a:prstGeom prst="rect">
            <a:avLst/>
          </a:prstGeom>
        </p:spPr>
        <p:txBody>
          <a:bodyPr anchor="b"/>
          <a:lstStyle>
            <a:lvl1pPr defTabSz="457200">
              <a:lnSpc>
                <a:spcPct val="100000"/>
              </a:lnSpc>
              <a:defRPr sz="4000" cap="none">
                <a:solidFill>
                  <a:srgbClr val="EBEBEB"/>
                </a:solidFill>
                <a:latin typeface="Century Gothic"/>
                <a:ea typeface="Century Gothic"/>
                <a:cs typeface="Century Gothic"/>
                <a:sym typeface="Century Gothic"/>
              </a:defRPr>
            </a:lvl1pPr>
          </a:lstStyle>
          <a:p>
            <a:r>
              <a:t>Title Text</a:t>
            </a:r>
          </a:p>
        </p:txBody>
      </p:sp>
      <p:sp>
        <p:nvSpPr>
          <p:cNvPr id="1218" name="Body Level One…"/>
          <p:cNvSpPr txBox="1">
            <a:spLocks noGrp="1"/>
          </p:cNvSpPr>
          <p:nvPr>
            <p:ph type="body" sz="quarter" idx="1"/>
          </p:nvPr>
        </p:nvSpPr>
        <p:spPr>
          <a:xfrm>
            <a:off x="1155256" y="4777380"/>
            <a:ext cx="8827958" cy="860401"/>
          </a:xfrm>
          <a:prstGeom prst="rect">
            <a:avLst/>
          </a:prstGeom>
        </p:spPr>
        <p:txBody>
          <a:bodyPr/>
          <a:lstStyle>
            <a:lvl1pPr marL="0" indent="0" defTabSz="457200">
              <a:lnSpc>
                <a:spcPct val="100000"/>
              </a:lnSpc>
              <a:buClrTx/>
              <a:buSzTx/>
              <a:buFontTx/>
              <a:buNone/>
              <a:defRPr>
                <a:solidFill>
                  <a:srgbClr val="8AD0D6"/>
                </a:solidFill>
                <a:latin typeface="Century Gothic"/>
                <a:ea typeface="Century Gothic"/>
                <a:cs typeface="Century Gothic"/>
                <a:sym typeface="Century Gothic"/>
              </a:defRPr>
            </a:lvl1pPr>
            <a:lvl2pPr marL="0" indent="457200" defTabSz="457200">
              <a:lnSpc>
                <a:spcPct val="100000"/>
              </a:lnSpc>
              <a:buClrTx/>
              <a:buSzTx/>
              <a:buFontTx/>
              <a:buNone/>
              <a:defRPr>
                <a:solidFill>
                  <a:srgbClr val="8AD0D6"/>
                </a:solidFill>
                <a:latin typeface="Century Gothic"/>
                <a:ea typeface="Century Gothic"/>
                <a:cs typeface="Century Gothic"/>
                <a:sym typeface="Century Gothic"/>
              </a:defRPr>
            </a:lvl2pPr>
            <a:lvl3pPr marL="0" indent="914400" defTabSz="457200">
              <a:lnSpc>
                <a:spcPct val="100000"/>
              </a:lnSpc>
              <a:buClrTx/>
              <a:buSzTx/>
              <a:buFontTx/>
              <a:buNone/>
              <a:defRPr>
                <a:solidFill>
                  <a:srgbClr val="8AD0D6"/>
                </a:solidFill>
                <a:latin typeface="Century Gothic"/>
                <a:ea typeface="Century Gothic"/>
                <a:cs typeface="Century Gothic"/>
                <a:sym typeface="Century Gothic"/>
              </a:defRPr>
            </a:lvl3pPr>
            <a:lvl4pPr marL="0" indent="1371600" defTabSz="457200">
              <a:lnSpc>
                <a:spcPct val="100000"/>
              </a:lnSpc>
              <a:buClrTx/>
              <a:buSzTx/>
              <a:buFontTx/>
              <a:buNone/>
              <a:defRPr>
                <a:solidFill>
                  <a:srgbClr val="8AD0D6"/>
                </a:solidFill>
                <a:latin typeface="Century Gothic"/>
                <a:ea typeface="Century Gothic"/>
                <a:cs typeface="Century Gothic"/>
                <a:sym typeface="Century Gothic"/>
              </a:defRPr>
            </a:lvl4pPr>
            <a:lvl5pPr marL="0" indent="1828800" defTabSz="457200">
              <a:lnSpc>
                <a:spcPct val="100000"/>
              </a:lnSpc>
              <a:buClrTx/>
              <a:buSzTx/>
              <a:buFontTx/>
              <a:buNone/>
              <a:defRPr>
                <a:solidFill>
                  <a:srgbClr val="8AD0D6"/>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219" name="Slide Number"/>
          <p:cNvSpPr txBox="1">
            <a:spLocks noGrp="1"/>
          </p:cNvSpPr>
          <p:nvPr>
            <p:ph type="sldNum" sz="quarter" idx="2"/>
          </p:nvPr>
        </p:nvSpPr>
        <p:spPr>
          <a:xfrm>
            <a:off x="10524689" y="540384"/>
            <a:ext cx="498288" cy="523241"/>
          </a:xfrm>
          <a:prstGeom prst="rect">
            <a:avLst/>
          </a:prstGeom>
        </p:spPr>
        <p:txBody>
          <a:bodyPr anchor="b"/>
          <a:lstStyle>
            <a:lvl1pPr algn="ctr">
              <a:defRPr>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sp>
        <p:nvSpPr>
          <p:cNvPr id="108" name="Rectangle 7"/>
          <p:cNvSpPr/>
          <p:nvPr/>
        </p:nvSpPr>
        <p:spPr>
          <a:xfrm>
            <a:off x="0" y="2019475"/>
            <a:ext cx="12192000" cy="4105942"/>
          </a:xfrm>
          <a:prstGeom prst="rect">
            <a:avLst/>
          </a:prstGeom>
          <a:gradFill>
            <a:gsLst>
              <a:gs pos="0">
                <a:srgbClr val="DFDBD5">
                  <a:alpha val="0"/>
                </a:srgbClr>
              </a:gs>
              <a:gs pos="100000">
                <a:srgbClr val="DFDBD5"/>
              </a:gs>
            </a:gsLst>
            <a:lin ang="5400000"/>
          </a:gradFill>
          <a:ln w="12700">
            <a:miter lim="400000"/>
          </a:ln>
        </p:spPr>
        <p:txBody>
          <a:bodyPr lIns="45719" rIns="45719"/>
          <a:lstStyle/>
          <a:p>
            <a:endParaRPr/>
          </a:p>
        </p:txBody>
      </p:sp>
      <p:pic>
        <p:nvPicPr>
          <p:cNvPr id="109" name="Picture 6" descr="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126479"/>
            <a:ext cx="12192000" cy="731525"/>
          </a:xfrm>
          <a:prstGeom prst="rect">
            <a:avLst/>
          </a:prstGeom>
          <a:ln w="12700">
            <a:miter lim="400000"/>
          </a:ln>
        </p:spPr>
      </p:pic>
      <p:sp>
        <p:nvSpPr>
          <p:cNvPr id="110" name="Straight Connector 9"/>
          <p:cNvSpPr/>
          <p:nvPr/>
        </p:nvSpPr>
        <p:spPr>
          <a:xfrm>
            <a:off x="0" y="6128413"/>
            <a:ext cx="12192000" cy="1"/>
          </a:xfrm>
          <a:prstGeom prst="line">
            <a:avLst/>
          </a:prstGeom>
          <a:ln w="12700">
            <a:solidFill>
              <a:srgbClr val="000001">
                <a:alpha val="20000"/>
              </a:srgbClr>
            </a:solidFill>
          </a:ln>
        </p:spPr>
        <p:txBody>
          <a:bodyPr lIns="45719" rIns="45719"/>
          <a:lstStyle/>
          <a:p>
            <a:endParaRPr/>
          </a:p>
        </p:txBody>
      </p:sp>
      <p:sp>
        <p:nvSpPr>
          <p:cNvPr id="111" name="Title Text"/>
          <p:cNvSpPr txBox="1">
            <a:spLocks noGrp="1"/>
          </p:cNvSpPr>
          <p:nvPr>
            <p:ph type="title"/>
          </p:nvPr>
        </p:nvSpPr>
        <p:spPr>
          <a:xfrm>
            <a:off x="1444671" y="798972"/>
            <a:ext cx="3273100" cy="2247118"/>
          </a:xfrm>
          <a:prstGeom prst="rect">
            <a:avLst/>
          </a:prstGeom>
        </p:spPr>
        <p:txBody>
          <a:bodyPr anchor="b"/>
          <a:lstStyle>
            <a:lvl1pPr>
              <a:defRPr sz="2400"/>
            </a:lvl1pPr>
          </a:lstStyle>
          <a:p>
            <a:r>
              <a:t>Title Text</a:t>
            </a:r>
          </a:p>
        </p:txBody>
      </p:sp>
      <p:sp>
        <p:nvSpPr>
          <p:cNvPr id="112" name="Body Level One…"/>
          <p:cNvSpPr txBox="1">
            <a:spLocks noGrp="1"/>
          </p:cNvSpPr>
          <p:nvPr>
            <p:ph type="body" sz="half" idx="1"/>
          </p:nvPr>
        </p:nvSpPr>
        <p:spPr>
          <a:xfrm>
            <a:off x="5043713" y="798974"/>
            <a:ext cx="6012471" cy="4658827"/>
          </a:xfrm>
          <a:prstGeom prst="rect">
            <a:avLst/>
          </a:prstGeom>
        </p:spPr>
        <p:txBody>
          <a:bodyPr anchor="ctr"/>
          <a:lstStyle/>
          <a:p>
            <a:r>
              <a:t>Body Level One</a:t>
            </a:r>
          </a:p>
          <a:p>
            <a:pPr lvl="1"/>
            <a:r>
              <a:t>Body Level Two</a:t>
            </a:r>
          </a:p>
          <a:p>
            <a:pPr lvl="2"/>
            <a:r>
              <a:t>Body Level Three</a:t>
            </a:r>
          </a:p>
          <a:p>
            <a:pPr lvl="3"/>
            <a:r>
              <a:t>Body Level Four</a:t>
            </a:r>
          </a:p>
          <a:p>
            <a:pPr lvl="4"/>
            <a:r>
              <a:t>Body Level Five</a:t>
            </a:r>
          </a:p>
        </p:txBody>
      </p:sp>
      <p:sp>
        <p:nvSpPr>
          <p:cNvPr id="113" name="Text Placeholder 3"/>
          <p:cNvSpPr>
            <a:spLocks noGrp="1"/>
          </p:cNvSpPr>
          <p:nvPr>
            <p:ph type="body" sz="quarter" idx="21"/>
          </p:nvPr>
        </p:nvSpPr>
        <p:spPr>
          <a:xfrm>
            <a:off x="1444671" y="3205490"/>
            <a:ext cx="3275014" cy="2248182"/>
          </a:xfrm>
          <a:prstGeom prst="rect">
            <a:avLst/>
          </a:prstGeom>
        </p:spPr>
        <p:txBody>
          <a:bodyPr/>
          <a:lstStyle/>
          <a:p>
            <a:pPr marL="0" indent="0">
              <a:buClrTx/>
              <a:buSzTx/>
              <a:buFontTx/>
              <a:buNone/>
              <a:defRPr sz="1600"/>
            </a:pPr>
            <a:endParaRPr/>
          </a:p>
        </p:txBody>
      </p:sp>
      <p:sp>
        <p:nvSpPr>
          <p:cNvPr id="1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15" name="Straight Connector 16"/>
          <p:cNvSpPr/>
          <p:nvPr/>
        </p:nvSpPr>
        <p:spPr>
          <a:xfrm>
            <a:off x="1448280" y="3205490"/>
            <a:ext cx="3269490" cy="1"/>
          </a:xfrm>
          <a:prstGeom prst="line">
            <a:avLst/>
          </a:prstGeom>
          <a:ln w="31750">
            <a:solidFill>
              <a:schemeClr val="accent1"/>
            </a:solidFill>
          </a:ln>
        </p:spPr>
        <p:txBody>
          <a:bodyPr lIns="45719" rIns="45719"/>
          <a:lstStyle/>
          <a:p>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3 Column">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26" name="Oval 21"/>
          <p:cNvSpPr/>
          <p:nvPr/>
        </p:nvSpPr>
        <p:spPr>
          <a:xfrm>
            <a:off x="8399243" y="1676400"/>
            <a:ext cx="37592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227" name="Oval 22"/>
          <p:cNvSpPr/>
          <p:nvPr/>
        </p:nvSpPr>
        <p:spPr>
          <a:xfrm>
            <a:off x="7586443" y="-457200"/>
            <a:ext cx="2133601" cy="1600200"/>
          </a:xfrm>
          <a:prstGeom prst="ellipse">
            <a:avLst/>
          </a:prstGeom>
          <a:gradFill>
            <a:gsLst>
              <a:gs pos="0">
                <a:srgbClr val="50B9C1">
                  <a:alpha val="14000"/>
                </a:srgbClr>
              </a:gs>
              <a:gs pos="36000">
                <a:srgbClr val="50B9C1">
                  <a:alpha val="7000"/>
                </a:srgbClr>
              </a:gs>
              <a:gs pos="73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228" name="Oval 23"/>
          <p:cNvSpPr/>
          <p:nvPr/>
        </p:nvSpPr>
        <p:spPr>
          <a:xfrm>
            <a:off x="8399243" y="6096000"/>
            <a:ext cx="1320801" cy="990600"/>
          </a:xfrm>
          <a:prstGeom prst="ellipse">
            <a:avLst/>
          </a:prstGeom>
          <a:gradFill>
            <a:gsLst>
              <a:gs pos="0">
                <a:srgbClr val="50B9C1">
                  <a:alpha val="9000"/>
                </a:srgbClr>
              </a:gs>
              <a:gs pos="36000">
                <a:srgbClr val="50B9C1">
                  <a:alpha val="5000"/>
                </a:srgbClr>
              </a:gs>
              <a:gs pos="66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229" name="Oval 19"/>
          <p:cNvSpPr/>
          <p:nvPr/>
        </p:nvSpPr>
        <p:spPr>
          <a:xfrm>
            <a:off x="-205317" y="2667000"/>
            <a:ext cx="5588001" cy="4191000"/>
          </a:xfrm>
          <a:prstGeom prst="ellipse">
            <a:avLst/>
          </a:prstGeom>
          <a:gradFill>
            <a:gsLst>
              <a:gs pos="0">
                <a:srgbClr val="50B9C1">
                  <a:alpha val="11000"/>
                </a:srgbClr>
              </a:gs>
              <a:gs pos="36000">
                <a:srgbClr val="50B9C1">
                  <a:alpha val="10000"/>
                </a:srgbClr>
              </a:gs>
              <a:gs pos="75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230" name="Oval 20"/>
          <p:cNvSpPr/>
          <p:nvPr/>
        </p:nvSpPr>
        <p:spPr>
          <a:xfrm>
            <a:off x="-1119718" y="2895600"/>
            <a:ext cx="3149601" cy="2362200"/>
          </a:xfrm>
          <a:prstGeom prst="ellipse">
            <a:avLst/>
          </a:prstGeom>
          <a:gradFill>
            <a:gsLst>
              <a:gs pos="0">
                <a:srgbClr val="50B9C1">
                  <a:alpha val="8000"/>
                </a:srgbClr>
              </a:gs>
              <a:gs pos="36000">
                <a:srgbClr val="50B9C1">
                  <a:alpha val="8000"/>
                </a:srgbClr>
              </a:gs>
              <a:gs pos="72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231" name="Rectangle 18"/>
          <p:cNvSpPr/>
          <p:nvPr/>
        </p:nvSpPr>
        <p:spPr>
          <a:xfrm>
            <a:off x="10327216" y="0"/>
            <a:ext cx="914401" cy="1100138"/>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232" name="Straight Connector 3"/>
          <p:cNvSpPr/>
          <p:nvPr/>
        </p:nvSpPr>
        <p:spPr>
          <a:xfrm flipH="1">
            <a:off x="3727451" y="2133600"/>
            <a:ext cx="1" cy="3962400"/>
          </a:xfrm>
          <a:prstGeom prst="line">
            <a:avLst/>
          </a:prstGeom>
          <a:ln w="12700" cap="rnd">
            <a:solidFill>
              <a:srgbClr val="8AD0D6">
                <a:alpha val="40000"/>
              </a:srgbClr>
            </a:solidFill>
          </a:ln>
        </p:spPr>
        <p:txBody>
          <a:bodyPr lIns="45719" rIns="45719"/>
          <a:lstStyle/>
          <a:p>
            <a:endParaRPr/>
          </a:p>
        </p:txBody>
      </p:sp>
      <p:sp>
        <p:nvSpPr>
          <p:cNvPr id="1233" name="Straight Connector 5"/>
          <p:cNvSpPr/>
          <p:nvPr/>
        </p:nvSpPr>
        <p:spPr>
          <a:xfrm flipH="1">
            <a:off x="6963832" y="2133600"/>
            <a:ext cx="1" cy="3967164"/>
          </a:xfrm>
          <a:prstGeom prst="line">
            <a:avLst/>
          </a:prstGeom>
          <a:ln w="12700" cap="rnd">
            <a:solidFill>
              <a:srgbClr val="8AD0D6">
                <a:alpha val="40000"/>
              </a:srgbClr>
            </a:solidFill>
          </a:ln>
        </p:spPr>
        <p:txBody>
          <a:bodyPr lIns="45719" rIns="45719"/>
          <a:lstStyle/>
          <a:p>
            <a:endParaRPr/>
          </a:p>
        </p:txBody>
      </p:sp>
      <p:sp>
        <p:nvSpPr>
          <p:cNvPr id="1234" name="Title Text"/>
          <p:cNvSpPr txBox="1">
            <a:spLocks noGrp="1"/>
          </p:cNvSpPr>
          <p:nvPr>
            <p:ph type="title"/>
          </p:nvPr>
        </p:nvSpPr>
        <p:spPr>
          <a:xfrm>
            <a:off x="645585" y="452439"/>
            <a:ext cx="9408584" cy="1400176"/>
          </a:xfrm>
          <a:prstGeom prst="rect">
            <a:avLst/>
          </a:prstGeom>
        </p:spPr>
        <p:txBody>
          <a:bodyPr/>
          <a:lstStyle>
            <a:lvl1pPr defTabSz="457200">
              <a:lnSpc>
                <a:spcPct val="100000"/>
              </a:lnSpc>
              <a:defRPr sz="4200" cap="none">
                <a:solidFill>
                  <a:srgbClr val="EBEBEB"/>
                </a:solidFill>
                <a:latin typeface="Century Gothic"/>
                <a:ea typeface="Century Gothic"/>
                <a:cs typeface="Century Gothic"/>
                <a:sym typeface="Century Gothic"/>
              </a:defRPr>
            </a:lvl1pPr>
          </a:lstStyle>
          <a:p>
            <a:r>
              <a:t>Title Text</a:t>
            </a:r>
          </a:p>
        </p:txBody>
      </p:sp>
      <p:sp>
        <p:nvSpPr>
          <p:cNvPr id="1235" name="Body Level One…"/>
          <p:cNvSpPr txBox="1">
            <a:spLocks noGrp="1"/>
          </p:cNvSpPr>
          <p:nvPr>
            <p:ph type="body" sz="quarter" idx="1"/>
          </p:nvPr>
        </p:nvSpPr>
        <p:spPr>
          <a:xfrm>
            <a:off x="633113" y="1981200"/>
            <a:ext cx="2947634" cy="576263"/>
          </a:xfrm>
          <a:prstGeom prst="rect">
            <a:avLst/>
          </a:prstGeom>
        </p:spPr>
        <p:txBody>
          <a:bodyPr anchor="b"/>
          <a:lstStyle>
            <a:lvl1pPr marL="0" indent="0" defTabSz="457200">
              <a:lnSpc>
                <a:spcPct val="100000"/>
              </a:lnSpc>
              <a:buClrTx/>
              <a:buSzTx/>
              <a:buFontTx/>
              <a:buNone/>
              <a:defRPr sz="2400">
                <a:solidFill>
                  <a:srgbClr val="8AD0D6"/>
                </a:solidFill>
                <a:latin typeface="Century Gothic"/>
                <a:ea typeface="Century Gothic"/>
                <a:cs typeface="Century Gothic"/>
                <a:sym typeface="Century Gothic"/>
              </a:defRPr>
            </a:lvl1pPr>
            <a:lvl2pPr marL="0" indent="457200" defTabSz="457200">
              <a:lnSpc>
                <a:spcPct val="100000"/>
              </a:lnSpc>
              <a:buClrTx/>
              <a:buSzTx/>
              <a:buFontTx/>
              <a:buNone/>
              <a:defRPr sz="2400">
                <a:solidFill>
                  <a:srgbClr val="8AD0D6"/>
                </a:solidFill>
                <a:latin typeface="Century Gothic"/>
                <a:ea typeface="Century Gothic"/>
                <a:cs typeface="Century Gothic"/>
                <a:sym typeface="Century Gothic"/>
              </a:defRPr>
            </a:lvl2pPr>
            <a:lvl3pPr marL="0" indent="914400" defTabSz="457200">
              <a:lnSpc>
                <a:spcPct val="100000"/>
              </a:lnSpc>
              <a:buClrTx/>
              <a:buSzTx/>
              <a:buFontTx/>
              <a:buNone/>
              <a:defRPr sz="2400">
                <a:solidFill>
                  <a:srgbClr val="8AD0D6"/>
                </a:solidFill>
                <a:latin typeface="Century Gothic"/>
                <a:ea typeface="Century Gothic"/>
                <a:cs typeface="Century Gothic"/>
                <a:sym typeface="Century Gothic"/>
              </a:defRPr>
            </a:lvl3pPr>
            <a:lvl4pPr marL="0" indent="1371600" defTabSz="457200">
              <a:lnSpc>
                <a:spcPct val="100000"/>
              </a:lnSpc>
              <a:buClrTx/>
              <a:buSzTx/>
              <a:buFontTx/>
              <a:buNone/>
              <a:defRPr sz="2400">
                <a:solidFill>
                  <a:srgbClr val="8AD0D6"/>
                </a:solidFill>
                <a:latin typeface="Century Gothic"/>
                <a:ea typeface="Century Gothic"/>
                <a:cs typeface="Century Gothic"/>
                <a:sym typeface="Century Gothic"/>
              </a:defRPr>
            </a:lvl4pPr>
            <a:lvl5pPr marL="0" indent="1828800" defTabSz="457200">
              <a:lnSpc>
                <a:spcPct val="100000"/>
              </a:lnSpc>
              <a:buClrTx/>
              <a:buSzTx/>
              <a:buFontTx/>
              <a:buNone/>
              <a:defRPr sz="2400">
                <a:solidFill>
                  <a:srgbClr val="8AD0D6"/>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236" name="Text Placeholder 3"/>
          <p:cNvSpPr>
            <a:spLocks noGrp="1"/>
          </p:cNvSpPr>
          <p:nvPr>
            <p:ph type="body" sz="quarter" idx="21"/>
          </p:nvPr>
        </p:nvSpPr>
        <p:spPr>
          <a:xfrm>
            <a:off x="652632" y="2667000"/>
            <a:ext cx="2928113" cy="3589338"/>
          </a:xfrm>
          <a:prstGeom prst="rect">
            <a:avLst/>
          </a:prstGeom>
        </p:spPr>
        <p:txBody>
          <a:bodyPr/>
          <a:lstStyle/>
          <a:p>
            <a:pPr marL="0" indent="0" defTabSz="457200">
              <a:lnSpc>
                <a:spcPct val="100000"/>
              </a:lnSpc>
              <a:buClrTx/>
              <a:buSzTx/>
              <a:buFontTx/>
              <a:buNone/>
              <a:defRPr sz="1400">
                <a:solidFill>
                  <a:srgbClr val="FFFFFF"/>
                </a:solidFill>
                <a:latin typeface="Century Gothic"/>
                <a:ea typeface="Century Gothic"/>
                <a:cs typeface="Century Gothic"/>
                <a:sym typeface="Century Gothic"/>
              </a:defRPr>
            </a:pPr>
            <a:endParaRPr/>
          </a:p>
        </p:txBody>
      </p:sp>
      <p:sp>
        <p:nvSpPr>
          <p:cNvPr id="1237" name="Text Placeholder 4"/>
          <p:cNvSpPr>
            <a:spLocks noGrp="1"/>
          </p:cNvSpPr>
          <p:nvPr>
            <p:ph type="body" sz="quarter" idx="22"/>
          </p:nvPr>
        </p:nvSpPr>
        <p:spPr>
          <a:xfrm>
            <a:off x="3884672" y="1981200"/>
            <a:ext cx="2937006" cy="576263"/>
          </a:xfrm>
          <a:prstGeom prst="rect">
            <a:avLst/>
          </a:prstGeom>
        </p:spPr>
        <p:txBody>
          <a:bodyPr anchor="b"/>
          <a:lstStyle/>
          <a:p>
            <a:pPr marL="0" indent="0" defTabSz="457200">
              <a:lnSpc>
                <a:spcPct val="100000"/>
              </a:lnSpc>
              <a:buClrTx/>
              <a:buSzTx/>
              <a:buFontTx/>
              <a:buNone/>
              <a:defRPr sz="2400">
                <a:solidFill>
                  <a:srgbClr val="8AD0D6"/>
                </a:solidFill>
                <a:latin typeface="Century Gothic"/>
                <a:ea typeface="Century Gothic"/>
                <a:cs typeface="Century Gothic"/>
                <a:sym typeface="Century Gothic"/>
              </a:defRPr>
            </a:pPr>
            <a:endParaRPr/>
          </a:p>
        </p:txBody>
      </p:sp>
      <p:sp>
        <p:nvSpPr>
          <p:cNvPr id="1238" name="Text Placeholder 3"/>
          <p:cNvSpPr>
            <a:spLocks noGrp="1"/>
          </p:cNvSpPr>
          <p:nvPr>
            <p:ph type="body" sz="quarter" idx="23"/>
          </p:nvPr>
        </p:nvSpPr>
        <p:spPr>
          <a:xfrm>
            <a:off x="3874115" y="2667000"/>
            <a:ext cx="2947562" cy="3589338"/>
          </a:xfrm>
          <a:prstGeom prst="rect">
            <a:avLst/>
          </a:prstGeom>
        </p:spPr>
        <p:txBody>
          <a:bodyPr/>
          <a:lstStyle/>
          <a:p>
            <a:pPr marL="0" indent="0" defTabSz="457200">
              <a:lnSpc>
                <a:spcPct val="100000"/>
              </a:lnSpc>
              <a:buClrTx/>
              <a:buSzTx/>
              <a:buFontTx/>
              <a:buNone/>
              <a:defRPr sz="1400">
                <a:solidFill>
                  <a:srgbClr val="FFFFFF"/>
                </a:solidFill>
                <a:latin typeface="Century Gothic"/>
                <a:ea typeface="Century Gothic"/>
                <a:cs typeface="Century Gothic"/>
                <a:sym typeface="Century Gothic"/>
              </a:defRPr>
            </a:pPr>
            <a:endParaRPr/>
          </a:p>
        </p:txBody>
      </p:sp>
      <p:sp>
        <p:nvSpPr>
          <p:cNvPr id="1239" name="Text Placeholder 4"/>
          <p:cNvSpPr>
            <a:spLocks noGrp="1"/>
          </p:cNvSpPr>
          <p:nvPr>
            <p:ph type="body" sz="quarter" idx="24"/>
          </p:nvPr>
        </p:nvSpPr>
        <p:spPr>
          <a:xfrm>
            <a:off x="7126555" y="1981200"/>
            <a:ext cx="2932878" cy="576263"/>
          </a:xfrm>
          <a:prstGeom prst="rect">
            <a:avLst/>
          </a:prstGeom>
        </p:spPr>
        <p:txBody>
          <a:bodyPr anchor="b"/>
          <a:lstStyle/>
          <a:p>
            <a:pPr marL="0" indent="0" defTabSz="457200">
              <a:lnSpc>
                <a:spcPct val="100000"/>
              </a:lnSpc>
              <a:buClrTx/>
              <a:buSzTx/>
              <a:buFontTx/>
              <a:buNone/>
              <a:defRPr sz="2400">
                <a:solidFill>
                  <a:srgbClr val="8AD0D6"/>
                </a:solidFill>
                <a:latin typeface="Century Gothic"/>
                <a:ea typeface="Century Gothic"/>
                <a:cs typeface="Century Gothic"/>
                <a:sym typeface="Century Gothic"/>
              </a:defRPr>
            </a:pPr>
            <a:endParaRPr/>
          </a:p>
        </p:txBody>
      </p:sp>
      <p:sp>
        <p:nvSpPr>
          <p:cNvPr id="1240" name="Text Placeholder 3"/>
          <p:cNvSpPr>
            <a:spLocks noGrp="1"/>
          </p:cNvSpPr>
          <p:nvPr>
            <p:ph type="body" sz="quarter" idx="25"/>
          </p:nvPr>
        </p:nvSpPr>
        <p:spPr>
          <a:xfrm>
            <a:off x="7126555" y="2667000"/>
            <a:ext cx="2932878" cy="3589338"/>
          </a:xfrm>
          <a:prstGeom prst="rect">
            <a:avLst/>
          </a:prstGeom>
        </p:spPr>
        <p:txBody>
          <a:bodyPr/>
          <a:lstStyle/>
          <a:p>
            <a:pPr marL="0" indent="0" defTabSz="457200">
              <a:lnSpc>
                <a:spcPct val="100000"/>
              </a:lnSpc>
              <a:buClrTx/>
              <a:buSzTx/>
              <a:buFontTx/>
              <a:buNone/>
              <a:defRPr sz="1400">
                <a:solidFill>
                  <a:srgbClr val="FFFFFF"/>
                </a:solidFill>
                <a:latin typeface="Century Gothic"/>
                <a:ea typeface="Century Gothic"/>
                <a:cs typeface="Century Gothic"/>
                <a:sym typeface="Century Gothic"/>
              </a:defRPr>
            </a:pPr>
            <a:endParaRPr/>
          </a:p>
        </p:txBody>
      </p:sp>
      <p:sp>
        <p:nvSpPr>
          <p:cNvPr id="1241" name="Slide Number"/>
          <p:cNvSpPr txBox="1">
            <a:spLocks noGrp="1"/>
          </p:cNvSpPr>
          <p:nvPr>
            <p:ph type="sldNum" sz="quarter" idx="2"/>
          </p:nvPr>
        </p:nvSpPr>
        <p:spPr>
          <a:xfrm>
            <a:off x="10524689" y="540384"/>
            <a:ext cx="498288" cy="523241"/>
          </a:xfrm>
          <a:prstGeom prst="rect">
            <a:avLst/>
          </a:prstGeom>
        </p:spPr>
        <p:txBody>
          <a:bodyPr anchor="b"/>
          <a:lstStyle>
            <a:lvl1pPr algn="ctr">
              <a:defRPr>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3 Picture Column">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48" name="Oval 21"/>
          <p:cNvSpPr/>
          <p:nvPr/>
        </p:nvSpPr>
        <p:spPr>
          <a:xfrm>
            <a:off x="8399243" y="1676400"/>
            <a:ext cx="37592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249" name="Oval 22"/>
          <p:cNvSpPr/>
          <p:nvPr/>
        </p:nvSpPr>
        <p:spPr>
          <a:xfrm>
            <a:off x="7586443" y="-457200"/>
            <a:ext cx="2133601" cy="1600200"/>
          </a:xfrm>
          <a:prstGeom prst="ellipse">
            <a:avLst/>
          </a:prstGeom>
          <a:gradFill>
            <a:gsLst>
              <a:gs pos="0">
                <a:srgbClr val="50B9C1">
                  <a:alpha val="14000"/>
                </a:srgbClr>
              </a:gs>
              <a:gs pos="36000">
                <a:srgbClr val="50B9C1">
                  <a:alpha val="7000"/>
                </a:srgbClr>
              </a:gs>
              <a:gs pos="73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250" name="Oval 23"/>
          <p:cNvSpPr/>
          <p:nvPr/>
        </p:nvSpPr>
        <p:spPr>
          <a:xfrm>
            <a:off x="8399243" y="6096000"/>
            <a:ext cx="1320801" cy="990600"/>
          </a:xfrm>
          <a:prstGeom prst="ellipse">
            <a:avLst/>
          </a:prstGeom>
          <a:gradFill>
            <a:gsLst>
              <a:gs pos="0">
                <a:srgbClr val="50B9C1">
                  <a:alpha val="9000"/>
                </a:srgbClr>
              </a:gs>
              <a:gs pos="36000">
                <a:srgbClr val="50B9C1">
                  <a:alpha val="5000"/>
                </a:srgbClr>
              </a:gs>
              <a:gs pos="66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251" name="Oval 19"/>
          <p:cNvSpPr/>
          <p:nvPr/>
        </p:nvSpPr>
        <p:spPr>
          <a:xfrm>
            <a:off x="-205317" y="2667000"/>
            <a:ext cx="5588001" cy="4191000"/>
          </a:xfrm>
          <a:prstGeom prst="ellipse">
            <a:avLst/>
          </a:prstGeom>
          <a:gradFill>
            <a:gsLst>
              <a:gs pos="0">
                <a:srgbClr val="50B9C1">
                  <a:alpha val="11000"/>
                </a:srgbClr>
              </a:gs>
              <a:gs pos="36000">
                <a:srgbClr val="50B9C1">
                  <a:alpha val="10000"/>
                </a:srgbClr>
              </a:gs>
              <a:gs pos="75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252" name="Oval 20"/>
          <p:cNvSpPr/>
          <p:nvPr/>
        </p:nvSpPr>
        <p:spPr>
          <a:xfrm>
            <a:off x="-1119718" y="2895600"/>
            <a:ext cx="3149601" cy="2362200"/>
          </a:xfrm>
          <a:prstGeom prst="ellipse">
            <a:avLst/>
          </a:prstGeom>
          <a:gradFill>
            <a:gsLst>
              <a:gs pos="0">
                <a:srgbClr val="50B9C1">
                  <a:alpha val="8000"/>
                </a:srgbClr>
              </a:gs>
              <a:gs pos="36000">
                <a:srgbClr val="50B9C1">
                  <a:alpha val="8000"/>
                </a:srgbClr>
              </a:gs>
              <a:gs pos="72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253" name="Rectangle 18"/>
          <p:cNvSpPr/>
          <p:nvPr/>
        </p:nvSpPr>
        <p:spPr>
          <a:xfrm>
            <a:off x="10327216" y="0"/>
            <a:ext cx="914401" cy="1100138"/>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254" name="Straight Connector 3"/>
          <p:cNvSpPr/>
          <p:nvPr/>
        </p:nvSpPr>
        <p:spPr>
          <a:xfrm flipH="1">
            <a:off x="3727451" y="2133600"/>
            <a:ext cx="1" cy="3962400"/>
          </a:xfrm>
          <a:prstGeom prst="line">
            <a:avLst/>
          </a:prstGeom>
          <a:ln w="12700" cap="rnd">
            <a:solidFill>
              <a:srgbClr val="8AD0D6">
                <a:alpha val="40000"/>
              </a:srgbClr>
            </a:solidFill>
          </a:ln>
        </p:spPr>
        <p:txBody>
          <a:bodyPr lIns="45719" rIns="45719"/>
          <a:lstStyle/>
          <a:p>
            <a:endParaRPr/>
          </a:p>
        </p:txBody>
      </p:sp>
      <p:sp>
        <p:nvSpPr>
          <p:cNvPr id="1255" name="Straight Connector 5"/>
          <p:cNvSpPr/>
          <p:nvPr/>
        </p:nvSpPr>
        <p:spPr>
          <a:xfrm flipH="1">
            <a:off x="6963832" y="2133600"/>
            <a:ext cx="1" cy="3967164"/>
          </a:xfrm>
          <a:prstGeom prst="line">
            <a:avLst/>
          </a:prstGeom>
          <a:ln w="12700" cap="rnd">
            <a:solidFill>
              <a:srgbClr val="8AD0D6">
                <a:alpha val="40000"/>
              </a:srgbClr>
            </a:solidFill>
          </a:ln>
        </p:spPr>
        <p:txBody>
          <a:bodyPr lIns="45719" rIns="45719"/>
          <a:lstStyle/>
          <a:p>
            <a:endParaRPr/>
          </a:p>
        </p:txBody>
      </p:sp>
      <p:sp>
        <p:nvSpPr>
          <p:cNvPr id="1256" name="Title Text"/>
          <p:cNvSpPr txBox="1">
            <a:spLocks noGrp="1"/>
          </p:cNvSpPr>
          <p:nvPr>
            <p:ph type="title"/>
          </p:nvPr>
        </p:nvSpPr>
        <p:spPr>
          <a:xfrm>
            <a:off x="645585" y="452439"/>
            <a:ext cx="9408584" cy="1400176"/>
          </a:xfrm>
          <a:prstGeom prst="rect">
            <a:avLst/>
          </a:prstGeom>
        </p:spPr>
        <p:txBody>
          <a:bodyPr/>
          <a:lstStyle>
            <a:lvl1pPr defTabSz="457200">
              <a:lnSpc>
                <a:spcPct val="100000"/>
              </a:lnSpc>
              <a:defRPr sz="4200" cap="none">
                <a:solidFill>
                  <a:srgbClr val="EBEBEB"/>
                </a:solidFill>
                <a:latin typeface="Century Gothic"/>
                <a:ea typeface="Century Gothic"/>
                <a:cs typeface="Century Gothic"/>
                <a:sym typeface="Century Gothic"/>
              </a:defRPr>
            </a:lvl1pPr>
          </a:lstStyle>
          <a:p>
            <a:r>
              <a:t>Title Text</a:t>
            </a:r>
          </a:p>
        </p:txBody>
      </p:sp>
      <p:sp>
        <p:nvSpPr>
          <p:cNvPr id="1257" name="Body Level One…"/>
          <p:cNvSpPr txBox="1">
            <a:spLocks noGrp="1"/>
          </p:cNvSpPr>
          <p:nvPr>
            <p:ph type="body" sz="quarter" idx="1"/>
          </p:nvPr>
        </p:nvSpPr>
        <p:spPr>
          <a:xfrm>
            <a:off x="652632" y="4250949"/>
            <a:ext cx="2940818" cy="576263"/>
          </a:xfrm>
          <a:prstGeom prst="rect">
            <a:avLst/>
          </a:prstGeom>
        </p:spPr>
        <p:txBody>
          <a:bodyPr anchor="b"/>
          <a:lstStyle>
            <a:lvl1pPr marL="0" indent="0" defTabSz="457200">
              <a:lnSpc>
                <a:spcPct val="100000"/>
              </a:lnSpc>
              <a:buClrTx/>
              <a:buSzTx/>
              <a:buFontTx/>
              <a:buNone/>
              <a:defRPr sz="2400">
                <a:solidFill>
                  <a:srgbClr val="8AD0D6"/>
                </a:solidFill>
                <a:latin typeface="Century Gothic"/>
                <a:ea typeface="Century Gothic"/>
                <a:cs typeface="Century Gothic"/>
                <a:sym typeface="Century Gothic"/>
              </a:defRPr>
            </a:lvl1pPr>
            <a:lvl2pPr marL="0" indent="457200" defTabSz="457200">
              <a:lnSpc>
                <a:spcPct val="100000"/>
              </a:lnSpc>
              <a:buClrTx/>
              <a:buSzTx/>
              <a:buFontTx/>
              <a:buNone/>
              <a:defRPr sz="2400">
                <a:solidFill>
                  <a:srgbClr val="8AD0D6"/>
                </a:solidFill>
                <a:latin typeface="Century Gothic"/>
                <a:ea typeface="Century Gothic"/>
                <a:cs typeface="Century Gothic"/>
                <a:sym typeface="Century Gothic"/>
              </a:defRPr>
            </a:lvl2pPr>
            <a:lvl3pPr marL="0" indent="914400" defTabSz="457200">
              <a:lnSpc>
                <a:spcPct val="100000"/>
              </a:lnSpc>
              <a:buClrTx/>
              <a:buSzTx/>
              <a:buFontTx/>
              <a:buNone/>
              <a:defRPr sz="2400">
                <a:solidFill>
                  <a:srgbClr val="8AD0D6"/>
                </a:solidFill>
                <a:latin typeface="Century Gothic"/>
                <a:ea typeface="Century Gothic"/>
                <a:cs typeface="Century Gothic"/>
                <a:sym typeface="Century Gothic"/>
              </a:defRPr>
            </a:lvl3pPr>
            <a:lvl4pPr marL="0" indent="1371600" defTabSz="457200">
              <a:lnSpc>
                <a:spcPct val="100000"/>
              </a:lnSpc>
              <a:buClrTx/>
              <a:buSzTx/>
              <a:buFontTx/>
              <a:buNone/>
              <a:defRPr sz="2400">
                <a:solidFill>
                  <a:srgbClr val="8AD0D6"/>
                </a:solidFill>
                <a:latin typeface="Century Gothic"/>
                <a:ea typeface="Century Gothic"/>
                <a:cs typeface="Century Gothic"/>
                <a:sym typeface="Century Gothic"/>
              </a:defRPr>
            </a:lvl4pPr>
            <a:lvl5pPr marL="0" indent="1828800" defTabSz="457200">
              <a:lnSpc>
                <a:spcPct val="100000"/>
              </a:lnSpc>
              <a:buClrTx/>
              <a:buSzTx/>
              <a:buFontTx/>
              <a:buNone/>
              <a:defRPr sz="2400">
                <a:solidFill>
                  <a:srgbClr val="8AD0D6"/>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258" name="Picture Placeholder 2"/>
          <p:cNvSpPr>
            <a:spLocks noGrp="1"/>
          </p:cNvSpPr>
          <p:nvPr>
            <p:ph type="pic" sz="quarter" idx="21"/>
          </p:nvPr>
        </p:nvSpPr>
        <p:spPr>
          <a:xfrm>
            <a:off x="652632" y="2209800"/>
            <a:ext cx="2940818" cy="1524000"/>
          </a:xfrm>
          <a:prstGeom prst="rect">
            <a:avLst/>
          </a:prstGeom>
          <a:effectLst>
            <a:outerShdw blurRad="50800" dist="50800" dir="5400000" rotWithShape="0">
              <a:srgbClr val="000000">
                <a:alpha val="43000"/>
              </a:srgbClr>
            </a:outerShdw>
          </a:effectLst>
        </p:spPr>
        <p:txBody>
          <a:bodyPr lIns="91439" rIns="91439">
            <a:noAutofit/>
          </a:bodyPr>
          <a:lstStyle/>
          <a:p>
            <a:endParaRPr/>
          </a:p>
        </p:txBody>
      </p:sp>
      <p:sp>
        <p:nvSpPr>
          <p:cNvPr id="1259" name="Text Placeholder 3"/>
          <p:cNvSpPr>
            <a:spLocks noGrp="1"/>
          </p:cNvSpPr>
          <p:nvPr>
            <p:ph type="body" sz="quarter" idx="22"/>
          </p:nvPr>
        </p:nvSpPr>
        <p:spPr>
          <a:xfrm>
            <a:off x="652632" y="4827213"/>
            <a:ext cx="2940818" cy="659190"/>
          </a:xfrm>
          <a:prstGeom prst="rect">
            <a:avLst/>
          </a:prstGeom>
        </p:spPr>
        <p:txBody>
          <a:bodyPr/>
          <a:lstStyle/>
          <a:p>
            <a:pPr marL="0" indent="0" defTabSz="457200">
              <a:lnSpc>
                <a:spcPct val="100000"/>
              </a:lnSpc>
              <a:buClrTx/>
              <a:buSzTx/>
              <a:buFontTx/>
              <a:buNone/>
              <a:defRPr sz="1400">
                <a:solidFill>
                  <a:srgbClr val="FFFFFF"/>
                </a:solidFill>
                <a:latin typeface="Century Gothic"/>
                <a:ea typeface="Century Gothic"/>
                <a:cs typeface="Century Gothic"/>
                <a:sym typeface="Century Gothic"/>
              </a:defRPr>
            </a:pPr>
            <a:endParaRPr/>
          </a:p>
        </p:txBody>
      </p:sp>
      <p:sp>
        <p:nvSpPr>
          <p:cNvPr id="1260" name="Text Placeholder 4"/>
          <p:cNvSpPr>
            <a:spLocks noGrp="1"/>
          </p:cNvSpPr>
          <p:nvPr>
            <p:ph type="body" sz="quarter" idx="23"/>
          </p:nvPr>
        </p:nvSpPr>
        <p:spPr>
          <a:xfrm>
            <a:off x="3890388" y="4250949"/>
            <a:ext cx="2931290" cy="576263"/>
          </a:xfrm>
          <a:prstGeom prst="rect">
            <a:avLst/>
          </a:prstGeom>
        </p:spPr>
        <p:txBody>
          <a:bodyPr anchor="b"/>
          <a:lstStyle/>
          <a:p>
            <a:pPr marL="0" indent="0" defTabSz="457200">
              <a:lnSpc>
                <a:spcPct val="100000"/>
              </a:lnSpc>
              <a:buClrTx/>
              <a:buSzTx/>
              <a:buFontTx/>
              <a:buNone/>
              <a:defRPr sz="2400">
                <a:solidFill>
                  <a:srgbClr val="8AD0D6"/>
                </a:solidFill>
                <a:latin typeface="Century Gothic"/>
                <a:ea typeface="Century Gothic"/>
                <a:cs typeface="Century Gothic"/>
                <a:sym typeface="Century Gothic"/>
              </a:defRPr>
            </a:pPr>
            <a:endParaRPr/>
          </a:p>
        </p:txBody>
      </p:sp>
      <p:sp>
        <p:nvSpPr>
          <p:cNvPr id="1261" name="Picture Placeholder 2"/>
          <p:cNvSpPr>
            <a:spLocks noGrp="1"/>
          </p:cNvSpPr>
          <p:nvPr>
            <p:ph type="pic" sz="quarter" idx="24"/>
          </p:nvPr>
        </p:nvSpPr>
        <p:spPr>
          <a:xfrm>
            <a:off x="3890388" y="2209800"/>
            <a:ext cx="2931289" cy="1524000"/>
          </a:xfrm>
          <a:prstGeom prst="rect">
            <a:avLst/>
          </a:prstGeom>
          <a:effectLst>
            <a:outerShdw blurRad="50800" dist="50800" dir="5400000" rotWithShape="0">
              <a:srgbClr val="000000">
                <a:alpha val="43000"/>
              </a:srgbClr>
            </a:outerShdw>
          </a:effectLst>
        </p:spPr>
        <p:txBody>
          <a:bodyPr lIns="91439" rIns="91439">
            <a:noAutofit/>
          </a:bodyPr>
          <a:lstStyle/>
          <a:p>
            <a:endParaRPr/>
          </a:p>
        </p:txBody>
      </p:sp>
      <p:sp>
        <p:nvSpPr>
          <p:cNvPr id="1262" name="Text Placeholder 3"/>
          <p:cNvSpPr>
            <a:spLocks noGrp="1"/>
          </p:cNvSpPr>
          <p:nvPr>
            <p:ph type="body" sz="quarter" idx="25"/>
          </p:nvPr>
        </p:nvSpPr>
        <p:spPr>
          <a:xfrm>
            <a:off x="3889035" y="4827211"/>
            <a:ext cx="2935172" cy="659190"/>
          </a:xfrm>
          <a:prstGeom prst="rect">
            <a:avLst/>
          </a:prstGeom>
        </p:spPr>
        <p:txBody>
          <a:bodyPr/>
          <a:lstStyle/>
          <a:p>
            <a:pPr marL="0" indent="0" defTabSz="457200">
              <a:lnSpc>
                <a:spcPct val="100000"/>
              </a:lnSpc>
              <a:buClrTx/>
              <a:buSzTx/>
              <a:buFontTx/>
              <a:buNone/>
              <a:defRPr sz="1400">
                <a:solidFill>
                  <a:srgbClr val="FFFFFF"/>
                </a:solidFill>
                <a:latin typeface="Century Gothic"/>
                <a:ea typeface="Century Gothic"/>
                <a:cs typeface="Century Gothic"/>
                <a:sym typeface="Century Gothic"/>
              </a:defRPr>
            </a:pPr>
            <a:endParaRPr/>
          </a:p>
        </p:txBody>
      </p:sp>
      <p:sp>
        <p:nvSpPr>
          <p:cNvPr id="1263" name="Text Placeholder 4"/>
          <p:cNvSpPr>
            <a:spLocks noGrp="1"/>
          </p:cNvSpPr>
          <p:nvPr>
            <p:ph type="body" sz="quarter" idx="26"/>
          </p:nvPr>
        </p:nvSpPr>
        <p:spPr>
          <a:xfrm>
            <a:off x="7126555" y="4250949"/>
            <a:ext cx="2932878" cy="576263"/>
          </a:xfrm>
          <a:prstGeom prst="rect">
            <a:avLst/>
          </a:prstGeom>
        </p:spPr>
        <p:txBody>
          <a:bodyPr anchor="b"/>
          <a:lstStyle/>
          <a:p>
            <a:pPr marL="0" indent="0" defTabSz="457200">
              <a:lnSpc>
                <a:spcPct val="100000"/>
              </a:lnSpc>
              <a:buClrTx/>
              <a:buSzTx/>
              <a:buFontTx/>
              <a:buNone/>
              <a:defRPr sz="2400">
                <a:solidFill>
                  <a:srgbClr val="8AD0D6"/>
                </a:solidFill>
                <a:latin typeface="Century Gothic"/>
                <a:ea typeface="Century Gothic"/>
                <a:cs typeface="Century Gothic"/>
                <a:sym typeface="Century Gothic"/>
              </a:defRPr>
            </a:pPr>
            <a:endParaRPr/>
          </a:p>
        </p:txBody>
      </p:sp>
      <p:sp>
        <p:nvSpPr>
          <p:cNvPr id="1264" name="Picture Placeholder 2"/>
          <p:cNvSpPr>
            <a:spLocks noGrp="1"/>
          </p:cNvSpPr>
          <p:nvPr>
            <p:ph type="pic" sz="quarter" idx="27"/>
          </p:nvPr>
        </p:nvSpPr>
        <p:spPr>
          <a:xfrm>
            <a:off x="7126554" y="2209800"/>
            <a:ext cx="2932878" cy="1524000"/>
          </a:xfrm>
          <a:prstGeom prst="rect">
            <a:avLst/>
          </a:prstGeom>
          <a:effectLst>
            <a:outerShdw blurRad="50800" dist="50800" dir="5400000" rotWithShape="0">
              <a:srgbClr val="000000">
                <a:alpha val="43000"/>
              </a:srgbClr>
            </a:outerShdw>
          </a:effectLst>
        </p:spPr>
        <p:txBody>
          <a:bodyPr lIns="91439" rIns="91439">
            <a:noAutofit/>
          </a:bodyPr>
          <a:lstStyle/>
          <a:p>
            <a:endParaRPr/>
          </a:p>
        </p:txBody>
      </p:sp>
      <p:sp>
        <p:nvSpPr>
          <p:cNvPr id="1265" name="Text Placeholder 3"/>
          <p:cNvSpPr>
            <a:spLocks noGrp="1"/>
          </p:cNvSpPr>
          <p:nvPr>
            <p:ph type="body" sz="quarter" idx="28"/>
          </p:nvPr>
        </p:nvSpPr>
        <p:spPr>
          <a:xfrm>
            <a:off x="7126433" y="4827210"/>
            <a:ext cx="2936762" cy="659189"/>
          </a:xfrm>
          <a:prstGeom prst="rect">
            <a:avLst/>
          </a:prstGeom>
        </p:spPr>
        <p:txBody>
          <a:bodyPr/>
          <a:lstStyle/>
          <a:p>
            <a:pPr marL="0" indent="0" defTabSz="457200">
              <a:lnSpc>
                <a:spcPct val="100000"/>
              </a:lnSpc>
              <a:buClrTx/>
              <a:buSzTx/>
              <a:buFontTx/>
              <a:buNone/>
              <a:defRPr sz="1400">
                <a:solidFill>
                  <a:srgbClr val="FFFFFF"/>
                </a:solidFill>
                <a:latin typeface="Century Gothic"/>
                <a:ea typeface="Century Gothic"/>
                <a:cs typeface="Century Gothic"/>
                <a:sym typeface="Century Gothic"/>
              </a:defRPr>
            </a:pPr>
            <a:endParaRPr/>
          </a:p>
        </p:txBody>
      </p:sp>
      <p:sp>
        <p:nvSpPr>
          <p:cNvPr id="1266" name="Slide Number"/>
          <p:cNvSpPr txBox="1">
            <a:spLocks noGrp="1"/>
          </p:cNvSpPr>
          <p:nvPr>
            <p:ph type="sldNum" sz="quarter" idx="2"/>
          </p:nvPr>
        </p:nvSpPr>
        <p:spPr>
          <a:xfrm>
            <a:off x="10524689" y="540384"/>
            <a:ext cx="498288" cy="523241"/>
          </a:xfrm>
          <a:prstGeom prst="rect">
            <a:avLst/>
          </a:prstGeom>
        </p:spPr>
        <p:txBody>
          <a:bodyPr anchor="b"/>
          <a:lstStyle>
            <a:lvl1pPr algn="ctr">
              <a:defRPr>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Content">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73" name="Oval 21"/>
          <p:cNvSpPr/>
          <p:nvPr/>
        </p:nvSpPr>
        <p:spPr>
          <a:xfrm>
            <a:off x="8399243" y="1676400"/>
            <a:ext cx="37592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274" name="Oval 22"/>
          <p:cNvSpPr/>
          <p:nvPr/>
        </p:nvSpPr>
        <p:spPr>
          <a:xfrm>
            <a:off x="7586443" y="-457200"/>
            <a:ext cx="2133601" cy="1600200"/>
          </a:xfrm>
          <a:prstGeom prst="ellipse">
            <a:avLst/>
          </a:prstGeom>
          <a:gradFill>
            <a:gsLst>
              <a:gs pos="0">
                <a:srgbClr val="50B9C1">
                  <a:alpha val="14000"/>
                </a:srgbClr>
              </a:gs>
              <a:gs pos="36000">
                <a:srgbClr val="50B9C1">
                  <a:alpha val="7000"/>
                </a:srgbClr>
              </a:gs>
              <a:gs pos="73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275" name="Oval 23"/>
          <p:cNvSpPr/>
          <p:nvPr/>
        </p:nvSpPr>
        <p:spPr>
          <a:xfrm>
            <a:off x="8399243" y="6096000"/>
            <a:ext cx="1320801" cy="990600"/>
          </a:xfrm>
          <a:prstGeom prst="ellipse">
            <a:avLst/>
          </a:prstGeom>
          <a:gradFill>
            <a:gsLst>
              <a:gs pos="0">
                <a:srgbClr val="50B9C1">
                  <a:alpha val="9000"/>
                </a:srgbClr>
              </a:gs>
              <a:gs pos="36000">
                <a:srgbClr val="50B9C1">
                  <a:alpha val="5000"/>
                </a:srgbClr>
              </a:gs>
              <a:gs pos="66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276" name="Oval 19"/>
          <p:cNvSpPr/>
          <p:nvPr/>
        </p:nvSpPr>
        <p:spPr>
          <a:xfrm>
            <a:off x="-205317" y="2667000"/>
            <a:ext cx="5588001" cy="4191000"/>
          </a:xfrm>
          <a:prstGeom prst="ellipse">
            <a:avLst/>
          </a:prstGeom>
          <a:gradFill>
            <a:gsLst>
              <a:gs pos="0">
                <a:srgbClr val="50B9C1">
                  <a:alpha val="11000"/>
                </a:srgbClr>
              </a:gs>
              <a:gs pos="36000">
                <a:srgbClr val="50B9C1">
                  <a:alpha val="10000"/>
                </a:srgbClr>
              </a:gs>
              <a:gs pos="75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277" name="Oval 20"/>
          <p:cNvSpPr/>
          <p:nvPr/>
        </p:nvSpPr>
        <p:spPr>
          <a:xfrm>
            <a:off x="-1119718" y="2895600"/>
            <a:ext cx="3149601" cy="2362200"/>
          </a:xfrm>
          <a:prstGeom prst="ellipse">
            <a:avLst/>
          </a:prstGeom>
          <a:gradFill>
            <a:gsLst>
              <a:gs pos="0">
                <a:srgbClr val="50B9C1">
                  <a:alpha val="8000"/>
                </a:srgbClr>
              </a:gs>
              <a:gs pos="36000">
                <a:srgbClr val="50B9C1">
                  <a:alpha val="8000"/>
                </a:srgbClr>
              </a:gs>
              <a:gs pos="72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278" name="Rectangle 18"/>
          <p:cNvSpPr/>
          <p:nvPr/>
        </p:nvSpPr>
        <p:spPr>
          <a:xfrm>
            <a:off x="10327216" y="0"/>
            <a:ext cx="914401" cy="1100138"/>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279" name="Body Level One…"/>
          <p:cNvSpPr txBox="1">
            <a:spLocks noGrp="1"/>
          </p:cNvSpPr>
          <p:nvPr>
            <p:ph type="body" idx="1"/>
          </p:nvPr>
        </p:nvSpPr>
        <p:spPr>
          <a:xfrm>
            <a:off x="645585" y="452437"/>
            <a:ext cx="9408584" cy="5795964"/>
          </a:xfrm>
          <a:prstGeom prst="rect">
            <a:avLst/>
          </a:prstGeom>
        </p:spPr>
        <p:txBody>
          <a:bodyPr/>
          <a:lstStyle>
            <a:lvl1pPr marL="342900" indent="-342900"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1pPr>
            <a:lvl2pPr marL="774700" indent="-317500"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2pPr>
            <a:lvl3pPr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3pPr>
            <a:lvl4pPr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4pPr>
            <a:lvl5pPr marL="2155371" indent="-326571"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280" name="Slide Number"/>
          <p:cNvSpPr txBox="1">
            <a:spLocks noGrp="1"/>
          </p:cNvSpPr>
          <p:nvPr>
            <p:ph type="sldNum" sz="quarter" idx="2"/>
          </p:nvPr>
        </p:nvSpPr>
        <p:spPr>
          <a:xfrm>
            <a:off x="10524689" y="540384"/>
            <a:ext cx="498288" cy="523241"/>
          </a:xfrm>
          <a:prstGeom prst="rect">
            <a:avLst/>
          </a:prstGeom>
        </p:spPr>
        <p:txBody>
          <a:bodyPr anchor="b"/>
          <a:lstStyle>
            <a:lvl1pPr algn="ctr">
              <a:defRPr>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Title, Text, and Content">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287" name="Oval 21"/>
          <p:cNvSpPr/>
          <p:nvPr/>
        </p:nvSpPr>
        <p:spPr>
          <a:xfrm>
            <a:off x="8399243" y="1676400"/>
            <a:ext cx="37592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288" name="Oval 22"/>
          <p:cNvSpPr/>
          <p:nvPr/>
        </p:nvSpPr>
        <p:spPr>
          <a:xfrm>
            <a:off x="7586443" y="-457200"/>
            <a:ext cx="2133601" cy="1600200"/>
          </a:xfrm>
          <a:prstGeom prst="ellipse">
            <a:avLst/>
          </a:prstGeom>
          <a:gradFill>
            <a:gsLst>
              <a:gs pos="0">
                <a:srgbClr val="50B9C1">
                  <a:alpha val="14000"/>
                </a:srgbClr>
              </a:gs>
              <a:gs pos="36000">
                <a:srgbClr val="50B9C1">
                  <a:alpha val="7000"/>
                </a:srgbClr>
              </a:gs>
              <a:gs pos="73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289" name="Oval 23"/>
          <p:cNvSpPr/>
          <p:nvPr/>
        </p:nvSpPr>
        <p:spPr>
          <a:xfrm>
            <a:off x="8399243" y="6096000"/>
            <a:ext cx="1320801" cy="990600"/>
          </a:xfrm>
          <a:prstGeom prst="ellipse">
            <a:avLst/>
          </a:prstGeom>
          <a:gradFill>
            <a:gsLst>
              <a:gs pos="0">
                <a:srgbClr val="50B9C1">
                  <a:alpha val="9000"/>
                </a:srgbClr>
              </a:gs>
              <a:gs pos="36000">
                <a:srgbClr val="50B9C1">
                  <a:alpha val="5000"/>
                </a:srgbClr>
              </a:gs>
              <a:gs pos="66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290" name="Oval 19"/>
          <p:cNvSpPr/>
          <p:nvPr/>
        </p:nvSpPr>
        <p:spPr>
          <a:xfrm>
            <a:off x="-205317" y="2667000"/>
            <a:ext cx="5588001" cy="4191000"/>
          </a:xfrm>
          <a:prstGeom prst="ellipse">
            <a:avLst/>
          </a:prstGeom>
          <a:gradFill>
            <a:gsLst>
              <a:gs pos="0">
                <a:srgbClr val="50B9C1">
                  <a:alpha val="11000"/>
                </a:srgbClr>
              </a:gs>
              <a:gs pos="36000">
                <a:srgbClr val="50B9C1">
                  <a:alpha val="10000"/>
                </a:srgbClr>
              </a:gs>
              <a:gs pos="75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291" name="Oval 20"/>
          <p:cNvSpPr/>
          <p:nvPr/>
        </p:nvSpPr>
        <p:spPr>
          <a:xfrm>
            <a:off x="-1119718" y="2895600"/>
            <a:ext cx="3149601" cy="2362200"/>
          </a:xfrm>
          <a:prstGeom prst="ellipse">
            <a:avLst/>
          </a:prstGeom>
          <a:gradFill>
            <a:gsLst>
              <a:gs pos="0">
                <a:srgbClr val="50B9C1">
                  <a:alpha val="8000"/>
                </a:srgbClr>
              </a:gs>
              <a:gs pos="36000">
                <a:srgbClr val="50B9C1">
                  <a:alpha val="8000"/>
                </a:srgbClr>
              </a:gs>
              <a:gs pos="72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292" name="Rectangle 18"/>
          <p:cNvSpPr/>
          <p:nvPr/>
        </p:nvSpPr>
        <p:spPr>
          <a:xfrm>
            <a:off x="10327216" y="0"/>
            <a:ext cx="914401" cy="1100138"/>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293" name="Title Text"/>
          <p:cNvSpPr txBox="1">
            <a:spLocks noGrp="1"/>
          </p:cNvSpPr>
          <p:nvPr>
            <p:ph type="title"/>
          </p:nvPr>
        </p:nvSpPr>
        <p:spPr>
          <a:xfrm>
            <a:off x="645585" y="452439"/>
            <a:ext cx="9408584" cy="1400176"/>
          </a:xfrm>
          <a:prstGeom prst="rect">
            <a:avLst/>
          </a:prstGeom>
        </p:spPr>
        <p:txBody>
          <a:bodyPr/>
          <a:lstStyle>
            <a:lvl1pPr defTabSz="457200">
              <a:lnSpc>
                <a:spcPct val="100000"/>
              </a:lnSpc>
              <a:defRPr sz="4200" cap="none">
                <a:solidFill>
                  <a:srgbClr val="EBEBEB"/>
                </a:solidFill>
                <a:latin typeface="Century Gothic"/>
                <a:ea typeface="Century Gothic"/>
                <a:cs typeface="Century Gothic"/>
                <a:sym typeface="Century Gothic"/>
              </a:defRPr>
            </a:lvl1pPr>
          </a:lstStyle>
          <a:p>
            <a:r>
              <a:t>Title Text</a:t>
            </a:r>
          </a:p>
        </p:txBody>
      </p:sp>
      <p:sp>
        <p:nvSpPr>
          <p:cNvPr id="1294" name="Body Level One…"/>
          <p:cNvSpPr txBox="1">
            <a:spLocks noGrp="1"/>
          </p:cNvSpPr>
          <p:nvPr>
            <p:ph type="body" sz="half" idx="1"/>
          </p:nvPr>
        </p:nvSpPr>
        <p:spPr>
          <a:xfrm>
            <a:off x="1102785" y="2052638"/>
            <a:ext cx="4373034" cy="4195763"/>
          </a:xfrm>
          <a:prstGeom prst="rect">
            <a:avLst/>
          </a:prstGeom>
        </p:spPr>
        <p:txBody>
          <a:bodyPr/>
          <a:lstStyle>
            <a:lvl1pPr marL="342900" indent="-342900"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1pPr>
            <a:lvl2pPr marL="774700" indent="-317500"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2pPr>
            <a:lvl3pPr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3pPr>
            <a:lvl4pPr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4pPr>
            <a:lvl5pPr marL="2155371" indent="-326571"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295" name="Slide Number"/>
          <p:cNvSpPr txBox="1">
            <a:spLocks noGrp="1"/>
          </p:cNvSpPr>
          <p:nvPr>
            <p:ph type="sldNum" sz="quarter" idx="2"/>
          </p:nvPr>
        </p:nvSpPr>
        <p:spPr>
          <a:xfrm>
            <a:off x="10524689" y="540384"/>
            <a:ext cx="498288" cy="523241"/>
          </a:xfrm>
          <a:prstGeom prst="rect">
            <a:avLst/>
          </a:prstGeom>
        </p:spPr>
        <p:txBody>
          <a:bodyPr anchor="b"/>
          <a:lstStyle>
            <a:lvl1pPr algn="ctr">
              <a:defRPr>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x">
  <p:cSld name="Title, Content and Text">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02" name="Oval 21"/>
          <p:cNvSpPr/>
          <p:nvPr/>
        </p:nvSpPr>
        <p:spPr>
          <a:xfrm>
            <a:off x="8399243" y="1676400"/>
            <a:ext cx="37592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03" name="Oval 22"/>
          <p:cNvSpPr/>
          <p:nvPr/>
        </p:nvSpPr>
        <p:spPr>
          <a:xfrm>
            <a:off x="7586443" y="-457200"/>
            <a:ext cx="2133601" cy="1600200"/>
          </a:xfrm>
          <a:prstGeom prst="ellipse">
            <a:avLst/>
          </a:prstGeom>
          <a:gradFill>
            <a:gsLst>
              <a:gs pos="0">
                <a:srgbClr val="50B9C1">
                  <a:alpha val="14000"/>
                </a:srgbClr>
              </a:gs>
              <a:gs pos="36000">
                <a:srgbClr val="50B9C1">
                  <a:alpha val="7000"/>
                </a:srgbClr>
              </a:gs>
              <a:gs pos="73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04" name="Oval 23"/>
          <p:cNvSpPr/>
          <p:nvPr/>
        </p:nvSpPr>
        <p:spPr>
          <a:xfrm>
            <a:off x="8399243" y="6096000"/>
            <a:ext cx="1320801" cy="990600"/>
          </a:xfrm>
          <a:prstGeom prst="ellipse">
            <a:avLst/>
          </a:prstGeom>
          <a:gradFill>
            <a:gsLst>
              <a:gs pos="0">
                <a:srgbClr val="50B9C1">
                  <a:alpha val="9000"/>
                </a:srgbClr>
              </a:gs>
              <a:gs pos="36000">
                <a:srgbClr val="50B9C1">
                  <a:alpha val="5000"/>
                </a:srgbClr>
              </a:gs>
              <a:gs pos="66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05" name="Oval 19"/>
          <p:cNvSpPr/>
          <p:nvPr/>
        </p:nvSpPr>
        <p:spPr>
          <a:xfrm>
            <a:off x="-205317" y="2667000"/>
            <a:ext cx="5588001" cy="4191000"/>
          </a:xfrm>
          <a:prstGeom prst="ellipse">
            <a:avLst/>
          </a:prstGeom>
          <a:gradFill>
            <a:gsLst>
              <a:gs pos="0">
                <a:srgbClr val="50B9C1">
                  <a:alpha val="11000"/>
                </a:srgbClr>
              </a:gs>
              <a:gs pos="36000">
                <a:srgbClr val="50B9C1">
                  <a:alpha val="10000"/>
                </a:srgbClr>
              </a:gs>
              <a:gs pos="75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06" name="Oval 20"/>
          <p:cNvSpPr/>
          <p:nvPr/>
        </p:nvSpPr>
        <p:spPr>
          <a:xfrm>
            <a:off x="-1119718" y="2895600"/>
            <a:ext cx="3149601" cy="2362200"/>
          </a:xfrm>
          <a:prstGeom prst="ellipse">
            <a:avLst/>
          </a:prstGeom>
          <a:gradFill>
            <a:gsLst>
              <a:gs pos="0">
                <a:srgbClr val="50B9C1">
                  <a:alpha val="8000"/>
                </a:srgbClr>
              </a:gs>
              <a:gs pos="36000">
                <a:srgbClr val="50B9C1">
                  <a:alpha val="8000"/>
                </a:srgbClr>
              </a:gs>
              <a:gs pos="72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07" name="Rectangle 18"/>
          <p:cNvSpPr/>
          <p:nvPr/>
        </p:nvSpPr>
        <p:spPr>
          <a:xfrm>
            <a:off x="10327216" y="0"/>
            <a:ext cx="914401" cy="1100138"/>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08" name="Title Text"/>
          <p:cNvSpPr txBox="1">
            <a:spLocks noGrp="1"/>
          </p:cNvSpPr>
          <p:nvPr>
            <p:ph type="title"/>
          </p:nvPr>
        </p:nvSpPr>
        <p:spPr>
          <a:xfrm>
            <a:off x="645585" y="452439"/>
            <a:ext cx="9408584" cy="1400176"/>
          </a:xfrm>
          <a:prstGeom prst="rect">
            <a:avLst/>
          </a:prstGeom>
        </p:spPr>
        <p:txBody>
          <a:bodyPr/>
          <a:lstStyle>
            <a:lvl1pPr defTabSz="457200">
              <a:lnSpc>
                <a:spcPct val="100000"/>
              </a:lnSpc>
              <a:defRPr sz="4200" cap="none">
                <a:solidFill>
                  <a:srgbClr val="EBEBEB"/>
                </a:solidFill>
                <a:latin typeface="Century Gothic"/>
                <a:ea typeface="Century Gothic"/>
                <a:cs typeface="Century Gothic"/>
                <a:sym typeface="Century Gothic"/>
              </a:defRPr>
            </a:lvl1pPr>
          </a:lstStyle>
          <a:p>
            <a:r>
              <a:t>Title Text</a:t>
            </a:r>
          </a:p>
        </p:txBody>
      </p:sp>
      <p:sp>
        <p:nvSpPr>
          <p:cNvPr id="1309" name="Body Level One…"/>
          <p:cNvSpPr txBox="1">
            <a:spLocks noGrp="1"/>
          </p:cNvSpPr>
          <p:nvPr>
            <p:ph type="body" sz="half" idx="1"/>
          </p:nvPr>
        </p:nvSpPr>
        <p:spPr>
          <a:xfrm>
            <a:off x="1102785" y="2052638"/>
            <a:ext cx="4373034" cy="4195763"/>
          </a:xfrm>
          <a:prstGeom prst="rect">
            <a:avLst/>
          </a:prstGeom>
        </p:spPr>
        <p:txBody>
          <a:bodyPr/>
          <a:lstStyle>
            <a:lvl1pPr marL="342900" indent="-342900"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1pPr>
            <a:lvl2pPr marL="774700" indent="-317500"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2pPr>
            <a:lvl3pPr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3pPr>
            <a:lvl4pPr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4pPr>
            <a:lvl5pPr marL="2155371" indent="-326571"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310" name="Text Placeholder 3"/>
          <p:cNvSpPr>
            <a:spLocks noGrp="1"/>
          </p:cNvSpPr>
          <p:nvPr>
            <p:ph type="body" sz="half" idx="21"/>
          </p:nvPr>
        </p:nvSpPr>
        <p:spPr>
          <a:xfrm>
            <a:off x="5679018" y="2052638"/>
            <a:ext cx="4373034" cy="4195763"/>
          </a:xfrm>
          <a:prstGeom prst="rect">
            <a:avLst/>
          </a:prstGeom>
        </p:spPr>
        <p:txBody>
          <a:bodyPr/>
          <a:lstStyle/>
          <a:p>
            <a:pPr marL="342900" indent="-342900"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pPr>
            <a:endParaRPr/>
          </a:p>
        </p:txBody>
      </p:sp>
      <p:sp>
        <p:nvSpPr>
          <p:cNvPr id="1311" name="Slide Number"/>
          <p:cNvSpPr txBox="1">
            <a:spLocks noGrp="1"/>
          </p:cNvSpPr>
          <p:nvPr>
            <p:ph type="sldNum" sz="quarter" idx="2"/>
          </p:nvPr>
        </p:nvSpPr>
        <p:spPr>
          <a:xfrm>
            <a:off x="10524689" y="540384"/>
            <a:ext cx="498288" cy="523241"/>
          </a:xfrm>
          <a:prstGeom prst="rect">
            <a:avLst/>
          </a:prstGeom>
        </p:spPr>
        <p:txBody>
          <a:bodyPr anchor="b"/>
          <a:lstStyle>
            <a:lvl1pPr algn="ctr">
              <a:defRPr>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x">
  <p:cSld name="Title and 2 Content over Text">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18" name="Oval 21"/>
          <p:cNvSpPr/>
          <p:nvPr/>
        </p:nvSpPr>
        <p:spPr>
          <a:xfrm>
            <a:off x="8399243" y="1676400"/>
            <a:ext cx="37592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19" name="Oval 22"/>
          <p:cNvSpPr/>
          <p:nvPr/>
        </p:nvSpPr>
        <p:spPr>
          <a:xfrm>
            <a:off x="7586443" y="-457200"/>
            <a:ext cx="2133601" cy="1600200"/>
          </a:xfrm>
          <a:prstGeom prst="ellipse">
            <a:avLst/>
          </a:prstGeom>
          <a:gradFill>
            <a:gsLst>
              <a:gs pos="0">
                <a:srgbClr val="50B9C1">
                  <a:alpha val="14000"/>
                </a:srgbClr>
              </a:gs>
              <a:gs pos="36000">
                <a:srgbClr val="50B9C1">
                  <a:alpha val="7000"/>
                </a:srgbClr>
              </a:gs>
              <a:gs pos="73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20" name="Oval 23"/>
          <p:cNvSpPr/>
          <p:nvPr/>
        </p:nvSpPr>
        <p:spPr>
          <a:xfrm>
            <a:off x="8399243" y="6096000"/>
            <a:ext cx="1320801" cy="990600"/>
          </a:xfrm>
          <a:prstGeom prst="ellipse">
            <a:avLst/>
          </a:prstGeom>
          <a:gradFill>
            <a:gsLst>
              <a:gs pos="0">
                <a:srgbClr val="50B9C1">
                  <a:alpha val="9000"/>
                </a:srgbClr>
              </a:gs>
              <a:gs pos="36000">
                <a:srgbClr val="50B9C1">
                  <a:alpha val="5000"/>
                </a:srgbClr>
              </a:gs>
              <a:gs pos="66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21" name="Oval 19"/>
          <p:cNvSpPr/>
          <p:nvPr/>
        </p:nvSpPr>
        <p:spPr>
          <a:xfrm>
            <a:off x="-205317" y="2667000"/>
            <a:ext cx="5588001" cy="4191000"/>
          </a:xfrm>
          <a:prstGeom prst="ellipse">
            <a:avLst/>
          </a:prstGeom>
          <a:gradFill>
            <a:gsLst>
              <a:gs pos="0">
                <a:srgbClr val="50B9C1">
                  <a:alpha val="11000"/>
                </a:srgbClr>
              </a:gs>
              <a:gs pos="36000">
                <a:srgbClr val="50B9C1">
                  <a:alpha val="10000"/>
                </a:srgbClr>
              </a:gs>
              <a:gs pos="75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22" name="Oval 20"/>
          <p:cNvSpPr/>
          <p:nvPr/>
        </p:nvSpPr>
        <p:spPr>
          <a:xfrm>
            <a:off x="-1119718" y="2895600"/>
            <a:ext cx="3149601" cy="2362200"/>
          </a:xfrm>
          <a:prstGeom prst="ellipse">
            <a:avLst/>
          </a:prstGeom>
          <a:gradFill>
            <a:gsLst>
              <a:gs pos="0">
                <a:srgbClr val="50B9C1">
                  <a:alpha val="8000"/>
                </a:srgbClr>
              </a:gs>
              <a:gs pos="36000">
                <a:srgbClr val="50B9C1">
                  <a:alpha val="8000"/>
                </a:srgbClr>
              </a:gs>
              <a:gs pos="72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23" name="Rectangle 18"/>
          <p:cNvSpPr/>
          <p:nvPr/>
        </p:nvSpPr>
        <p:spPr>
          <a:xfrm>
            <a:off x="10327216" y="0"/>
            <a:ext cx="914401" cy="1100138"/>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24" name="Title Text"/>
          <p:cNvSpPr txBox="1">
            <a:spLocks noGrp="1"/>
          </p:cNvSpPr>
          <p:nvPr>
            <p:ph type="title"/>
          </p:nvPr>
        </p:nvSpPr>
        <p:spPr>
          <a:xfrm>
            <a:off x="645585" y="452439"/>
            <a:ext cx="9408584" cy="1400176"/>
          </a:xfrm>
          <a:prstGeom prst="rect">
            <a:avLst/>
          </a:prstGeom>
        </p:spPr>
        <p:txBody>
          <a:bodyPr/>
          <a:lstStyle>
            <a:lvl1pPr defTabSz="457200">
              <a:lnSpc>
                <a:spcPct val="100000"/>
              </a:lnSpc>
              <a:defRPr sz="4200" cap="none">
                <a:solidFill>
                  <a:srgbClr val="EBEBEB"/>
                </a:solidFill>
                <a:latin typeface="Century Gothic"/>
                <a:ea typeface="Century Gothic"/>
                <a:cs typeface="Century Gothic"/>
                <a:sym typeface="Century Gothic"/>
              </a:defRPr>
            </a:lvl1pPr>
          </a:lstStyle>
          <a:p>
            <a:r>
              <a:t>Title Text</a:t>
            </a:r>
          </a:p>
        </p:txBody>
      </p:sp>
      <p:sp>
        <p:nvSpPr>
          <p:cNvPr id="1325" name="Body Level One…"/>
          <p:cNvSpPr txBox="1">
            <a:spLocks noGrp="1"/>
          </p:cNvSpPr>
          <p:nvPr>
            <p:ph type="body" sz="quarter" idx="1"/>
          </p:nvPr>
        </p:nvSpPr>
        <p:spPr>
          <a:xfrm>
            <a:off x="1102785" y="2052639"/>
            <a:ext cx="4373034" cy="2020887"/>
          </a:xfrm>
          <a:prstGeom prst="rect">
            <a:avLst/>
          </a:prstGeom>
        </p:spPr>
        <p:txBody>
          <a:bodyPr/>
          <a:lstStyle>
            <a:lvl1pPr marL="342900" indent="-342900"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1pPr>
            <a:lvl2pPr marL="774700" indent="-317500"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2pPr>
            <a:lvl3pPr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3pPr>
            <a:lvl4pPr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4pPr>
            <a:lvl5pPr marL="2155371" indent="-326571"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326" name="Text Placeholder 4"/>
          <p:cNvSpPr>
            <a:spLocks noGrp="1"/>
          </p:cNvSpPr>
          <p:nvPr>
            <p:ph type="body" sz="half" idx="21"/>
          </p:nvPr>
        </p:nvSpPr>
        <p:spPr>
          <a:xfrm>
            <a:off x="1102784" y="4225926"/>
            <a:ext cx="8949267" cy="2022476"/>
          </a:xfrm>
          <a:prstGeom prst="rect">
            <a:avLst/>
          </a:prstGeom>
        </p:spPr>
        <p:txBody>
          <a:bodyPr/>
          <a:lstStyle/>
          <a:p>
            <a:pPr marL="342900" indent="-342900"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pPr>
            <a:endParaRPr/>
          </a:p>
        </p:txBody>
      </p:sp>
      <p:sp>
        <p:nvSpPr>
          <p:cNvPr id="1327" name="Slide Number"/>
          <p:cNvSpPr txBox="1">
            <a:spLocks noGrp="1"/>
          </p:cNvSpPr>
          <p:nvPr>
            <p:ph type="sldNum" sz="quarter" idx="2"/>
          </p:nvPr>
        </p:nvSpPr>
        <p:spPr>
          <a:xfrm>
            <a:off x="10524689" y="540384"/>
            <a:ext cx="498288" cy="523241"/>
          </a:xfrm>
          <a:prstGeom prst="rect">
            <a:avLst/>
          </a:prstGeom>
        </p:spPr>
        <p:txBody>
          <a:bodyPr anchor="b"/>
          <a:lstStyle>
            <a:lvl1pPr algn="ctr">
              <a:defRPr>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Title and 4 Content">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34" name="Oval 21"/>
          <p:cNvSpPr/>
          <p:nvPr/>
        </p:nvSpPr>
        <p:spPr>
          <a:xfrm>
            <a:off x="8399243" y="1676400"/>
            <a:ext cx="37592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35" name="Oval 22"/>
          <p:cNvSpPr/>
          <p:nvPr/>
        </p:nvSpPr>
        <p:spPr>
          <a:xfrm>
            <a:off x="7586443" y="-457200"/>
            <a:ext cx="2133601" cy="1600200"/>
          </a:xfrm>
          <a:prstGeom prst="ellipse">
            <a:avLst/>
          </a:prstGeom>
          <a:gradFill>
            <a:gsLst>
              <a:gs pos="0">
                <a:srgbClr val="50B9C1">
                  <a:alpha val="14000"/>
                </a:srgbClr>
              </a:gs>
              <a:gs pos="36000">
                <a:srgbClr val="50B9C1">
                  <a:alpha val="7000"/>
                </a:srgbClr>
              </a:gs>
              <a:gs pos="73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36" name="Oval 23"/>
          <p:cNvSpPr/>
          <p:nvPr/>
        </p:nvSpPr>
        <p:spPr>
          <a:xfrm>
            <a:off x="8399243" y="6096000"/>
            <a:ext cx="1320801" cy="990600"/>
          </a:xfrm>
          <a:prstGeom prst="ellipse">
            <a:avLst/>
          </a:prstGeom>
          <a:gradFill>
            <a:gsLst>
              <a:gs pos="0">
                <a:srgbClr val="50B9C1">
                  <a:alpha val="9000"/>
                </a:srgbClr>
              </a:gs>
              <a:gs pos="36000">
                <a:srgbClr val="50B9C1">
                  <a:alpha val="5000"/>
                </a:srgbClr>
              </a:gs>
              <a:gs pos="66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37" name="Oval 19"/>
          <p:cNvSpPr/>
          <p:nvPr/>
        </p:nvSpPr>
        <p:spPr>
          <a:xfrm>
            <a:off x="-205317" y="2667000"/>
            <a:ext cx="5588001" cy="4191000"/>
          </a:xfrm>
          <a:prstGeom prst="ellipse">
            <a:avLst/>
          </a:prstGeom>
          <a:gradFill>
            <a:gsLst>
              <a:gs pos="0">
                <a:srgbClr val="50B9C1">
                  <a:alpha val="11000"/>
                </a:srgbClr>
              </a:gs>
              <a:gs pos="36000">
                <a:srgbClr val="50B9C1">
                  <a:alpha val="10000"/>
                </a:srgbClr>
              </a:gs>
              <a:gs pos="75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38" name="Oval 20"/>
          <p:cNvSpPr/>
          <p:nvPr/>
        </p:nvSpPr>
        <p:spPr>
          <a:xfrm>
            <a:off x="-1119718" y="2895600"/>
            <a:ext cx="3149601" cy="2362200"/>
          </a:xfrm>
          <a:prstGeom prst="ellipse">
            <a:avLst/>
          </a:prstGeom>
          <a:gradFill>
            <a:gsLst>
              <a:gs pos="0">
                <a:srgbClr val="50B9C1">
                  <a:alpha val="8000"/>
                </a:srgbClr>
              </a:gs>
              <a:gs pos="36000">
                <a:srgbClr val="50B9C1">
                  <a:alpha val="8000"/>
                </a:srgbClr>
              </a:gs>
              <a:gs pos="72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39" name="Rectangle 18"/>
          <p:cNvSpPr/>
          <p:nvPr/>
        </p:nvSpPr>
        <p:spPr>
          <a:xfrm>
            <a:off x="10327216" y="0"/>
            <a:ext cx="914401" cy="1100138"/>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40" name="Title Text"/>
          <p:cNvSpPr txBox="1">
            <a:spLocks noGrp="1"/>
          </p:cNvSpPr>
          <p:nvPr>
            <p:ph type="title"/>
          </p:nvPr>
        </p:nvSpPr>
        <p:spPr>
          <a:xfrm>
            <a:off x="645585" y="452439"/>
            <a:ext cx="9408584" cy="1400176"/>
          </a:xfrm>
          <a:prstGeom prst="rect">
            <a:avLst/>
          </a:prstGeom>
        </p:spPr>
        <p:txBody>
          <a:bodyPr/>
          <a:lstStyle>
            <a:lvl1pPr defTabSz="457200">
              <a:lnSpc>
                <a:spcPct val="100000"/>
              </a:lnSpc>
              <a:defRPr sz="4200" cap="none">
                <a:solidFill>
                  <a:srgbClr val="EBEBEB"/>
                </a:solidFill>
                <a:latin typeface="Century Gothic"/>
                <a:ea typeface="Century Gothic"/>
                <a:cs typeface="Century Gothic"/>
                <a:sym typeface="Century Gothic"/>
              </a:defRPr>
            </a:lvl1pPr>
          </a:lstStyle>
          <a:p>
            <a:r>
              <a:t>Title Text</a:t>
            </a:r>
          </a:p>
        </p:txBody>
      </p:sp>
      <p:sp>
        <p:nvSpPr>
          <p:cNvPr id="1341" name="Body Level One…"/>
          <p:cNvSpPr txBox="1">
            <a:spLocks noGrp="1"/>
          </p:cNvSpPr>
          <p:nvPr>
            <p:ph type="body" sz="quarter" idx="1"/>
          </p:nvPr>
        </p:nvSpPr>
        <p:spPr>
          <a:xfrm>
            <a:off x="1102785" y="2052639"/>
            <a:ext cx="4373034" cy="2020887"/>
          </a:xfrm>
          <a:prstGeom prst="rect">
            <a:avLst/>
          </a:prstGeom>
        </p:spPr>
        <p:txBody>
          <a:bodyPr/>
          <a:lstStyle>
            <a:lvl1pPr marL="342900" indent="-342900"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1pPr>
            <a:lvl2pPr marL="774700" indent="-317500"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2pPr>
            <a:lvl3pPr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3pPr>
            <a:lvl4pPr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4pPr>
            <a:lvl5pPr marL="2155371" indent="-326571"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342" name="Slide Number"/>
          <p:cNvSpPr txBox="1">
            <a:spLocks noGrp="1"/>
          </p:cNvSpPr>
          <p:nvPr>
            <p:ph type="sldNum" sz="quarter" idx="2"/>
          </p:nvPr>
        </p:nvSpPr>
        <p:spPr>
          <a:xfrm>
            <a:off x="10524689" y="540384"/>
            <a:ext cx="498288" cy="523241"/>
          </a:xfrm>
          <a:prstGeom prst="rect">
            <a:avLst/>
          </a:prstGeom>
        </p:spPr>
        <p:txBody>
          <a:bodyPr anchor="b"/>
          <a:lstStyle>
            <a:lvl1pPr algn="ctr">
              <a:defRPr>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49" name="Oval 21"/>
          <p:cNvSpPr/>
          <p:nvPr/>
        </p:nvSpPr>
        <p:spPr>
          <a:xfrm>
            <a:off x="8399243" y="1676400"/>
            <a:ext cx="37592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50" name="Oval 22"/>
          <p:cNvSpPr/>
          <p:nvPr/>
        </p:nvSpPr>
        <p:spPr>
          <a:xfrm>
            <a:off x="7586443" y="-457200"/>
            <a:ext cx="2133601" cy="1600200"/>
          </a:xfrm>
          <a:prstGeom prst="ellipse">
            <a:avLst/>
          </a:prstGeom>
          <a:gradFill>
            <a:gsLst>
              <a:gs pos="0">
                <a:srgbClr val="50B9C1">
                  <a:alpha val="14000"/>
                </a:srgbClr>
              </a:gs>
              <a:gs pos="36000">
                <a:srgbClr val="50B9C1">
                  <a:alpha val="7000"/>
                </a:srgbClr>
              </a:gs>
              <a:gs pos="73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51" name="Oval 23"/>
          <p:cNvSpPr/>
          <p:nvPr/>
        </p:nvSpPr>
        <p:spPr>
          <a:xfrm>
            <a:off x="8399243" y="6096000"/>
            <a:ext cx="1320801" cy="990600"/>
          </a:xfrm>
          <a:prstGeom prst="ellipse">
            <a:avLst/>
          </a:prstGeom>
          <a:gradFill>
            <a:gsLst>
              <a:gs pos="0">
                <a:srgbClr val="50B9C1">
                  <a:alpha val="9000"/>
                </a:srgbClr>
              </a:gs>
              <a:gs pos="36000">
                <a:srgbClr val="50B9C1">
                  <a:alpha val="5000"/>
                </a:srgbClr>
              </a:gs>
              <a:gs pos="66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52" name="Oval 19"/>
          <p:cNvSpPr/>
          <p:nvPr/>
        </p:nvSpPr>
        <p:spPr>
          <a:xfrm>
            <a:off x="-205317" y="2667000"/>
            <a:ext cx="5588001" cy="4191000"/>
          </a:xfrm>
          <a:prstGeom prst="ellipse">
            <a:avLst/>
          </a:prstGeom>
          <a:gradFill>
            <a:gsLst>
              <a:gs pos="0">
                <a:srgbClr val="50B9C1">
                  <a:alpha val="11000"/>
                </a:srgbClr>
              </a:gs>
              <a:gs pos="36000">
                <a:srgbClr val="50B9C1">
                  <a:alpha val="10000"/>
                </a:srgbClr>
              </a:gs>
              <a:gs pos="75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53" name="Oval 20"/>
          <p:cNvSpPr/>
          <p:nvPr/>
        </p:nvSpPr>
        <p:spPr>
          <a:xfrm>
            <a:off x="-1119718" y="2895600"/>
            <a:ext cx="3149601" cy="2362200"/>
          </a:xfrm>
          <a:prstGeom prst="ellipse">
            <a:avLst/>
          </a:prstGeom>
          <a:gradFill>
            <a:gsLst>
              <a:gs pos="0">
                <a:srgbClr val="50B9C1">
                  <a:alpha val="8000"/>
                </a:srgbClr>
              </a:gs>
              <a:gs pos="36000">
                <a:srgbClr val="50B9C1">
                  <a:alpha val="8000"/>
                </a:srgbClr>
              </a:gs>
              <a:gs pos="72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54" name="Rectangle 18"/>
          <p:cNvSpPr/>
          <p:nvPr/>
        </p:nvSpPr>
        <p:spPr>
          <a:xfrm>
            <a:off x="10327216" y="0"/>
            <a:ext cx="914401" cy="1100138"/>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55" name="Title Text"/>
          <p:cNvSpPr txBox="1">
            <a:spLocks noGrp="1"/>
          </p:cNvSpPr>
          <p:nvPr>
            <p:ph type="title"/>
          </p:nvPr>
        </p:nvSpPr>
        <p:spPr>
          <a:xfrm>
            <a:off x="645585" y="452439"/>
            <a:ext cx="9408584" cy="1400176"/>
          </a:xfrm>
          <a:prstGeom prst="rect">
            <a:avLst/>
          </a:prstGeom>
        </p:spPr>
        <p:txBody>
          <a:bodyPr/>
          <a:lstStyle>
            <a:lvl1pPr defTabSz="457200">
              <a:lnSpc>
                <a:spcPct val="100000"/>
              </a:lnSpc>
              <a:defRPr sz="4200" cap="none">
                <a:solidFill>
                  <a:srgbClr val="EBEBEB"/>
                </a:solidFill>
                <a:latin typeface="Century Gothic"/>
                <a:ea typeface="Century Gothic"/>
                <a:cs typeface="Century Gothic"/>
                <a:sym typeface="Century Gothic"/>
              </a:defRPr>
            </a:lvl1pPr>
          </a:lstStyle>
          <a:p>
            <a:r>
              <a:t>Title Text</a:t>
            </a:r>
          </a:p>
        </p:txBody>
      </p:sp>
      <p:sp>
        <p:nvSpPr>
          <p:cNvPr id="1356" name="Body Level One…"/>
          <p:cNvSpPr txBox="1">
            <a:spLocks noGrp="1"/>
          </p:cNvSpPr>
          <p:nvPr>
            <p:ph type="body" sz="half" idx="1"/>
          </p:nvPr>
        </p:nvSpPr>
        <p:spPr>
          <a:xfrm>
            <a:off x="1102785" y="2052638"/>
            <a:ext cx="4373034" cy="4195763"/>
          </a:xfrm>
          <a:prstGeom prst="rect">
            <a:avLst/>
          </a:prstGeom>
        </p:spPr>
        <p:txBody>
          <a:bodyPr/>
          <a:lstStyle>
            <a:lvl1pPr marL="342900" indent="-342900"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1pPr>
            <a:lvl2pPr marL="774700" indent="-317500"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2pPr>
            <a:lvl3pPr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3pPr>
            <a:lvl4pPr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4pPr>
            <a:lvl5pPr marL="2155371" indent="-326571"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357" name="Slide Number"/>
          <p:cNvSpPr txBox="1">
            <a:spLocks noGrp="1"/>
          </p:cNvSpPr>
          <p:nvPr>
            <p:ph type="sldNum" sz="quarter" idx="2"/>
          </p:nvPr>
        </p:nvSpPr>
        <p:spPr>
          <a:xfrm>
            <a:off x="10524689" y="540384"/>
            <a:ext cx="498288" cy="523241"/>
          </a:xfrm>
          <a:prstGeom prst="rect">
            <a:avLst/>
          </a:prstGeom>
        </p:spPr>
        <p:txBody>
          <a:bodyPr anchor="b"/>
          <a:lstStyle>
            <a:lvl1pPr algn="ctr">
              <a:defRPr>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Title, 2 Content and Content">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64" name="Oval 21"/>
          <p:cNvSpPr/>
          <p:nvPr/>
        </p:nvSpPr>
        <p:spPr>
          <a:xfrm>
            <a:off x="8399243" y="1676400"/>
            <a:ext cx="37592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65" name="Oval 22"/>
          <p:cNvSpPr/>
          <p:nvPr/>
        </p:nvSpPr>
        <p:spPr>
          <a:xfrm>
            <a:off x="7586443" y="-457200"/>
            <a:ext cx="2133601" cy="1600200"/>
          </a:xfrm>
          <a:prstGeom prst="ellipse">
            <a:avLst/>
          </a:prstGeom>
          <a:gradFill>
            <a:gsLst>
              <a:gs pos="0">
                <a:srgbClr val="50B9C1">
                  <a:alpha val="14000"/>
                </a:srgbClr>
              </a:gs>
              <a:gs pos="36000">
                <a:srgbClr val="50B9C1">
                  <a:alpha val="7000"/>
                </a:srgbClr>
              </a:gs>
              <a:gs pos="73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66" name="Oval 23"/>
          <p:cNvSpPr/>
          <p:nvPr/>
        </p:nvSpPr>
        <p:spPr>
          <a:xfrm>
            <a:off x="8399243" y="6096000"/>
            <a:ext cx="1320801" cy="990600"/>
          </a:xfrm>
          <a:prstGeom prst="ellipse">
            <a:avLst/>
          </a:prstGeom>
          <a:gradFill>
            <a:gsLst>
              <a:gs pos="0">
                <a:srgbClr val="50B9C1">
                  <a:alpha val="9000"/>
                </a:srgbClr>
              </a:gs>
              <a:gs pos="36000">
                <a:srgbClr val="50B9C1">
                  <a:alpha val="5000"/>
                </a:srgbClr>
              </a:gs>
              <a:gs pos="66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67" name="Oval 19"/>
          <p:cNvSpPr/>
          <p:nvPr/>
        </p:nvSpPr>
        <p:spPr>
          <a:xfrm>
            <a:off x="-205317" y="2667000"/>
            <a:ext cx="5588001" cy="4191000"/>
          </a:xfrm>
          <a:prstGeom prst="ellipse">
            <a:avLst/>
          </a:prstGeom>
          <a:gradFill>
            <a:gsLst>
              <a:gs pos="0">
                <a:srgbClr val="50B9C1">
                  <a:alpha val="11000"/>
                </a:srgbClr>
              </a:gs>
              <a:gs pos="36000">
                <a:srgbClr val="50B9C1">
                  <a:alpha val="10000"/>
                </a:srgbClr>
              </a:gs>
              <a:gs pos="75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68" name="Oval 20"/>
          <p:cNvSpPr/>
          <p:nvPr/>
        </p:nvSpPr>
        <p:spPr>
          <a:xfrm>
            <a:off x="-1119718" y="2895600"/>
            <a:ext cx="3149601" cy="2362200"/>
          </a:xfrm>
          <a:prstGeom prst="ellipse">
            <a:avLst/>
          </a:prstGeom>
          <a:gradFill>
            <a:gsLst>
              <a:gs pos="0">
                <a:srgbClr val="50B9C1">
                  <a:alpha val="8000"/>
                </a:srgbClr>
              </a:gs>
              <a:gs pos="36000">
                <a:srgbClr val="50B9C1">
                  <a:alpha val="8000"/>
                </a:srgbClr>
              </a:gs>
              <a:gs pos="72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69" name="Rectangle 18"/>
          <p:cNvSpPr/>
          <p:nvPr/>
        </p:nvSpPr>
        <p:spPr>
          <a:xfrm>
            <a:off x="10327216" y="0"/>
            <a:ext cx="914401" cy="1100138"/>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70" name="Title Text"/>
          <p:cNvSpPr txBox="1">
            <a:spLocks noGrp="1"/>
          </p:cNvSpPr>
          <p:nvPr>
            <p:ph type="title"/>
          </p:nvPr>
        </p:nvSpPr>
        <p:spPr>
          <a:xfrm>
            <a:off x="645585" y="452439"/>
            <a:ext cx="9408584" cy="1400176"/>
          </a:xfrm>
          <a:prstGeom prst="rect">
            <a:avLst/>
          </a:prstGeom>
        </p:spPr>
        <p:txBody>
          <a:bodyPr/>
          <a:lstStyle>
            <a:lvl1pPr defTabSz="457200">
              <a:lnSpc>
                <a:spcPct val="100000"/>
              </a:lnSpc>
              <a:defRPr sz="4200" cap="none">
                <a:solidFill>
                  <a:srgbClr val="EBEBEB"/>
                </a:solidFill>
                <a:latin typeface="Century Gothic"/>
                <a:ea typeface="Century Gothic"/>
                <a:cs typeface="Century Gothic"/>
                <a:sym typeface="Century Gothic"/>
              </a:defRPr>
            </a:lvl1pPr>
          </a:lstStyle>
          <a:p>
            <a:r>
              <a:t>Title Text</a:t>
            </a:r>
          </a:p>
        </p:txBody>
      </p:sp>
      <p:sp>
        <p:nvSpPr>
          <p:cNvPr id="1371" name="Body Level One…"/>
          <p:cNvSpPr txBox="1">
            <a:spLocks noGrp="1"/>
          </p:cNvSpPr>
          <p:nvPr>
            <p:ph type="body" sz="quarter" idx="1"/>
          </p:nvPr>
        </p:nvSpPr>
        <p:spPr>
          <a:xfrm>
            <a:off x="1102785" y="2052639"/>
            <a:ext cx="4373034" cy="2020887"/>
          </a:xfrm>
          <a:prstGeom prst="rect">
            <a:avLst/>
          </a:prstGeom>
        </p:spPr>
        <p:txBody>
          <a:bodyPr/>
          <a:lstStyle>
            <a:lvl1pPr marL="342900" indent="-342900"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1pPr>
            <a:lvl2pPr marL="774700" indent="-317500"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2pPr>
            <a:lvl3pPr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3pPr>
            <a:lvl4pPr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4pPr>
            <a:lvl5pPr marL="2155371" indent="-326571"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372" name="Slide Number"/>
          <p:cNvSpPr txBox="1">
            <a:spLocks noGrp="1"/>
          </p:cNvSpPr>
          <p:nvPr>
            <p:ph type="sldNum" sz="quarter" idx="2"/>
          </p:nvPr>
        </p:nvSpPr>
        <p:spPr>
          <a:xfrm>
            <a:off x="10524689" y="540384"/>
            <a:ext cx="498288" cy="523241"/>
          </a:xfrm>
          <a:prstGeom prst="rect">
            <a:avLst/>
          </a:prstGeom>
        </p:spPr>
        <p:txBody>
          <a:bodyPr anchor="b"/>
          <a:lstStyle>
            <a:lvl1pPr algn="ctr">
              <a:defRPr>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blipFill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79" name="Oval 21"/>
          <p:cNvSpPr/>
          <p:nvPr/>
        </p:nvSpPr>
        <p:spPr>
          <a:xfrm>
            <a:off x="8399243" y="1676400"/>
            <a:ext cx="3759201" cy="2819400"/>
          </a:xfrm>
          <a:prstGeom prst="ellipse">
            <a:avLst/>
          </a:prstGeom>
          <a:gradFill>
            <a:gsLst>
              <a:gs pos="0">
                <a:srgbClr val="50B9C1">
                  <a:alpha val="7000"/>
                </a:srgbClr>
              </a:gs>
              <a:gs pos="36000">
                <a:srgbClr val="50B9C1">
                  <a:alpha val="6000"/>
                </a:srgbClr>
              </a:gs>
              <a:gs pos="69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80" name="Oval 22"/>
          <p:cNvSpPr/>
          <p:nvPr/>
        </p:nvSpPr>
        <p:spPr>
          <a:xfrm>
            <a:off x="7586443" y="-457200"/>
            <a:ext cx="2133601" cy="1600200"/>
          </a:xfrm>
          <a:prstGeom prst="ellipse">
            <a:avLst/>
          </a:prstGeom>
          <a:gradFill>
            <a:gsLst>
              <a:gs pos="0">
                <a:srgbClr val="50B9C1">
                  <a:alpha val="14000"/>
                </a:srgbClr>
              </a:gs>
              <a:gs pos="36000">
                <a:srgbClr val="50B9C1">
                  <a:alpha val="7000"/>
                </a:srgbClr>
              </a:gs>
              <a:gs pos="73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81" name="Oval 23"/>
          <p:cNvSpPr/>
          <p:nvPr/>
        </p:nvSpPr>
        <p:spPr>
          <a:xfrm>
            <a:off x="8399243" y="6096000"/>
            <a:ext cx="1320801" cy="990600"/>
          </a:xfrm>
          <a:prstGeom prst="ellipse">
            <a:avLst/>
          </a:prstGeom>
          <a:gradFill>
            <a:gsLst>
              <a:gs pos="0">
                <a:srgbClr val="50B9C1">
                  <a:alpha val="9000"/>
                </a:srgbClr>
              </a:gs>
              <a:gs pos="36000">
                <a:srgbClr val="50B9C1">
                  <a:alpha val="5000"/>
                </a:srgbClr>
              </a:gs>
              <a:gs pos="66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82" name="Oval 19"/>
          <p:cNvSpPr/>
          <p:nvPr/>
        </p:nvSpPr>
        <p:spPr>
          <a:xfrm>
            <a:off x="-205317" y="2667000"/>
            <a:ext cx="5588001" cy="4191000"/>
          </a:xfrm>
          <a:prstGeom prst="ellipse">
            <a:avLst/>
          </a:prstGeom>
          <a:gradFill>
            <a:gsLst>
              <a:gs pos="0">
                <a:srgbClr val="50B9C1">
                  <a:alpha val="11000"/>
                </a:srgbClr>
              </a:gs>
              <a:gs pos="36000">
                <a:srgbClr val="50B9C1">
                  <a:alpha val="10000"/>
                </a:srgbClr>
              </a:gs>
              <a:gs pos="75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83" name="Oval 20"/>
          <p:cNvSpPr/>
          <p:nvPr/>
        </p:nvSpPr>
        <p:spPr>
          <a:xfrm>
            <a:off x="-1119718" y="2895600"/>
            <a:ext cx="3149601" cy="2362200"/>
          </a:xfrm>
          <a:prstGeom prst="ellipse">
            <a:avLst/>
          </a:prstGeom>
          <a:gradFill>
            <a:gsLst>
              <a:gs pos="0">
                <a:srgbClr val="50B9C1">
                  <a:alpha val="8000"/>
                </a:srgbClr>
              </a:gs>
              <a:gs pos="36000">
                <a:srgbClr val="50B9C1">
                  <a:alpha val="8000"/>
                </a:srgbClr>
              </a:gs>
              <a:gs pos="72000">
                <a:srgbClr val="50B9C1">
                  <a:alpha val="0"/>
                </a:srgbClr>
              </a:gs>
            </a:gsLst>
            <a:path path="circle">
              <a:fillToRect l="37721" t="-19636" r="62278" b="119636"/>
            </a:path>
          </a:gradFill>
          <a:ln w="12700">
            <a:miter lim="400000"/>
          </a:ln>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84" name="Rectangle 18"/>
          <p:cNvSpPr/>
          <p:nvPr/>
        </p:nvSpPr>
        <p:spPr>
          <a:xfrm>
            <a:off x="10327216" y="0"/>
            <a:ext cx="914401" cy="1100138"/>
          </a:xfrm>
          <a:prstGeom prst="rect">
            <a:avLst/>
          </a:prstGeom>
          <a:solidFill>
            <a:srgbClr val="B01513"/>
          </a:solidFill>
          <a:ln w="12700">
            <a:miter lim="400000"/>
          </a:ln>
          <a:effectLst>
            <a:outerShdw blurRad="38100" dist="25400" dir="5400000" rotWithShape="0">
              <a:srgbClr val="000000">
                <a:alpha val="45000"/>
              </a:srgbClr>
            </a:outerShdw>
          </a:effectLst>
        </p:spPr>
        <p:txBody>
          <a:bodyPr lIns="45719" rIns="45719"/>
          <a:lstStyle/>
          <a:p>
            <a:pPr>
              <a:defRPr>
                <a:solidFill>
                  <a:srgbClr val="FFFFFF"/>
                </a:solidFill>
                <a:latin typeface="Century Gothic"/>
                <a:ea typeface="Century Gothic"/>
                <a:cs typeface="Century Gothic"/>
                <a:sym typeface="Century Gothic"/>
              </a:defRPr>
            </a:pPr>
            <a:endParaRPr/>
          </a:p>
        </p:txBody>
      </p:sp>
      <p:sp>
        <p:nvSpPr>
          <p:cNvPr id="1385" name="Title Text"/>
          <p:cNvSpPr txBox="1">
            <a:spLocks noGrp="1"/>
          </p:cNvSpPr>
          <p:nvPr>
            <p:ph type="title"/>
          </p:nvPr>
        </p:nvSpPr>
        <p:spPr>
          <a:xfrm>
            <a:off x="645585" y="452439"/>
            <a:ext cx="9408584" cy="1400176"/>
          </a:xfrm>
          <a:prstGeom prst="rect">
            <a:avLst/>
          </a:prstGeom>
        </p:spPr>
        <p:txBody>
          <a:bodyPr/>
          <a:lstStyle>
            <a:lvl1pPr defTabSz="457200">
              <a:lnSpc>
                <a:spcPct val="100000"/>
              </a:lnSpc>
              <a:defRPr sz="4200" cap="none">
                <a:solidFill>
                  <a:srgbClr val="EBEBEB"/>
                </a:solidFill>
                <a:latin typeface="Century Gothic"/>
                <a:ea typeface="Century Gothic"/>
                <a:cs typeface="Century Gothic"/>
                <a:sym typeface="Century Gothic"/>
              </a:defRPr>
            </a:lvl1pPr>
          </a:lstStyle>
          <a:p>
            <a:r>
              <a:t>Title Text</a:t>
            </a:r>
          </a:p>
        </p:txBody>
      </p:sp>
      <p:sp>
        <p:nvSpPr>
          <p:cNvPr id="1386" name="Body Level One…"/>
          <p:cNvSpPr txBox="1">
            <a:spLocks noGrp="1"/>
          </p:cNvSpPr>
          <p:nvPr>
            <p:ph type="body" sz="half" idx="1"/>
          </p:nvPr>
        </p:nvSpPr>
        <p:spPr>
          <a:xfrm>
            <a:off x="1102785" y="2052638"/>
            <a:ext cx="4373034" cy="4195763"/>
          </a:xfrm>
          <a:prstGeom prst="rect">
            <a:avLst/>
          </a:prstGeom>
        </p:spPr>
        <p:txBody>
          <a:bodyPr/>
          <a:lstStyle>
            <a:lvl1pPr marL="342900" indent="-342900"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1pPr>
            <a:lvl2pPr marL="774700" indent="-317500"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2pPr>
            <a:lvl3pPr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3pPr>
            <a:lvl4pPr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4pPr>
            <a:lvl5pPr marL="2155371" indent="-326571" defTabSz="457200">
              <a:lnSpc>
                <a:spcPct val="100000"/>
              </a:lnSpc>
              <a:buClr>
                <a:srgbClr val="8AD0D6"/>
              </a:buClr>
              <a:buSzPct val="80000"/>
              <a:buFontTx/>
              <a:buChar char=""/>
              <a:defRPr>
                <a:solidFill>
                  <a:srgbClr val="FFFFFF"/>
                </a:solidFill>
                <a:latin typeface="Century Gothic"/>
                <a:ea typeface="Century Gothic"/>
                <a:cs typeface="Century Gothic"/>
                <a:sym typeface="Century Gothic"/>
              </a:defRPr>
            </a:lvl5pPr>
          </a:lstStyle>
          <a:p>
            <a:r>
              <a:t>Body Level One</a:t>
            </a:r>
          </a:p>
          <a:p>
            <a:pPr lvl="1"/>
            <a:r>
              <a:t>Body Level Two</a:t>
            </a:r>
          </a:p>
          <a:p>
            <a:pPr lvl="2"/>
            <a:r>
              <a:t>Body Level Three</a:t>
            </a:r>
          </a:p>
          <a:p>
            <a:pPr lvl="3"/>
            <a:r>
              <a:t>Body Level Four</a:t>
            </a:r>
          </a:p>
          <a:p>
            <a:pPr lvl="4"/>
            <a:r>
              <a:t>Body Level Five</a:t>
            </a:r>
          </a:p>
        </p:txBody>
      </p:sp>
      <p:sp>
        <p:nvSpPr>
          <p:cNvPr id="1387" name="Slide Number"/>
          <p:cNvSpPr txBox="1">
            <a:spLocks noGrp="1"/>
          </p:cNvSpPr>
          <p:nvPr>
            <p:ph type="sldNum" sz="quarter" idx="2"/>
          </p:nvPr>
        </p:nvSpPr>
        <p:spPr>
          <a:xfrm>
            <a:off x="10524689" y="540384"/>
            <a:ext cx="498288" cy="523241"/>
          </a:xfrm>
          <a:prstGeom prst="rect">
            <a:avLst/>
          </a:prstGeom>
        </p:spPr>
        <p:txBody>
          <a:bodyPr anchor="b"/>
          <a:lstStyle>
            <a:lvl1pPr algn="ctr">
              <a:defRPr>
                <a:solidFill>
                  <a:srgbClr val="FFFFFF"/>
                </a:solidFill>
                <a:latin typeface="Century Gothic"/>
                <a:ea typeface="Century Gothic"/>
                <a:cs typeface="Century Gothic"/>
                <a:sym typeface="Century Gothic"/>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99" Type="http://schemas.openxmlformats.org/officeDocument/2006/relationships/slideLayout" Target="../slideLayouts/slideLayout299.xml"/><Relationship Id="rId21" Type="http://schemas.openxmlformats.org/officeDocument/2006/relationships/slideLayout" Target="../slideLayouts/slideLayout21.xml"/><Relationship Id="rId63" Type="http://schemas.openxmlformats.org/officeDocument/2006/relationships/slideLayout" Target="../slideLayouts/slideLayout63.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226" Type="http://schemas.openxmlformats.org/officeDocument/2006/relationships/slideLayout" Target="../slideLayouts/slideLayout226.xml"/><Relationship Id="rId268" Type="http://schemas.openxmlformats.org/officeDocument/2006/relationships/slideLayout" Target="../slideLayouts/slideLayout268.xml"/><Relationship Id="rId32" Type="http://schemas.openxmlformats.org/officeDocument/2006/relationships/slideLayout" Target="../slideLayouts/slideLayout32.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181" Type="http://schemas.openxmlformats.org/officeDocument/2006/relationships/slideLayout" Target="../slideLayouts/slideLayout181.xml"/><Relationship Id="rId237" Type="http://schemas.openxmlformats.org/officeDocument/2006/relationships/slideLayout" Target="../slideLayouts/slideLayout237.xml"/><Relationship Id="rId279" Type="http://schemas.openxmlformats.org/officeDocument/2006/relationships/slideLayout" Target="../slideLayouts/slideLayout279.xml"/><Relationship Id="rId43" Type="http://schemas.openxmlformats.org/officeDocument/2006/relationships/slideLayout" Target="../slideLayouts/slideLayout43.xml"/><Relationship Id="rId139" Type="http://schemas.openxmlformats.org/officeDocument/2006/relationships/slideLayout" Target="../slideLayouts/slideLayout139.xml"/><Relationship Id="rId290" Type="http://schemas.openxmlformats.org/officeDocument/2006/relationships/slideLayout" Target="../slideLayouts/slideLayout290.xml"/><Relationship Id="rId304" Type="http://schemas.openxmlformats.org/officeDocument/2006/relationships/slideLayout" Target="../slideLayouts/slideLayout304.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92" Type="http://schemas.openxmlformats.org/officeDocument/2006/relationships/slideLayout" Target="../slideLayouts/slideLayout192.xml"/><Relationship Id="rId206" Type="http://schemas.openxmlformats.org/officeDocument/2006/relationships/slideLayout" Target="../slideLayouts/slideLayout206.xml"/><Relationship Id="rId248" Type="http://schemas.openxmlformats.org/officeDocument/2006/relationships/slideLayout" Target="../slideLayouts/slideLayout248.xml"/><Relationship Id="rId12" Type="http://schemas.openxmlformats.org/officeDocument/2006/relationships/slideLayout" Target="../slideLayouts/slideLayout12.xml"/><Relationship Id="rId108" Type="http://schemas.openxmlformats.org/officeDocument/2006/relationships/slideLayout" Target="../slideLayouts/slideLayout108.xml"/><Relationship Id="rId315" Type="http://schemas.openxmlformats.org/officeDocument/2006/relationships/image" Target="../media/image1.jpeg"/><Relationship Id="rId54" Type="http://schemas.openxmlformats.org/officeDocument/2006/relationships/slideLayout" Target="../slideLayouts/slideLayout54.xml"/><Relationship Id="rId96" Type="http://schemas.openxmlformats.org/officeDocument/2006/relationships/slideLayout" Target="../slideLayouts/slideLayout96.xml"/><Relationship Id="rId161" Type="http://schemas.openxmlformats.org/officeDocument/2006/relationships/slideLayout" Target="../slideLayouts/slideLayout161.xml"/><Relationship Id="rId217" Type="http://schemas.openxmlformats.org/officeDocument/2006/relationships/slideLayout" Target="../slideLayouts/slideLayout217.xml"/><Relationship Id="rId259" Type="http://schemas.openxmlformats.org/officeDocument/2006/relationships/slideLayout" Target="../slideLayouts/slideLayout259.xml"/><Relationship Id="rId23" Type="http://schemas.openxmlformats.org/officeDocument/2006/relationships/slideLayout" Target="../slideLayouts/slideLayout23.xml"/><Relationship Id="rId119" Type="http://schemas.openxmlformats.org/officeDocument/2006/relationships/slideLayout" Target="../slideLayouts/slideLayout119.xml"/><Relationship Id="rId270" Type="http://schemas.openxmlformats.org/officeDocument/2006/relationships/slideLayout" Target="../slideLayouts/slideLayout270.xml"/><Relationship Id="rId65" Type="http://schemas.openxmlformats.org/officeDocument/2006/relationships/slideLayout" Target="../slideLayouts/slideLayout65.xml"/><Relationship Id="rId130" Type="http://schemas.openxmlformats.org/officeDocument/2006/relationships/slideLayout" Target="../slideLayouts/slideLayout130.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7" Type="http://schemas.openxmlformats.org/officeDocument/2006/relationships/slideLayout" Target="../slideLayouts/slideLayout207.xml"/><Relationship Id="rId228" Type="http://schemas.openxmlformats.org/officeDocument/2006/relationships/slideLayout" Target="../slideLayouts/slideLayout228.xml"/><Relationship Id="rId249" Type="http://schemas.openxmlformats.org/officeDocument/2006/relationships/slideLayout" Target="../slideLayouts/slideLayout249.xml"/><Relationship Id="rId13" Type="http://schemas.openxmlformats.org/officeDocument/2006/relationships/slideLayout" Target="../slideLayouts/slideLayout13.xml"/><Relationship Id="rId109" Type="http://schemas.openxmlformats.org/officeDocument/2006/relationships/slideLayout" Target="../slideLayouts/slideLayout109.xml"/><Relationship Id="rId260" Type="http://schemas.openxmlformats.org/officeDocument/2006/relationships/slideLayout" Target="../slideLayouts/slideLayout260.xml"/><Relationship Id="rId281" Type="http://schemas.openxmlformats.org/officeDocument/2006/relationships/slideLayout" Target="../slideLayouts/slideLayout281.xml"/><Relationship Id="rId34" Type="http://schemas.openxmlformats.org/officeDocument/2006/relationships/slideLayout" Target="../slideLayouts/slideLayout34.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20" Type="http://schemas.openxmlformats.org/officeDocument/2006/relationships/slideLayout" Target="../slideLayouts/slideLayout120.xml"/><Relationship Id="rId141" Type="http://schemas.openxmlformats.org/officeDocument/2006/relationships/slideLayout" Target="../slideLayouts/slideLayout141.xml"/><Relationship Id="rId7" Type="http://schemas.openxmlformats.org/officeDocument/2006/relationships/slideLayout" Target="../slideLayouts/slideLayout7.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18" Type="http://schemas.openxmlformats.org/officeDocument/2006/relationships/slideLayout" Target="../slideLayouts/slideLayout218.xml"/><Relationship Id="rId239" Type="http://schemas.openxmlformats.org/officeDocument/2006/relationships/slideLayout" Target="../slideLayouts/slideLayout239.xml"/><Relationship Id="rId250" Type="http://schemas.openxmlformats.org/officeDocument/2006/relationships/slideLayout" Target="../slideLayouts/slideLayout250.xml"/><Relationship Id="rId271" Type="http://schemas.openxmlformats.org/officeDocument/2006/relationships/slideLayout" Target="../slideLayouts/slideLayout271.xml"/><Relationship Id="rId292" Type="http://schemas.openxmlformats.org/officeDocument/2006/relationships/slideLayout" Target="../slideLayouts/slideLayout292.xml"/><Relationship Id="rId306" Type="http://schemas.openxmlformats.org/officeDocument/2006/relationships/slideLayout" Target="../slideLayouts/slideLayout306.xml"/><Relationship Id="rId24" Type="http://schemas.openxmlformats.org/officeDocument/2006/relationships/slideLayout" Target="../slideLayouts/slideLayout24.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31" Type="http://schemas.openxmlformats.org/officeDocument/2006/relationships/slideLayout" Target="../slideLayouts/slideLayout131.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208" Type="http://schemas.openxmlformats.org/officeDocument/2006/relationships/slideLayout" Target="../slideLayouts/slideLayout208.xml"/><Relationship Id="rId229" Type="http://schemas.openxmlformats.org/officeDocument/2006/relationships/slideLayout" Target="../slideLayouts/slideLayout229.xml"/><Relationship Id="rId240" Type="http://schemas.openxmlformats.org/officeDocument/2006/relationships/slideLayout" Target="../slideLayouts/slideLayout240.xml"/><Relationship Id="rId261" Type="http://schemas.openxmlformats.org/officeDocument/2006/relationships/slideLayout" Target="../slideLayouts/slideLayout261.xml"/><Relationship Id="rId14" Type="http://schemas.openxmlformats.org/officeDocument/2006/relationships/slideLayout" Target="../slideLayouts/slideLayout14.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282" Type="http://schemas.openxmlformats.org/officeDocument/2006/relationships/slideLayout" Target="../slideLayouts/slideLayout282.xml"/><Relationship Id="rId8" Type="http://schemas.openxmlformats.org/officeDocument/2006/relationships/slideLayout" Target="../slideLayouts/slideLayout8.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219" Type="http://schemas.openxmlformats.org/officeDocument/2006/relationships/slideLayout" Target="../slideLayouts/slideLayout219.xml"/><Relationship Id="rId230" Type="http://schemas.openxmlformats.org/officeDocument/2006/relationships/slideLayout" Target="../slideLayouts/slideLayout230.xml"/><Relationship Id="rId251" Type="http://schemas.openxmlformats.org/officeDocument/2006/relationships/slideLayout" Target="../slideLayouts/slideLayout251.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272" Type="http://schemas.openxmlformats.org/officeDocument/2006/relationships/slideLayout" Target="../slideLayouts/slideLayout272.xml"/><Relationship Id="rId293" Type="http://schemas.openxmlformats.org/officeDocument/2006/relationships/slideLayout" Target="../slideLayouts/slideLayout293.xml"/><Relationship Id="rId307" Type="http://schemas.openxmlformats.org/officeDocument/2006/relationships/slideLayout" Target="../slideLayouts/slideLayout307.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95" Type="http://schemas.openxmlformats.org/officeDocument/2006/relationships/slideLayout" Target="../slideLayouts/slideLayout195.xml"/><Relationship Id="rId209" Type="http://schemas.openxmlformats.org/officeDocument/2006/relationships/slideLayout" Target="../slideLayouts/slideLayout209.xml"/><Relationship Id="rId220" Type="http://schemas.openxmlformats.org/officeDocument/2006/relationships/slideLayout" Target="../slideLayouts/slideLayout220.xml"/><Relationship Id="rId241" Type="http://schemas.openxmlformats.org/officeDocument/2006/relationships/slideLayout" Target="../slideLayouts/slideLayout24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262" Type="http://schemas.openxmlformats.org/officeDocument/2006/relationships/slideLayout" Target="../slideLayouts/slideLayout262.xml"/><Relationship Id="rId283" Type="http://schemas.openxmlformats.org/officeDocument/2006/relationships/slideLayout" Target="../slideLayouts/slideLayout283.xml"/><Relationship Id="rId78" Type="http://schemas.openxmlformats.org/officeDocument/2006/relationships/slideLayout" Target="../slideLayouts/slideLayout78.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64" Type="http://schemas.openxmlformats.org/officeDocument/2006/relationships/slideLayout" Target="../slideLayouts/slideLayout164.xml"/><Relationship Id="rId185" Type="http://schemas.openxmlformats.org/officeDocument/2006/relationships/slideLayout" Target="../slideLayouts/slideLayout185.xml"/><Relationship Id="rId9" Type="http://schemas.openxmlformats.org/officeDocument/2006/relationships/slideLayout" Target="../slideLayouts/slideLayout9.xml"/><Relationship Id="rId210" Type="http://schemas.openxmlformats.org/officeDocument/2006/relationships/slideLayout" Target="../slideLayouts/slideLayout210.xml"/><Relationship Id="rId26" Type="http://schemas.openxmlformats.org/officeDocument/2006/relationships/slideLayout" Target="../slideLayouts/slideLayout26.xml"/><Relationship Id="rId231" Type="http://schemas.openxmlformats.org/officeDocument/2006/relationships/slideLayout" Target="../slideLayouts/slideLayout231.xml"/><Relationship Id="rId252" Type="http://schemas.openxmlformats.org/officeDocument/2006/relationships/slideLayout" Target="../slideLayouts/slideLayout252.xml"/><Relationship Id="rId273" Type="http://schemas.openxmlformats.org/officeDocument/2006/relationships/slideLayout" Target="../slideLayouts/slideLayout273.xml"/><Relationship Id="rId294" Type="http://schemas.openxmlformats.org/officeDocument/2006/relationships/slideLayout" Target="../slideLayouts/slideLayout294.xml"/><Relationship Id="rId308" Type="http://schemas.openxmlformats.org/officeDocument/2006/relationships/slideLayout" Target="../slideLayouts/slideLayout308.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 Id="rId16" Type="http://schemas.openxmlformats.org/officeDocument/2006/relationships/slideLayout" Target="../slideLayouts/slideLayout16.xml"/><Relationship Id="rId221" Type="http://schemas.openxmlformats.org/officeDocument/2006/relationships/slideLayout" Target="../slideLayouts/slideLayout221.xml"/><Relationship Id="rId242" Type="http://schemas.openxmlformats.org/officeDocument/2006/relationships/slideLayout" Target="../slideLayouts/slideLayout242.xml"/><Relationship Id="rId263" Type="http://schemas.openxmlformats.org/officeDocument/2006/relationships/slideLayout" Target="../slideLayouts/slideLayout263.xml"/><Relationship Id="rId284" Type="http://schemas.openxmlformats.org/officeDocument/2006/relationships/slideLayout" Target="../slideLayouts/slideLayout284.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165" Type="http://schemas.openxmlformats.org/officeDocument/2006/relationships/slideLayout" Target="../slideLayouts/slideLayout165.xml"/><Relationship Id="rId186" Type="http://schemas.openxmlformats.org/officeDocument/2006/relationships/slideLayout" Target="../slideLayouts/slideLayout186.xml"/><Relationship Id="rId211" Type="http://schemas.openxmlformats.org/officeDocument/2006/relationships/slideLayout" Target="../slideLayouts/slideLayout211.xml"/><Relationship Id="rId232" Type="http://schemas.openxmlformats.org/officeDocument/2006/relationships/slideLayout" Target="../slideLayouts/slideLayout232.xml"/><Relationship Id="rId253" Type="http://schemas.openxmlformats.org/officeDocument/2006/relationships/slideLayout" Target="../slideLayouts/slideLayout253.xml"/><Relationship Id="rId274" Type="http://schemas.openxmlformats.org/officeDocument/2006/relationships/slideLayout" Target="../slideLayouts/slideLayout274.xml"/><Relationship Id="rId295" Type="http://schemas.openxmlformats.org/officeDocument/2006/relationships/slideLayout" Target="../slideLayouts/slideLayout295.xml"/><Relationship Id="rId309" Type="http://schemas.openxmlformats.org/officeDocument/2006/relationships/slideLayout" Target="../slideLayouts/slideLayout309.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 Id="rId80" Type="http://schemas.openxmlformats.org/officeDocument/2006/relationships/slideLayout" Target="../slideLayouts/slideLayout80.xml"/><Relationship Id="rId155" Type="http://schemas.openxmlformats.org/officeDocument/2006/relationships/slideLayout" Target="../slideLayouts/slideLayout155.xml"/><Relationship Id="rId176" Type="http://schemas.openxmlformats.org/officeDocument/2006/relationships/slideLayout" Target="../slideLayouts/slideLayout176.xml"/><Relationship Id="rId197" Type="http://schemas.openxmlformats.org/officeDocument/2006/relationships/slideLayout" Target="../slideLayouts/slideLayout197.xml"/><Relationship Id="rId201" Type="http://schemas.openxmlformats.org/officeDocument/2006/relationships/slideLayout" Target="../slideLayouts/slideLayout201.xml"/><Relationship Id="rId222" Type="http://schemas.openxmlformats.org/officeDocument/2006/relationships/slideLayout" Target="../slideLayouts/slideLayout222.xml"/><Relationship Id="rId243" Type="http://schemas.openxmlformats.org/officeDocument/2006/relationships/slideLayout" Target="../slideLayouts/slideLayout243.xml"/><Relationship Id="rId264" Type="http://schemas.openxmlformats.org/officeDocument/2006/relationships/slideLayout" Target="../slideLayouts/slideLayout264.xml"/><Relationship Id="rId285" Type="http://schemas.openxmlformats.org/officeDocument/2006/relationships/slideLayout" Target="../slideLayouts/slideLayout285.xml"/><Relationship Id="rId17" Type="http://schemas.openxmlformats.org/officeDocument/2006/relationships/slideLayout" Target="../slideLayouts/slideLayout17.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24" Type="http://schemas.openxmlformats.org/officeDocument/2006/relationships/slideLayout" Target="../slideLayouts/slideLayout124.xml"/><Relationship Id="rId310" Type="http://schemas.openxmlformats.org/officeDocument/2006/relationships/slideLayout" Target="../slideLayouts/slideLayout310.xml"/><Relationship Id="rId70" Type="http://schemas.openxmlformats.org/officeDocument/2006/relationships/slideLayout" Target="../slideLayouts/slideLayout70.xml"/><Relationship Id="rId91" Type="http://schemas.openxmlformats.org/officeDocument/2006/relationships/slideLayout" Target="../slideLayouts/slideLayout91.xml"/><Relationship Id="rId145" Type="http://schemas.openxmlformats.org/officeDocument/2006/relationships/slideLayout" Target="../slideLayouts/slideLayout145.xml"/><Relationship Id="rId166" Type="http://schemas.openxmlformats.org/officeDocument/2006/relationships/slideLayout" Target="../slideLayouts/slideLayout166.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212" Type="http://schemas.openxmlformats.org/officeDocument/2006/relationships/slideLayout" Target="../slideLayouts/slideLayout212.xml"/><Relationship Id="rId233" Type="http://schemas.openxmlformats.org/officeDocument/2006/relationships/slideLayout" Target="../slideLayouts/slideLayout233.xml"/><Relationship Id="rId254" Type="http://schemas.openxmlformats.org/officeDocument/2006/relationships/slideLayout" Target="../slideLayouts/slideLayout254.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275" Type="http://schemas.openxmlformats.org/officeDocument/2006/relationships/slideLayout" Target="../slideLayouts/slideLayout275.xml"/><Relationship Id="rId296" Type="http://schemas.openxmlformats.org/officeDocument/2006/relationships/slideLayout" Target="../slideLayouts/slideLayout296.xml"/><Relationship Id="rId300" Type="http://schemas.openxmlformats.org/officeDocument/2006/relationships/slideLayout" Target="../slideLayouts/slideLayout300.xml"/><Relationship Id="rId60" Type="http://schemas.openxmlformats.org/officeDocument/2006/relationships/slideLayout" Target="../slideLayouts/slideLayout60.xml"/><Relationship Id="rId81" Type="http://schemas.openxmlformats.org/officeDocument/2006/relationships/slideLayout" Target="../slideLayouts/slideLayout81.xml"/><Relationship Id="rId135" Type="http://schemas.openxmlformats.org/officeDocument/2006/relationships/slideLayout" Target="../slideLayouts/slideLayout135.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202" Type="http://schemas.openxmlformats.org/officeDocument/2006/relationships/slideLayout" Target="../slideLayouts/slideLayout202.xml"/><Relationship Id="rId223" Type="http://schemas.openxmlformats.org/officeDocument/2006/relationships/slideLayout" Target="../slideLayouts/slideLayout223.xml"/><Relationship Id="rId244" Type="http://schemas.openxmlformats.org/officeDocument/2006/relationships/slideLayout" Target="../slideLayouts/slideLayout244.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265" Type="http://schemas.openxmlformats.org/officeDocument/2006/relationships/slideLayout" Target="../slideLayouts/slideLayout265.xml"/><Relationship Id="rId286" Type="http://schemas.openxmlformats.org/officeDocument/2006/relationships/slideLayout" Target="../slideLayouts/slideLayout286.xml"/><Relationship Id="rId50" Type="http://schemas.openxmlformats.org/officeDocument/2006/relationships/slideLayout" Target="../slideLayouts/slideLayout50.xml"/><Relationship Id="rId104" Type="http://schemas.openxmlformats.org/officeDocument/2006/relationships/slideLayout" Target="../slideLayouts/slideLayout104.xml"/><Relationship Id="rId125" Type="http://schemas.openxmlformats.org/officeDocument/2006/relationships/slideLayout" Target="../slideLayouts/slideLayout125.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311" Type="http://schemas.openxmlformats.org/officeDocument/2006/relationships/slideLayout" Target="../slideLayouts/slideLayout311.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13" Type="http://schemas.openxmlformats.org/officeDocument/2006/relationships/slideLayout" Target="../slideLayouts/slideLayout213.xml"/><Relationship Id="rId234" Type="http://schemas.openxmlformats.org/officeDocument/2006/relationships/slideLayout" Target="../slideLayouts/slideLayout234.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55" Type="http://schemas.openxmlformats.org/officeDocument/2006/relationships/slideLayout" Target="../slideLayouts/slideLayout255.xml"/><Relationship Id="rId276" Type="http://schemas.openxmlformats.org/officeDocument/2006/relationships/slideLayout" Target="../slideLayouts/slideLayout276.xml"/><Relationship Id="rId297" Type="http://schemas.openxmlformats.org/officeDocument/2006/relationships/slideLayout" Target="../slideLayouts/slideLayout297.xml"/><Relationship Id="rId40" Type="http://schemas.openxmlformats.org/officeDocument/2006/relationships/slideLayout" Target="../slideLayouts/slideLayout40.xml"/><Relationship Id="rId115" Type="http://schemas.openxmlformats.org/officeDocument/2006/relationships/slideLayout" Target="../slideLayouts/slideLayout115.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301" Type="http://schemas.openxmlformats.org/officeDocument/2006/relationships/slideLayout" Target="../slideLayouts/slideLayout30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19" Type="http://schemas.openxmlformats.org/officeDocument/2006/relationships/slideLayout" Target="../slideLayouts/slideLayout19.xml"/><Relationship Id="rId224" Type="http://schemas.openxmlformats.org/officeDocument/2006/relationships/slideLayout" Target="../slideLayouts/slideLayout224.xml"/><Relationship Id="rId245" Type="http://schemas.openxmlformats.org/officeDocument/2006/relationships/slideLayout" Target="../slideLayouts/slideLayout245.xml"/><Relationship Id="rId266" Type="http://schemas.openxmlformats.org/officeDocument/2006/relationships/slideLayout" Target="../slideLayouts/slideLayout266.xml"/><Relationship Id="rId287" Type="http://schemas.openxmlformats.org/officeDocument/2006/relationships/slideLayout" Target="../slideLayouts/slideLayout287.xml"/><Relationship Id="rId30" Type="http://schemas.openxmlformats.org/officeDocument/2006/relationships/slideLayout" Target="../slideLayouts/slideLayout3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312" Type="http://schemas.openxmlformats.org/officeDocument/2006/relationships/slideLayout" Target="../slideLayouts/slideLayout312.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14" Type="http://schemas.openxmlformats.org/officeDocument/2006/relationships/slideLayout" Target="../slideLayouts/slideLayout214.xml"/><Relationship Id="rId235" Type="http://schemas.openxmlformats.org/officeDocument/2006/relationships/slideLayout" Target="../slideLayouts/slideLayout235.xml"/><Relationship Id="rId256" Type="http://schemas.openxmlformats.org/officeDocument/2006/relationships/slideLayout" Target="../slideLayouts/slideLayout256.xml"/><Relationship Id="rId277" Type="http://schemas.openxmlformats.org/officeDocument/2006/relationships/slideLayout" Target="../slideLayouts/slideLayout277.xml"/><Relationship Id="rId298" Type="http://schemas.openxmlformats.org/officeDocument/2006/relationships/slideLayout" Target="../slideLayouts/slideLayout298.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302" Type="http://schemas.openxmlformats.org/officeDocument/2006/relationships/slideLayout" Target="../slideLayouts/slideLayout302.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179" Type="http://schemas.openxmlformats.org/officeDocument/2006/relationships/slideLayout" Target="../slideLayouts/slideLayout179.xml"/><Relationship Id="rId190" Type="http://schemas.openxmlformats.org/officeDocument/2006/relationships/slideLayout" Target="../slideLayouts/slideLayout190.xml"/><Relationship Id="rId204" Type="http://schemas.openxmlformats.org/officeDocument/2006/relationships/slideLayout" Target="../slideLayouts/slideLayout204.xml"/><Relationship Id="rId225" Type="http://schemas.openxmlformats.org/officeDocument/2006/relationships/slideLayout" Target="../slideLayouts/slideLayout225.xml"/><Relationship Id="rId246" Type="http://schemas.openxmlformats.org/officeDocument/2006/relationships/slideLayout" Target="../slideLayouts/slideLayout246.xml"/><Relationship Id="rId267" Type="http://schemas.openxmlformats.org/officeDocument/2006/relationships/slideLayout" Target="../slideLayouts/slideLayout267.xml"/><Relationship Id="rId288" Type="http://schemas.openxmlformats.org/officeDocument/2006/relationships/slideLayout" Target="../slideLayouts/slideLayout288.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313" Type="http://schemas.openxmlformats.org/officeDocument/2006/relationships/slideLayout" Target="../slideLayouts/slideLayout313.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94" Type="http://schemas.openxmlformats.org/officeDocument/2006/relationships/slideLayout" Target="../slideLayouts/slideLayout94.xml"/><Relationship Id="rId148" Type="http://schemas.openxmlformats.org/officeDocument/2006/relationships/slideLayout" Target="../slideLayouts/slideLayout148.xml"/><Relationship Id="rId169" Type="http://schemas.openxmlformats.org/officeDocument/2006/relationships/slideLayout" Target="../slideLayouts/slideLayout169.xml"/><Relationship Id="rId4" Type="http://schemas.openxmlformats.org/officeDocument/2006/relationships/slideLayout" Target="../slideLayouts/slideLayout4.xml"/><Relationship Id="rId180" Type="http://schemas.openxmlformats.org/officeDocument/2006/relationships/slideLayout" Target="../slideLayouts/slideLayout180.xml"/><Relationship Id="rId215" Type="http://schemas.openxmlformats.org/officeDocument/2006/relationships/slideLayout" Target="../slideLayouts/slideLayout215.xml"/><Relationship Id="rId236" Type="http://schemas.openxmlformats.org/officeDocument/2006/relationships/slideLayout" Target="../slideLayouts/slideLayout236.xml"/><Relationship Id="rId257" Type="http://schemas.openxmlformats.org/officeDocument/2006/relationships/slideLayout" Target="../slideLayouts/slideLayout257.xml"/><Relationship Id="rId278" Type="http://schemas.openxmlformats.org/officeDocument/2006/relationships/slideLayout" Target="../slideLayouts/slideLayout278.xml"/><Relationship Id="rId303" Type="http://schemas.openxmlformats.org/officeDocument/2006/relationships/slideLayout" Target="../slideLayouts/slideLayout303.xml"/><Relationship Id="rId42" Type="http://schemas.openxmlformats.org/officeDocument/2006/relationships/slideLayout" Target="../slideLayouts/slideLayout42.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91" Type="http://schemas.openxmlformats.org/officeDocument/2006/relationships/slideLayout" Target="../slideLayouts/slideLayout191.xml"/><Relationship Id="rId205" Type="http://schemas.openxmlformats.org/officeDocument/2006/relationships/slideLayout" Target="../slideLayouts/slideLayout205.xml"/><Relationship Id="rId247" Type="http://schemas.openxmlformats.org/officeDocument/2006/relationships/slideLayout" Target="../slideLayouts/slideLayout247.xml"/><Relationship Id="rId107" Type="http://schemas.openxmlformats.org/officeDocument/2006/relationships/slideLayout" Target="../slideLayouts/slideLayout107.xml"/><Relationship Id="rId289" Type="http://schemas.openxmlformats.org/officeDocument/2006/relationships/slideLayout" Target="../slideLayouts/slideLayout289.xml"/><Relationship Id="rId11" Type="http://schemas.openxmlformats.org/officeDocument/2006/relationships/slideLayout" Target="../slideLayouts/slideLayout11.xml"/><Relationship Id="rId53" Type="http://schemas.openxmlformats.org/officeDocument/2006/relationships/slideLayout" Target="../slideLayouts/slideLayout53.xml"/><Relationship Id="rId149" Type="http://schemas.openxmlformats.org/officeDocument/2006/relationships/slideLayout" Target="../slideLayouts/slideLayout149.xml"/><Relationship Id="rId314" Type="http://schemas.openxmlformats.org/officeDocument/2006/relationships/theme" Target="../theme/theme1.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216" Type="http://schemas.openxmlformats.org/officeDocument/2006/relationships/slideLayout" Target="../slideLayouts/slideLayout216.xml"/><Relationship Id="rId258" Type="http://schemas.openxmlformats.org/officeDocument/2006/relationships/slideLayout" Target="../slideLayouts/slideLayout258.xml"/><Relationship Id="rId22" Type="http://schemas.openxmlformats.org/officeDocument/2006/relationships/slideLayout" Target="../slideLayouts/slideLayout22.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71" Type="http://schemas.openxmlformats.org/officeDocument/2006/relationships/slideLayout" Target="../slideLayouts/slideLayout171.xml"/><Relationship Id="rId227" Type="http://schemas.openxmlformats.org/officeDocument/2006/relationships/slideLayout" Target="../slideLayouts/slideLayout227.xml"/><Relationship Id="rId269" Type="http://schemas.openxmlformats.org/officeDocument/2006/relationships/slideLayout" Target="../slideLayouts/slideLayout269.xml"/><Relationship Id="rId33" Type="http://schemas.openxmlformats.org/officeDocument/2006/relationships/slideLayout" Target="../slideLayouts/slideLayout33.xml"/><Relationship Id="rId129" Type="http://schemas.openxmlformats.org/officeDocument/2006/relationships/slideLayout" Target="../slideLayouts/slideLayout129.xml"/><Relationship Id="rId280" Type="http://schemas.openxmlformats.org/officeDocument/2006/relationships/slideLayout" Target="../slideLayouts/slideLayout280.xml"/><Relationship Id="rId75" Type="http://schemas.openxmlformats.org/officeDocument/2006/relationships/slideLayout" Target="../slideLayouts/slideLayout75.xml"/><Relationship Id="rId140" Type="http://schemas.openxmlformats.org/officeDocument/2006/relationships/slideLayout" Target="../slideLayouts/slideLayout140.xml"/><Relationship Id="rId182" Type="http://schemas.openxmlformats.org/officeDocument/2006/relationships/slideLayout" Target="../slideLayouts/slideLayout182.xml"/><Relationship Id="rId6" Type="http://schemas.openxmlformats.org/officeDocument/2006/relationships/slideLayout" Target="../slideLayouts/slideLayout6.xml"/><Relationship Id="rId238" Type="http://schemas.openxmlformats.org/officeDocument/2006/relationships/slideLayout" Target="../slideLayouts/slideLayout238.xml"/><Relationship Id="rId291" Type="http://schemas.openxmlformats.org/officeDocument/2006/relationships/slideLayout" Target="../slideLayouts/slideLayout291.xml"/><Relationship Id="rId305" Type="http://schemas.openxmlformats.org/officeDocument/2006/relationships/slideLayout" Target="../slideLayouts/slideLayout305.xml"/><Relationship Id="rId44" Type="http://schemas.openxmlformats.org/officeDocument/2006/relationships/slideLayout" Target="../slideLayouts/slideLayout44.xml"/><Relationship Id="rId86" Type="http://schemas.openxmlformats.org/officeDocument/2006/relationships/slideLayout" Target="../slideLayouts/slideLayout86.xml"/><Relationship Id="rId151" Type="http://schemas.openxmlformats.org/officeDocument/2006/relationships/slideLayout" Target="../slideLayouts/slideLayout15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slideLayout" Target="../slideLayouts/slideLayout326.xml"/><Relationship Id="rId18" Type="http://schemas.openxmlformats.org/officeDocument/2006/relationships/slideLayout" Target="../slideLayouts/slideLayout331.xml"/><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17" Type="http://schemas.openxmlformats.org/officeDocument/2006/relationships/slideLayout" Target="../slideLayouts/slideLayout330.xml"/><Relationship Id="rId2" Type="http://schemas.openxmlformats.org/officeDocument/2006/relationships/slideLayout" Target="../slideLayouts/slideLayout315.xml"/><Relationship Id="rId16" Type="http://schemas.openxmlformats.org/officeDocument/2006/relationships/slideLayout" Target="../slideLayouts/slideLayout329.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5" Type="http://schemas.openxmlformats.org/officeDocument/2006/relationships/slideLayout" Target="../slideLayouts/slideLayout328.xml"/><Relationship Id="rId10" Type="http://schemas.openxmlformats.org/officeDocument/2006/relationships/slideLayout" Target="../slideLayouts/slideLayout323.xml"/><Relationship Id="rId19" Type="http://schemas.openxmlformats.org/officeDocument/2006/relationships/theme" Target="../theme/theme2.xml"/><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slideLayout" Target="../slideLayouts/slideLayout3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ECEAE7"/>
            </a:gs>
            <a:gs pos="100000">
              <a:srgbClr val="C9C6C0"/>
            </a:gs>
          </a:gsLst>
          <a:path path="circle">
            <a:fillToRect l="50000" t="50000" r="50000" b="50000"/>
          </a:path>
        </a:gradFill>
        <a:effectLst/>
      </p:bgPr>
    </p:bg>
    <p:spTree>
      <p:nvGrpSpPr>
        <p:cNvPr id="1" name=""/>
        <p:cNvGrpSpPr/>
        <p:nvPr/>
      </p:nvGrpSpPr>
      <p:grpSpPr>
        <a:xfrm>
          <a:off x="0" y="0"/>
          <a:ext cx="0" cy="0"/>
          <a:chOff x="0" y="0"/>
          <a:chExt cx="0" cy="0"/>
        </a:xfrm>
      </p:grpSpPr>
      <p:sp>
        <p:nvSpPr>
          <p:cNvPr id="2" name="Rectangle 7"/>
          <p:cNvSpPr/>
          <p:nvPr/>
        </p:nvSpPr>
        <p:spPr>
          <a:xfrm>
            <a:off x="0" y="2019475"/>
            <a:ext cx="12192000" cy="4105942"/>
          </a:xfrm>
          <a:prstGeom prst="rect">
            <a:avLst/>
          </a:prstGeom>
          <a:gradFill>
            <a:gsLst>
              <a:gs pos="0">
                <a:srgbClr val="DFDBD5">
                  <a:alpha val="0"/>
                </a:srgbClr>
              </a:gs>
              <a:gs pos="100000">
                <a:srgbClr val="DFDBD5"/>
              </a:gs>
            </a:gsLst>
            <a:lin ang="5400000"/>
          </a:gradFill>
          <a:ln w="12700">
            <a:miter lim="400000"/>
          </a:ln>
        </p:spPr>
        <p:txBody>
          <a:bodyPr lIns="45719" rIns="45719"/>
          <a:lstStyle/>
          <a:p>
            <a:endParaRPr/>
          </a:p>
        </p:txBody>
      </p:sp>
      <p:pic>
        <p:nvPicPr>
          <p:cNvPr id="3" name="Picture 6" descr="Picture 6"/>
          <p:cNvPicPr>
            <a:picLocks noChangeAspect="1"/>
          </p:cNvPicPr>
          <p:nvPr/>
        </p:nvPicPr>
        <p:blipFill>
          <a:blip r:embed="rId315" cstate="email">
            <a:extLst>
              <a:ext uri="{28A0092B-C50C-407E-A947-70E740481C1C}">
                <a14:useLocalDpi xmlns:a14="http://schemas.microsoft.com/office/drawing/2010/main"/>
              </a:ext>
            </a:extLst>
          </a:blip>
          <a:stretch>
            <a:fillRect/>
          </a:stretch>
        </p:blipFill>
        <p:spPr>
          <a:xfrm>
            <a:off x="0" y="6126479"/>
            <a:ext cx="12192000" cy="731525"/>
          </a:xfrm>
          <a:prstGeom prst="rect">
            <a:avLst/>
          </a:prstGeom>
          <a:ln w="12700">
            <a:miter lim="400000"/>
          </a:ln>
        </p:spPr>
      </p:pic>
      <p:sp>
        <p:nvSpPr>
          <p:cNvPr id="4" name="Straight Connector 9"/>
          <p:cNvSpPr/>
          <p:nvPr/>
        </p:nvSpPr>
        <p:spPr>
          <a:xfrm>
            <a:off x="0" y="6128413"/>
            <a:ext cx="12192000" cy="1"/>
          </a:xfrm>
          <a:prstGeom prst="line">
            <a:avLst/>
          </a:prstGeom>
          <a:ln w="12700">
            <a:solidFill>
              <a:srgbClr val="000001">
                <a:alpha val="20000"/>
              </a:srgbClr>
            </a:solidFill>
          </a:ln>
        </p:spPr>
        <p:txBody>
          <a:bodyPr lIns="45719" rIns="45719"/>
          <a:lstStyle/>
          <a:p>
            <a:endParaRPr/>
          </a:p>
        </p:txBody>
      </p:sp>
      <p:sp>
        <p:nvSpPr>
          <p:cNvPr id="5" name="Slide Number"/>
          <p:cNvSpPr txBox="1">
            <a:spLocks noGrp="1"/>
          </p:cNvSpPr>
          <p:nvPr>
            <p:ph type="sldNum" sz="quarter" idx="2"/>
          </p:nvPr>
        </p:nvSpPr>
        <p:spPr>
          <a:xfrm>
            <a:off x="791403" y="798972"/>
            <a:ext cx="499676" cy="523241"/>
          </a:xfrm>
          <a:prstGeom prst="rect">
            <a:avLst/>
          </a:prstGeom>
          <a:ln w="12700">
            <a:miter lim="400000"/>
          </a:ln>
        </p:spPr>
        <p:txBody>
          <a:bodyPr wrap="none" lIns="45719" rIns="45719">
            <a:spAutoFit/>
          </a:bodyPr>
          <a:lstStyle>
            <a:lvl1pPr algn="r">
              <a:defRPr sz="2800">
                <a:solidFill>
                  <a:schemeClr val="accent1"/>
                </a:solidFill>
              </a:defRPr>
            </a:lvl1pPr>
          </a:lstStyle>
          <a:p>
            <a:fld id="{86CB4B4D-7CA3-9044-876B-883B54F8677D}" type="slidenum">
              <a:t>‹#›</a:t>
            </a:fld>
            <a:endParaRPr/>
          </a:p>
        </p:txBody>
      </p:sp>
      <p:sp>
        <p:nvSpPr>
          <p:cNvPr id="6" name="Title Text"/>
          <p:cNvSpPr txBox="1">
            <a:spLocks noGrp="1"/>
          </p:cNvSpPr>
          <p:nvPr>
            <p:ph type="title"/>
          </p:nvPr>
        </p:nvSpPr>
        <p:spPr>
          <a:xfrm>
            <a:off x="609600" y="274637"/>
            <a:ext cx="109728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Title Text</a:t>
            </a:r>
          </a:p>
        </p:txBody>
      </p:sp>
      <p:sp>
        <p:nvSpPr>
          <p:cNvPr id="7"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 id="2147483771" r:id="rId123"/>
    <p:sldLayoutId id="2147483772" r:id="rId124"/>
    <p:sldLayoutId id="2147483773" r:id="rId125"/>
    <p:sldLayoutId id="2147483774" r:id="rId126"/>
    <p:sldLayoutId id="2147483775" r:id="rId127"/>
    <p:sldLayoutId id="2147483776" r:id="rId128"/>
    <p:sldLayoutId id="2147483777" r:id="rId129"/>
    <p:sldLayoutId id="2147483778" r:id="rId130"/>
    <p:sldLayoutId id="2147483779" r:id="rId131"/>
    <p:sldLayoutId id="2147483780" r:id="rId132"/>
    <p:sldLayoutId id="2147483781" r:id="rId133"/>
    <p:sldLayoutId id="2147483782" r:id="rId134"/>
    <p:sldLayoutId id="2147483783" r:id="rId135"/>
    <p:sldLayoutId id="2147483784" r:id="rId136"/>
    <p:sldLayoutId id="2147483785" r:id="rId137"/>
    <p:sldLayoutId id="2147483786" r:id="rId138"/>
    <p:sldLayoutId id="2147483787" r:id="rId139"/>
    <p:sldLayoutId id="2147483788" r:id="rId140"/>
    <p:sldLayoutId id="2147483789" r:id="rId141"/>
    <p:sldLayoutId id="2147483790" r:id="rId142"/>
    <p:sldLayoutId id="2147483791" r:id="rId143"/>
    <p:sldLayoutId id="2147483792" r:id="rId144"/>
    <p:sldLayoutId id="2147483793" r:id="rId145"/>
    <p:sldLayoutId id="2147483794" r:id="rId146"/>
    <p:sldLayoutId id="2147483795" r:id="rId147"/>
    <p:sldLayoutId id="2147483796" r:id="rId148"/>
    <p:sldLayoutId id="2147483797" r:id="rId149"/>
    <p:sldLayoutId id="2147483798" r:id="rId150"/>
    <p:sldLayoutId id="2147483799" r:id="rId151"/>
    <p:sldLayoutId id="2147483800" r:id="rId152"/>
    <p:sldLayoutId id="2147483801" r:id="rId153"/>
    <p:sldLayoutId id="2147483802" r:id="rId154"/>
    <p:sldLayoutId id="2147483803" r:id="rId155"/>
    <p:sldLayoutId id="2147483804" r:id="rId156"/>
    <p:sldLayoutId id="2147483805" r:id="rId157"/>
    <p:sldLayoutId id="2147483806" r:id="rId158"/>
    <p:sldLayoutId id="2147483807" r:id="rId159"/>
    <p:sldLayoutId id="2147483808" r:id="rId160"/>
    <p:sldLayoutId id="2147483809" r:id="rId161"/>
    <p:sldLayoutId id="2147483810" r:id="rId162"/>
    <p:sldLayoutId id="2147483811" r:id="rId163"/>
    <p:sldLayoutId id="2147483812" r:id="rId164"/>
    <p:sldLayoutId id="2147483813" r:id="rId165"/>
    <p:sldLayoutId id="2147483814" r:id="rId166"/>
    <p:sldLayoutId id="2147483815" r:id="rId167"/>
    <p:sldLayoutId id="2147483816" r:id="rId168"/>
    <p:sldLayoutId id="2147483817" r:id="rId169"/>
    <p:sldLayoutId id="2147483818" r:id="rId170"/>
    <p:sldLayoutId id="2147483819" r:id="rId171"/>
    <p:sldLayoutId id="2147483820" r:id="rId172"/>
    <p:sldLayoutId id="2147483821" r:id="rId173"/>
    <p:sldLayoutId id="2147483822" r:id="rId174"/>
    <p:sldLayoutId id="2147483823" r:id="rId175"/>
    <p:sldLayoutId id="2147483824" r:id="rId176"/>
    <p:sldLayoutId id="2147483825" r:id="rId177"/>
    <p:sldLayoutId id="2147483826" r:id="rId178"/>
    <p:sldLayoutId id="2147483827" r:id="rId179"/>
    <p:sldLayoutId id="2147483828" r:id="rId180"/>
    <p:sldLayoutId id="2147483829" r:id="rId181"/>
    <p:sldLayoutId id="2147483830" r:id="rId182"/>
    <p:sldLayoutId id="2147483831" r:id="rId183"/>
    <p:sldLayoutId id="2147483832" r:id="rId184"/>
    <p:sldLayoutId id="2147483833" r:id="rId185"/>
    <p:sldLayoutId id="2147483834" r:id="rId186"/>
    <p:sldLayoutId id="2147483835" r:id="rId187"/>
    <p:sldLayoutId id="2147483836" r:id="rId188"/>
    <p:sldLayoutId id="2147483837" r:id="rId189"/>
    <p:sldLayoutId id="2147483838" r:id="rId190"/>
    <p:sldLayoutId id="2147483839" r:id="rId191"/>
    <p:sldLayoutId id="2147483840" r:id="rId192"/>
    <p:sldLayoutId id="2147483841" r:id="rId193"/>
    <p:sldLayoutId id="2147483842" r:id="rId194"/>
    <p:sldLayoutId id="2147483843" r:id="rId195"/>
    <p:sldLayoutId id="2147483844" r:id="rId196"/>
    <p:sldLayoutId id="2147483845" r:id="rId197"/>
    <p:sldLayoutId id="2147483846" r:id="rId198"/>
    <p:sldLayoutId id="2147483847" r:id="rId199"/>
    <p:sldLayoutId id="2147483848" r:id="rId200"/>
    <p:sldLayoutId id="2147483849" r:id="rId201"/>
    <p:sldLayoutId id="2147483850" r:id="rId202"/>
    <p:sldLayoutId id="2147483851" r:id="rId203"/>
    <p:sldLayoutId id="2147483852" r:id="rId204"/>
    <p:sldLayoutId id="2147483853" r:id="rId205"/>
    <p:sldLayoutId id="2147483854" r:id="rId206"/>
    <p:sldLayoutId id="2147483855" r:id="rId207"/>
    <p:sldLayoutId id="2147483856" r:id="rId208"/>
    <p:sldLayoutId id="2147483857" r:id="rId209"/>
    <p:sldLayoutId id="2147483858" r:id="rId210"/>
    <p:sldLayoutId id="2147483859" r:id="rId211"/>
    <p:sldLayoutId id="2147483860" r:id="rId212"/>
    <p:sldLayoutId id="2147483861" r:id="rId213"/>
    <p:sldLayoutId id="2147483862" r:id="rId214"/>
    <p:sldLayoutId id="2147483863" r:id="rId215"/>
    <p:sldLayoutId id="2147483864" r:id="rId216"/>
    <p:sldLayoutId id="2147483865" r:id="rId217"/>
    <p:sldLayoutId id="2147483866" r:id="rId218"/>
    <p:sldLayoutId id="2147483867" r:id="rId219"/>
    <p:sldLayoutId id="2147483868" r:id="rId220"/>
    <p:sldLayoutId id="2147483869" r:id="rId221"/>
    <p:sldLayoutId id="2147483870" r:id="rId222"/>
    <p:sldLayoutId id="2147483871" r:id="rId223"/>
    <p:sldLayoutId id="2147483872" r:id="rId224"/>
    <p:sldLayoutId id="2147483873" r:id="rId225"/>
    <p:sldLayoutId id="2147483874" r:id="rId226"/>
    <p:sldLayoutId id="2147483875" r:id="rId227"/>
    <p:sldLayoutId id="2147483876" r:id="rId228"/>
    <p:sldLayoutId id="2147483877" r:id="rId229"/>
    <p:sldLayoutId id="2147483878" r:id="rId230"/>
    <p:sldLayoutId id="2147483879" r:id="rId231"/>
    <p:sldLayoutId id="2147483880" r:id="rId232"/>
    <p:sldLayoutId id="2147483881" r:id="rId233"/>
    <p:sldLayoutId id="2147483882" r:id="rId234"/>
    <p:sldLayoutId id="2147483883" r:id="rId235"/>
    <p:sldLayoutId id="2147483884" r:id="rId236"/>
    <p:sldLayoutId id="2147483885" r:id="rId237"/>
    <p:sldLayoutId id="2147483886" r:id="rId238"/>
    <p:sldLayoutId id="2147483887" r:id="rId239"/>
    <p:sldLayoutId id="2147483888" r:id="rId240"/>
    <p:sldLayoutId id="2147483889" r:id="rId241"/>
    <p:sldLayoutId id="2147483890" r:id="rId242"/>
    <p:sldLayoutId id="2147483891" r:id="rId243"/>
    <p:sldLayoutId id="2147483892" r:id="rId244"/>
    <p:sldLayoutId id="2147483893" r:id="rId245"/>
    <p:sldLayoutId id="2147483894" r:id="rId246"/>
    <p:sldLayoutId id="2147483895" r:id="rId247"/>
    <p:sldLayoutId id="2147483896" r:id="rId248"/>
    <p:sldLayoutId id="2147483897" r:id="rId249"/>
    <p:sldLayoutId id="2147483898" r:id="rId250"/>
    <p:sldLayoutId id="2147483899" r:id="rId251"/>
    <p:sldLayoutId id="2147483900" r:id="rId252"/>
    <p:sldLayoutId id="2147483901" r:id="rId253"/>
    <p:sldLayoutId id="2147483902" r:id="rId254"/>
    <p:sldLayoutId id="2147483903" r:id="rId255"/>
    <p:sldLayoutId id="2147483904" r:id="rId256"/>
    <p:sldLayoutId id="2147483905" r:id="rId257"/>
    <p:sldLayoutId id="2147483906" r:id="rId258"/>
    <p:sldLayoutId id="2147483907" r:id="rId259"/>
    <p:sldLayoutId id="2147483908" r:id="rId260"/>
    <p:sldLayoutId id="2147483909" r:id="rId261"/>
    <p:sldLayoutId id="2147483910" r:id="rId262"/>
    <p:sldLayoutId id="2147483911" r:id="rId263"/>
    <p:sldLayoutId id="2147483912" r:id="rId264"/>
    <p:sldLayoutId id="2147483913" r:id="rId265"/>
    <p:sldLayoutId id="2147483914" r:id="rId266"/>
    <p:sldLayoutId id="2147483915" r:id="rId267"/>
    <p:sldLayoutId id="2147483916" r:id="rId268"/>
    <p:sldLayoutId id="2147483917" r:id="rId269"/>
    <p:sldLayoutId id="2147483918" r:id="rId270"/>
    <p:sldLayoutId id="2147483919" r:id="rId271"/>
    <p:sldLayoutId id="2147483920" r:id="rId272"/>
    <p:sldLayoutId id="2147483921" r:id="rId273"/>
    <p:sldLayoutId id="2147483922" r:id="rId274"/>
    <p:sldLayoutId id="2147483923" r:id="rId275"/>
    <p:sldLayoutId id="2147483924" r:id="rId276"/>
    <p:sldLayoutId id="2147483925" r:id="rId277"/>
    <p:sldLayoutId id="2147483926" r:id="rId278"/>
    <p:sldLayoutId id="2147483927" r:id="rId279"/>
    <p:sldLayoutId id="2147483928" r:id="rId280"/>
    <p:sldLayoutId id="2147483929" r:id="rId281"/>
    <p:sldLayoutId id="2147483930" r:id="rId282"/>
    <p:sldLayoutId id="2147483931" r:id="rId283"/>
    <p:sldLayoutId id="2147483932" r:id="rId284"/>
    <p:sldLayoutId id="2147483933" r:id="rId285"/>
    <p:sldLayoutId id="2147483934" r:id="rId286"/>
    <p:sldLayoutId id="2147483935" r:id="rId287"/>
    <p:sldLayoutId id="2147483936" r:id="rId288"/>
    <p:sldLayoutId id="2147483937" r:id="rId289"/>
    <p:sldLayoutId id="2147483938" r:id="rId290"/>
    <p:sldLayoutId id="2147483939" r:id="rId291"/>
    <p:sldLayoutId id="2147483940" r:id="rId292"/>
    <p:sldLayoutId id="2147483941" r:id="rId293"/>
    <p:sldLayoutId id="2147483942" r:id="rId294"/>
    <p:sldLayoutId id="2147483943" r:id="rId295"/>
    <p:sldLayoutId id="2147483944" r:id="rId296"/>
    <p:sldLayoutId id="2147483945" r:id="rId297"/>
    <p:sldLayoutId id="2147483946" r:id="rId298"/>
    <p:sldLayoutId id="2147483947" r:id="rId299"/>
    <p:sldLayoutId id="2147483948" r:id="rId300"/>
    <p:sldLayoutId id="2147483949" r:id="rId301"/>
    <p:sldLayoutId id="2147483950" r:id="rId302"/>
    <p:sldLayoutId id="2147483951" r:id="rId303"/>
    <p:sldLayoutId id="2147483952" r:id="rId304"/>
    <p:sldLayoutId id="2147483953" r:id="rId305"/>
    <p:sldLayoutId id="2147483954" r:id="rId306"/>
    <p:sldLayoutId id="2147483955" r:id="rId307"/>
    <p:sldLayoutId id="2147483956" r:id="rId308"/>
    <p:sldLayoutId id="2147483957" r:id="rId309"/>
    <p:sldLayoutId id="2147483958" r:id="rId310"/>
    <p:sldLayoutId id="2147483959" r:id="rId311"/>
    <p:sldLayoutId id="2147483960" r:id="rId312"/>
    <p:sldLayoutId id="2147483961" r:id="rId313"/>
  </p:sldLayoutIdLst>
  <p:transition spd="med"/>
  <p:txStyles>
    <p:titleStyle>
      <a:lvl1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mj-lt"/>
          <a:ea typeface="+mj-ea"/>
          <a:cs typeface="+mj-cs"/>
          <a:sym typeface="Gill Sans MT"/>
        </a:defRPr>
      </a:lvl1pPr>
      <a:lvl2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mj-lt"/>
          <a:ea typeface="+mj-ea"/>
          <a:cs typeface="+mj-cs"/>
          <a:sym typeface="Gill Sans MT"/>
        </a:defRPr>
      </a:lvl2pPr>
      <a:lvl3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mj-lt"/>
          <a:ea typeface="+mj-ea"/>
          <a:cs typeface="+mj-cs"/>
          <a:sym typeface="Gill Sans MT"/>
        </a:defRPr>
      </a:lvl3pPr>
      <a:lvl4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mj-lt"/>
          <a:ea typeface="+mj-ea"/>
          <a:cs typeface="+mj-cs"/>
          <a:sym typeface="Gill Sans MT"/>
        </a:defRPr>
      </a:lvl4pPr>
      <a:lvl5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mj-lt"/>
          <a:ea typeface="+mj-ea"/>
          <a:cs typeface="+mj-cs"/>
          <a:sym typeface="Gill Sans MT"/>
        </a:defRPr>
      </a:lvl5pPr>
      <a:lvl6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mj-lt"/>
          <a:ea typeface="+mj-ea"/>
          <a:cs typeface="+mj-cs"/>
          <a:sym typeface="Gill Sans MT"/>
        </a:defRPr>
      </a:lvl6pPr>
      <a:lvl7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mj-lt"/>
          <a:ea typeface="+mj-ea"/>
          <a:cs typeface="+mj-cs"/>
          <a:sym typeface="Gill Sans MT"/>
        </a:defRPr>
      </a:lvl7pPr>
      <a:lvl8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mj-lt"/>
          <a:ea typeface="+mj-ea"/>
          <a:cs typeface="+mj-cs"/>
          <a:sym typeface="Gill Sans MT"/>
        </a:defRPr>
      </a:lvl8pPr>
      <a:lvl9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mj-lt"/>
          <a:ea typeface="+mj-ea"/>
          <a:cs typeface="+mj-cs"/>
          <a:sym typeface="Gill Sans MT"/>
        </a:defRPr>
      </a:lvl9pPr>
    </p:titleStyle>
    <p:bodyStyle>
      <a:lvl1pPr marL="228600" marR="0" indent="-228600" algn="l" defTabSz="914400" rtl="0" latinLnBrk="0">
        <a:lnSpc>
          <a:spcPct val="120000"/>
        </a:lnSpc>
        <a:spcBef>
          <a:spcPts val="1000"/>
        </a:spcBef>
        <a:spcAft>
          <a:spcPts val="0"/>
        </a:spcAft>
        <a:buClr>
          <a:schemeClr val="accent1"/>
        </a:buClr>
        <a:buSzPct val="100000"/>
        <a:buFont typeface="Arial"/>
        <a:buChar char="•"/>
        <a:tabLst/>
        <a:defRPr sz="2000" b="0" i="0" u="none" strike="noStrike" cap="none" spc="0" baseline="0">
          <a:solidFill>
            <a:srgbClr val="000000"/>
          </a:solidFill>
          <a:uFillTx/>
          <a:latin typeface="+mj-lt"/>
          <a:ea typeface="+mj-ea"/>
          <a:cs typeface="+mj-cs"/>
          <a:sym typeface="Gill Sans MT"/>
        </a:defRPr>
      </a:lvl1pPr>
      <a:lvl2pPr marL="711200" marR="0" indent="-254000" algn="l" defTabSz="914400" rtl="0" latinLnBrk="0">
        <a:lnSpc>
          <a:spcPct val="120000"/>
        </a:lnSpc>
        <a:spcBef>
          <a:spcPts val="1000"/>
        </a:spcBef>
        <a:spcAft>
          <a:spcPts val="0"/>
        </a:spcAft>
        <a:buClr>
          <a:schemeClr val="accent1"/>
        </a:buClr>
        <a:buSzPct val="100000"/>
        <a:buFont typeface="Arial"/>
        <a:buChar char="•"/>
        <a:tabLst/>
        <a:defRPr sz="2000" b="0" i="0" u="none" strike="noStrike" cap="none" spc="0" baseline="0">
          <a:solidFill>
            <a:srgbClr val="000000"/>
          </a:solidFill>
          <a:uFillTx/>
          <a:latin typeface="+mj-lt"/>
          <a:ea typeface="+mj-ea"/>
          <a:cs typeface="+mj-cs"/>
          <a:sym typeface="Gill Sans MT"/>
        </a:defRPr>
      </a:lvl2pPr>
      <a:lvl3pPr marL="1200150" marR="0" indent="-285750" algn="l" defTabSz="914400" rtl="0" latinLnBrk="0">
        <a:lnSpc>
          <a:spcPct val="120000"/>
        </a:lnSpc>
        <a:spcBef>
          <a:spcPts val="1000"/>
        </a:spcBef>
        <a:spcAft>
          <a:spcPts val="0"/>
        </a:spcAft>
        <a:buClr>
          <a:schemeClr val="accent1"/>
        </a:buClr>
        <a:buSzPct val="100000"/>
        <a:buFont typeface="Arial"/>
        <a:buChar char="•"/>
        <a:tabLst/>
        <a:defRPr sz="2000" b="0" i="0" u="none" strike="noStrike" cap="none" spc="0" baseline="0">
          <a:solidFill>
            <a:srgbClr val="000000"/>
          </a:solidFill>
          <a:uFillTx/>
          <a:latin typeface="+mj-lt"/>
          <a:ea typeface="+mj-ea"/>
          <a:cs typeface="+mj-cs"/>
          <a:sym typeface="Gill Sans MT"/>
        </a:defRPr>
      </a:lvl3pPr>
      <a:lvl4pPr marL="1698171" marR="0" indent="-326571" algn="l" defTabSz="914400" rtl="0" latinLnBrk="0">
        <a:lnSpc>
          <a:spcPct val="120000"/>
        </a:lnSpc>
        <a:spcBef>
          <a:spcPts val="1000"/>
        </a:spcBef>
        <a:spcAft>
          <a:spcPts val="0"/>
        </a:spcAft>
        <a:buClr>
          <a:schemeClr val="accent1"/>
        </a:buClr>
        <a:buSzPct val="100000"/>
        <a:buFont typeface="Arial"/>
        <a:buChar char="•"/>
        <a:tabLst/>
        <a:defRPr sz="2000" b="0" i="0" u="none" strike="noStrike" cap="none" spc="0" baseline="0">
          <a:solidFill>
            <a:srgbClr val="000000"/>
          </a:solidFill>
          <a:uFillTx/>
          <a:latin typeface="+mj-lt"/>
          <a:ea typeface="+mj-ea"/>
          <a:cs typeface="+mj-cs"/>
          <a:sym typeface="Gill Sans MT"/>
        </a:defRPr>
      </a:lvl4pPr>
      <a:lvl5pPr marL="2209800" marR="0" indent="-381000" algn="l" defTabSz="914400" rtl="0" latinLnBrk="0">
        <a:lnSpc>
          <a:spcPct val="120000"/>
        </a:lnSpc>
        <a:spcBef>
          <a:spcPts val="1000"/>
        </a:spcBef>
        <a:spcAft>
          <a:spcPts val="0"/>
        </a:spcAft>
        <a:buClr>
          <a:schemeClr val="accent1"/>
        </a:buClr>
        <a:buSzPct val="100000"/>
        <a:buFont typeface="Arial"/>
        <a:buChar char="•"/>
        <a:tabLst/>
        <a:defRPr sz="2000" b="0" i="0" u="none" strike="noStrike" cap="none" spc="0" baseline="0">
          <a:solidFill>
            <a:srgbClr val="000000"/>
          </a:solidFill>
          <a:uFillTx/>
          <a:latin typeface="+mj-lt"/>
          <a:ea typeface="+mj-ea"/>
          <a:cs typeface="+mj-cs"/>
          <a:sym typeface="Gill Sans MT"/>
        </a:defRPr>
      </a:lvl5pPr>
      <a:lvl6pPr marL="2667000" marR="0" indent="-381000" algn="l" defTabSz="914400" rtl="0" latinLnBrk="0">
        <a:lnSpc>
          <a:spcPct val="120000"/>
        </a:lnSpc>
        <a:spcBef>
          <a:spcPts val="1000"/>
        </a:spcBef>
        <a:spcAft>
          <a:spcPts val="0"/>
        </a:spcAft>
        <a:buClr>
          <a:schemeClr val="accent1"/>
        </a:buClr>
        <a:buSzPct val="100000"/>
        <a:buFont typeface="Arial"/>
        <a:buChar char="•"/>
        <a:tabLst/>
        <a:defRPr sz="2000" b="0" i="0" u="none" strike="noStrike" cap="none" spc="0" baseline="0">
          <a:solidFill>
            <a:srgbClr val="000000"/>
          </a:solidFill>
          <a:uFillTx/>
          <a:latin typeface="+mj-lt"/>
          <a:ea typeface="+mj-ea"/>
          <a:cs typeface="+mj-cs"/>
          <a:sym typeface="Gill Sans MT"/>
        </a:defRPr>
      </a:lvl6pPr>
      <a:lvl7pPr marL="3124200" marR="0" indent="-381000" algn="l" defTabSz="914400" rtl="0" latinLnBrk="0">
        <a:lnSpc>
          <a:spcPct val="120000"/>
        </a:lnSpc>
        <a:spcBef>
          <a:spcPts val="1000"/>
        </a:spcBef>
        <a:spcAft>
          <a:spcPts val="0"/>
        </a:spcAft>
        <a:buClr>
          <a:schemeClr val="accent1"/>
        </a:buClr>
        <a:buSzPct val="100000"/>
        <a:buFont typeface="Arial"/>
        <a:buChar char="•"/>
        <a:tabLst/>
        <a:defRPr sz="2000" b="0" i="0" u="none" strike="noStrike" cap="none" spc="0" baseline="0">
          <a:solidFill>
            <a:srgbClr val="000000"/>
          </a:solidFill>
          <a:uFillTx/>
          <a:latin typeface="+mj-lt"/>
          <a:ea typeface="+mj-ea"/>
          <a:cs typeface="+mj-cs"/>
          <a:sym typeface="Gill Sans MT"/>
        </a:defRPr>
      </a:lvl7pPr>
      <a:lvl8pPr marL="3581400" marR="0" indent="-381000" algn="l" defTabSz="914400" rtl="0" latinLnBrk="0">
        <a:lnSpc>
          <a:spcPct val="120000"/>
        </a:lnSpc>
        <a:spcBef>
          <a:spcPts val="1000"/>
        </a:spcBef>
        <a:spcAft>
          <a:spcPts val="0"/>
        </a:spcAft>
        <a:buClr>
          <a:schemeClr val="accent1"/>
        </a:buClr>
        <a:buSzPct val="100000"/>
        <a:buFont typeface="Arial"/>
        <a:buChar char="•"/>
        <a:tabLst/>
        <a:defRPr sz="2000" b="0" i="0" u="none" strike="noStrike" cap="none" spc="0" baseline="0">
          <a:solidFill>
            <a:srgbClr val="000000"/>
          </a:solidFill>
          <a:uFillTx/>
          <a:latin typeface="+mj-lt"/>
          <a:ea typeface="+mj-ea"/>
          <a:cs typeface="+mj-cs"/>
          <a:sym typeface="Gill Sans MT"/>
        </a:defRPr>
      </a:lvl8pPr>
      <a:lvl9pPr marL="4038600" marR="0" indent="-381000" algn="l" defTabSz="914400" rtl="0" latinLnBrk="0">
        <a:lnSpc>
          <a:spcPct val="120000"/>
        </a:lnSpc>
        <a:spcBef>
          <a:spcPts val="1000"/>
        </a:spcBef>
        <a:spcAft>
          <a:spcPts val="0"/>
        </a:spcAft>
        <a:buClr>
          <a:schemeClr val="accent1"/>
        </a:buClr>
        <a:buSzPct val="100000"/>
        <a:buFont typeface="Arial"/>
        <a:buChar char="•"/>
        <a:tabLst/>
        <a:defRPr sz="2000" b="0" i="0" u="none" strike="noStrike" cap="none" spc="0" baseline="0">
          <a:solidFill>
            <a:srgbClr val="000000"/>
          </a:solidFill>
          <a:uFillTx/>
          <a:latin typeface="+mj-lt"/>
          <a:ea typeface="+mj-ea"/>
          <a:cs typeface="+mj-cs"/>
          <a:sym typeface="Gill Sans MT"/>
        </a:defRPr>
      </a:lvl9pPr>
    </p:bodyStyle>
    <p:otherStyle>
      <a:lvl1pPr marL="0" marR="0" indent="0" algn="r" defTabSz="9144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Gill Sans MT"/>
        </a:defRPr>
      </a:lvl1pPr>
      <a:lvl2pPr marL="0" marR="0" indent="457200" algn="r" defTabSz="9144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Gill Sans MT"/>
        </a:defRPr>
      </a:lvl2pPr>
      <a:lvl3pPr marL="0" marR="0" indent="914400" algn="r" defTabSz="9144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Gill Sans MT"/>
        </a:defRPr>
      </a:lvl3pPr>
      <a:lvl4pPr marL="0" marR="0" indent="1371600" algn="r" defTabSz="9144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Gill Sans MT"/>
        </a:defRPr>
      </a:lvl4pPr>
      <a:lvl5pPr marL="0" marR="0" indent="1828800" algn="r" defTabSz="9144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Gill Sans MT"/>
        </a:defRPr>
      </a:lvl5pPr>
      <a:lvl6pPr marL="0" marR="0" indent="2286000" algn="r" defTabSz="9144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Gill Sans MT"/>
        </a:defRPr>
      </a:lvl6pPr>
      <a:lvl7pPr marL="0" marR="0" indent="2743200" algn="r" defTabSz="9144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Gill Sans MT"/>
        </a:defRPr>
      </a:lvl7pPr>
      <a:lvl8pPr marL="0" marR="0" indent="3200400" algn="r" defTabSz="9144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Gill Sans MT"/>
        </a:defRPr>
      </a:lvl8pPr>
      <a:lvl9pPr marL="0" marR="0" indent="3657600" algn="r" defTabSz="914400" rtl="0" latinLnBrk="0">
        <a:lnSpc>
          <a:spcPct val="100000"/>
        </a:lnSpc>
        <a:spcBef>
          <a:spcPts val="0"/>
        </a:spcBef>
        <a:spcAft>
          <a:spcPts val="0"/>
        </a:spcAft>
        <a:buClrTx/>
        <a:buSzTx/>
        <a:buFontTx/>
        <a:buNone/>
        <a:tabLst/>
        <a:defRPr sz="2800" b="0" i="0" u="none" strike="noStrike" cap="none" spc="0" baseline="0">
          <a:solidFill>
            <a:schemeClr val="tx1"/>
          </a:solidFill>
          <a:uFillTx/>
          <a:latin typeface="+mn-lt"/>
          <a:ea typeface="+mn-ea"/>
          <a:cs typeface="+mn-cs"/>
          <a:sym typeface="Gill Sans M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6C8A4"/>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A4EE73E-5330-7E3C-9679-D41F2ABAD1C7}"/>
              </a:ext>
            </a:extLst>
          </p:cNvPr>
          <p:cNvSpPr>
            <a:spLocks noGrp="1" noChangeArrowheads="1"/>
          </p:cNvSpPr>
          <p:nvPr>
            <p:ph type="title"/>
          </p:nvPr>
        </p:nvSpPr>
        <p:spPr bwMode="auto">
          <a:xfrm>
            <a:off x="609600" y="533400"/>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8EB45612-36BE-023C-0054-DF0AE9CB2C29}"/>
              </a:ext>
            </a:extLst>
          </p:cNvPr>
          <p:cNvSpPr>
            <a:spLocks noGrp="1" noChangeArrowheads="1"/>
          </p:cNvSpPr>
          <p:nvPr>
            <p:ph type="body" idx="1"/>
          </p:nvPr>
        </p:nvSpPr>
        <p:spPr bwMode="auto">
          <a:xfrm>
            <a:off x="609600" y="1828801"/>
            <a:ext cx="109728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4996" name="Rectangle 4">
            <a:extLst>
              <a:ext uri="{FF2B5EF4-FFF2-40B4-BE49-F238E27FC236}">
                <a16:creationId xmlns:a16="http://schemas.microsoft.com/office/drawing/2014/main" id="{4714AE98-7A8B-6AAD-F307-1297C72FF269}"/>
              </a:ext>
            </a:extLst>
          </p:cNvPr>
          <p:cNvSpPr>
            <a:spLocks noGrp="1" noChangeArrowheads="1"/>
          </p:cNvSpPr>
          <p:nvPr>
            <p:ph type="dt" sz="half" idx="2"/>
          </p:nvPr>
        </p:nvSpPr>
        <p:spPr bwMode="auto">
          <a:xfrm>
            <a:off x="609600" y="6248400"/>
            <a:ext cx="22352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000">
                <a:latin typeface="Arial" panose="020B0604020202020204" pitchFamily="34" charset="0"/>
              </a:defRPr>
            </a:lvl1pPr>
          </a:lstStyle>
          <a:p>
            <a:pPr>
              <a:defRPr/>
            </a:pPr>
            <a:endParaRPr lang="en-US" altLang="en-US"/>
          </a:p>
        </p:txBody>
      </p:sp>
      <p:sp>
        <p:nvSpPr>
          <p:cNvPr id="84997" name="Rectangle 5">
            <a:extLst>
              <a:ext uri="{FF2B5EF4-FFF2-40B4-BE49-F238E27FC236}">
                <a16:creationId xmlns:a16="http://schemas.microsoft.com/office/drawing/2014/main" id="{E3FB48F2-E24F-7001-9359-730E66CAF37E}"/>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anose="020B0604020202020204" pitchFamily="34" charset="0"/>
              </a:defRPr>
            </a:lvl1pPr>
          </a:lstStyle>
          <a:p>
            <a:pPr>
              <a:defRPr/>
            </a:pPr>
            <a:endParaRPr lang="en-US" altLang="en-US"/>
          </a:p>
        </p:txBody>
      </p:sp>
      <p:sp>
        <p:nvSpPr>
          <p:cNvPr id="84998" name="Rectangle 6">
            <a:extLst>
              <a:ext uri="{FF2B5EF4-FFF2-40B4-BE49-F238E27FC236}">
                <a16:creationId xmlns:a16="http://schemas.microsoft.com/office/drawing/2014/main" id="{E220DC80-9C81-2A5F-148C-F9CC1596968D}"/>
              </a:ext>
            </a:extLst>
          </p:cNvPr>
          <p:cNvSpPr>
            <a:spLocks noGrp="1" noChangeArrowheads="1"/>
          </p:cNvSpPr>
          <p:nvPr>
            <p:ph type="sldNum" sz="quarter" idx="4"/>
          </p:nvPr>
        </p:nvSpPr>
        <p:spPr bwMode="auto">
          <a:xfrm>
            <a:off x="9042400" y="6248400"/>
            <a:ext cx="2540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000" smtClean="0">
                <a:latin typeface="Arial" panose="020B0604020202020204" pitchFamily="34" charset="0"/>
              </a:defRPr>
            </a:lvl1pPr>
          </a:lstStyle>
          <a:p>
            <a:pPr>
              <a:defRPr/>
            </a:pPr>
            <a:fld id="{056E8033-8C3E-4EDF-A1C6-15EFDBF48974}" type="slidenum">
              <a:rPr lang="en-US" altLang="en-US"/>
              <a:pPr>
                <a:defRPr/>
              </a:pPr>
              <a:t>‹#›</a:t>
            </a:fld>
            <a:endParaRPr lang="en-US" altLang="en-US"/>
          </a:p>
        </p:txBody>
      </p:sp>
      <p:grpSp>
        <p:nvGrpSpPr>
          <p:cNvPr id="1031" name="Group 7">
            <a:extLst>
              <a:ext uri="{FF2B5EF4-FFF2-40B4-BE49-F238E27FC236}">
                <a16:creationId xmlns:a16="http://schemas.microsoft.com/office/drawing/2014/main" id="{8FBDF30D-38CC-9C36-3656-54367AF85133}"/>
              </a:ext>
            </a:extLst>
          </p:cNvPr>
          <p:cNvGrpSpPr>
            <a:grpSpLocks/>
          </p:cNvGrpSpPr>
          <p:nvPr/>
        </p:nvGrpSpPr>
        <p:grpSpPr bwMode="auto">
          <a:xfrm>
            <a:off x="372533" y="152400"/>
            <a:ext cx="11582400" cy="1600200"/>
            <a:chOff x="176" y="96"/>
            <a:chExt cx="5472" cy="1008"/>
          </a:xfrm>
        </p:grpSpPr>
        <p:sp>
          <p:nvSpPr>
            <p:cNvPr id="1032" name="Line 8">
              <a:extLst>
                <a:ext uri="{FF2B5EF4-FFF2-40B4-BE49-F238E27FC236}">
                  <a16:creationId xmlns:a16="http://schemas.microsoft.com/office/drawing/2014/main" id="{613CC2ED-8C4B-7DFD-6657-FA3EE71C57EF}"/>
                </a:ext>
              </a:extLst>
            </p:cNvPr>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800"/>
            </a:p>
          </p:txBody>
        </p:sp>
        <p:sp>
          <p:nvSpPr>
            <p:cNvPr id="1033" name="Rectangle 9">
              <a:extLst>
                <a:ext uri="{FF2B5EF4-FFF2-40B4-BE49-F238E27FC236}">
                  <a16:creationId xmlns:a16="http://schemas.microsoft.com/office/drawing/2014/main" id="{A6B8824C-FEEF-E9AA-6F5E-F38F2FC46CD3}"/>
                </a:ext>
              </a:extLst>
            </p:cNvPr>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034" name="Rectangle 10">
              <a:extLst>
                <a:ext uri="{FF2B5EF4-FFF2-40B4-BE49-F238E27FC236}">
                  <a16:creationId xmlns:a16="http://schemas.microsoft.com/office/drawing/2014/main" id="{3501A420-5F1F-6776-451B-8540ED6B0895}"/>
                </a:ext>
              </a:extLst>
            </p:cNvPr>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035" name="Rectangle 11">
              <a:extLst>
                <a:ext uri="{FF2B5EF4-FFF2-40B4-BE49-F238E27FC236}">
                  <a16:creationId xmlns:a16="http://schemas.microsoft.com/office/drawing/2014/main" id="{5226E1A0-1BAC-7911-B0EC-ED6C9DA7C464}"/>
                </a:ext>
              </a:extLst>
            </p:cNvPr>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sp>
          <p:nvSpPr>
            <p:cNvPr id="1036" name="Rectangle 12">
              <a:extLst>
                <a:ext uri="{FF2B5EF4-FFF2-40B4-BE49-F238E27FC236}">
                  <a16:creationId xmlns:a16="http://schemas.microsoft.com/office/drawing/2014/main" id="{D24D40FA-2CF3-29B8-EBA6-ACA69DA6D6EE}"/>
                </a:ext>
              </a:extLst>
            </p:cNvPr>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p:spPr>
          <p:txBody>
            <a:bodyPr wrap="none" anchor="ct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ctr" eaLnBrk="1" hangingPunct="1">
                <a:defRPr/>
              </a:pPr>
              <a:endParaRPr lang="en-US" altLang="en-US" sz="2400">
                <a:latin typeface="Times New Roman" panose="02020603050405020304" pitchFamily="18" charset="0"/>
              </a:endParaRPr>
            </a:p>
          </p:txBody>
        </p:sp>
      </p:grpSp>
    </p:spTree>
    <p:extLst>
      <p:ext uri="{BB962C8B-B14F-4D97-AF65-F5344CB8AC3E}">
        <p14:creationId xmlns:p14="http://schemas.microsoft.com/office/powerpoint/2010/main" val="2345872857"/>
      </p:ext>
    </p:extLst>
  </p:cSld>
  <p:clrMap bg1="lt1" tx1="dk1" bg2="lt2" tx2="dk2" accent1="accent1" accent2="accent2" accent3="accent3" accent4="accent4" accent5="accent5" accent6="accent6" hlink="hlink" folHlink="folHlink"/>
  <p:sldLayoutIdLst>
    <p:sldLayoutId id="2147483963" r:id="rId1"/>
    <p:sldLayoutId id="2147483964" r:id="rId2"/>
    <p:sldLayoutId id="2147483965" r:id="rId3"/>
    <p:sldLayoutId id="2147483966" r:id="rId4"/>
    <p:sldLayoutId id="2147483967" r:id="rId5"/>
    <p:sldLayoutId id="2147483968" r:id="rId6"/>
    <p:sldLayoutId id="2147483969" r:id="rId7"/>
    <p:sldLayoutId id="2147483970" r:id="rId8"/>
    <p:sldLayoutId id="2147483971" r:id="rId9"/>
    <p:sldLayoutId id="2147483972" r:id="rId10"/>
    <p:sldLayoutId id="2147483973" r:id="rId11"/>
    <p:sldLayoutId id="2147483974" r:id="rId12"/>
    <p:sldLayoutId id="2147483975" r:id="rId13"/>
    <p:sldLayoutId id="2147483976" r:id="rId14"/>
    <p:sldLayoutId id="2147483977" r:id="rId15"/>
    <p:sldLayoutId id="2147483978" r:id="rId16"/>
    <p:sldLayoutId id="2147483979" r:id="rId17"/>
    <p:sldLayoutId id="2147483980" r:id="rId18"/>
  </p:sldLayoutIdLst>
  <p:transition spd="med">
    <p:zoom dir="in"/>
  </p:transition>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2pPr>
      <a:lvl3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3pPr>
      <a:lvl4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4pPr>
      <a:lvl5pPr algn="l" rtl="0" eaLnBrk="0" fontAlgn="base" hangingPunct="0">
        <a:spcBef>
          <a:spcPct val="0"/>
        </a:spcBef>
        <a:spcAft>
          <a:spcPct val="0"/>
        </a:spcAft>
        <a:defRPr sz="4400">
          <a:solidFill>
            <a:schemeClr val="tx2"/>
          </a:solidFill>
          <a:latin typeface="Times New Roman" panose="02020603050405020304" pitchFamily="18" charset="0"/>
          <a:cs typeface="Arial" panose="020B0604020202020204" pitchFamily="34" charset="0"/>
        </a:defRPr>
      </a:lvl5pPr>
      <a:lvl6pPr marL="4572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6pPr>
      <a:lvl7pPr marL="9144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7pPr>
      <a:lvl8pPr marL="13716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8pPr>
      <a:lvl9pPr marL="1828800" algn="l" rtl="0" fontAlgn="base">
        <a:spcBef>
          <a:spcPct val="0"/>
        </a:spcBef>
        <a:spcAft>
          <a:spcPct val="0"/>
        </a:spcAft>
        <a:defRPr sz="4400">
          <a:solidFill>
            <a:schemeClr val="tx2"/>
          </a:solidFill>
          <a:latin typeface="Times New Roman" panose="02020603050405020304" pitchFamily="18" charset="0"/>
          <a:cs typeface="Arial" panose="020B0604020202020204" pitchFamily="34" charset="0"/>
        </a:defRPr>
      </a:lvl9pPr>
    </p:titleStyle>
    <p:bodyStyle>
      <a:lvl1pPr marL="469900" indent="-469900" algn="l" rtl="0" eaLnBrk="0" fontAlgn="base" hangingPunct="0">
        <a:spcBef>
          <a:spcPct val="20000"/>
        </a:spcBef>
        <a:spcAft>
          <a:spcPct val="0"/>
        </a:spcAft>
        <a:buClr>
          <a:schemeClr val="bg2"/>
        </a:buClr>
        <a:buSzPct val="70000"/>
        <a:buFont typeface="Wingdings" panose="05000000000000000000" pitchFamily="2" charset="2"/>
        <a:buChar char="o"/>
        <a:defRPr sz="3200" kern="1200">
          <a:solidFill>
            <a:schemeClr val="tx1"/>
          </a:solidFill>
          <a:latin typeface="+mn-lt"/>
          <a:ea typeface="+mn-ea"/>
          <a:cs typeface="+mn-cs"/>
        </a:defRPr>
      </a:lvl1pPr>
      <a:lvl2pPr marL="908050" indent="-436563" algn="l" rtl="0" eaLnBrk="0" fontAlgn="base" hangingPunct="0">
        <a:spcBef>
          <a:spcPct val="20000"/>
        </a:spcBef>
        <a:spcAft>
          <a:spcPct val="0"/>
        </a:spcAft>
        <a:buClr>
          <a:schemeClr val="accent2"/>
        </a:buClr>
        <a:buSzPct val="75000"/>
        <a:buFont typeface="Wingdings" panose="05000000000000000000" pitchFamily="2" charset="2"/>
        <a:buChar char="n"/>
        <a:defRPr sz="2800" kern="1200">
          <a:solidFill>
            <a:schemeClr val="tx1"/>
          </a:solidFill>
          <a:latin typeface="+mn-lt"/>
          <a:ea typeface="+mn-ea"/>
          <a:cs typeface="+mn-cs"/>
        </a:defRPr>
      </a:lvl2pPr>
      <a:lvl3pPr marL="1377950" indent="-468313" algn="l" rtl="0" eaLnBrk="0" fontAlgn="base" hangingPunct="0">
        <a:spcBef>
          <a:spcPct val="20000"/>
        </a:spcBef>
        <a:spcAft>
          <a:spcPct val="0"/>
        </a:spcAft>
        <a:buClr>
          <a:schemeClr val="bg2"/>
        </a:buClr>
        <a:buSzPct val="65000"/>
        <a:buFont typeface="Wingdings" panose="05000000000000000000" pitchFamily="2" charset="2"/>
        <a:buChar char="o"/>
        <a:defRPr sz="2400" kern="1200">
          <a:solidFill>
            <a:schemeClr val="tx1"/>
          </a:solidFill>
          <a:latin typeface="+mn-lt"/>
          <a:ea typeface="+mn-ea"/>
          <a:cs typeface="+mn-cs"/>
        </a:defRPr>
      </a:lvl3pPr>
      <a:lvl4pPr marL="1827213" indent="-438150" algn="l" rtl="0" eaLnBrk="0" fontAlgn="base" hangingPunct="0">
        <a:spcBef>
          <a:spcPct val="20000"/>
        </a:spcBef>
        <a:spcAft>
          <a:spcPct val="0"/>
        </a:spcAft>
        <a:buClr>
          <a:schemeClr val="accent2"/>
        </a:buClr>
        <a:buSzPct val="75000"/>
        <a:buFont typeface="Wingdings" panose="05000000000000000000" pitchFamily="2" charset="2"/>
        <a:buChar char="n"/>
        <a:defRPr sz="2000" kern="1200">
          <a:solidFill>
            <a:schemeClr val="tx1"/>
          </a:solidFill>
          <a:latin typeface="+mn-lt"/>
          <a:ea typeface="+mn-ea"/>
          <a:cs typeface="+mn-cs"/>
        </a:defRPr>
      </a:lvl4pPr>
      <a:lvl5pPr marL="2297113" indent="-468313" algn="l" rtl="0" eaLnBrk="0" fontAlgn="base" hangingPunct="0">
        <a:spcBef>
          <a:spcPct val="20000"/>
        </a:spcBef>
        <a:spcAft>
          <a:spcPct val="0"/>
        </a:spcAft>
        <a:buClr>
          <a:schemeClr val="accent1"/>
        </a:buClr>
        <a:buSzPct val="50000"/>
        <a:buFont typeface="Wingdings" panose="05000000000000000000" pitchFamily="2" charset="2"/>
        <a:buChar char="o"/>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9.xml"/></Relationships>
</file>

<file path=ppt/slides/_rels/slide10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9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0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77.xml"/></Relationships>
</file>

<file path=ppt/slides/_rels/slide10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7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10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63.xml"/></Relationships>
</file>

<file path=ppt/slides/_rels/slide10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02.xml"/></Relationships>
</file>

<file path=ppt/slides/_rels/slid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11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14.xml"/></Relationships>
</file>

<file path=ppt/slides/_rels/slide1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02.xml"/></Relationships>
</file>

<file path=ppt/slides/_rels/slide11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0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11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18.xml"/><Relationship Id="rId4" Type="http://schemas.openxmlformats.org/officeDocument/2006/relationships/image" Target="../media/image56.jpeg"/></Relationships>
</file>

<file path=ppt/slides/_rels/slide11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18.xml"/></Relationships>
</file>

<file path=ppt/slides/_rels/slide1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18.xml"/></Relationships>
</file>

<file path=ppt/slides/_rels/slide1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05.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2.xml"/></Relationships>
</file>

<file path=ppt/slides/_rels/slide1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05.xml"/></Relationships>
</file>

<file path=ppt/slides/_rels/slide12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1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0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01.xml"/></Relationships>
</file>

<file path=ppt/slides/_rels/slide12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16.xml"/></Relationships>
</file>

<file path=ppt/slides/_rels/slide12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14.xml"/></Relationships>
</file>

<file path=ppt/slides/_rels/slide12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14.xml"/></Relationships>
</file>

<file path=ppt/slides/_rels/slide12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5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3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5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58.xml"/><Relationship Id="rId4" Type="http://schemas.openxmlformats.org/officeDocument/2006/relationships/image" Target="../media/image68.jpeg"/></Relationships>
</file>

<file path=ppt/slides/_rels/slide13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58.xml"/><Relationship Id="rId4" Type="http://schemas.openxmlformats.org/officeDocument/2006/relationships/image" Target="../media/image68.jpe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4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52.xml"/></Relationships>
</file>

<file path=ppt/slides/_rels/slide14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5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4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43.xml"/></Relationships>
</file>

<file path=ppt/slides/_rels/slide16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5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6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1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63.xml"/></Relationships>
</file>

<file path=ppt/slides/_rels/slide16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6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17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7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17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77.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17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66.xml"/><Relationship Id="rId4" Type="http://schemas.openxmlformats.org/officeDocument/2006/relationships/image" Target="../media/image78.jpeg"/></Relationships>
</file>

<file path=ppt/slides/_rels/slide17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66.xml"/><Relationship Id="rId4" Type="http://schemas.openxmlformats.org/officeDocument/2006/relationships/image" Target="../media/image78.jpe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18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hyperlink" Target="http://cojs.org/cojswiki/images/0/04/Tel_Al_Rimah_Stele.jpg" TargetMode="External"/><Relationship Id="rId1" Type="http://schemas.openxmlformats.org/officeDocument/2006/relationships/slideLayout" Target="../slideLayouts/slideLayout277.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18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75.xml"/></Relationships>
</file>

<file path=ppt/slides/_rels/slide18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80.xml"/><Relationship Id="rId4" Type="http://schemas.openxmlformats.org/officeDocument/2006/relationships/image" Target="../media/image83.jpeg"/></Relationships>
</file>

<file path=ppt/slides/_rels/slide18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63.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6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19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6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19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75.xml"/></Relationships>
</file>

<file path=ppt/slides/_rels/slide19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7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198.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77.xml"/></Relationships>
</file>

<file path=ppt/slides/_rels/slide19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7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02.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75.xml"/></Relationships>
</file>

<file path=ppt/slides/_rels/slide20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77.xml"/></Relationships>
</file>

<file path=ppt/slides/_rels/slide20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77.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06.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75.xml"/></Relationships>
</file>

<file path=ppt/slides/_rels/slide20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7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0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6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66.xml"/></Relationships>
</file>

<file path=ppt/slides/_rels/slide21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cojs.org/cojswiki/images/5/5d/Nimrud_Prism.jpg" TargetMode="External"/><Relationship Id="rId1" Type="http://schemas.openxmlformats.org/officeDocument/2006/relationships/slideLayout" Target="../slideLayouts/slideLayout263.xml"/></Relationships>
</file>

<file path=ppt/slides/_rels/slide21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63.xml"/></Relationships>
</file>

<file path=ppt/slides/_rels/slide21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6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2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80.xml"/><Relationship Id="rId4" Type="http://schemas.openxmlformats.org/officeDocument/2006/relationships/image" Target="../media/image99.jpeg"/></Relationships>
</file>

<file path=ppt/slides/_rels/slide22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80.xml"/><Relationship Id="rId4" Type="http://schemas.openxmlformats.org/officeDocument/2006/relationships/image" Target="../media/image99.jpe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65.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65.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3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266.xml"/></Relationships>
</file>

<file path=ppt/slides/_rels/slide2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slideLayout" Target="../slideLayouts/slideLayout27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3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82.xml"/></Relationships>
</file>

<file path=ppt/slides/_rels/slide23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28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3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7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40.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77.xml"/></Relationships>
</file>

<file path=ppt/slides/_rels/slide24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82.xml"/><Relationship Id="rId4" Type="http://schemas.openxmlformats.org/officeDocument/2006/relationships/image" Target="../media/image110.jpeg"/></Relationships>
</file>

<file path=ppt/slides/_rels/slide24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82.xml"/><Relationship Id="rId4" Type="http://schemas.openxmlformats.org/officeDocument/2006/relationships/image" Target="../media/image110.jpeg"/></Relationships>
</file>

<file path=ppt/slides/_rels/slide243.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84.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45.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77.xml"/></Relationships>
</file>

<file path=ppt/slides/_rels/slide246.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75.xml"/></Relationships>
</file>

<file path=ppt/slides/_rels/slide24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63.xml"/></Relationships>
</file>

<file path=ppt/slides/_rels/slide248.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63.xml"/></Relationships>
</file>

<file path=ppt/slides/_rels/slide249.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6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5.xml"/></Relationships>
</file>

<file path=ppt/slides/_rels/slide25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63.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5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86.xml"/></Relationships>
</file>

<file path=ppt/slides/_rels/slide25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86.xml"/></Relationships>
</file>

<file path=ppt/slides/_rels/slide25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86.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6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6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7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263.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7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8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6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6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0.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75.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69.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29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90.xml"/></Relationships>
</file>

<file path=ppt/slides/_rels/slide29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9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_rels/slide4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26.xml"/></Relationships>
</file>

<file path=ppt/slides/_rels/slide4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6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25.xml"/></Relationships>
</file>

<file path=ppt/slides/_rels/slide5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9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6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0.xml"/></Relationships>
</file>

<file path=ppt/slides/_rels/slide6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0.xml"/></Relationships>
</file>

<file path=ppt/slides/_rels/slide65.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180.xml"/><Relationship Id="rId6" Type="http://schemas.openxmlformats.org/officeDocument/2006/relationships/image" Target="../media/image21.png"/><Relationship Id="rId5" Type="http://schemas.microsoft.com/office/2007/relationships/hdphoto" Target="../media/hdphoto3.wdp"/><Relationship Id="rId4" Type="http://schemas.openxmlformats.org/officeDocument/2006/relationships/image" Target="../media/image20.png"/></Relationships>
</file>

<file path=ppt/slides/_rels/slide6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77.xml"/></Relationships>
</file>

<file path=ppt/slides/_rels/slide6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94.xml"/><Relationship Id="rId4" Type="http://schemas.openxmlformats.org/officeDocument/2006/relationships/image" Target="../media/image26.jpeg"/></Relationships>
</file>

<file path=ppt/slides/_rels/slide6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94.xml"/><Relationship Id="rId4" Type="http://schemas.openxmlformats.org/officeDocument/2006/relationships/image" Target="../media/image26.jpeg"/></Relationships>
</file>

<file path=ppt/slides/_rels/slide6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92.xml"/></Relationships>
</file>

<file path=ppt/slides/_rels/slide7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80.xml"/><Relationship Id="rId4" Type="http://schemas.openxmlformats.org/officeDocument/2006/relationships/image" Target="../media/image31.jpeg"/></Relationships>
</file>

<file path=ppt/slides/_rels/slide7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77.xml"/></Relationships>
</file>

<file path=ppt/slides/_rels/slide7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7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7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4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44.xml"/></Relationships>
</file>

<file path=ppt/slides/_rels/slide8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41.xml"/></Relationships>
</file>

<file path=ppt/slides/_rels/slide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5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0.xml"/></Relationships>
</file>

<file path=ppt/slides/_rels/slide8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5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8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8.xml"/></Relationships>
</file>

<file path=ppt/slides/_rels/slide8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5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9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7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76.xml"/></Relationships>
</file>

<file path=ppt/slides/_rels/slide9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77.xml"/></Relationships>
</file>

<file path=ppt/slides/_rels/slide9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80.xml"/><Relationship Id="rId4" Type="http://schemas.openxmlformats.org/officeDocument/2006/relationships/image" Target="../media/image44.jpeg"/></Relationships>
</file>

<file path=ppt/slides/_rels/slide9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80.xml"/><Relationship Id="rId4" Type="http://schemas.openxmlformats.org/officeDocument/2006/relationships/image" Target="../media/image44.jpeg"/></Relationships>
</file>

<file path=ppt/slides/_rels/slide9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41.xml"/></Relationships>
</file>

<file path=ppt/slides/_rels/slide9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98" name="Picture 2" descr="Picture 2"/>
          <p:cNvPicPr>
            <a:picLocks noChangeAspect="1"/>
          </p:cNvPicPr>
          <p:nvPr/>
        </p:nvPicPr>
        <p:blipFill>
          <a:blip r:embed="rId2"/>
          <a:stretch>
            <a:fillRect/>
          </a:stretch>
        </p:blipFill>
        <p:spPr>
          <a:xfrm>
            <a:off x="882126" y="863600"/>
            <a:ext cx="10427746" cy="3873500"/>
          </a:xfrm>
          <a:prstGeom prst="rect">
            <a:avLst/>
          </a:prstGeom>
          <a:ln w="12700">
            <a:miter lim="400000"/>
          </a:ln>
        </p:spPr>
      </p:pic>
      <p:sp>
        <p:nvSpPr>
          <p:cNvPr id="4699" name="TextBox 3"/>
          <p:cNvSpPr txBox="1"/>
          <p:nvPr/>
        </p:nvSpPr>
        <p:spPr>
          <a:xfrm>
            <a:off x="927846" y="4920515"/>
            <a:ext cx="10336305" cy="853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defRPr sz="3200" b="1">
                <a:solidFill>
                  <a:srgbClr val="F2E3FC"/>
                </a:solidFill>
                <a:effectLst>
                  <a:outerShdw blurRad="38100" dist="38100" dir="2700000" rotWithShape="0">
                    <a:srgbClr val="000000">
                      <a:alpha val="43137"/>
                    </a:srgbClr>
                  </a:outerShdw>
                </a:effectLst>
                <a:latin typeface="Berlin Sans FB Demi"/>
                <a:ea typeface="Berlin Sans FB Demi"/>
                <a:cs typeface="Berlin Sans FB Demi"/>
                <a:sym typeface="Berlin Sans FB Demi"/>
              </a:defRPr>
            </a:pPr>
            <a:r>
              <a:rPr dirty="0"/>
              <a:t>-----KINGS AND PROPHETS-----</a:t>
            </a:r>
          </a:p>
          <a:p>
            <a:pPr algn="ctr" defTabSz="457200">
              <a:defRPr b="1">
                <a:solidFill>
                  <a:srgbClr val="F2E3FC"/>
                </a:solidFill>
                <a:effectLst>
                  <a:outerShdw blurRad="38100" dist="38100" dir="2700000" rotWithShape="0">
                    <a:srgbClr val="000000">
                      <a:alpha val="43137"/>
                    </a:srgbClr>
                  </a:outerShdw>
                </a:effectLst>
                <a:latin typeface="Berlin Sans FB Demi"/>
                <a:ea typeface="Berlin Sans FB Demi"/>
                <a:cs typeface="Berlin Sans FB Demi"/>
                <a:sym typeface="Berlin Sans FB Demi"/>
              </a:defRPr>
            </a:pPr>
            <a:r>
              <a:rPr dirty="0"/>
              <a:t>(Week </a:t>
            </a:r>
            <a:r>
              <a:rPr lang="en-US" dirty="0"/>
              <a:t>2</a:t>
            </a:r>
            <a:r>
              <a:rPr dirty="0"/>
              <a:t>)</a:t>
            </a:r>
          </a:p>
        </p:txBody>
      </p:sp>
      <p:sp>
        <p:nvSpPr>
          <p:cNvPr id="4700" name="TextBox 3"/>
          <p:cNvSpPr txBox="1"/>
          <p:nvPr/>
        </p:nvSpPr>
        <p:spPr>
          <a:xfrm>
            <a:off x="927846" y="5782290"/>
            <a:ext cx="10336305" cy="853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defTabSz="457200">
              <a:defRPr sz="3200" b="1">
                <a:solidFill>
                  <a:srgbClr val="F2E3FC"/>
                </a:solidFill>
                <a:effectLst>
                  <a:outerShdw blurRad="38100" dist="38100" dir="2700000" rotWithShape="0">
                    <a:srgbClr val="000000">
                      <a:alpha val="43137"/>
                    </a:srgbClr>
                  </a:outerShdw>
                </a:effectLst>
                <a:latin typeface="Berlin Sans FB Demi"/>
                <a:ea typeface="Berlin Sans FB Demi"/>
                <a:cs typeface="Berlin Sans FB Demi"/>
                <a:sym typeface="Berlin Sans FB Demi"/>
              </a:defRPr>
            </a:pPr>
            <a:r>
              <a:rPr dirty="0"/>
              <a:t>-----REYES Y PROFETAS-----</a:t>
            </a:r>
          </a:p>
          <a:p>
            <a:pPr algn="ctr" defTabSz="457200">
              <a:defRPr b="1">
                <a:solidFill>
                  <a:srgbClr val="F2E3FC"/>
                </a:solidFill>
                <a:effectLst>
                  <a:outerShdw blurRad="38100" dist="38100" dir="2700000" rotWithShape="0">
                    <a:srgbClr val="000000">
                      <a:alpha val="43137"/>
                    </a:srgbClr>
                  </a:outerShdw>
                </a:effectLst>
                <a:latin typeface="Berlin Sans FB Demi"/>
                <a:ea typeface="Berlin Sans FB Demi"/>
                <a:cs typeface="Berlin Sans FB Demi"/>
                <a:sym typeface="Berlin Sans FB Demi"/>
              </a:defRPr>
            </a:pPr>
            <a:r>
              <a:rPr dirty="0"/>
              <a:t>(Semana </a:t>
            </a:r>
            <a:r>
              <a:rPr lang="en-US" dirty="0"/>
              <a:t>2</a:t>
            </a:r>
            <a:r>
              <a:rPr dirty="0"/>
              <a:t>)</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9" name="Picture 1" descr="Picture 1"/>
          <p:cNvPicPr>
            <a:picLocks noChangeAspect="1"/>
          </p:cNvPicPr>
          <p:nvPr/>
        </p:nvPicPr>
        <p:blipFill>
          <a:blip r:embed="rId2"/>
          <a:stretch>
            <a:fillRect/>
          </a:stretch>
        </p:blipFill>
        <p:spPr>
          <a:xfrm>
            <a:off x="1524000" y="0"/>
            <a:ext cx="9144000" cy="6858000"/>
          </a:xfrm>
          <a:prstGeom prst="rect">
            <a:avLst/>
          </a:prstGeom>
          <a:ln w="12700">
            <a:miter lim="400000"/>
          </a:ln>
        </p:spPr>
      </p:pic>
      <p:sp>
        <p:nvSpPr>
          <p:cNvPr id="4750" name="Rectangle 2"/>
          <p:cNvSpPr/>
          <p:nvPr/>
        </p:nvSpPr>
        <p:spPr>
          <a:xfrm>
            <a:off x="1696720" y="3972559"/>
            <a:ext cx="2550161" cy="2489201"/>
          </a:xfrm>
          <a:prstGeom prst="rect">
            <a:avLst/>
          </a:prstGeom>
          <a:solidFill>
            <a:srgbClr val="FFFFFF"/>
          </a:solidFill>
          <a:ln w="12700">
            <a:miter lim="400000"/>
          </a:ln>
        </p:spPr>
        <p:txBody>
          <a:bodyPr lIns="45719" rIns="45719" anchor="ctr"/>
          <a:lstStyle/>
          <a:p>
            <a:pPr algn="ctr" defTabSz="457200">
              <a:defRPr>
                <a:solidFill>
                  <a:srgbClr val="FFFFFF"/>
                </a:solidFill>
                <a:latin typeface="Arial"/>
                <a:ea typeface="Arial"/>
                <a:cs typeface="Arial"/>
                <a:sym typeface="Arial"/>
              </a:defRPr>
            </a:pPr>
            <a:endParaRPr/>
          </a:p>
        </p:txBody>
      </p:sp>
      <p:sp>
        <p:nvSpPr>
          <p:cNvPr id="4751" name="TextBox 4"/>
          <p:cNvSpPr txBox="1"/>
          <p:nvPr/>
        </p:nvSpPr>
        <p:spPr>
          <a:xfrm>
            <a:off x="1742439" y="204527"/>
            <a:ext cx="2661922" cy="27771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457200">
              <a:defRPr sz="2400" b="1">
                <a:solidFill>
                  <a:srgbClr val="161616"/>
                </a:solidFill>
                <a:latin typeface="Arial"/>
                <a:ea typeface="Arial"/>
                <a:cs typeface="Arial"/>
                <a:sym typeface="Arial"/>
              </a:defRPr>
            </a:pPr>
            <a:r>
              <a:t>Leningrad Codex (AD 1008)</a:t>
            </a:r>
            <a:endParaRPr>
              <a:solidFill>
                <a:srgbClr val="FFFFFF"/>
              </a:solidFill>
            </a:endParaRPr>
          </a:p>
          <a:p>
            <a:pPr marL="342900" indent="-342900" defTabSz="457200">
              <a:buSzPct val="100000"/>
              <a:buFont typeface="Arial"/>
              <a:buChar char="•"/>
              <a:defRPr sz="2000">
                <a:solidFill>
                  <a:srgbClr val="161616"/>
                </a:solidFill>
                <a:latin typeface="Arial"/>
                <a:ea typeface="Arial"/>
                <a:cs typeface="Arial"/>
                <a:sym typeface="Arial"/>
              </a:defRPr>
            </a:pPr>
            <a:r>
              <a:t>Entire OT in Hebrew</a:t>
            </a:r>
            <a:endParaRPr>
              <a:solidFill>
                <a:srgbClr val="FFFFFF"/>
              </a:solidFill>
            </a:endParaRPr>
          </a:p>
          <a:p>
            <a:pPr marL="342900" indent="-342900" defTabSz="457200">
              <a:buSzPct val="100000"/>
              <a:buFont typeface="Arial"/>
              <a:buChar char="•"/>
              <a:defRPr sz="2000">
                <a:solidFill>
                  <a:srgbClr val="161616"/>
                </a:solidFill>
                <a:latin typeface="Arial"/>
                <a:ea typeface="Arial"/>
                <a:cs typeface="Arial"/>
                <a:sym typeface="Arial"/>
              </a:defRPr>
            </a:pPr>
            <a:r>
              <a:t>Page 1 of Genesis (1:1-26)</a:t>
            </a:r>
            <a:endParaRPr>
              <a:solidFill>
                <a:srgbClr val="FFFFFF"/>
              </a:solidFill>
            </a:endParaRPr>
          </a:p>
          <a:p>
            <a:pPr defTabSz="457200">
              <a:defRPr sz="2400" b="1">
                <a:solidFill>
                  <a:srgbClr val="161616"/>
                </a:solidFill>
                <a:latin typeface="Arial"/>
                <a:ea typeface="Arial"/>
                <a:cs typeface="Arial"/>
                <a:sym typeface="Arial"/>
              </a:defRPr>
            </a:pPr>
            <a:endParaRPr>
              <a:solidFill>
                <a:srgbClr val="FFFFFF"/>
              </a:solidFill>
            </a:endParaRPr>
          </a:p>
          <a:p>
            <a:pPr defTabSz="457200">
              <a:defRPr sz="1600">
                <a:solidFill>
                  <a:srgbClr val="161616"/>
                </a:solidFill>
                <a:latin typeface="Arial"/>
                <a:ea typeface="Arial"/>
                <a:cs typeface="Arial"/>
                <a:sym typeface="Arial"/>
              </a:defRPr>
            </a:pPr>
            <a:r>
              <a:t>National Library of Russia</a:t>
            </a:r>
            <a:endParaRPr>
              <a:solidFill>
                <a:srgbClr val="FFFFFF"/>
              </a:solidFill>
            </a:endParaRPr>
          </a:p>
          <a:p>
            <a:pPr defTabSz="457200">
              <a:defRPr sz="1600">
                <a:solidFill>
                  <a:srgbClr val="161616"/>
                </a:solidFill>
                <a:latin typeface="Arial"/>
                <a:ea typeface="Arial"/>
                <a:cs typeface="Arial"/>
                <a:sym typeface="Arial"/>
              </a:defRPr>
            </a:pPr>
            <a:r>
              <a:t>(St. Petersburg)</a:t>
            </a:r>
          </a:p>
        </p:txBody>
      </p:sp>
      <p:sp>
        <p:nvSpPr>
          <p:cNvPr id="4752" name="Slide Number Placeholder 3"/>
          <p:cNvSpPr txBox="1">
            <a:spLocks noGrp="1"/>
          </p:cNvSpPr>
          <p:nvPr>
            <p:ph type="sldNum" sz="quarter" idx="2"/>
          </p:nvPr>
        </p:nvSpPr>
        <p:spPr>
          <a:xfrm>
            <a:off x="11336997" y="6248400"/>
            <a:ext cx="245403" cy="2269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stStyle>
          <a:p>
            <a:fld id="{86CB4B4D-7CA3-9044-876B-883B54F8677D}" type="slidenum">
              <a:t>10</a:t>
            </a:fld>
            <a:endParaRPr/>
          </a:p>
        </p:txBody>
      </p:sp>
      <p:sp>
        <p:nvSpPr>
          <p:cNvPr id="4753" name="TextBox 4"/>
          <p:cNvSpPr txBox="1"/>
          <p:nvPr/>
        </p:nvSpPr>
        <p:spPr>
          <a:xfrm>
            <a:off x="1742439" y="3332931"/>
            <a:ext cx="2661922" cy="32932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457200">
              <a:defRPr sz="2400" b="1">
                <a:solidFill>
                  <a:srgbClr val="161616"/>
                </a:solidFill>
                <a:latin typeface="Arial"/>
                <a:ea typeface="Arial"/>
                <a:cs typeface="Arial"/>
                <a:sym typeface="Arial"/>
              </a:defRPr>
            </a:pPr>
            <a:r>
              <a:rPr dirty="0" err="1">
                <a:solidFill>
                  <a:srgbClr val="002060"/>
                </a:solidFill>
              </a:rPr>
              <a:t>Códice</a:t>
            </a:r>
            <a:r>
              <a:rPr dirty="0">
                <a:solidFill>
                  <a:srgbClr val="002060"/>
                </a:solidFill>
              </a:rPr>
              <a:t> de </a:t>
            </a:r>
            <a:r>
              <a:rPr dirty="0" err="1">
                <a:solidFill>
                  <a:srgbClr val="002060"/>
                </a:solidFill>
              </a:rPr>
              <a:t>Leningrado</a:t>
            </a:r>
            <a:r>
              <a:rPr dirty="0">
                <a:solidFill>
                  <a:srgbClr val="002060"/>
                </a:solidFill>
              </a:rPr>
              <a:t>  (1008 DC)</a:t>
            </a:r>
          </a:p>
          <a:p>
            <a:pPr marL="342900" indent="-342900" defTabSz="457200">
              <a:buSzPct val="100000"/>
              <a:buFont typeface="Arial"/>
              <a:buChar char="•"/>
              <a:defRPr sz="2000">
                <a:solidFill>
                  <a:srgbClr val="161616"/>
                </a:solidFill>
                <a:latin typeface="Arial"/>
                <a:ea typeface="Arial"/>
                <a:cs typeface="Arial"/>
                <a:sym typeface="Arial"/>
              </a:defRPr>
            </a:pPr>
            <a:r>
              <a:rPr dirty="0">
                <a:solidFill>
                  <a:srgbClr val="002060"/>
                </a:solidFill>
              </a:rPr>
              <a:t>AT </a:t>
            </a:r>
            <a:r>
              <a:rPr dirty="0" err="1">
                <a:solidFill>
                  <a:srgbClr val="002060"/>
                </a:solidFill>
              </a:rPr>
              <a:t>Completo</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Hebreo</a:t>
            </a:r>
            <a:endParaRPr dirty="0">
              <a:solidFill>
                <a:srgbClr val="002060"/>
              </a:solidFill>
            </a:endParaRPr>
          </a:p>
          <a:p>
            <a:pPr marL="342900" indent="-342900" defTabSz="457200">
              <a:buSzPct val="100000"/>
              <a:buFont typeface="Arial"/>
              <a:buChar char="•"/>
              <a:defRPr sz="2000">
                <a:solidFill>
                  <a:srgbClr val="161616"/>
                </a:solidFill>
                <a:latin typeface="Arial"/>
                <a:ea typeface="Arial"/>
                <a:cs typeface="Arial"/>
                <a:sym typeface="Arial"/>
              </a:defRPr>
            </a:pPr>
            <a:r>
              <a:rPr dirty="0" err="1">
                <a:solidFill>
                  <a:srgbClr val="002060"/>
                </a:solidFill>
              </a:rPr>
              <a:t>Página</a:t>
            </a:r>
            <a:r>
              <a:rPr dirty="0">
                <a:solidFill>
                  <a:srgbClr val="002060"/>
                </a:solidFill>
              </a:rPr>
              <a:t> 1 de </a:t>
            </a:r>
            <a:r>
              <a:rPr dirty="0" err="1">
                <a:solidFill>
                  <a:srgbClr val="002060"/>
                </a:solidFill>
              </a:rPr>
              <a:t>Génesis</a:t>
            </a:r>
            <a:r>
              <a:rPr dirty="0">
                <a:solidFill>
                  <a:srgbClr val="002060"/>
                </a:solidFill>
              </a:rPr>
              <a:t> (1:1-26)</a:t>
            </a:r>
          </a:p>
          <a:p>
            <a:pPr defTabSz="457200">
              <a:defRPr sz="2400" b="1">
                <a:solidFill>
                  <a:srgbClr val="161616"/>
                </a:solidFill>
                <a:latin typeface="Arial"/>
                <a:ea typeface="Arial"/>
                <a:cs typeface="Arial"/>
                <a:sym typeface="Arial"/>
              </a:defRPr>
            </a:pPr>
            <a:endParaRPr dirty="0">
              <a:solidFill>
                <a:srgbClr val="002060"/>
              </a:solidFill>
            </a:endParaRPr>
          </a:p>
          <a:p>
            <a:pPr defTabSz="457200">
              <a:defRPr sz="1600">
                <a:solidFill>
                  <a:srgbClr val="161616"/>
                </a:solidFill>
                <a:latin typeface="Arial"/>
                <a:ea typeface="Arial"/>
                <a:cs typeface="Arial"/>
                <a:sym typeface="Arial"/>
              </a:defRPr>
            </a:pPr>
            <a:r>
              <a:rPr dirty="0" err="1">
                <a:solidFill>
                  <a:srgbClr val="002060"/>
                </a:solidFill>
              </a:rPr>
              <a:t>Biblioteca</a:t>
            </a:r>
            <a:r>
              <a:rPr dirty="0">
                <a:solidFill>
                  <a:srgbClr val="002060"/>
                </a:solidFill>
              </a:rPr>
              <a:t> Nacional de </a:t>
            </a:r>
            <a:r>
              <a:rPr dirty="0" err="1">
                <a:solidFill>
                  <a:srgbClr val="002060"/>
                </a:solidFill>
              </a:rPr>
              <a:t>Rusia</a:t>
            </a:r>
            <a:r>
              <a:rPr dirty="0">
                <a:solidFill>
                  <a:srgbClr val="002060"/>
                </a:solidFill>
              </a:rPr>
              <a:t> (San </a:t>
            </a:r>
            <a:r>
              <a:rPr dirty="0" err="1">
                <a:solidFill>
                  <a:srgbClr val="002060"/>
                </a:solidFill>
              </a:rPr>
              <a:t>Petersburgo</a:t>
            </a:r>
            <a:r>
              <a:rPr dirty="0">
                <a:solidFill>
                  <a:srgbClr val="002060"/>
                </a:solidFill>
              </a:rPr>
              <a:t>)</a:t>
            </a: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0" name="Rectangle 2"/>
          <p:cNvSpPr txBox="1">
            <a:spLocks noGrp="1"/>
          </p:cNvSpPr>
          <p:nvPr>
            <p:ph type="title"/>
          </p:nvPr>
        </p:nvSpPr>
        <p:spPr>
          <a:xfrm>
            <a:off x="1600200" y="152400"/>
            <a:ext cx="8229600" cy="685800"/>
          </a:xfrm>
          <a:prstGeom prst="rect">
            <a:avLst/>
          </a:prstGeom>
        </p:spPr>
        <p:txBody>
          <a:bodyPr/>
          <a:lstStyle>
            <a:lvl1pPr>
              <a:defRPr sz="3600">
                <a:solidFill>
                  <a:srgbClr val="660000"/>
                </a:solidFill>
              </a:defRPr>
            </a:lvl1pPr>
          </a:lstStyle>
          <a:p>
            <a:r>
              <a:t>Deidades/Ba’al del ACO</a:t>
            </a:r>
          </a:p>
        </p:txBody>
      </p:sp>
      <p:pic>
        <p:nvPicPr>
          <p:cNvPr id="5291" name="Picture 3" descr="Picture 3"/>
          <p:cNvPicPr>
            <a:picLocks noChangeAspect="1"/>
          </p:cNvPicPr>
          <p:nvPr/>
        </p:nvPicPr>
        <p:blipFill>
          <a:blip r:embed="rId2"/>
          <a:stretch>
            <a:fillRect/>
          </a:stretch>
        </p:blipFill>
        <p:spPr>
          <a:xfrm>
            <a:off x="286416" y="1034715"/>
            <a:ext cx="3824289" cy="5486401"/>
          </a:xfrm>
          <a:prstGeom prst="rect">
            <a:avLst/>
          </a:prstGeom>
          <a:ln w="12700">
            <a:miter lim="400000"/>
          </a:ln>
        </p:spPr>
      </p:pic>
      <p:sp>
        <p:nvSpPr>
          <p:cNvPr id="5292" name="Rectangle 4"/>
          <p:cNvSpPr txBox="1">
            <a:spLocks noGrp="1"/>
          </p:cNvSpPr>
          <p:nvPr>
            <p:ph type="body" sz="half" idx="1"/>
          </p:nvPr>
        </p:nvSpPr>
        <p:spPr>
          <a:xfrm>
            <a:off x="4175709" y="1034713"/>
            <a:ext cx="7659355" cy="2286002"/>
          </a:xfrm>
          <a:prstGeom prst="rect">
            <a:avLst/>
          </a:prstGeom>
        </p:spPr>
        <p:txBody>
          <a:bodyPr/>
          <a:lstStyle/>
          <a:p>
            <a:pPr>
              <a:lnSpc>
                <a:spcPct val="90000"/>
              </a:lnSpc>
              <a:spcBef>
                <a:spcPts val="400"/>
              </a:spcBef>
              <a:buSzTx/>
              <a:buFont typeface="Wingdings"/>
              <a:buNone/>
              <a:defRPr sz="2000" b="1" i="1">
                <a:latin typeface="Arial Narrow"/>
                <a:ea typeface="Arial Narrow"/>
                <a:cs typeface="Arial Narrow"/>
                <a:sym typeface="Arial Narrow"/>
              </a:defRPr>
            </a:pPr>
            <a:r>
              <a:t>Esta pequeña estatuilla de bronce (ca. 1500 AC) representa una deidad sentada sobre un toro. Se creía que Ba'al, el dios de la tormenta del panteón cananeo, cabalgaba a lomos de un toro. A veces los toros se representaban sin una deidad, aunque a menudo se implicaba una deidad invisible.</a:t>
            </a:r>
          </a:p>
          <a:p>
            <a:pPr>
              <a:lnSpc>
                <a:spcPct val="90000"/>
              </a:lnSpc>
              <a:spcBef>
                <a:spcPts val="300"/>
              </a:spcBef>
              <a:buSzTx/>
              <a:buFont typeface="Wingdings"/>
              <a:buNone/>
              <a:defRPr sz="1600">
                <a:latin typeface="Arial Narrow"/>
                <a:ea typeface="Arial Narrow"/>
                <a:cs typeface="Arial Narrow"/>
                <a:sym typeface="Arial Narrow"/>
              </a:defRPr>
            </a:pPr>
            <a:r>
              <a:t>			(</a:t>
            </a:r>
            <a:r>
              <a:rPr>
                <a:latin typeface="Times New Roman"/>
                <a:ea typeface="Times New Roman"/>
                <a:cs typeface="Times New Roman"/>
                <a:sym typeface="Times New Roman"/>
              </a:rPr>
              <a:t>Proyecto de Investigación Semítica Occidental</a:t>
            </a:r>
            <a:r>
              <a:t>)</a:t>
            </a:r>
          </a:p>
        </p:txBody>
      </p:sp>
      <p:pic>
        <p:nvPicPr>
          <p:cNvPr id="5293" name="Picture 5" descr="Picture 5"/>
          <p:cNvPicPr>
            <a:picLocks noChangeAspect="1"/>
          </p:cNvPicPr>
          <p:nvPr/>
        </p:nvPicPr>
        <p:blipFill>
          <a:blip r:embed="rId3"/>
          <a:stretch>
            <a:fillRect/>
          </a:stretch>
        </p:blipFill>
        <p:spPr>
          <a:xfrm>
            <a:off x="9466512" y="3657601"/>
            <a:ext cx="2354261" cy="2971801"/>
          </a:xfrm>
          <a:prstGeom prst="rect">
            <a:avLst/>
          </a:prstGeom>
          <a:ln w="12700">
            <a:miter lim="400000"/>
          </a:ln>
        </p:spPr>
      </p:pic>
      <p:sp>
        <p:nvSpPr>
          <p:cNvPr id="5294" name="Text Box 6"/>
          <p:cNvSpPr txBox="1"/>
          <p:nvPr/>
        </p:nvSpPr>
        <p:spPr>
          <a:xfrm>
            <a:off x="5588948" y="4174959"/>
            <a:ext cx="3831845" cy="967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spcBef>
                <a:spcPts val="1200"/>
              </a:spcBef>
              <a:defRPr sz="2000" b="1" i="1">
                <a:latin typeface="Arial Narrow"/>
                <a:ea typeface="Arial Narrow"/>
                <a:cs typeface="Arial Narrow"/>
                <a:sym typeface="Arial Narrow"/>
              </a:defRPr>
            </a:lvl1pPr>
          </a:lstStyle>
          <a:p>
            <a:r>
              <a:t>Este toro de bronce de 3” fue excavado en Hazor y data de la Edad del Bronce Final (1550-1200 AC).</a:t>
            </a:r>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6" name="Slide Number Placeholder 5"/>
          <p:cNvSpPr txBox="1">
            <a:spLocks noGrp="1"/>
          </p:cNvSpPr>
          <p:nvPr>
            <p:ph type="sldNum" sz="quarter" idx="2"/>
          </p:nvPr>
        </p:nvSpPr>
        <p:spPr>
          <a:xfrm>
            <a:off x="11266365" y="6248400"/>
            <a:ext cx="316036" cy="2269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101</a:t>
            </a:fld>
            <a:endParaRPr/>
          </a:p>
        </p:txBody>
      </p:sp>
      <p:sp>
        <p:nvSpPr>
          <p:cNvPr id="5297" name="Rectangle 2"/>
          <p:cNvSpPr txBox="1">
            <a:spLocks noGrp="1"/>
          </p:cNvSpPr>
          <p:nvPr>
            <p:ph type="title"/>
          </p:nvPr>
        </p:nvSpPr>
        <p:spPr>
          <a:prstGeom prst="rect">
            <a:avLst/>
          </a:prstGeom>
        </p:spPr>
        <p:txBody>
          <a:bodyPr/>
          <a:lstStyle/>
          <a:p>
            <a:pPr>
              <a:defRPr sz="4000"/>
            </a:pPr>
            <a:r>
              <a:rPr dirty="0"/>
              <a:t>Rehoboam of Judah </a:t>
            </a:r>
            <a:r>
              <a:rPr sz="2800" dirty="0"/>
              <a:t>(1 Kg. 14:21-31)</a:t>
            </a:r>
            <a:br>
              <a:rPr sz="2800" dirty="0"/>
            </a:br>
            <a:r>
              <a:rPr sz="2800" dirty="0" err="1">
                <a:solidFill>
                  <a:srgbClr val="002060"/>
                </a:solidFill>
              </a:rPr>
              <a:t>Roboam</a:t>
            </a:r>
            <a:r>
              <a:rPr sz="2800" dirty="0">
                <a:solidFill>
                  <a:srgbClr val="002060"/>
                </a:solidFill>
              </a:rPr>
              <a:t> de </a:t>
            </a:r>
            <a:r>
              <a:rPr sz="2800" dirty="0" err="1">
                <a:solidFill>
                  <a:srgbClr val="002060"/>
                </a:solidFill>
              </a:rPr>
              <a:t>Judá</a:t>
            </a:r>
            <a:r>
              <a:rPr sz="2800" dirty="0">
                <a:solidFill>
                  <a:srgbClr val="002060"/>
                </a:solidFill>
              </a:rPr>
              <a:t> (1 Re. 14:21-31)</a:t>
            </a:r>
          </a:p>
        </p:txBody>
      </p:sp>
      <p:sp>
        <p:nvSpPr>
          <p:cNvPr id="5298" name="Rectangle 3"/>
          <p:cNvSpPr txBox="1">
            <a:spLocks noGrp="1"/>
          </p:cNvSpPr>
          <p:nvPr>
            <p:ph type="body" sz="half" idx="1"/>
          </p:nvPr>
        </p:nvSpPr>
        <p:spPr>
          <a:xfrm>
            <a:off x="609598" y="1828800"/>
            <a:ext cx="11101139" cy="2036736"/>
          </a:xfrm>
          <a:prstGeom prst="rect">
            <a:avLst/>
          </a:prstGeom>
        </p:spPr>
        <p:txBody>
          <a:bodyPr/>
          <a:lstStyle/>
          <a:p>
            <a:pPr>
              <a:lnSpc>
                <a:spcPct val="90000"/>
              </a:lnSpc>
              <a:spcBef>
                <a:spcPts val="600"/>
              </a:spcBef>
              <a:buSzTx/>
              <a:buFont typeface="Wingdings"/>
              <a:buNone/>
              <a:defRPr sz="2800" b="1"/>
            </a:pPr>
            <a:r>
              <a:t>Rehoboam, half-Israelite and half-Ammonite, was Judah’s first king.</a:t>
            </a:r>
          </a:p>
          <a:p>
            <a:pPr>
              <a:lnSpc>
                <a:spcPct val="90000"/>
              </a:lnSpc>
              <a:spcBef>
                <a:spcPts val="500"/>
              </a:spcBef>
              <a:defRPr sz="2400" i="1"/>
            </a:pPr>
            <a:r>
              <a:t>In his 5</a:t>
            </a:r>
            <a:r>
              <a:rPr baseline="30000"/>
              <a:t>th</a:t>
            </a:r>
            <a:r>
              <a:t> regnal year, Judah was invaded by Sheshonq I of Egypt—a Deuteronomic judgment (cf. Dt. 28:25, 49-52).</a:t>
            </a:r>
          </a:p>
          <a:p>
            <a:pPr>
              <a:lnSpc>
                <a:spcPct val="90000"/>
              </a:lnSpc>
              <a:spcBef>
                <a:spcPts val="500"/>
              </a:spcBef>
              <a:defRPr sz="2400" i="1"/>
            </a:pPr>
            <a:r>
              <a:t>This invasion is corroborated by the Karnak relief of Sheshonq I in the year 925 BC.</a:t>
            </a:r>
          </a:p>
          <a:p>
            <a:pPr>
              <a:lnSpc>
                <a:spcPct val="90000"/>
              </a:lnSpc>
              <a:spcBef>
                <a:spcPts val="500"/>
              </a:spcBef>
              <a:defRPr sz="2400" i="1"/>
            </a:pPr>
            <a:r>
              <a:t>Rehoboam paid to Sheshonq I a huge indemnity to preserve his independence.</a:t>
            </a:r>
          </a:p>
        </p:txBody>
      </p:sp>
      <p:sp>
        <p:nvSpPr>
          <p:cNvPr id="5299" name="Rectangle 3"/>
          <p:cNvSpPr txBox="1"/>
          <p:nvPr/>
        </p:nvSpPr>
        <p:spPr>
          <a:xfrm>
            <a:off x="652735" y="4060556"/>
            <a:ext cx="11009698" cy="26668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600"/>
              </a:spcBef>
              <a:defRPr sz="2800" b="1">
                <a:latin typeface="Times New Roman"/>
                <a:ea typeface="Times New Roman"/>
                <a:cs typeface="Times New Roman"/>
                <a:sym typeface="Times New Roman"/>
              </a:defRPr>
            </a:pPr>
            <a:r>
              <a:rPr dirty="0" err="1">
                <a:solidFill>
                  <a:srgbClr val="002060"/>
                </a:solidFill>
              </a:rPr>
              <a:t>Roboam</a:t>
            </a:r>
            <a:r>
              <a:rPr dirty="0">
                <a:solidFill>
                  <a:srgbClr val="002060"/>
                </a:solidFill>
              </a:rPr>
              <a:t>, </a:t>
            </a:r>
            <a:r>
              <a:rPr dirty="0" err="1">
                <a:solidFill>
                  <a:srgbClr val="002060"/>
                </a:solidFill>
              </a:rPr>
              <a:t>mitad</a:t>
            </a:r>
            <a:r>
              <a:rPr dirty="0">
                <a:solidFill>
                  <a:srgbClr val="002060"/>
                </a:solidFill>
              </a:rPr>
              <a:t> </a:t>
            </a:r>
            <a:r>
              <a:rPr dirty="0" err="1">
                <a:solidFill>
                  <a:srgbClr val="002060"/>
                </a:solidFill>
              </a:rPr>
              <a:t>israelita</a:t>
            </a:r>
            <a:r>
              <a:rPr dirty="0">
                <a:solidFill>
                  <a:srgbClr val="002060"/>
                </a:solidFill>
              </a:rPr>
              <a:t> y </a:t>
            </a:r>
            <a:r>
              <a:rPr dirty="0" err="1">
                <a:solidFill>
                  <a:srgbClr val="002060"/>
                </a:solidFill>
              </a:rPr>
              <a:t>mitad</a:t>
            </a:r>
            <a:r>
              <a:rPr dirty="0">
                <a:solidFill>
                  <a:srgbClr val="002060"/>
                </a:solidFill>
              </a:rPr>
              <a:t> </a:t>
            </a:r>
            <a:r>
              <a:rPr dirty="0" err="1">
                <a:solidFill>
                  <a:srgbClr val="002060"/>
                </a:solidFill>
              </a:rPr>
              <a:t>amonita</a:t>
            </a:r>
            <a:r>
              <a:rPr dirty="0">
                <a:solidFill>
                  <a:srgbClr val="002060"/>
                </a:solidFill>
              </a:rPr>
              <a:t>, </a:t>
            </a:r>
            <a:r>
              <a:rPr dirty="0" err="1">
                <a:solidFill>
                  <a:srgbClr val="002060"/>
                </a:solidFill>
              </a:rPr>
              <a:t>fue</a:t>
            </a:r>
            <a:r>
              <a:rPr dirty="0">
                <a:solidFill>
                  <a:srgbClr val="002060"/>
                </a:solidFill>
              </a:rPr>
              <a:t> </a:t>
            </a:r>
            <a:r>
              <a:rPr dirty="0" err="1">
                <a:solidFill>
                  <a:srgbClr val="002060"/>
                </a:solidFill>
              </a:rPr>
              <a:t>el</a:t>
            </a:r>
            <a:r>
              <a:rPr dirty="0">
                <a:solidFill>
                  <a:srgbClr val="002060"/>
                </a:solidFill>
              </a:rPr>
              <a:t> primer </a:t>
            </a:r>
            <a:r>
              <a:rPr dirty="0" err="1">
                <a:solidFill>
                  <a:srgbClr val="002060"/>
                </a:solidFill>
              </a:rPr>
              <a:t>rey</a:t>
            </a:r>
            <a:r>
              <a:rPr dirty="0">
                <a:solidFill>
                  <a:srgbClr val="002060"/>
                </a:solidFill>
              </a:rPr>
              <a:t> de </a:t>
            </a:r>
            <a:r>
              <a:rPr dirty="0" err="1">
                <a:solidFill>
                  <a:srgbClr val="002060"/>
                </a:solidFill>
              </a:rPr>
              <a:t>Judá</a:t>
            </a:r>
            <a:r>
              <a:rPr dirty="0">
                <a:solidFill>
                  <a:srgbClr val="002060"/>
                </a:solidFill>
              </a:rPr>
              <a:t>.</a:t>
            </a:r>
            <a:endParaRPr sz="3200" dirty="0">
              <a:solidFill>
                <a:srgbClr val="002060"/>
              </a:solidFill>
            </a:endParaRPr>
          </a:p>
          <a:p>
            <a:pPr marL="469900" indent="-469900">
              <a:lnSpc>
                <a:spcPct val="90000"/>
              </a:lnSpc>
              <a:spcBef>
                <a:spcPts val="500"/>
              </a:spcBef>
              <a:buClr>
                <a:srgbClr val="660000"/>
              </a:buClr>
              <a:buSzPct val="70000"/>
              <a:buChar char="□"/>
              <a:defRPr sz="2400">
                <a:latin typeface="Times New Roman"/>
                <a:ea typeface="Times New Roman"/>
                <a:cs typeface="Times New Roman"/>
                <a:sym typeface="Times New Roman"/>
              </a:defRPr>
            </a:pPr>
            <a:r>
              <a:rPr i="1" dirty="0">
                <a:solidFill>
                  <a:srgbClr val="002060"/>
                </a:solidFill>
              </a:rPr>
              <a:t>En </a:t>
            </a:r>
            <a:r>
              <a:rPr i="1" dirty="0" err="1">
                <a:solidFill>
                  <a:srgbClr val="002060"/>
                </a:solidFill>
              </a:rPr>
              <a:t>su</a:t>
            </a:r>
            <a:r>
              <a:rPr i="1" dirty="0">
                <a:solidFill>
                  <a:srgbClr val="002060"/>
                </a:solidFill>
              </a:rPr>
              <a:t> quinto </a:t>
            </a:r>
            <a:r>
              <a:rPr i="1" dirty="0" err="1">
                <a:solidFill>
                  <a:srgbClr val="002060"/>
                </a:solidFill>
              </a:rPr>
              <a:t>año</a:t>
            </a:r>
            <a:r>
              <a:rPr i="1" dirty="0">
                <a:solidFill>
                  <a:srgbClr val="002060"/>
                </a:solidFill>
              </a:rPr>
              <a:t> de </a:t>
            </a:r>
            <a:r>
              <a:rPr i="1" dirty="0" err="1">
                <a:solidFill>
                  <a:srgbClr val="002060"/>
                </a:solidFill>
              </a:rPr>
              <a:t>reinado</a:t>
            </a:r>
            <a:r>
              <a:rPr i="1" dirty="0">
                <a:solidFill>
                  <a:srgbClr val="002060"/>
                </a:solidFill>
              </a:rPr>
              <a:t>, </a:t>
            </a:r>
            <a:r>
              <a:rPr i="1" dirty="0" err="1">
                <a:solidFill>
                  <a:srgbClr val="002060"/>
                </a:solidFill>
              </a:rPr>
              <a:t>Judá</a:t>
            </a:r>
            <a:r>
              <a:rPr i="1" dirty="0">
                <a:solidFill>
                  <a:srgbClr val="002060"/>
                </a:solidFill>
              </a:rPr>
              <a:t> </a:t>
            </a:r>
            <a:r>
              <a:rPr i="1" dirty="0" err="1">
                <a:solidFill>
                  <a:srgbClr val="002060"/>
                </a:solidFill>
              </a:rPr>
              <a:t>fue</a:t>
            </a:r>
            <a:r>
              <a:rPr i="1" dirty="0">
                <a:solidFill>
                  <a:srgbClr val="002060"/>
                </a:solidFill>
              </a:rPr>
              <a:t> </a:t>
            </a:r>
            <a:r>
              <a:rPr i="1" dirty="0" err="1">
                <a:solidFill>
                  <a:srgbClr val="002060"/>
                </a:solidFill>
              </a:rPr>
              <a:t>invadida</a:t>
            </a:r>
            <a:r>
              <a:rPr i="1" dirty="0">
                <a:solidFill>
                  <a:srgbClr val="002060"/>
                </a:solidFill>
              </a:rPr>
              <a:t> </a:t>
            </a:r>
            <a:r>
              <a:rPr i="1" dirty="0" err="1">
                <a:solidFill>
                  <a:srgbClr val="002060"/>
                </a:solidFill>
              </a:rPr>
              <a:t>por</a:t>
            </a:r>
            <a:r>
              <a:rPr i="1" dirty="0">
                <a:solidFill>
                  <a:srgbClr val="002060"/>
                </a:solidFill>
              </a:rPr>
              <a:t> </a:t>
            </a:r>
            <a:r>
              <a:rPr i="1" dirty="0" err="1">
                <a:solidFill>
                  <a:srgbClr val="002060"/>
                </a:solidFill>
              </a:rPr>
              <a:t>Sheshonq</a:t>
            </a:r>
            <a:r>
              <a:rPr i="1" dirty="0">
                <a:solidFill>
                  <a:srgbClr val="002060"/>
                </a:solidFill>
              </a:rPr>
              <a:t> I de </a:t>
            </a:r>
            <a:r>
              <a:rPr i="1" dirty="0" err="1">
                <a:solidFill>
                  <a:srgbClr val="002060"/>
                </a:solidFill>
              </a:rPr>
              <a:t>Egipto</a:t>
            </a:r>
            <a:r>
              <a:rPr i="1" dirty="0">
                <a:solidFill>
                  <a:srgbClr val="002060"/>
                </a:solidFill>
              </a:rPr>
              <a:t>, un </a:t>
            </a:r>
            <a:r>
              <a:rPr i="1" dirty="0" err="1">
                <a:solidFill>
                  <a:srgbClr val="002060"/>
                </a:solidFill>
              </a:rPr>
              <a:t>juicio</a:t>
            </a:r>
            <a:r>
              <a:rPr i="1" dirty="0">
                <a:solidFill>
                  <a:srgbClr val="002060"/>
                </a:solidFill>
              </a:rPr>
              <a:t> </a:t>
            </a:r>
            <a:br>
              <a:rPr i="1" dirty="0">
                <a:solidFill>
                  <a:srgbClr val="002060"/>
                </a:solidFill>
              </a:rPr>
            </a:br>
            <a:r>
              <a:rPr i="1" dirty="0" err="1">
                <a:solidFill>
                  <a:srgbClr val="002060"/>
                </a:solidFill>
              </a:rPr>
              <a:t>Deuteronómico</a:t>
            </a:r>
            <a:r>
              <a:rPr i="1" dirty="0">
                <a:solidFill>
                  <a:srgbClr val="002060"/>
                </a:solidFill>
              </a:rPr>
              <a:t> (cf. Dt. 28:25, 49-52).</a:t>
            </a:r>
          </a:p>
          <a:p>
            <a:pPr marL="469900" indent="-469900">
              <a:lnSpc>
                <a:spcPct val="90000"/>
              </a:lnSpc>
              <a:spcBef>
                <a:spcPts val="500"/>
              </a:spcBef>
              <a:buClr>
                <a:srgbClr val="660000"/>
              </a:buClr>
              <a:buSzPct val="70000"/>
              <a:buChar char="□"/>
              <a:defRPr sz="2400">
                <a:latin typeface="Times New Roman"/>
                <a:ea typeface="Times New Roman"/>
                <a:cs typeface="Times New Roman"/>
                <a:sym typeface="Times New Roman"/>
              </a:defRPr>
            </a:pPr>
            <a:r>
              <a:rPr i="1" dirty="0">
                <a:solidFill>
                  <a:srgbClr val="002060"/>
                </a:solidFill>
              </a:rPr>
              <a:t>Esta </a:t>
            </a:r>
            <a:r>
              <a:rPr i="1" dirty="0" err="1">
                <a:solidFill>
                  <a:srgbClr val="002060"/>
                </a:solidFill>
              </a:rPr>
              <a:t>invasión</a:t>
            </a:r>
            <a:r>
              <a:rPr i="1" dirty="0">
                <a:solidFill>
                  <a:srgbClr val="002060"/>
                </a:solidFill>
              </a:rPr>
              <a:t> </a:t>
            </a:r>
            <a:r>
              <a:rPr i="1" dirty="0" err="1">
                <a:solidFill>
                  <a:srgbClr val="002060"/>
                </a:solidFill>
              </a:rPr>
              <a:t>está</a:t>
            </a:r>
            <a:r>
              <a:rPr i="1" dirty="0">
                <a:solidFill>
                  <a:srgbClr val="002060"/>
                </a:solidFill>
              </a:rPr>
              <a:t> </a:t>
            </a:r>
            <a:r>
              <a:rPr i="1" dirty="0" err="1">
                <a:solidFill>
                  <a:srgbClr val="002060"/>
                </a:solidFill>
              </a:rPr>
              <a:t>corroborada</a:t>
            </a:r>
            <a:r>
              <a:rPr i="1" dirty="0">
                <a:solidFill>
                  <a:srgbClr val="002060"/>
                </a:solidFill>
              </a:rPr>
              <a:t> </a:t>
            </a:r>
            <a:r>
              <a:rPr i="1" dirty="0" err="1">
                <a:solidFill>
                  <a:srgbClr val="002060"/>
                </a:solidFill>
              </a:rPr>
              <a:t>por</a:t>
            </a:r>
            <a:r>
              <a:rPr i="1" dirty="0">
                <a:solidFill>
                  <a:srgbClr val="002060"/>
                </a:solidFill>
              </a:rPr>
              <a:t> </a:t>
            </a:r>
            <a:r>
              <a:rPr i="1" dirty="0" err="1">
                <a:solidFill>
                  <a:srgbClr val="002060"/>
                </a:solidFill>
              </a:rPr>
              <a:t>el</a:t>
            </a:r>
            <a:r>
              <a:rPr i="1" dirty="0">
                <a:solidFill>
                  <a:srgbClr val="002060"/>
                </a:solidFill>
              </a:rPr>
              <a:t> relieve de Karnak de </a:t>
            </a:r>
            <a:r>
              <a:rPr i="1" dirty="0" err="1">
                <a:solidFill>
                  <a:srgbClr val="002060"/>
                </a:solidFill>
              </a:rPr>
              <a:t>Sheshonq</a:t>
            </a:r>
            <a:r>
              <a:rPr i="1" dirty="0">
                <a:solidFill>
                  <a:srgbClr val="002060"/>
                </a:solidFill>
              </a:rPr>
              <a:t> I </a:t>
            </a:r>
            <a:r>
              <a:rPr i="1" dirty="0" err="1">
                <a:solidFill>
                  <a:srgbClr val="002060"/>
                </a:solidFill>
              </a:rPr>
              <a:t>en</a:t>
            </a:r>
            <a:r>
              <a:rPr i="1" dirty="0">
                <a:solidFill>
                  <a:srgbClr val="002060"/>
                </a:solidFill>
              </a:rPr>
              <a:t> </a:t>
            </a:r>
            <a:r>
              <a:rPr i="1" dirty="0" err="1">
                <a:solidFill>
                  <a:srgbClr val="002060"/>
                </a:solidFill>
              </a:rPr>
              <a:t>el</a:t>
            </a:r>
            <a:r>
              <a:rPr i="1" dirty="0">
                <a:solidFill>
                  <a:srgbClr val="002060"/>
                </a:solidFill>
              </a:rPr>
              <a:t> </a:t>
            </a:r>
            <a:r>
              <a:rPr i="1" dirty="0" err="1">
                <a:solidFill>
                  <a:srgbClr val="002060"/>
                </a:solidFill>
              </a:rPr>
              <a:t>año</a:t>
            </a:r>
            <a:r>
              <a:rPr i="1" dirty="0">
                <a:solidFill>
                  <a:srgbClr val="002060"/>
                </a:solidFill>
              </a:rPr>
              <a:t> 925 AC.</a:t>
            </a:r>
            <a:endParaRPr sz="3200" i="1" dirty="0">
              <a:solidFill>
                <a:srgbClr val="002060"/>
              </a:solidFill>
            </a:endParaRPr>
          </a:p>
          <a:p>
            <a:pPr marL="469900" indent="-469900">
              <a:lnSpc>
                <a:spcPct val="90000"/>
              </a:lnSpc>
              <a:spcBef>
                <a:spcPts val="500"/>
              </a:spcBef>
              <a:buClr>
                <a:srgbClr val="660000"/>
              </a:buClr>
              <a:buSzPct val="70000"/>
              <a:buChar char="□"/>
              <a:defRPr sz="2400" i="1">
                <a:latin typeface="Times New Roman"/>
                <a:ea typeface="Times New Roman"/>
                <a:cs typeface="Times New Roman"/>
                <a:sym typeface="Times New Roman"/>
              </a:defRPr>
            </a:pPr>
            <a:r>
              <a:rPr dirty="0" err="1">
                <a:solidFill>
                  <a:srgbClr val="002060"/>
                </a:solidFill>
              </a:rPr>
              <a:t>Roboam</a:t>
            </a:r>
            <a:r>
              <a:rPr dirty="0">
                <a:solidFill>
                  <a:srgbClr val="002060"/>
                </a:solidFill>
              </a:rPr>
              <a:t> </a:t>
            </a:r>
            <a:r>
              <a:rPr dirty="0" err="1">
                <a:solidFill>
                  <a:srgbClr val="002060"/>
                </a:solidFill>
              </a:rPr>
              <a:t>pagó</a:t>
            </a:r>
            <a:r>
              <a:rPr dirty="0">
                <a:solidFill>
                  <a:srgbClr val="002060"/>
                </a:solidFill>
              </a:rPr>
              <a:t> a </a:t>
            </a:r>
            <a:r>
              <a:rPr dirty="0" err="1">
                <a:solidFill>
                  <a:srgbClr val="002060"/>
                </a:solidFill>
              </a:rPr>
              <a:t>Sheshonq</a:t>
            </a:r>
            <a:r>
              <a:rPr dirty="0">
                <a:solidFill>
                  <a:srgbClr val="002060"/>
                </a:solidFill>
              </a:rPr>
              <a:t> I </a:t>
            </a:r>
            <a:r>
              <a:rPr dirty="0" err="1">
                <a:solidFill>
                  <a:srgbClr val="002060"/>
                </a:solidFill>
              </a:rPr>
              <a:t>una</a:t>
            </a:r>
            <a:r>
              <a:rPr dirty="0">
                <a:solidFill>
                  <a:srgbClr val="002060"/>
                </a:solidFill>
              </a:rPr>
              <a:t> </a:t>
            </a:r>
            <a:r>
              <a:rPr dirty="0" err="1">
                <a:solidFill>
                  <a:srgbClr val="002060"/>
                </a:solidFill>
              </a:rPr>
              <a:t>enorme</a:t>
            </a:r>
            <a:r>
              <a:rPr dirty="0">
                <a:solidFill>
                  <a:srgbClr val="002060"/>
                </a:solidFill>
              </a:rPr>
              <a:t> </a:t>
            </a:r>
            <a:r>
              <a:rPr dirty="0" err="1">
                <a:solidFill>
                  <a:srgbClr val="002060"/>
                </a:solidFill>
              </a:rPr>
              <a:t>indemnización</a:t>
            </a:r>
            <a:r>
              <a:rPr dirty="0">
                <a:solidFill>
                  <a:srgbClr val="002060"/>
                </a:solidFill>
              </a:rPr>
              <a:t> para </a:t>
            </a:r>
            <a:r>
              <a:rPr dirty="0" err="1">
                <a:solidFill>
                  <a:srgbClr val="002060"/>
                </a:solidFill>
              </a:rPr>
              <a:t>preservar</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independencia</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298">
                                            <p:txEl>
                                              <p:pRg st="0" end="0"/>
                                            </p:txEl>
                                          </p:spTgt>
                                        </p:tgtEl>
                                        <p:attrNameLst>
                                          <p:attrName>style.visibility</p:attrName>
                                        </p:attrNameLst>
                                      </p:cBhvr>
                                      <p:to>
                                        <p:strVal val="visible"/>
                                      </p:to>
                                    </p:set>
                                    <p:anim calcmode="lin" valueType="num">
                                      <p:cBhvr>
                                        <p:cTn id="7" dur="500" fill="hold"/>
                                        <p:tgtEl>
                                          <p:spTgt spid="529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298">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299">
                                            <p:bg/>
                                          </p:spTgt>
                                        </p:tgtEl>
                                        <p:attrNameLst>
                                          <p:attrName>style.visibility</p:attrName>
                                        </p:attrNameLst>
                                      </p:cBhvr>
                                      <p:to>
                                        <p:strVal val="visible"/>
                                      </p:to>
                                    </p:set>
                                    <p:anim calcmode="lin" valueType="num">
                                      <p:cBhvr>
                                        <p:cTn id="11" dur="500" fill="hold"/>
                                        <p:tgtEl>
                                          <p:spTgt spid="5299">
                                            <p:bg/>
                                          </p:spTgt>
                                        </p:tgtEl>
                                        <p:attrNameLst>
                                          <p:attrName>ppt_w</p:attrName>
                                        </p:attrNameLst>
                                      </p:cBhvr>
                                      <p:tavLst>
                                        <p:tav tm="0">
                                          <p:val>
                                            <p:fltVal val="0"/>
                                          </p:val>
                                        </p:tav>
                                        <p:tav tm="100000">
                                          <p:val>
                                            <p:strVal val="#ppt_w"/>
                                          </p:val>
                                        </p:tav>
                                      </p:tavLst>
                                    </p:anim>
                                    <p:anim calcmode="lin" valueType="num">
                                      <p:cBhvr>
                                        <p:cTn id="12" dur="500" fill="hold"/>
                                        <p:tgtEl>
                                          <p:spTgt spid="5299">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299">
                                            <p:txEl>
                                              <p:pRg st="0" end="0"/>
                                            </p:txEl>
                                          </p:spTgt>
                                        </p:tgtEl>
                                        <p:attrNameLst>
                                          <p:attrName>style.visibility</p:attrName>
                                        </p:attrNameLst>
                                      </p:cBhvr>
                                      <p:to>
                                        <p:strVal val="visible"/>
                                      </p:to>
                                    </p:set>
                                    <p:anim calcmode="lin" valueType="num">
                                      <p:cBhvr>
                                        <p:cTn id="16" dur="500" fill="hold"/>
                                        <p:tgtEl>
                                          <p:spTgt spid="5299">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2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298">
                                            <p:txEl>
                                              <p:pRg st="1" end="1"/>
                                            </p:txEl>
                                          </p:spTgt>
                                        </p:tgtEl>
                                        <p:attrNameLst>
                                          <p:attrName>style.visibility</p:attrName>
                                        </p:attrNameLst>
                                      </p:cBhvr>
                                      <p:to>
                                        <p:strVal val="visible"/>
                                      </p:to>
                                    </p:set>
                                    <p:anim calcmode="lin" valueType="num">
                                      <p:cBhvr>
                                        <p:cTn id="22" dur="500" fill="hold"/>
                                        <p:tgtEl>
                                          <p:spTgt spid="5298">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298">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299">
                                            <p:txEl>
                                              <p:pRg st="1" end="1"/>
                                            </p:txEl>
                                          </p:spTgt>
                                        </p:tgtEl>
                                        <p:attrNameLst>
                                          <p:attrName>style.visibility</p:attrName>
                                        </p:attrNameLst>
                                      </p:cBhvr>
                                      <p:to>
                                        <p:strVal val="visible"/>
                                      </p:to>
                                    </p:set>
                                    <p:anim calcmode="lin" valueType="num">
                                      <p:cBhvr>
                                        <p:cTn id="26" dur="500" fill="hold"/>
                                        <p:tgtEl>
                                          <p:spTgt spid="5299">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29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298">
                                            <p:txEl>
                                              <p:pRg st="2" end="2"/>
                                            </p:txEl>
                                          </p:spTgt>
                                        </p:tgtEl>
                                        <p:attrNameLst>
                                          <p:attrName>style.visibility</p:attrName>
                                        </p:attrNameLst>
                                      </p:cBhvr>
                                      <p:to>
                                        <p:strVal val="visible"/>
                                      </p:to>
                                    </p:set>
                                    <p:anim calcmode="lin" valueType="num">
                                      <p:cBhvr>
                                        <p:cTn id="32" dur="500" fill="hold"/>
                                        <p:tgtEl>
                                          <p:spTgt spid="5298">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298">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299">
                                            <p:txEl>
                                              <p:pRg st="2" end="2"/>
                                            </p:txEl>
                                          </p:spTgt>
                                        </p:tgtEl>
                                        <p:attrNameLst>
                                          <p:attrName>style.visibility</p:attrName>
                                        </p:attrNameLst>
                                      </p:cBhvr>
                                      <p:to>
                                        <p:strVal val="visible"/>
                                      </p:to>
                                    </p:set>
                                    <p:anim calcmode="lin" valueType="num">
                                      <p:cBhvr>
                                        <p:cTn id="36" dur="500" fill="hold"/>
                                        <p:tgtEl>
                                          <p:spTgt spid="5299">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29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5298">
                                            <p:txEl>
                                              <p:pRg st="3" end="3"/>
                                            </p:txEl>
                                          </p:spTgt>
                                        </p:tgtEl>
                                        <p:attrNameLst>
                                          <p:attrName>style.visibility</p:attrName>
                                        </p:attrNameLst>
                                      </p:cBhvr>
                                      <p:to>
                                        <p:strVal val="visible"/>
                                      </p:to>
                                    </p:set>
                                    <p:anim calcmode="lin" valueType="num">
                                      <p:cBhvr>
                                        <p:cTn id="42" dur="500" fill="hold"/>
                                        <p:tgtEl>
                                          <p:spTgt spid="5298">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5298">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2" nodeType="withEffect">
                                  <p:stCondLst>
                                    <p:cond delay="0"/>
                                  </p:stCondLst>
                                  <p:iterate>
                                    <p:tmAbs val="0"/>
                                  </p:iterate>
                                  <p:childTnLst>
                                    <p:set>
                                      <p:cBhvr>
                                        <p:cTn id="45" fill="hold"/>
                                        <p:tgtEl>
                                          <p:spTgt spid="5299">
                                            <p:txEl>
                                              <p:pRg st="3" end="3"/>
                                            </p:txEl>
                                          </p:spTgt>
                                        </p:tgtEl>
                                        <p:attrNameLst>
                                          <p:attrName>style.visibility</p:attrName>
                                        </p:attrNameLst>
                                      </p:cBhvr>
                                      <p:to>
                                        <p:strVal val="visible"/>
                                      </p:to>
                                    </p:set>
                                    <p:anim calcmode="lin" valueType="num">
                                      <p:cBhvr>
                                        <p:cTn id="46" dur="500" fill="hold"/>
                                        <p:tgtEl>
                                          <p:spTgt spid="5299">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529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8" grpId="1" uiExpand="1" build="p" advAuto="0"/>
      <p:bldP spid="5299" grpId="2" uiExpand="1" build="p" bldLvl="5" animBg="1" advAuto="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1" name="Rectangle 2"/>
          <p:cNvSpPr txBox="1">
            <a:spLocks noGrp="1"/>
          </p:cNvSpPr>
          <p:nvPr>
            <p:ph type="title"/>
          </p:nvPr>
        </p:nvSpPr>
        <p:spPr>
          <a:xfrm>
            <a:off x="2243889" y="878565"/>
            <a:ext cx="7704222" cy="745959"/>
          </a:xfrm>
          <a:prstGeom prst="rect">
            <a:avLst/>
          </a:prstGeom>
        </p:spPr>
        <p:txBody>
          <a:bodyPr>
            <a:normAutofit fontScale="90000"/>
          </a:bodyPr>
          <a:lstStyle/>
          <a:p>
            <a:r>
              <a:t>Where did Solomon’s wealth go?</a:t>
            </a:r>
          </a:p>
        </p:txBody>
      </p:sp>
      <p:sp>
        <p:nvSpPr>
          <p:cNvPr id="5302" name="Rectangle 3"/>
          <p:cNvSpPr txBox="1">
            <a:spLocks noGrp="1"/>
          </p:cNvSpPr>
          <p:nvPr>
            <p:ph type="body" sz="quarter" idx="1"/>
          </p:nvPr>
        </p:nvSpPr>
        <p:spPr>
          <a:xfrm>
            <a:off x="242634" y="1928812"/>
            <a:ext cx="3639818" cy="4397037"/>
          </a:xfrm>
          <a:prstGeom prst="rect">
            <a:avLst/>
          </a:prstGeom>
        </p:spPr>
        <p:txBody>
          <a:bodyPr/>
          <a:lstStyle>
            <a:lvl1pPr>
              <a:spcBef>
                <a:spcPts val="400"/>
              </a:spcBef>
              <a:buSzTx/>
              <a:buFont typeface="Wingdings"/>
              <a:buNone/>
              <a:defRPr sz="2000" b="1">
                <a:latin typeface="Arial Narrow"/>
                <a:ea typeface="Arial Narrow"/>
                <a:cs typeface="Arial Narrow"/>
                <a:sym typeface="Arial Narrow"/>
              </a:defRPr>
            </a:lvl1pPr>
          </a:lstStyle>
          <a:p>
            <a:r>
              <a:rPr dirty="0"/>
              <a:t>Much of Solomon’s wealth went to Egypt during the invasion of </a:t>
            </a:r>
            <a:r>
              <a:rPr dirty="0" err="1"/>
              <a:t>Sheshonq</a:t>
            </a:r>
            <a:r>
              <a:rPr dirty="0"/>
              <a:t> I (1 Kg. 14:25-26). Though </a:t>
            </a:r>
            <a:r>
              <a:rPr dirty="0" err="1"/>
              <a:t>Sheshonq</a:t>
            </a:r>
            <a:r>
              <a:rPr dirty="0"/>
              <a:t> died the year after he invaded Palestine, his son </a:t>
            </a:r>
            <a:r>
              <a:rPr dirty="0" err="1"/>
              <a:t>Osorkon</a:t>
            </a:r>
            <a:r>
              <a:rPr dirty="0"/>
              <a:t> I recorded huge gifts to the deities of Egypt—383 tons of gold and silver! Where could </a:t>
            </a:r>
            <a:r>
              <a:rPr dirty="0" err="1"/>
              <a:t>Osorkon</a:t>
            </a:r>
            <a:r>
              <a:rPr dirty="0"/>
              <a:t> have obtained such immense wealth early in his reign? Almost certainly from the booty his father took from Judah.</a:t>
            </a:r>
          </a:p>
        </p:txBody>
      </p:sp>
      <p:pic>
        <p:nvPicPr>
          <p:cNvPr id="2" name="Picture 4" descr="Solomon 006">
            <a:extLst>
              <a:ext uri="{FF2B5EF4-FFF2-40B4-BE49-F238E27FC236}">
                <a16:creationId xmlns:a16="http://schemas.microsoft.com/office/drawing/2014/main" id="{577B89B0-FB4F-BEF6-75E5-340BF4EBCD10}"/>
              </a:ext>
            </a:extLst>
          </p:cNvPr>
          <p:cNvPicPr>
            <a:picLocks noChangeAspect="1" noChangeArrowheads="1"/>
          </p:cNvPicPr>
          <p:nvPr/>
        </p:nvPicPr>
        <p:blipFill>
          <a:blip r:embed="rId2">
            <a:lum bright="18000" contrast="36000"/>
            <a:extLst>
              <a:ext uri="{28A0092B-C50C-407E-A947-70E740481C1C}">
                <a14:useLocalDpi xmlns:a14="http://schemas.microsoft.com/office/drawing/2010/main"/>
              </a:ext>
            </a:extLst>
          </a:blip>
          <a:srcRect/>
          <a:stretch>
            <a:fillRect/>
          </a:stretch>
        </p:blipFill>
        <p:spPr bwMode="auto">
          <a:xfrm>
            <a:off x="4660692" y="2732634"/>
            <a:ext cx="7162800"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6">
            <a:extLst>
              <a:ext uri="{FF2B5EF4-FFF2-40B4-BE49-F238E27FC236}">
                <a16:creationId xmlns:a16="http://schemas.microsoft.com/office/drawing/2014/main" id="{FA356F7B-5F0A-AC04-B365-4BEAE9D89590}"/>
              </a:ext>
            </a:extLst>
          </p:cNvPr>
          <p:cNvSpPr txBox="1"/>
          <p:nvPr/>
        </p:nvSpPr>
        <p:spPr>
          <a:xfrm>
            <a:off x="4046850" y="2516969"/>
            <a:ext cx="3048000" cy="1610361"/>
          </a:xfrm>
          <a:prstGeom prst="rect">
            <a:avLst/>
          </a:prstGeom>
          <a:solidFill>
            <a:srgbClr val="CE9D7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lnSpc>
                <a:spcPct val="104999"/>
              </a:lnSpc>
              <a:spcBef>
                <a:spcPts val="1200"/>
              </a:spcBef>
              <a:defRPr sz="2000" b="1" i="1">
                <a:latin typeface="Arial Narrow"/>
                <a:ea typeface="Arial Narrow"/>
                <a:cs typeface="Arial Narrow"/>
                <a:sym typeface="Arial Narrow"/>
              </a:defRPr>
            </a:lvl1pPr>
          </a:lstStyle>
          <a:p>
            <a:r>
              <a:rPr dirty="0"/>
              <a:t>This drawing of fragments from a pillar at Bubastis shows itemized lists of gifts given by </a:t>
            </a:r>
            <a:r>
              <a:rPr dirty="0" err="1"/>
              <a:t>Osorkon</a:t>
            </a:r>
            <a:r>
              <a:rPr dirty="0"/>
              <a:t> I to each god and goddess of Egypt.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6" name="Rectangle 2"/>
          <p:cNvSpPr txBox="1">
            <a:spLocks noGrp="1"/>
          </p:cNvSpPr>
          <p:nvPr>
            <p:ph type="title"/>
          </p:nvPr>
        </p:nvSpPr>
        <p:spPr>
          <a:xfrm>
            <a:off x="2243889" y="891346"/>
            <a:ext cx="7704222" cy="745959"/>
          </a:xfrm>
          <a:prstGeom prst="rect">
            <a:avLst/>
          </a:prstGeom>
        </p:spPr>
        <p:txBody>
          <a:bodyPr/>
          <a:lstStyle>
            <a:lvl1pPr defTabSz="749808">
              <a:defRPr sz="3607"/>
            </a:lvl1pPr>
          </a:lstStyle>
          <a:p>
            <a:r>
              <a:t>¿A Dónde se fue la Riqueza de Salomón?</a:t>
            </a:r>
          </a:p>
        </p:txBody>
      </p:sp>
      <p:sp>
        <p:nvSpPr>
          <p:cNvPr id="5307" name="Rectangle 3"/>
          <p:cNvSpPr txBox="1">
            <a:spLocks noGrp="1"/>
          </p:cNvSpPr>
          <p:nvPr>
            <p:ph type="body" sz="quarter" idx="1"/>
          </p:nvPr>
        </p:nvSpPr>
        <p:spPr>
          <a:xfrm>
            <a:off x="242634" y="1918741"/>
            <a:ext cx="3594848" cy="4635709"/>
          </a:xfrm>
          <a:prstGeom prst="rect">
            <a:avLst/>
          </a:prstGeom>
        </p:spPr>
        <p:txBody>
          <a:bodyPr>
            <a:normAutofit lnSpcReduction="10000"/>
          </a:bodyPr>
          <a:lstStyle>
            <a:lvl1pPr>
              <a:spcBef>
                <a:spcPts val="400"/>
              </a:spcBef>
              <a:buSzTx/>
              <a:buFont typeface="Wingdings"/>
              <a:buNone/>
              <a:defRPr sz="2000" b="1">
                <a:latin typeface="Arial Narrow"/>
                <a:ea typeface="Arial Narrow"/>
                <a:cs typeface="Arial Narrow"/>
                <a:sym typeface="Arial Narrow"/>
              </a:defRPr>
            </a:lvl1pPr>
          </a:lstStyle>
          <a:p>
            <a:r>
              <a:rPr dirty="0"/>
              <a:t>Gran </a:t>
            </a:r>
            <a:r>
              <a:rPr dirty="0" err="1"/>
              <a:t>parte</a:t>
            </a:r>
            <a:r>
              <a:rPr dirty="0"/>
              <a:t> de la </a:t>
            </a:r>
            <a:r>
              <a:rPr dirty="0" err="1"/>
              <a:t>riqueza</a:t>
            </a:r>
            <a:r>
              <a:rPr dirty="0"/>
              <a:t> de </a:t>
            </a:r>
            <a:r>
              <a:rPr dirty="0" err="1"/>
              <a:t>Salomón</a:t>
            </a:r>
            <a:r>
              <a:rPr dirty="0"/>
              <a:t> </a:t>
            </a:r>
            <a:r>
              <a:rPr dirty="0" err="1"/>
              <a:t>fue</a:t>
            </a:r>
            <a:r>
              <a:rPr dirty="0"/>
              <a:t> a </a:t>
            </a:r>
            <a:r>
              <a:rPr dirty="0" err="1"/>
              <a:t>Egipto</a:t>
            </a:r>
            <a:r>
              <a:rPr dirty="0"/>
              <a:t> </a:t>
            </a:r>
            <a:r>
              <a:rPr dirty="0" err="1"/>
              <a:t>durante</a:t>
            </a:r>
            <a:r>
              <a:rPr dirty="0"/>
              <a:t> la </a:t>
            </a:r>
            <a:r>
              <a:rPr dirty="0" err="1"/>
              <a:t>invasión</a:t>
            </a:r>
            <a:r>
              <a:rPr dirty="0"/>
              <a:t> de </a:t>
            </a:r>
            <a:r>
              <a:rPr dirty="0" err="1"/>
              <a:t>Sheshonq</a:t>
            </a:r>
            <a:r>
              <a:rPr dirty="0"/>
              <a:t> I (1 Re. 14:25-26). </a:t>
            </a:r>
            <a:r>
              <a:rPr dirty="0" err="1"/>
              <a:t>Aunque</a:t>
            </a:r>
            <a:r>
              <a:rPr dirty="0"/>
              <a:t> </a:t>
            </a:r>
            <a:r>
              <a:rPr dirty="0" err="1"/>
              <a:t>Sheshonq</a:t>
            </a:r>
            <a:r>
              <a:rPr dirty="0"/>
              <a:t> </a:t>
            </a:r>
            <a:r>
              <a:rPr dirty="0" err="1"/>
              <a:t>murió</a:t>
            </a:r>
            <a:r>
              <a:rPr dirty="0"/>
              <a:t> un </a:t>
            </a:r>
            <a:r>
              <a:rPr dirty="0" err="1"/>
              <a:t>año</a:t>
            </a:r>
            <a:r>
              <a:rPr dirty="0"/>
              <a:t> </a:t>
            </a:r>
            <a:r>
              <a:rPr dirty="0" err="1"/>
              <a:t>después</a:t>
            </a:r>
            <a:r>
              <a:rPr dirty="0"/>
              <a:t> de </a:t>
            </a:r>
            <a:r>
              <a:rPr dirty="0" err="1"/>
              <a:t>invadir</a:t>
            </a:r>
            <a:r>
              <a:rPr dirty="0"/>
              <a:t> </a:t>
            </a:r>
            <a:r>
              <a:rPr dirty="0" err="1"/>
              <a:t>Palestina</a:t>
            </a:r>
            <a:r>
              <a:rPr dirty="0"/>
              <a:t>, </a:t>
            </a:r>
            <a:r>
              <a:rPr dirty="0" err="1"/>
              <a:t>su</a:t>
            </a:r>
            <a:r>
              <a:rPr dirty="0"/>
              <a:t> </a:t>
            </a:r>
            <a:r>
              <a:rPr dirty="0" err="1"/>
              <a:t>hijo</a:t>
            </a:r>
            <a:r>
              <a:rPr dirty="0"/>
              <a:t> </a:t>
            </a:r>
            <a:r>
              <a:rPr dirty="0" err="1"/>
              <a:t>Osorkon</a:t>
            </a:r>
            <a:r>
              <a:rPr dirty="0"/>
              <a:t> I </a:t>
            </a:r>
            <a:r>
              <a:rPr dirty="0" err="1"/>
              <a:t>registró</a:t>
            </a:r>
            <a:r>
              <a:rPr dirty="0"/>
              <a:t> </a:t>
            </a:r>
            <a:r>
              <a:rPr dirty="0" err="1"/>
              <a:t>enormes</a:t>
            </a:r>
            <a:r>
              <a:rPr dirty="0"/>
              <a:t> </a:t>
            </a:r>
            <a:r>
              <a:rPr dirty="0" err="1"/>
              <a:t>obsequios</a:t>
            </a:r>
            <a:r>
              <a:rPr dirty="0"/>
              <a:t> a las </a:t>
            </a:r>
            <a:r>
              <a:rPr dirty="0" err="1"/>
              <a:t>deidades</a:t>
            </a:r>
            <a:r>
              <a:rPr dirty="0"/>
              <a:t> de </a:t>
            </a:r>
            <a:r>
              <a:rPr dirty="0" err="1"/>
              <a:t>Egipto</a:t>
            </a:r>
            <a:r>
              <a:rPr dirty="0"/>
              <a:t>: ¡383 </a:t>
            </a:r>
            <a:r>
              <a:rPr dirty="0" err="1"/>
              <a:t>toneladas</a:t>
            </a:r>
            <a:r>
              <a:rPr dirty="0"/>
              <a:t> de </a:t>
            </a:r>
            <a:r>
              <a:rPr dirty="0" err="1"/>
              <a:t>oro</a:t>
            </a:r>
            <a:r>
              <a:rPr dirty="0"/>
              <a:t> y </a:t>
            </a:r>
            <a:r>
              <a:rPr dirty="0" err="1"/>
              <a:t>plata</a:t>
            </a:r>
            <a:r>
              <a:rPr dirty="0"/>
              <a:t>! ¿</a:t>
            </a:r>
            <a:r>
              <a:rPr dirty="0" err="1"/>
              <a:t>Dónde</a:t>
            </a:r>
            <a:r>
              <a:rPr dirty="0"/>
              <a:t> </a:t>
            </a:r>
            <a:r>
              <a:rPr dirty="0" err="1"/>
              <a:t>pudo</a:t>
            </a:r>
            <a:r>
              <a:rPr dirty="0"/>
              <a:t> </a:t>
            </a:r>
            <a:r>
              <a:rPr dirty="0" err="1"/>
              <a:t>Osorkon</a:t>
            </a:r>
            <a:r>
              <a:rPr dirty="0"/>
              <a:t> </a:t>
            </a:r>
            <a:r>
              <a:rPr dirty="0" err="1"/>
              <a:t>haber</a:t>
            </a:r>
            <a:r>
              <a:rPr dirty="0"/>
              <a:t> </a:t>
            </a:r>
            <a:r>
              <a:rPr dirty="0" err="1"/>
              <a:t>obtenido</a:t>
            </a:r>
            <a:r>
              <a:rPr dirty="0"/>
              <a:t> tan </a:t>
            </a:r>
            <a:r>
              <a:rPr dirty="0" err="1"/>
              <a:t>inmensa</a:t>
            </a:r>
            <a:r>
              <a:rPr dirty="0"/>
              <a:t> </a:t>
            </a:r>
            <a:r>
              <a:rPr dirty="0" err="1"/>
              <a:t>riqueza</a:t>
            </a:r>
            <a:r>
              <a:rPr dirty="0"/>
              <a:t> al principio de </a:t>
            </a:r>
            <a:r>
              <a:rPr dirty="0" err="1"/>
              <a:t>su</a:t>
            </a:r>
            <a:r>
              <a:rPr dirty="0"/>
              <a:t> </a:t>
            </a:r>
            <a:r>
              <a:rPr dirty="0" err="1"/>
              <a:t>reinado</a:t>
            </a:r>
            <a:r>
              <a:rPr dirty="0"/>
              <a:t>? Es </a:t>
            </a:r>
            <a:r>
              <a:rPr dirty="0" err="1"/>
              <a:t>casi</a:t>
            </a:r>
            <a:r>
              <a:rPr dirty="0"/>
              <a:t> </a:t>
            </a:r>
            <a:r>
              <a:rPr dirty="0" err="1"/>
              <a:t>seguro</a:t>
            </a:r>
            <a:r>
              <a:rPr dirty="0"/>
              <a:t> que del </a:t>
            </a:r>
            <a:r>
              <a:rPr dirty="0" err="1"/>
              <a:t>botín</a:t>
            </a:r>
            <a:r>
              <a:rPr dirty="0"/>
              <a:t> que </a:t>
            </a:r>
            <a:r>
              <a:rPr dirty="0" err="1"/>
              <a:t>su</a:t>
            </a:r>
            <a:r>
              <a:rPr dirty="0"/>
              <a:t> padre </a:t>
            </a:r>
            <a:r>
              <a:rPr dirty="0" err="1"/>
              <a:t>tomó</a:t>
            </a:r>
            <a:r>
              <a:rPr dirty="0"/>
              <a:t> de </a:t>
            </a:r>
            <a:r>
              <a:rPr dirty="0" err="1"/>
              <a:t>Judá</a:t>
            </a:r>
            <a:r>
              <a:rPr dirty="0"/>
              <a:t>.</a:t>
            </a:r>
          </a:p>
        </p:txBody>
      </p:sp>
      <p:pic>
        <p:nvPicPr>
          <p:cNvPr id="3" name="Picture 4" descr="Solomon 006">
            <a:extLst>
              <a:ext uri="{FF2B5EF4-FFF2-40B4-BE49-F238E27FC236}">
                <a16:creationId xmlns:a16="http://schemas.microsoft.com/office/drawing/2014/main" id="{1DF315CE-DBDF-A037-3C9D-40A1B9D75073}"/>
              </a:ext>
            </a:extLst>
          </p:cNvPr>
          <p:cNvPicPr>
            <a:picLocks noChangeAspect="1" noChangeArrowheads="1"/>
          </p:cNvPicPr>
          <p:nvPr/>
        </p:nvPicPr>
        <p:blipFill>
          <a:blip r:embed="rId2">
            <a:lum bright="18000" contrast="36000"/>
            <a:extLst>
              <a:ext uri="{28A0092B-C50C-407E-A947-70E740481C1C}">
                <a14:useLocalDpi xmlns:a14="http://schemas.microsoft.com/office/drawing/2010/main"/>
              </a:ext>
            </a:extLst>
          </a:blip>
          <a:srcRect/>
          <a:stretch>
            <a:fillRect/>
          </a:stretch>
        </p:blipFill>
        <p:spPr bwMode="auto">
          <a:xfrm>
            <a:off x="4786566" y="2747625"/>
            <a:ext cx="7162800"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5FE9CF5-9EA0-AA6C-7FCA-D853D81613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41742" y="2517569"/>
            <a:ext cx="3218967" cy="1822862"/>
          </a:xfrm>
          <a:prstGeom prst="rect">
            <a:avLst/>
          </a:prstGeom>
        </p:spPr>
      </p:pic>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1" name="Rectangle 3"/>
          <p:cNvSpPr txBox="1">
            <a:spLocks noGrp="1"/>
          </p:cNvSpPr>
          <p:nvPr>
            <p:ph type="body" idx="1"/>
          </p:nvPr>
        </p:nvSpPr>
        <p:spPr>
          <a:xfrm>
            <a:off x="465220" y="829094"/>
            <a:ext cx="11261560" cy="3219504"/>
          </a:xfrm>
          <a:prstGeom prst="rect">
            <a:avLst/>
          </a:prstGeom>
        </p:spPr>
        <p:txBody>
          <a:bodyPr/>
          <a:lstStyle/>
          <a:p>
            <a:pPr algn="ctr">
              <a:spcBef>
                <a:spcPts val="600"/>
              </a:spcBef>
              <a:buSzTx/>
              <a:buFont typeface="Wingdings"/>
              <a:buNone/>
              <a:defRPr sz="2500" b="1">
                <a:solidFill>
                  <a:srgbClr val="000099"/>
                </a:solidFill>
                <a:effectLst>
                  <a:outerShdw blurRad="38100" dist="38100" dir="2700000" rotWithShape="0">
                    <a:srgbClr val="000000"/>
                  </a:outerShdw>
                </a:effectLst>
                <a:latin typeface="Eras Demi ITC"/>
                <a:ea typeface="Eras Demi ITC"/>
                <a:cs typeface="Eras Demi ITC"/>
                <a:sym typeface="Eras Demi ITC"/>
              </a:defRPr>
            </a:pPr>
            <a:r>
              <a:t>Clearly, the temple and its worship was central for the southern nation.</a:t>
            </a:r>
          </a:p>
          <a:p>
            <a:pPr algn="ctr">
              <a:spcBef>
                <a:spcPts val="500"/>
              </a:spcBef>
              <a:buSzTx/>
              <a:buFont typeface="Wingdings"/>
              <a:buNone/>
              <a:defRPr sz="2400" b="1">
                <a:solidFill>
                  <a:srgbClr val="FF0000"/>
                </a:solidFill>
                <a:effectLst>
                  <a:outerShdw blurRad="38100" dist="38100" dir="2700000" rotWithShape="0">
                    <a:srgbClr val="000000"/>
                  </a:outerShdw>
                </a:effectLst>
                <a:latin typeface="Eras Demi ITC"/>
                <a:ea typeface="Eras Demi ITC"/>
                <a:cs typeface="Eras Demi ITC"/>
                <a:sym typeface="Eras Demi ITC"/>
              </a:defRPr>
            </a:pPr>
            <a:r>
              <a:t>Claramente, el templo y su adoración eran centrales para la nación del sur.</a:t>
            </a:r>
          </a:p>
          <a:p>
            <a:pPr>
              <a:lnSpc>
                <a:spcPct val="75000"/>
              </a:lnSpc>
              <a:buSzTx/>
              <a:buFont typeface="Wingdings"/>
              <a:buNone/>
              <a:defRPr b="1">
                <a:solidFill>
                  <a:srgbClr val="000099"/>
                </a:solidFill>
                <a:effectLst>
                  <a:outerShdw blurRad="38100" dist="38100" dir="2700000" rotWithShape="0">
                    <a:srgbClr val="000000"/>
                  </a:outerShdw>
                </a:effectLst>
                <a:latin typeface="Eras Demi ITC"/>
                <a:ea typeface="Eras Demi ITC"/>
                <a:cs typeface="Eras Demi ITC"/>
                <a:sym typeface="Eras Demi ITC"/>
              </a:defRPr>
            </a:pPr>
            <a:endParaRPr/>
          </a:p>
          <a:p>
            <a:pPr>
              <a:lnSpc>
                <a:spcPct val="90000"/>
              </a:lnSpc>
              <a:spcBef>
                <a:spcPts val="400"/>
              </a:spcBef>
              <a:defRPr sz="2000" i="1"/>
            </a:pPr>
            <a:r>
              <a:t>Perhaps the fullest expression of this centrality is in Abijah’s speech (2 Chr. 13:10-12), where he chastises the northern Israelites for forsaking the temple.</a:t>
            </a:r>
          </a:p>
          <a:p>
            <a:pPr>
              <a:lnSpc>
                <a:spcPct val="90000"/>
              </a:lnSpc>
              <a:spcBef>
                <a:spcPts val="400"/>
              </a:spcBef>
              <a:defRPr sz="2000" i="1"/>
            </a:pPr>
            <a:r>
              <a:t>The relationship of the Davidic king to the temple is therefore central as well, and figures like David, Solomon, Asa, Jehoshaphat, Joash, Hezekiah and Josiah are models of the ideal.</a:t>
            </a:r>
          </a:p>
          <a:p>
            <a:pPr>
              <a:lnSpc>
                <a:spcPct val="90000"/>
              </a:lnSpc>
              <a:spcBef>
                <a:spcPts val="400"/>
              </a:spcBef>
              <a:defRPr sz="2000" i="1"/>
            </a:pPr>
            <a:r>
              <a:t>By the same token, figures like Jehoram, Ahaziah, Athaliah, Ahaz and Manasseh are negative examples of rulers reverting to paganism.</a:t>
            </a:r>
          </a:p>
        </p:txBody>
      </p:sp>
      <p:sp>
        <p:nvSpPr>
          <p:cNvPr id="5312" name="Rectangle 3"/>
          <p:cNvSpPr txBox="1"/>
          <p:nvPr/>
        </p:nvSpPr>
        <p:spPr>
          <a:xfrm>
            <a:off x="510940" y="4054819"/>
            <a:ext cx="11170120" cy="2256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gn="ctr">
              <a:spcBef>
                <a:spcPts val="700"/>
              </a:spcBef>
              <a:defRPr sz="2500" b="1">
                <a:solidFill>
                  <a:srgbClr val="000099"/>
                </a:solidFill>
                <a:effectLst>
                  <a:outerShdw blurRad="38100" dist="38100" dir="2700000" rotWithShape="0">
                    <a:srgbClr val="000000"/>
                  </a:outerShdw>
                </a:effectLst>
                <a:latin typeface="Eras Demi ITC"/>
                <a:ea typeface="Eras Demi ITC"/>
                <a:cs typeface="Eras Demi ITC"/>
                <a:sym typeface="Eras Demi ITC"/>
              </a:defRPr>
            </a:pPr>
            <a:endParaRPr/>
          </a:p>
          <a:p>
            <a:pPr marL="469900" indent="-469900">
              <a:lnSpc>
                <a:spcPct val="90000"/>
              </a:lnSpc>
              <a:spcBef>
                <a:spcPts val="400"/>
              </a:spcBef>
              <a:buClr>
                <a:srgbClr val="660000"/>
              </a:buClr>
              <a:buSzPct val="70000"/>
              <a:buChar char="□"/>
              <a:defRPr sz="2000" i="1">
                <a:solidFill>
                  <a:srgbClr val="FF0000"/>
                </a:solidFill>
                <a:latin typeface="Times New Roman"/>
                <a:ea typeface="Times New Roman"/>
                <a:cs typeface="Times New Roman"/>
                <a:sym typeface="Times New Roman"/>
              </a:defRPr>
            </a:pPr>
            <a:r>
              <a:t>Quizás la expresión más completa de esta centralidad esté en el discurso de Abías (2 Cró. 13:10-12), donde reprende a los israelitas del norte por abandonar el templo.</a:t>
            </a:r>
            <a:endParaRPr sz="3200"/>
          </a:p>
          <a:p>
            <a:pPr marL="469900" indent="-469900">
              <a:lnSpc>
                <a:spcPct val="90000"/>
              </a:lnSpc>
              <a:spcBef>
                <a:spcPts val="400"/>
              </a:spcBef>
              <a:buClr>
                <a:srgbClr val="660000"/>
              </a:buClr>
              <a:buSzPct val="70000"/>
              <a:buChar char="□"/>
              <a:defRPr sz="2000" i="1">
                <a:solidFill>
                  <a:srgbClr val="FF0000"/>
                </a:solidFill>
                <a:latin typeface="Times New Roman"/>
                <a:ea typeface="Times New Roman"/>
                <a:cs typeface="Times New Roman"/>
                <a:sym typeface="Times New Roman"/>
              </a:defRPr>
            </a:pPr>
            <a:r>
              <a:t>Por lo tanto, la relación del rey Davídico con el templo también es central, y figuras como David, Salomón, Asa, Josafat, Joás, Ezequías y Josías son modelos del ideal.</a:t>
            </a:r>
            <a:endParaRPr sz="3200"/>
          </a:p>
          <a:p>
            <a:pPr marL="469900" indent="-469900">
              <a:lnSpc>
                <a:spcPct val="90000"/>
              </a:lnSpc>
              <a:spcBef>
                <a:spcPts val="400"/>
              </a:spcBef>
              <a:buClr>
                <a:srgbClr val="660000"/>
              </a:buClr>
              <a:buSzPct val="70000"/>
              <a:buChar char="□"/>
              <a:defRPr sz="2000" i="1">
                <a:solidFill>
                  <a:srgbClr val="FF0000"/>
                </a:solidFill>
                <a:latin typeface="Times New Roman"/>
                <a:ea typeface="Times New Roman"/>
                <a:cs typeface="Times New Roman"/>
                <a:sym typeface="Times New Roman"/>
              </a:defRPr>
            </a:pPr>
            <a:r>
              <a:t>Del mismo modo, figuras como Joram, Ocozías, Atalía, Acaz y Manasés son ejemplos negativos de gobernantes que regresan al paganismo.</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311">
                                            <p:txEl>
                                              <p:pRg st="0" end="0"/>
                                            </p:txEl>
                                          </p:spTgt>
                                        </p:tgtEl>
                                        <p:attrNameLst>
                                          <p:attrName>style.visibility</p:attrName>
                                        </p:attrNameLst>
                                      </p:cBhvr>
                                      <p:to>
                                        <p:strVal val="visible"/>
                                      </p:to>
                                    </p:set>
                                    <p:anim calcmode="lin" valueType="num">
                                      <p:cBhvr>
                                        <p:cTn id="7" dur="500" fill="hold"/>
                                        <p:tgtEl>
                                          <p:spTgt spid="53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311">
                                            <p:txEl>
                                              <p:pRg st="0" end="0"/>
                                            </p:txEl>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1" nodeType="afterEffect">
                                  <p:stCondLst>
                                    <p:cond delay="0"/>
                                  </p:stCondLst>
                                  <p:iterate>
                                    <p:tmAbs val="0"/>
                                  </p:iterate>
                                  <p:childTnLst>
                                    <p:set>
                                      <p:cBhvr>
                                        <p:cTn id="11" fill="hold"/>
                                        <p:tgtEl>
                                          <p:spTgt spid="5311">
                                            <p:txEl>
                                              <p:pRg st="1" end="1"/>
                                            </p:txEl>
                                          </p:spTgt>
                                        </p:tgtEl>
                                        <p:attrNameLst>
                                          <p:attrName>style.visibility</p:attrName>
                                        </p:attrNameLst>
                                      </p:cBhvr>
                                      <p:to>
                                        <p:strVal val="visible"/>
                                      </p:to>
                                    </p:set>
                                    <p:anim calcmode="lin" valueType="num">
                                      <p:cBhvr>
                                        <p:cTn id="12" dur="500" fill="hold"/>
                                        <p:tgtEl>
                                          <p:spTgt spid="5311">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311">
                                            <p:txEl>
                                              <p:pRg st="1" end="1"/>
                                            </p:txEl>
                                          </p:spTgt>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1" nodeType="afterEffect">
                                  <p:stCondLst>
                                    <p:cond delay="0"/>
                                  </p:stCondLst>
                                  <p:iterate>
                                    <p:tmAbs val="0"/>
                                  </p:iterate>
                                  <p:childTnLst>
                                    <p:set>
                                      <p:cBhvr>
                                        <p:cTn id="16" fill="hold"/>
                                        <p:tgtEl>
                                          <p:spTgt spid="5311">
                                            <p:txEl>
                                              <p:pRg st="2" end="2"/>
                                            </p:txEl>
                                          </p:spTgt>
                                        </p:tgtEl>
                                        <p:attrNameLst>
                                          <p:attrName>style.visibility</p:attrName>
                                        </p:attrNameLst>
                                      </p:cBhvr>
                                      <p:to>
                                        <p:strVal val="visible"/>
                                      </p:to>
                                    </p:set>
                                    <p:anim calcmode="lin" valueType="num">
                                      <p:cBhvr>
                                        <p:cTn id="17" dur="500" fill="hold"/>
                                        <p:tgtEl>
                                          <p:spTgt spid="5311">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531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5311">
                                            <p:txEl>
                                              <p:pRg st="3" end="3"/>
                                            </p:txEl>
                                          </p:spTgt>
                                        </p:tgtEl>
                                        <p:attrNameLst>
                                          <p:attrName>style.visibility</p:attrName>
                                        </p:attrNameLst>
                                      </p:cBhvr>
                                      <p:to>
                                        <p:strVal val="visible"/>
                                      </p:to>
                                    </p:set>
                                    <p:anim calcmode="lin" valueType="num">
                                      <p:cBhvr>
                                        <p:cTn id="23" dur="500" fill="hold"/>
                                        <p:tgtEl>
                                          <p:spTgt spid="5311">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5311">
                                            <p:txEl>
                                              <p:pRg st="3" end="3"/>
                                            </p:txEl>
                                          </p:spTgt>
                                        </p:tgtEl>
                                        <p:attrNameLst>
                                          <p:attrName>ppt_h</p:attrName>
                                        </p:attrNameLst>
                                      </p:cBhvr>
                                      <p:tavLst>
                                        <p:tav tm="0">
                                          <p:val>
                                            <p:fltVal val="0"/>
                                          </p:val>
                                        </p:tav>
                                        <p:tav tm="100000">
                                          <p:val>
                                            <p:strVal val="#ppt_h"/>
                                          </p:val>
                                        </p:tav>
                                      </p:tavLst>
                                    </p:anim>
                                  </p:childTnLst>
                                </p:cTn>
                              </p:par>
                              <p:par>
                                <p:cTn id="25" presetID="53" presetClass="entr" presetSubtype="16" fill="hold" grpId="2" nodeType="withEffect">
                                  <p:stCondLst>
                                    <p:cond delay="0"/>
                                  </p:stCondLst>
                                  <p:childTnLst>
                                    <p:set>
                                      <p:cBhvr>
                                        <p:cTn id="26" dur="1" fill="hold">
                                          <p:stCondLst>
                                            <p:cond delay="0"/>
                                          </p:stCondLst>
                                        </p:cTn>
                                        <p:tgtEl>
                                          <p:spTgt spid="5312">
                                            <p:txEl>
                                              <p:pRg st="1" end="1"/>
                                            </p:txEl>
                                          </p:spTgt>
                                        </p:tgtEl>
                                        <p:attrNameLst>
                                          <p:attrName>style.visibility</p:attrName>
                                        </p:attrNameLst>
                                      </p:cBhvr>
                                      <p:to>
                                        <p:strVal val="visible"/>
                                      </p:to>
                                    </p:set>
                                    <p:anim calcmode="lin" valueType="num">
                                      <p:cBhvr>
                                        <p:cTn id="27" dur="500" fill="hold"/>
                                        <p:tgtEl>
                                          <p:spTgt spid="5312">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5312">
                                            <p:txEl>
                                              <p:pRg st="1" end="1"/>
                                            </p:txEl>
                                          </p:spTgt>
                                        </p:tgtEl>
                                        <p:attrNameLst>
                                          <p:attrName>ppt_h</p:attrName>
                                        </p:attrNameLst>
                                      </p:cBhvr>
                                      <p:tavLst>
                                        <p:tav tm="0">
                                          <p:val>
                                            <p:fltVal val="0"/>
                                          </p:val>
                                        </p:tav>
                                        <p:tav tm="100000">
                                          <p:val>
                                            <p:strVal val="#ppt_h"/>
                                          </p:val>
                                        </p:tav>
                                      </p:tavLst>
                                    </p:anim>
                                    <p:animEffect transition="in" filter="fade">
                                      <p:cBhvr>
                                        <p:cTn id="29" dur="500"/>
                                        <p:tgtEl>
                                          <p:spTgt spid="5312">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1" nodeType="clickEffect">
                                  <p:stCondLst>
                                    <p:cond delay="0"/>
                                  </p:stCondLst>
                                  <p:iterate>
                                    <p:tmAbs val="0"/>
                                  </p:iterate>
                                  <p:childTnLst>
                                    <p:set>
                                      <p:cBhvr>
                                        <p:cTn id="33" fill="hold"/>
                                        <p:tgtEl>
                                          <p:spTgt spid="5311">
                                            <p:txEl>
                                              <p:pRg st="4" end="4"/>
                                            </p:txEl>
                                          </p:spTgt>
                                        </p:tgtEl>
                                        <p:attrNameLst>
                                          <p:attrName>style.visibility</p:attrName>
                                        </p:attrNameLst>
                                      </p:cBhvr>
                                      <p:to>
                                        <p:strVal val="visible"/>
                                      </p:to>
                                    </p:set>
                                    <p:anim calcmode="lin" valueType="num">
                                      <p:cBhvr>
                                        <p:cTn id="34" dur="500" fill="hold"/>
                                        <p:tgtEl>
                                          <p:spTgt spid="5311">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5311">
                                            <p:txEl>
                                              <p:pRg st="4" end="4"/>
                                            </p:txEl>
                                          </p:spTgt>
                                        </p:tgtEl>
                                        <p:attrNameLst>
                                          <p:attrName>ppt_h</p:attrName>
                                        </p:attrNameLst>
                                      </p:cBhvr>
                                      <p:tavLst>
                                        <p:tav tm="0">
                                          <p:val>
                                            <p:fltVal val="0"/>
                                          </p:val>
                                        </p:tav>
                                        <p:tav tm="100000">
                                          <p:val>
                                            <p:strVal val="#ppt_h"/>
                                          </p:val>
                                        </p:tav>
                                      </p:tavLst>
                                    </p:anim>
                                  </p:childTnLst>
                                </p:cTn>
                              </p:par>
                              <p:par>
                                <p:cTn id="36" presetID="53" presetClass="entr" presetSubtype="16" fill="hold" grpId="2" nodeType="withEffect">
                                  <p:stCondLst>
                                    <p:cond delay="0"/>
                                  </p:stCondLst>
                                  <p:childTnLst>
                                    <p:set>
                                      <p:cBhvr>
                                        <p:cTn id="37" dur="1" fill="hold">
                                          <p:stCondLst>
                                            <p:cond delay="0"/>
                                          </p:stCondLst>
                                        </p:cTn>
                                        <p:tgtEl>
                                          <p:spTgt spid="5312">
                                            <p:txEl>
                                              <p:pRg st="2" end="2"/>
                                            </p:txEl>
                                          </p:spTgt>
                                        </p:tgtEl>
                                        <p:attrNameLst>
                                          <p:attrName>style.visibility</p:attrName>
                                        </p:attrNameLst>
                                      </p:cBhvr>
                                      <p:to>
                                        <p:strVal val="visible"/>
                                      </p:to>
                                    </p:set>
                                    <p:anim calcmode="lin" valueType="num">
                                      <p:cBhvr>
                                        <p:cTn id="38" dur="500" fill="hold"/>
                                        <p:tgtEl>
                                          <p:spTgt spid="5312">
                                            <p:txEl>
                                              <p:pRg st="2" end="2"/>
                                            </p:txEl>
                                          </p:spTgt>
                                        </p:tgtEl>
                                        <p:attrNameLst>
                                          <p:attrName>ppt_w</p:attrName>
                                        </p:attrNameLst>
                                      </p:cBhvr>
                                      <p:tavLst>
                                        <p:tav tm="0">
                                          <p:val>
                                            <p:fltVal val="0"/>
                                          </p:val>
                                        </p:tav>
                                        <p:tav tm="100000">
                                          <p:val>
                                            <p:strVal val="#ppt_w"/>
                                          </p:val>
                                        </p:tav>
                                      </p:tavLst>
                                    </p:anim>
                                    <p:anim calcmode="lin" valueType="num">
                                      <p:cBhvr>
                                        <p:cTn id="39" dur="500" fill="hold"/>
                                        <p:tgtEl>
                                          <p:spTgt spid="5312">
                                            <p:txEl>
                                              <p:pRg st="2" end="2"/>
                                            </p:txEl>
                                          </p:spTgt>
                                        </p:tgtEl>
                                        <p:attrNameLst>
                                          <p:attrName>ppt_h</p:attrName>
                                        </p:attrNameLst>
                                      </p:cBhvr>
                                      <p:tavLst>
                                        <p:tav tm="0">
                                          <p:val>
                                            <p:fltVal val="0"/>
                                          </p:val>
                                        </p:tav>
                                        <p:tav tm="100000">
                                          <p:val>
                                            <p:strVal val="#ppt_h"/>
                                          </p:val>
                                        </p:tav>
                                      </p:tavLst>
                                    </p:anim>
                                    <p:animEffect transition="in" filter="fade">
                                      <p:cBhvr>
                                        <p:cTn id="40" dur="500"/>
                                        <p:tgtEl>
                                          <p:spTgt spid="5312">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1" nodeType="clickEffect">
                                  <p:stCondLst>
                                    <p:cond delay="0"/>
                                  </p:stCondLst>
                                  <p:iterate>
                                    <p:tmAbs val="0"/>
                                  </p:iterate>
                                  <p:childTnLst>
                                    <p:set>
                                      <p:cBhvr>
                                        <p:cTn id="44" fill="hold"/>
                                        <p:tgtEl>
                                          <p:spTgt spid="5311">
                                            <p:txEl>
                                              <p:pRg st="5" end="5"/>
                                            </p:txEl>
                                          </p:spTgt>
                                        </p:tgtEl>
                                        <p:attrNameLst>
                                          <p:attrName>style.visibility</p:attrName>
                                        </p:attrNameLst>
                                      </p:cBhvr>
                                      <p:to>
                                        <p:strVal val="visible"/>
                                      </p:to>
                                    </p:set>
                                    <p:anim calcmode="lin" valueType="num">
                                      <p:cBhvr>
                                        <p:cTn id="45" dur="500" fill="hold"/>
                                        <p:tgtEl>
                                          <p:spTgt spid="5311">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5311">
                                            <p:txEl>
                                              <p:pRg st="5" end="5"/>
                                            </p:txEl>
                                          </p:spTgt>
                                        </p:tgtEl>
                                        <p:attrNameLst>
                                          <p:attrName>ppt_h</p:attrName>
                                        </p:attrNameLst>
                                      </p:cBhvr>
                                      <p:tavLst>
                                        <p:tav tm="0">
                                          <p:val>
                                            <p:fltVal val="0"/>
                                          </p:val>
                                        </p:tav>
                                        <p:tav tm="100000">
                                          <p:val>
                                            <p:strVal val="#ppt_h"/>
                                          </p:val>
                                        </p:tav>
                                      </p:tavLst>
                                    </p:anim>
                                  </p:childTnLst>
                                </p:cTn>
                              </p:par>
                              <p:par>
                                <p:cTn id="47" presetID="53" presetClass="entr" presetSubtype="16" fill="hold" grpId="2" nodeType="withEffect">
                                  <p:stCondLst>
                                    <p:cond delay="0"/>
                                  </p:stCondLst>
                                  <p:childTnLst>
                                    <p:set>
                                      <p:cBhvr>
                                        <p:cTn id="48" dur="1" fill="hold">
                                          <p:stCondLst>
                                            <p:cond delay="0"/>
                                          </p:stCondLst>
                                        </p:cTn>
                                        <p:tgtEl>
                                          <p:spTgt spid="5312">
                                            <p:txEl>
                                              <p:pRg st="3" end="3"/>
                                            </p:txEl>
                                          </p:spTgt>
                                        </p:tgtEl>
                                        <p:attrNameLst>
                                          <p:attrName>style.visibility</p:attrName>
                                        </p:attrNameLst>
                                      </p:cBhvr>
                                      <p:to>
                                        <p:strVal val="visible"/>
                                      </p:to>
                                    </p:set>
                                    <p:anim calcmode="lin" valueType="num">
                                      <p:cBhvr>
                                        <p:cTn id="49" dur="500" fill="hold"/>
                                        <p:tgtEl>
                                          <p:spTgt spid="5312">
                                            <p:txEl>
                                              <p:pRg st="3" end="3"/>
                                            </p:txEl>
                                          </p:spTgt>
                                        </p:tgtEl>
                                        <p:attrNameLst>
                                          <p:attrName>ppt_w</p:attrName>
                                        </p:attrNameLst>
                                      </p:cBhvr>
                                      <p:tavLst>
                                        <p:tav tm="0">
                                          <p:val>
                                            <p:fltVal val="0"/>
                                          </p:val>
                                        </p:tav>
                                        <p:tav tm="100000">
                                          <p:val>
                                            <p:strVal val="#ppt_w"/>
                                          </p:val>
                                        </p:tav>
                                      </p:tavLst>
                                    </p:anim>
                                    <p:anim calcmode="lin" valueType="num">
                                      <p:cBhvr>
                                        <p:cTn id="50" dur="500" fill="hold"/>
                                        <p:tgtEl>
                                          <p:spTgt spid="5312">
                                            <p:txEl>
                                              <p:pRg st="3" end="3"/>
                                            </p:txEl>
                                          </p:spTgt>
                                        </p:tgtEl>
                                        <p:attrNameLst>
                                          <p:attrName>ppt_h</p:attrName>
                                        </p:attrNameLst>
                                      </p:cBhvr>
                                      <p:tavLst>
                                        <p:tav tm="0">
                                          <p:val>
                                            <p:fltVal val="0"/>
                                          </p:val>
                                        </p:tav>
                                        <p:tav tm="100000">
                                          <p:val>
                                            <p:strVal val="#ppt_h"/>
                                          </p:val>
                                        </p:tav>
                                      </p:tavLst>
                                    </p:anim>
                                    <p:animEffect transition="in" filter="fade">
                                      <p:cBhvr>
                                        <p:cTn id="51" dur="500"/>
                                        <p:tgtEl>
                                          <p:spTgt spid="53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1" grpId="1" uiExpand="1" build="p" advAuto="0"/>
      <p:bldP spid="5312" grpId="2" uiExpand="1" build="p" bldLvl="5" animBg="1" advAuto="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 name="Rectangle 2"/>
          <p:cNvSpPr txBox="1">
            <a:spLocks noGrp="1"/>
          </p:cNvSpPr>
          <p:nvPr>
            <p:ph type="title"/>
          </p:nvPr>
        </p:nvSpPr>
        <p:spPr>
          <a:prstGeom prst="rect">
            <a:avLst/>
          </a:prstGeom>
        </p:spPr>
        <p:txBody>
          <a:bodyPr/>
          <a:lstStyle>
            <a:lvl1pPr>
              <a:defRPr>
                <a:solidFill>
                  <a:srgbClr val="660000"/>
                </a:solidFill>
              </a:defRPr>
            </a:lvl1pPr>
          </a:lstStyle>
          <a:p>
            <a:r>
              <a:rPr dirty="0"/>
              <a:t>Covenant Loyalties </a:t>
            </a:r>
            <a:r>
              <a:rPr dirty="0">
                <a:solidFill>
                  <a:srgbClr val="002060"/>
                </a:solidFill>
              </a:rPr>
              <a:t>(</a:t>
            </a:r>
            <a:r>
              <a:rPr dirty="0" err="1">
                <a:solidFill>
                  <a:srgbClr val="002060"/>
                </a:solidFill>
              </a:rPr>
              <a:t>Lealtades</a:t>
            </a:r>
            <a:r>
              <a:rPr dirty="0">
                <a:solidFill>
                  <a:srgbClr val="002060"/>
                </a:solidFill>
              </a:rPr>
              <a:t> del </a:t>
            </a:r>
            <a:r>
              <a:rPr dirty="0" err="1">
                <a:solidFill>
                  <a:srgbClr val="002060"/>
                </a:solidFill>
              </a:rPr>
              <a:t>Pacto</a:t>
            </a:r>
            <a:r>
              <a:rPr dirty="0">
                <a:solidFill>
                  <a:srgbClr val="002060"/>
                </a:solidFill>
              </a:rPr>
              <a:t>)</a:t>
            </a:r>
          </a:p>
        </p:txBody>
      </p:sp>
      <p:sp>
        <p:nvSpPr>
          <p:cNvPr id="5315" name="Rectangle 3"/>
          <p:cNvSpPr txBox="1">
            <a:spLocks noGrp="1"/>
          </p:cNvSpPr>
          <p:nvPr>
            <p:ph type="body" sz="quarter" idx="1"/>
          </p:nvPr>
        </p:nvSpPr>
        <p:spPr>
          <a:xfrm>
            <a:off x="609600" y="1828801"/>
            <a:ext cx="5384800" cy="2481075"/>
          </a:xfrm>
          <a:prstGeom prst="rect">
            <a:avLst/>
          </a:prstGeom>
        </p:spPr>
        <p:txBody>
          <a:bodyPr/>
          <a:lstStyle/>
          <a:p>
            <a:pPr>
              <a:buSzTx/>
              <a:buFont typeface="Wingdings"/>
              <a:buNone/>
              <a:defRPr b="1">
                <a:solidFill>
                  <a:srgbClr val="0070C0"/>
                </a:solidFill>
                <a:latin typeface="Berlin Sans FB Demi"/>
                <a:ea typeface="Berlin Sans FB Demi"/>
                <a:cs typeface="Berlin Sans FB Demi"/>
                <a:sym typeface="Berlin Sans FB Demi"/>
              </a:defRPr>
            </a:pPr>
            <a:r>
              <a:t>ISRAEL</a:t>
            </a:r>
          </a:p>
          <a:p>
            <a:pPr>
              <a:spcBef>
                <a:spcPts val="400"/>
              </a:spcBef>
              <a:defRPr sz="2000" b="1" i="1">
                <a:latin typeface="Arial Narrow"/>
                <a:ea typeface="Arial Narrow"/>
                <a:cs typeface="Arial Narrow"/>
                <a:sym typeface="Arial Narrow"/>
              </a:defRPr>
            </a:pPr>
            <a:r>
              <a:t>Covenant with Abraham and the patriarchs was primary</a:t>
            </a:r>
          </a:p>
          <a:p>
            <a:pPr>
              <a:spcBef>
                <a:spcPts val="400"/>
              </a:spcBef>
              <a:defRPr sz="2000" b="1" i="1">
                <a:latin typeface="Arial Narrow"/>
                <a:ea typeface="Arial Narrow"/>
                <a:cs typeface="Arial Narrow"/>
                <a:sym typeface="Arial Narrow"/>
              </a:defRPr>
            </a:pPr>
            <a:r>
              <a:t>Covenant with Moses and its threats of exile were subordinated to the perceived inviolability of the Abrahamic covenant</a:t>
            </a:r>
          </a:p>
        </p:txBody>
      </p:sp>
      <p:sp>
        <p:nvSpPr>
          <p:cNvPr id="5316" name="Rectangle 4"/>
          <p:cNvSpPr txBox="1"/>
          <p:nvPr/>
        </p:nvSpPr>
        <p:spPr>
          <a:xfrm>
            <a:off x="6243320" y="1828801"/>
            <a:ext cx="5293360" cy="2481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469900" indent="-469900">
              <a:spcBef>
                <a:spcPts val="700"/>
              </a:spcBef>
              <a:defRPr sz="3200" b="1">
                <a:solidFill>
                  <a:srgbClr val="0070C0"/>
                </a:solidFill>
                <a:latin typeface="Berlin Sans FB Demi"/>
                <a:ea typeface="Berlin Sans FB Demi"/>
                <a:cs typeface="Berlin Sans FB Demi"/>
                <a:sym typeface="Berlin Sans FB Demi"/>
              </a:defRPr>
            </a:pPr>
            <a:r>
              <a:t>JUDAH (JUDÁ)</a:t>
            </a:r>
          </a:p>
          <a:p>
            <a:pPr marL="469900" indent="-469900">
              <a:spcBef>
                <a:spcPts val="400"/>
              </a:spcBef>
              <a:buClr>
                <a:srgbClr val="660000"/>
              </a:buClr>
              <a:buSzPct val="70000"/>
              <a:buChar char="□"/>
              <a:defRPr sz="2000" b="1" i="1">
                <a:latin typeface="Arial Narrow"/>
                <a:ea typeface="Arial Narrow"/>
                <a:cs typeface="Arial Narrow"/>
                <a:sym typeface="Arial Narrow"/>
              </a:defRPr>
            </a:pPr>
            <a:r>
              <a:t>Covenant with David was primary</a:t>
            </a:r>
            <a:endParaRPr sz="3200">
              <a:latin typeface="Times New Roman"/>
              <a:ea typeface="Times New Roman"/>
              <a:cs typeface="Times New Roman"/>
              <a:sym typeface="Times New Roman"/>
            </a:endParaRPr>
          </a:p>
          <a:p>
            <a:pPr marL="469900" indent="-469900">
              <a:spcBef>
                <a:spcPts val="400"/>
              </a:spcBef>
              <a:buClr>
                <a:srgbClr val="660000"/>
              </a:buClr>
              <a:buSzPct val="70000"/>
              <a:buChar char="□"/>
              <a:defRPr sz="2000" b="1" i="1">
                <a:latin typeface="Arial Narrow"/>
                <a:ea typeface="Arial Narrow"/>
                <a:cs typeface="Arial Narrow"/>
                <a:sym typeface="Arial Narrow"/>
              </a:defRPr>
            </a:pPr>
            <a:r>
              <a:t>Covenant with Abraham was embraced, also</a:t>
            </a:r>
            <a:endParaRPr sz="3200">
              <a:latin typeface="Times New Roman"/>
              <a:ea typeface="Times New Roman"/>
              <a:cs typeface="Times New Roman"/>
              <a:sym typeface="Times New Roman"/>
            </a:endParaRPr>
          </a:p>
          <a:p>
            <a:pPr marL="469900" indent="-469900">
              <a:spcBef>
                <a:spcPts val="400"/>
              </a:spcBef>
              <a:buClr>
                <a:srgbClr val="660000"/>
              </a:buClr>
              <a:buSzPct val="70000"/>
              <a:buChar char="□"/>
              <a:defRPr sz="2000" b="1" i="1">
                <a:latin typeface="Arial Narrow"/>
                <a:ea typeface="Arial Narrow"/>
                <a:cs typeface="Arial Narrow"/>
                <a:sym typeface="Arial Narrow"/>
              </a:defRPr>
            </a:pPr>
            <a:r>
              <a:t>Covenant with Moses and its threats of exile were subordinated to the perceived inviolability of the former two covenants</a:t>
            </a:r>
          </a:p>
        </p:txBody>
      </p:sp>
      <p:sp>
        <p:nvSpPr>
          <p:cNvPr id="5317" name="Rectangle 3"/>
          <p:cNvSpPr txBox="1"/>
          <p:nvPr/>
        </p:nvSpPr>
        <p:spPr>
          <a:xfrm>
            <a:off x="678566" y="3892658"/>
            <a:ext cx="5293361" cy="21564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700"/>
              </a:spcBef>
              <a:defRPr sz="3200" b="1">
                <a:solidFill>
                  <a:srgbClr val="0070C0"/>
                </a:solidFill>
                <a:latin typeface="Berlin Sans FB Demi"/>
                <a:ea typeface="Berlin Sans FB Demi"/>
                <a:cs typeface="Berlin Sans FB Demi"/>
                <a:sym typeface="Berlin Sans FB Demi"/>
              </a:defRPr>
            </a:pPr>
            <a:endParaRPr/>
          </a:p>
          <a:p>
            <a:pPr marL="469900" indent="-469900">
              <a:spcBef>
                <a:spcPts val="400"/>
              </a:spcBef>
              <a:buClr>
                <a:srgbClr val="660000"/>
              </a:buClr>
              <a:buSzPct val="70000"/>
              <a:buChar char="□"/>
              <a:defRPr sz="2000" b="1" i="1">
                <a:solidFill>
                  <a:srgbClr val="002060"/>
                </a:solidFill>
                <a:latin typeface="Arial Narrow"/>
                <a:ea typeface="Arial Narrow"/>
                <a:cs typeface="Arial Narrow"/>
                <a:sym typeface="Arial Narrow"/>
              </a:defRPr>
            </a:pPr>
            <a:r>
              <a:t>El pacto con Abraham y los patriarcas fue primario</a:t>
            </a:r>
            <a:endParaRPr sz="3200">
              <a:latin typeface="Times New Roman"/>
              <a:ea typeface="Times New Roman"/>
              <a:cs typeface="Times New Roman"/>
              <a:sym typeface="Times New Roman"/>
            </a:endParaRPr>
          </a:p>
          <a:p>
            <a:pPr marL="469900" indent="-469900">
              <a:spcBef>
                <a:spcPts val="400"/>
              </a:spcBef>
              <a:buClr>
                <a:srgbClr val="660000"/>
              </a:buClr>
              <a:buSzPct val="70000"/>
              <a:buChar char="□"/>
              <a:defRPr sz="2000" b="1" i="1">
                <a:solidFill>
                  <a:srgbClr val="002060"/>
                </a:solidFill>
                <a:latin typeface="Arial Narrow"/>
                <a:ea typeface="Arial Narrow"/>
                <a:cs typeface="Arial Narrow"/>
                <a:sym typeface="Arial Narrow"/>
              </a:defRPr>
            </a:pPr>
            <a:r>
              <a:t>El pacto con Moisés y sus amenazas de exilio estaban subordinados a la percibida inviolabilidad del pacto Abrahámico</a:t>
            </a:r>
          </a:p>
        </p:txBody>
      </p:sp>
      <p:sp>
        <p:nvSpPr>
          <p:cNvPr id="5318" name="Rectangle 4"/>
          <p:cNvSpPr txBox="1"/>
          <p:nvPr/>
        </p:nvSpPr>
        <p:spPr>
          <a:xfrm>
            <a:off x="6266568" y="3892658"/>
            <a:ext cx="5293361" cy="22174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700"/>
              </a:spcBef>
              <a:defRPr sz="3200" b="1">
                <a:solidFill>
                  <a:srgbClr val="0070C0"/>
                </a:solidFill>
                <a:latin typeface="Berlin Sans FB Demi"/>
                <a:ea typeface="Berlin Sans FB Demi"/>
                <a:cs typeface="Berlin Sans FB Demi"/>
                <a:sym typeface="Berlin Sans FB Demi"/>
              </a:defRPr>
            </a:pPr>
            <a:endParaRPr/>
          </a:p>
          <a:p>
            <a:pPr marL="469900" indent="-469900">
              <a:spcBef>
                <a:spcPts val="400"/>
              </a:spcBef>
              <a:buClr>
                <a:srgbClr val="660000"/>
              </a:buClr>
              <a:buSzPct val="70000"/>
              <a:buChar char="□"/>
              <a:defRPr sz="2000" b="1" i="1">
                <a:solidFill>
                  <a:srgbClr val="002060"/>
                </a:solidFill>
                <a:latin typeface="Arial Narrow"/>
                <a:ea typeface="Arial Narrow"/>
                <a:cs typeface="Arial Narrow"/>
                <a:sym typeface="Arial Narrow"/>
              </a:defRPr>
            </a:pPr>
            <a:r>
              <a:t>El pacto con David fue primordial</a:t>
            </a:r>
            <a:endParaRPr sz="3200">
              <a:latin typeface="Times New Roman"/>
              <a:ea typeface="Times New Roman"/>
              <a:cs typeface="Times New Roman"/>
              <a:sym typeface="Times New Roman"/>
            </a:endParaRPr>
          </a:p>
          <a:p>
            <a:pPr marL="469900" indent="-469900">
              <a:spcBef>
                <a:spcPts val="400"/>
              </a:spcBef>
              <a:buClr>
                <a:srgbClr val="660000"/>
              </a:buClr>
              <a:buSzPct val="70000"/>
              <a:buChar char="□"/>
              <a:defRPr sz="2000" b="1" i="1">
                <a:solidFill>
                  <a:srgbClr val="002060"/>
                </a:solidFill>
                <a:latin typeface="Arial Narrow"/>
                <a:ea typeface="Arial Narrow"/>
                <a:cs typeface="Arial Narrow"/>
                <a:sym typeface="Arial Narrow"/>
              </a:defRPr>
            </a:pPr>
            <a:r>
              <a:t>También se abrazó el pacto con Abraham</a:t>
            </a:r>
            <a:endParaRPr sz="3200">
              <a:latin typeface="Times New Roman"/>
              <a:ea typeface="Times New Roman"/>
              <a:cs typeface="Times New Roman"/>
              <a:sym typeface="Times New Roman"/>
            </a:endParaRPr>
          </a:p>
          <a:p>
            <a:pPr marL="469900" indent="-469900">
              <a:spcBef>
                <a:spcPts val="400"/>
              </a:spcBef>
              <a:buClr>
                <a:srgbClr val="660000"/>
              </a:buClr>
              <a:buSzPct val="70000"/>
              <a:buChar char="□"/>
              <a:defRPr sz="2000" b="1" i="1">
                <a:solidFill>
                  <a:srgbClr val="002060"/>
                </a:solidFill>
                <a:latin typeface="Arial Narrow"/>
                <a:ea typeface="Arial Narrow"/>
                <a:cs typeface="Arial Narrow"/>
                <a:sym typeface="Arial Narrow"/>
              </a:defRPr>
            </a:pPr>
            <a:r>
              <a:t>El pacto con Moisés y sus amenazas de exilio estaban subordinados a la percepción de inviolabilidad de los dos pactos anteriores</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3" nodeType="withEffect">
                                  <p:stCondLst>
                                    <p:cond delay="0"/>
                                  </p:stCondLst>
                                  <p:iterate>
                                    <p:tmAbs val="0"/>
                                  </p:iterate>
                                  <p:childTnLst>
                                    <p:set>
                                      <p:cBhvr>
                                        <p:cTn id="6" fill="hold"/>
                                        <p:tgtEl>
                                          <p:spTgt spid="5316">
                                            <p:bg/>
                                          </p:spTgt>
                                        </p:tgtEl>
                                        <p:attrNameLst>
                                          <p:attrName>style.visibility</p:attrName>
                                        </p:attrNameLst>
                                      </p:cBhvr>
                                      <p:to>
                                        <p:strVal val="visible"/>
                                      </p:to>
                                    </p:set>
                                    <p:anim calcmode="lin" valueType="num">
                                      <p:cBhvr>
                                        <p:cTn id="7" dur="500" fill="hold"/>
                                        <p:tgtEl>
                                          <p:spTgt spid="5316">
                                            <p:bg/>
                                          </p:spTgt>
                                        </p:tgtEl>
                                        <p:attrNameLst>
                                          <p:attrName>ppt_w</p:attrName>
                                        </p:attrNameLst>
                                      </p:cBhvr>
                                      <p:tavLst>
                                        <p:tav tm="0">
                                          <p:val>
                                            <p:fltVal val="0"/>
                                          </p:val>
                                        </p:tav>
                                        <p:tav tm="100000">
                                          <p:val>
                                            <p:strVal val="#ppt_w"/>
                                          </p:val>
                                        </p:tav>
                                      </p:tavLst>
                                    </p:anim>
                                    <p:anim calcmode="lin" valueType="num">
                                      <p:cBhvr>
                                        <p:cTn id="8" dur="500" fill="hold"/>
                                        <p:tgtEl>
                                          <p:spTgt spid="5316">
                                            <p:bg/>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1" nodeType="afterEffect">
                                  <p:stCondLst>
                                    <p:cond delay="0"/>
                                  </p:stCondLst>
                                  <p:iterate>
                                    <p:tmAbs val="0"/>
                                  </p:iterate>
                                  <p:childTnLst>
                                    <p:set>
                                      <p:cBhvr>
                                        <p:cTn id="11" fill="hold"/>
                                        <p:tgtEl>
                                          <p:spTgt spid="5315">
                                            <p:bg/>
                                          </p:spTgt>
                                        </p:tgtEl>
                                        <p:attrNameLst>
                                          <p:attrName>style.visibility</p:attrName>
                                        </p:attrNameLst>
                                      </p:cBhvr>
                                      <p:to>
                                        <p:strVal val="visible"/>
                                      </p:to>
                                    </p:set>
                                    <p:anim calcmode="lin" valueType="num">
                                      <p:cBhvr>
                                        <p:cTn id="12" dur="500" fill="hold"/>
                                        <p:tgtEl>
                                          <p:spTgt spid="5315">
                                            <p:bg/>
                                          </p:spTgt>
                                        </p:tgtEl>
                                        <p:attrNameLst>
                                          <p:attrName>ppt_w</p:attrName>
                                        </p:attrNameLst>
                                      </p:cBhvr>
                                      <p:tavLst>
                                        <p:tav tm="0">
                                          <p:val>
                                            <p:fltVal val="0"/>
                                          </p:val>
                                        </p:tav>
                                        <p:tav tm="100000">
                                          <p:val>
                                            <p:strVal val="#ppt_w"/>
                                          </p:val>
                                        </p:tav>
                                      </p:tavLst>
                                    </p:anim>
                                    <p:anim calcmode="lin" valueType="num">
                                      <p:cBhvr>
                                        <p:cTn id="13" dur="500" fill="hold"/>
                                        <p:tgtEl>
                                          <p:spTgt spid="5315">
                                            <p:bg/>
                                          </p:spTgt>
                                        </p:tgtEl>
                                        <p:attrNameLst>
                                          <p:attrName>ppt_h</p:attrName>
                                        </p:attrNameLst>
                                      </p:cBhvr>
                                      <p:tavLst>
                                        <p:tav tm="0">
                                          <p:val>
                                            <p:fltVal val="0"/>
                                          </p:val>
                                        </p:tav>
                                        <p:tav tm="100000">
                                          <p:val>
                                            <p:strVal val="#ppt_h"/>
                                          </p:val>
                                        </p:tav>
                                      </p:tavLst>
                                    </p:anim>
                                  </p:childTnLst>
                                </p:cTn>
                              </p:par>
                              <p:par>
                                <p:cTn id="14" presetID="23" presetClass="entr" presetSubtype="16" fill="hold" grpId="1" nodeType="withEffect">
                                  <p:stCondLst>
                                    <p:cond delay="0"/>
                                  </p:stCondLst>
                                  <p:iterate>
                                    <p:tmAbs val="0"/>
                                  </p:iterate>
                                  <p:childTnLst>
                                    <p:set>
                                      <p:cBhvr>
                                        <p:cTn id="15" fill="hold"/>
                                        <p:tgtEl>
                                          <p:spTgt spid="5315">
                                            <p:txEl>
                                              <p:pRg st="0" end="0"/>
                                            </p:txEl>
                                          </p:spTgt>
                                        </p:tgtEl>
                                        <p:attrNameLst>
                                          <p:attrName>style.visibility</p:attrName>
                                        </p:attrNameLst>
                                      </p:cBhvr>
                                      <p:to>
                                        <p:strVal val="visible"/>
                                      </p:to>
                                    </p:set>
                                    <p:anim calcmode="lin" valueType="num">
                                      <p:cBhvr>
                                        <p:cTn id="16" dur="500" fill="hold"/>
                                        <p:tgtEl>
                                          <p:spTgt spid="5315">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315">
                                            <p:txEl>
                                              <p:pRg st="0" end="0"/>
                                            </p:txEl>
                                          </p:spTgt>
                                        </p:tgtEl>
                                        <p:attrNameLst>
                                          <p:attrName>ppt_h</p:attrName>
                                        </p:attrNameLst>
                                      </p:cBhvr>
                                      <p:tavLst>
                                        <p:tav tm="0">
                                          <p:val>
                                            <p:fltVal val="0"/>
                                          </p:val>
                                        </p:tav>
                                        <p:tav tm="100000">
                                          <p:val>
                                            <p:strVal val="#ppt_h"/>
                                          </p:val>
                                        </p:tav>
                                      </p:tavLst>
                                    </p:anim>
                                  </p:childTnLst>
                                </p:cTn>
                              </p:par>
                              <p:par>
                                <p:cTn id="18" presetID="23" presetClass="entr" presetSubtype="16" fill="hold" grpId="3" nodeType="withEffect">
                                  <p:stCondLst>
                                    <p:cond delay="0"/>
                                  </p:stCondLst>
                                  <p:iterate>
                                    <p:tmAbs val="0"/>
                                  </p:iterate>
                                  <p:childTnLst>
                                    <p:set>
                                      <p:cBhvr>
                                        <p:cTn id="19" fill="hold"/>
                                        <p:tgtEl>
                                          <p:spTgt spid="5316">
                                            <p:txEl>
                                              <p:pRg st="0" end="0"/>
                                            </p:txEl>
                                          </p:spTgt>
                                        </p:tgtEl>
                                        <p:attrNameLst>
                                          <p:attrName>style.visibility</p:attrName>
                                        </p:attrNameLst>
                                      </p:cBhvr>
                                      <p:to>
                                        <p:strVal val="visible"/>
                                      </p:to>
                                    </p:set>
                                    <p:anim calcmode="lin" valueType="num">
                                      <p:cBhvr>
                                        <p:cTn id="20" dur="500" fill="hold"/>
                                        <p:tgtEl>
                                          <p:spTgt spid="5316">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531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1" nodeType="clickEffect">
                                  <p:stCondLst>
                                    <p:cond delay="0"/>
                                  </p:stCondLst>
                                  <p:iterate>
                                    <p:tmAbs val="0"/>
                                  </p:iterate>
                                  <p:childTnLst>
                                    <p:set>
                                      <p:cBhvr>
                                        <p:cTn id="25" fill="hold"/>
                                        <p:tgtEl>
                                          <p:spTgt spid="5315">
                                            <p:txEl>
                                              <p:pRg st="1" end="1"/>
                                            </p:txEl>
                                          </p:spTgt>
                                        </p:tgtEl>
                                        <p:attrNameLst>
                                          <p:attrName>style.visibility</p:attrName>
                                        </p:attrNameLst>
                                      </p:cBhvr>
                                      <p:to>
                                        <p:strVal val="visible"/>
                                      </p:to>
                                    </p:set>
                                    <p:anim calcmode="lin" valueType="num">
                                      <p:cBhvr>
                                        <p:cTn id="26" dur="500" fill="hold"/>
                                        <p:tgtEl>
                                          <p:spTgt spid="5315">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315">
                                            <p:txEl>
                                              <p:pRg st="1" end="1"/>
                                            </p:txEl>
                                          </p:spTgt>
                                        </p:tgtEl>
                                        <p:attrNameLst>
                                          <p:attrName>ppt_h</p:attrName>
                                        </p:attrNameLst>
                                      </p:cBhvr>
                                      <p:tavLst>
                                        <p:tav tm="0">
                                          <p:val>
                                            <p:fltVal val="0"/>
                                          </p:val>
                                        </p:tav>
                                        <p:tav tm="100000">
                                          <p:val>
                                            <p:strVal val="#ppt_h"/>
                                          </p:val>
                                        </p:tav>
                                      </p:tavLst>
                                    </p:anim>
                                  </p:childTnLst>
                                </p:cTn>
                              </p:par>
                              <p:par>
                                <p:cTn id="28" presetID="23" presetClass="entr" presetSubtype="16" fill="hold" grpId="3" nodeType="withEffect">
                                  <p:stCondLst>
                                    <p:cond delay="0"/>
                                  </p:stCondLst>
                                  <p:iterate>
                                    <p:tmAbs val="0"/>
                                  </p:iterate>
                                  <p:childTnLst>
                                    <p:set>
                                      <p:cBhvr>
                                        <p:cTn id="29" fill="hold"/>
                                        <p:tgtEl>
                                          <p:spTgt spid="5316">
                                            <p:txEl>
                                              <p:pRg st="1" end="1"/>
                                            </p:txEl>
                                          </p:spTgt>
                                        </p:tgtEl>
                                        <p:attrNameLst>
                                          <p:attrName>style.visibility</p:attrName>
                                        </p:attrNameLst>
                                      </p:cBhvr>
                                      <p:to>
                                        <p:strVal val="visible"/>
                                      </p:to>
                                    </p:set>
                                    <p:anim calcmode="lin" valueType="num">
                                      <p:cBhvr>
                                        <p:cTn id="30" dur="500" fill="hold"/>
                                        <p:tgtEl>
                                          <p:spTgt spid="5316">
                                            <p:txEl>
                                              <p:pRg st="1" end="1"/>
                                            </p:txEl>
                                          </p:spTgt>
                                        </p:tgtEl>
                                        <p:attrNameLst>
                                          <p:attrName>ppt_w</p:attrName>
                                        </p:attrNameLst>
                                      </p:cBhvr>
                                      <p:tavLst>
                                        <p:tav tm="0">
                                          <p:val>
                                            <p:fltVal val="0"/>
                                          </p:val>
                                        </p:tav>
                                        <p:tav tm="100000">
                                          <p:val>
                                            <p:strVal val="#ppt_w"/>
                                          </p:val>
                                        </p:tav>
                                      </p:tavLst>
                                    </p:anim>
                                    <p:anim calcmode="lin" valueType="num">
                                      <p:cBhvr>
                                        <p:cTn id="31" dur="500" fill="hold"/>
                                        <p:tgtEl>
                                          <p:spTgt spid="5316">
                                            <p:txEl>
                                              <p:pRg st="1" end="1"/>
                                            </p:txEl>
                                          </p:spTgt>
                                        </p:tgtEl>
                                        <p:attrNameLst>
                                          <p:attrName>ppt_h</p:attrName>
                                        </p:attrNameLst>
                                      </p:cBhvr>
                                      <p:tavLst>
                                        <p:tav tm="0">
                                          <p:val>
                                            <p:fltVal val="0"/>
                                          </p:val>
                                        </p:tav>
                                        <p:tav tm="100000">
                                          <p:val>
                                            <p:strVal val="#ppt_h"/>
                                          </p:val>
                                        </p:tav>
                                      </p:tavLst>
                                    </p:anim>
                                  </p:childTnLst>
                                </p:cTn>
                              </p:par>
                              <p:par>
                                <p:cTn id="32" presetID="53" presetClass="entr" presetSubtype="16" fill="hold" grpId="2" nodeType="withEffect">
                                  <p:stCondLst>
                                    <p:cond delay="0"/>
                                  </p:stCondLst>
                                  <p:childTnLst>
                                    <p:set>
                                      <p:cBhvr>
                                        <p:cTn id="33" dur="1" fill="hold">
                                          <p:stCondLst>
                                            <p:cond delay="0"/>
                                          </p:stCondLst>
                                        </p:cTn>
                                        <p:tgtEl>
                                          <p:spTgt spid="5317">
                                            <p:txEl>
                                              <p:pRg st="1" end="1"/>
                                            </p:txEl>
                                          </p:spTgt>
                                        </p:tgtEl>
                                        <p:attrNameLst>
                                          <p:attrName>style.visibility</p:attrName>
                                        </p:attrNameLst>
                                      </p:cBhvr>
                                      <p:to>
                                        <p:strVal val="visible"/>
                                      </p:to>
                                    </p:set>
                                    <p:anim calcmode="lin" valueType="num">
                                      <p:cBhvr>
                                        <p:cTn id="34" dur="500" fill="hold"/>
                                        <p:tgtEl>
                                          <p:spTgt spid="5317">
                                            <p:txEl>
                                              <p:pRg st="1" end="1"/>
                                            </p:txEl>
                                          </p:spTgt>
                                        </p:tgtEl>
                                        <p:attrNameLst>
                                          <p:attrName>ppt_w</p:attrName>
                                        </p:attrNameLst>
                                      </p:cBhvr>
                                      <p:tavLst>
                                        <p:tav tm="0">
                                          <p:val>
                                            <p:fltVal val="0"/>
                                          </p:val>
                                        </p:tav>
                                        <p:tav tm="100000">
                                          <p:val>
                                            <p:strVal val="#ppt_w"/>
                                          </p:val>
                                        </p:tav>
                                      </p:tavLst>
                                    </p:anim>
                                    <p:anim calcmode="lin" valueType="num">
                                      <p:cBhvr>
                                        <p:cTn id="35" dur="500" fill="hold"/>
                                        <p:tgtEl>
                                          <p:spTgt spid="5317">
                                            <p:txEl>
                                              <p:pRg st="1" end="1"/>
                                            </p:txEl>
                                          </p:spTgt>
                                        </p:tgtEl>
                                        <p:attrNameLst>
                                          <p:attrName>ppt_h</p:attrName>
                                        </p:attrNameLst>
                                      </p:cBhvr>
                                      <p:tavLst>
                                        <p:tav tm="0">
                                          <p:val>
                                            <p:fltVal val="0"/>
                                          </p:val>
                                        </p:tav>
                                        <p:tav tm="100000">
                                          <p:val>
                                            <p:strVal val="#ppt_h"/>
                                          </p:val>
                                        </p:tav>
                                      </p:tavLst>
                                    </p:anim>
                                    <p:animEffect transition="in" filter="fade">
                                      <p:cBhvr>
                                        <p:cTn id="36" dur="500"/>
                                        <p:tgtEl>
                                          <p:spTgt spid="5317">
                                            <p:txEl>
                                              <p:pRg st="1" end="1"/>
                                            </p:txEl>
                                          </p:spTgt>
                                        </p:tgtEl>
                                      </p:cBhvr>
                                    </p:animEffect>
                                  </p:childTnLst>
                                </p:cTn>
                              </p:par>
                              <p:par>
                                <p:cTn id="37" presetID="53" presetClass="entr" presetSubtype="16" fill="hold" grpId="4" nodeType="withEffect">
                                  <p:stCondLst>
                                    <p:cond delay="0"/>
                                  </p:stCondLst>
                                  <p:childTnLst>
                                    <p:set>
                                      <p:cBhvr>
                                        <p:cTn id="38" dur="1" fill="hold">
                                          <p:stCondLst>
                                            <p:cond delay="0"/>
                                          </p:stCondLst>
                                        </p:cTn>
                                        <p:tgtEl>
                                          <p:spTgt spid="5318">
                                            <p:txEl>
                                              <p:pRg st="1" end="1"/>
                                            </p:txEl>
                                          </p:spTgt>
                                        </p:tgtEl>
                                        <p:attrNameLst>
                                          <p:attrName>style.visibility</p:attrName>
                                        </p:attrNameLst>
                                      </p:cBhvr>
                                      <p:to>
                                        <p:strVal val="visible"/>
                                      </p:to>
                                    </p:set>
                                    <p:anim calcmode="lin" valueType="num">
                                      <p:cBhvr>
                                        <p:cTn id="39" dur="500" fill="hold"/>
                                        <p:tgtEl>
                                          <p:spTgt spid="5318">
                                            <p:txEl>
                                              <p:pRg st="1" end="1"/>
                                            </p:txEl>
                                          </p:spTgt>
                                        </p:tgtEl>
                                        <p:attrNameLst>
                                          <p:attrName>ppt_w</p:attrName>
                                        </p:attrNameLst>
                                      </p:cBhvr>
                                      <p:tavLst>
                                        <p:tav tm="0">
                                          <p:val>
                                            <p:fltVal val="0"/>
                                          </p:val>
                                        </p:tav>
                                        <p:tav tm="100000">
                                          <p:val>
                                            <p:strVal val="#ppt_w"/>
                                          </p:val>
                                        </p:tav>
                                      </p:tavLst>
                                    </p:anim>
                                    <p:anim calcmode="lin" valueType="num">
                                      <p:cBhvr>
                                        <p:cTn id="40" dur="500" fill="hold"/>
                                        <p:tgtEl>
                                          <p:spTgt spid="5318">
                                            <p:txEl>
                                              <p:pRg st="1" end="1"/>
                                            </p:txEl>
                                          </p:spTgt>
                                        </p:tgtEl>
                                        <p:attrNameLst>
                                          <p:attrName>ppt_h</p:attrName>
                                        </p:attrNameLst>
                                      </p:cBhvr>
                                      <p:tavLst>
                                        <p:tav tm="0">
                                          <p:val>
                                            <p:fltVal val="0"/>
                                          </p:val>
                                        </p:tav>
                                        <p:tav tm="100000">
                                          <p:val>
                                            <p:strVal val="#ppt_h"/>
                                          </p:val>
                                        </p:tav>
                                      </p:tavLst>
                                    </p:anim>
                                    <p:animEffect transition="in" filter="fade">
                                      <p:cBhvr>
                                        <p:cTn id="41" dur="500"/>
                                        <p:tgtEl>
                                          <p:spTgt spid="5318">
                                            <p:txEl>
                                              <p:pRg st="1" end="1"/>
                                            </p:txEl>
                                          </p:spTgt>
                                        </p:tgtEl>
                                      </p:cBhvr>
                                    </p:animEffect>
                                  </p:childTnLst>
                                </p:cTn>
                              </p:par>
                              <p:par>
                                <p:cTn id="42" presetID="53" presetClass="entr" presetSubtype="16" fill="hold" grpId="4" nodeType="withEffect">
                                  <p:stCondLst>
                                    <p:cond delay="0"/>
                                  </p:stCondLst>
                                  <p:childTnLst>
                                    <p:set>
                                      <p:cBhvr>
                                        <p:cTn id="43" dur="1" fill="hold">
                                          <p:stCondLst>
                                            <p:cond delay="0"/>
                                          </p:stCondLst>
                                        </p:cTn>
                                        <p:tgtEl>
                                          <p:spTgt spid="5318">
                                            <p:txEl>
                                              <p:pRg st="2" end="2"/>
                                            </p:txEl>
                                          </p:spTgt>
                                        </p:tgtEl>
                                        <p:attrNameLst>
                                          <p:attrName>style.visibility</p:attrName>
                                        </p:attrNameLst>
                                      </p:cBhvr>
                                      <p:to>
                                        <p:strVal val="visible"/>
                                      </p:to>
                                    </p:set>
                                    <p:anim calcmode="lin" valueType="num">
                                      <p:cBhvr>
                                        <p:cTn id="44" dur="500" fill="hold"/>
                                        <p:tgtEl>
                                          <p:spTgt spid="5318">
                                            <p:txEl>
                                              <p:pRg st="2" end="2"/>
                                            </p:txEl>
                                          </p:spTgt>
                                        </p:tgtEl>
                                        <p:attrNameLst>
                                          <p:attrName>ppt_w</p:attrName>
                                        </p:attrNameLst>
                                      </p:cBhvr>
                                      <p:tavLst>
                                        <p:tav tm="0">
                                          <p:val>
                                            <p:fltVal val="0"/>
                                          </p:val>
                                        </p:tav>
                                        <p:tav tm="100000">
                                          <p:val>
                                            <p:strVal val="#ppt_w"/>
                                          </p:val>
                                        </p:tav>
                                      </p:tavLst>
                                    </p:anim>
                                    <p:anim calcmode="lin" valueType="num">
                                      <p:cBhvr>
                                        <p:cTn id="45" dur="500" fill="hold"/>
                                        <p:tgtEl>
                                          <p:spTgt spid="5318">
                                            <p:txEl>
                                              <p:pRg st="2" end="2"/>
                                            </p:txEl>
                                          </p:spTgt>
                                        </p:tgtEl>
                                        <p:attrNameLst>
                                          <p:attrName>ppt_h</p:attrName>
                                        </p:attrNameLst>
                                      </p:cBhvr>
                                      <p:tavLst>
                                        <p:tav tm="0">
                                          <p:val>
                                            <p:fltVal val="0"/>
                                          </p:val>
                                        </p:tav>
                                        <p:tav tm="100000">
                                          <p:val>
                                            <p:strVal val="#ppt_h"/>
                                          </p:val>
                                        </p:tav>
                                      </p:tavLst>
                                    </p:anim>
                                    <p:animEffect transition="in" filter="fade">
                                      <p:cBhvr>
                                        <p:cTn id="46" dur="500"/>
                                        <p:tgtEl>
                                          <p:spTgt spid="5318">
                                            <p:txEl>
                                              <p:pRg st="2" end="2"/>
                                            </p:txEl>
                                          </p:spTgt>
                                        </p:tgtEl>
                                      </p:cBhvr>
                                    </p:animEffect>
                                  </p:childTnLst>
                                </p:cTn>
                              </p:par>
                              <p:par>
                                <p:cTn id="47" presetID="53" presetClass="entr" presetSubtype="16" fill="hold" grpId="3" nodeType="withEffect">
                                  <p:stCondLst>
                                    <p:cond delay="0"/>
                                  </p:stCondLst>
                                  <p:childTnLst>
                                    <p:set>
                                      <p:cBhvr>
                                        <p:cTn id="48" dur="1" fill="hold">
                                          <p:stCondLst>
                                            <p:cond delay="0"/>
                                          </p:stCondLst>
                                        </p:cTn>
                                        <p:tgtEl>
                                          <p:spTgt spid="5316">
                                            <p:txEl>
                                              <p:pRg st="2" end="2"/>
                                            </p:txEl>
                                          </p:spTgt>
                                        </p:tgtEl>
                                        <p:attrNameLst>
                                          <p:attrName>style.visibility</p:attrName>
                                        </p:attrNameLst>
                                      </p:cBhvr>
                                      <p:to>
                                        <p:strVal val="visible"/>
                                      </p:to>
                                    </p:set>
                                    <p:anim calcmode="lin" valueType="num">
                                      <p:cBhvr>
                                        <p:cTn id="49" dur="500" fill="hold"/>
                                        <p:tgtEl>
                                          <p:spTgt spid="5316">
                                            <p:txEl>
                                              <p:pRg st="2" end="2"/>
                                            </p:txEl>
                                          </p:spTgt>
                                        </p:tgtEl>
                                        <p:attrNameLst>
                                          <p:attrName>ppt_w</p:attrName>
                                        </p:attrNameLst>
                                      </p:cBhvr>
                                      <p:tavLst>
                                        <p:tav tm="0">
                                          <p:val>
                                            <p:fltVal val="0"/>
                                          </p:val>
                                        </p:tav>
                                        <p:tav tm="100000">
                                          <p:val>
                                            <p:strVal val="#ppt_w"/>
                                          </p:val>
                                        </p:tav>
                                      </p:tavLst>
                                    </p:anim>
                                    <p:anim calcmode="lin" valueType="num">
                                      <p:cBhvr>
                                        <p:cTn id="50" dur="500" fill="hold"/>
                                        <p:tgtEl>
                                          <p:spTgt spid="5316">
                                            <p:txEl>
                                              <p:pRg st="2" end="2"/>
                                            </p:txEl>
                                          </p:spTgt>
                                        </p:tgtEl>
                                        <p:attrNameLst>
                                          <p:attrName>ppt_h</p:attrName>
                                        </p:attrNameLst>
                                      </p:cBhvr>
                                      <p:tavLst>
                                        <p:tav tm="0">
                                          <p:val>
                                            <p:fltVal val="0"/>
                                          </p:val>
                                        </p:tav>
                                        <p:tav tm="100000">
                                          <p:val>
                                            <p:strVal val="#ppt_h"/>
                                          </p:val>
                                        </p:tav>
                                      </p:tavLst>
                                    </p:anim>
                                    <p:animEffect transition="in" filter="fade">
                                      <p:cBhvr>
                                        <p:cTn id="51" dur="500"/>
                                        <p:tgtEl>
                                          <p:spTgt spid="5316">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3" presetClass="entr" presetSubtype="16" fill="hold" grpId="1" nodeType="clickEffect">
                                  <p:stCondLst>
                                    <p:cond delay="0"/>
                                  </p:stCondLst>
                                  <p:iterate>
                                    <p:tmAbs val="0"/>
                                  </p:iterate>
                                  <p:childTnLst>
                                    <p:set>
                                      <p:cBhvr>
                                        <p:cTn id="55" fill="hold"/>
                                        <p:tgtEl>
                                          <p:spTgt spid="5315">
                                            <p:txEl>
                                              <p:pRg st="2" end="2"/>
                                            </p:txEl>
                                          </p:spTgt>
                                        </p:tgtEl>
                                        <p:attrNameLst>
                                          <p:attrName>style.visibility</p:attrName>
                                        </p:attrNameLst>
                                      </p:cBhvr>
                                      <p:to>
                                        <p:strVal val="visible"/>
                                      </p:to>
                                    </p:set>
                                    <p:anim calcmode="lin" valueType="num">
                                      <p:cBhvr>
                                        <p:cTn id="56" dur="500" fill="hold"/>
                                        <p:tgtEl>
                                          <p:spTgt spid="5315">
                                            <p:txEl>
                                              <p:pRg st="2" end="2"/>
                                            </p:txEl>
                                          </p:spTgt>
                                        </p:tgtEl>
                                        <p:attrNameLst>
                                          <p:attrName>ppt_w</p:attrName>
                                        </p:attrNameLst>
                                      </p:cBhvr>
                                      <p:tavLst>
                                        <p:tav tm="0">
                                          <p:val>
                                            <p:fltVal val="0"/>
                                          </p:val>
                                        </p:tav>
                                        <p:tav tm="100000">
                                          <p:val>
                                            <p:strVal val="#ppt_w"/>
                                          </p:val>
                                        </p:tav>
                                      </p:tavLst>
                                    </p:anim>
                                    <p:anim calcmode="lin" valueType="num">
                                      <p:cBhvr>
                                        <p:cTn id="57" dur="500" fill="hold"/>
                                        <p:tgtEl>
                                          <p:spTgt spid="5315">
                                            <p:txEl>
                                              <p:pRg st="2" end="2"/>
                                            </p:txEl>
                                          </p:spTgt>
                                        </p:tgtEl>
                                        <p:attrNameLst>
                                          <p:attrName>ppt_h</p:attrName>
                                        </p:attrNameLst>
                                      </p:cBhvr>
                                      <p:tavLst>
                                        <p:tav tm="0">
                                          <p:val>
                                            <p:fltVal val="0"/>
                                          </p:val>
                                        </p:tav>
                                        <p:tav tm="100000">
                                          <p:val>
                                            <p:strVal val="#ppt_h"/>
                                          </p:val>
                                        </p:tav>
                                      </p:tavLst>
                                    </p:anim>
                                  </p:childTnLst>
                                </p:cTn>
                              </p:par>
                              <p:par>
                                <p:cTn id="58" presetID="23" presetClass="entr" presetSubtype="16" fill="hold" grpId="3" nodeType="withEffect">
                                  <p:stCondLst>
                                    <p:cond delay="0"/>
                                  </p:stCondLst>
                                  <p:iterate>
                                    <p:tmAbs val="0"/>
                                  </p:iterate>
                                  <p:childTnLst>
                                    <p:set>
                                      <p:cBhvr>
                                        <p:cTn id="59" fill="hold"/>
                                        <p:tgtEl>
                                          <p:spTgt spid="5316">
                                            <p:txEl>
                                              <p:pRg st="3" end="3"/>
                                            </p:txEl>
                                          </p:spTgt>
                                        </p:tgtEl>
                                        <p:attrNameLst>
                                          <p:attrName>style.visibility</p:attrName>
                                        </p:attrNameLst>
                                      </p:cBhvr>
                                      <p:to>
                                        <p:strVal val="visible"/>
                                      </p:to>
                                    </p:set>
                                    <p:anim calcmode="lin" valueType="num">
                                      <p:cBhvr>
                                        <p:cTn id="60" dur="500" fill="hold"/>
                                        <p:tgtEl>
                                          <p:spTgt spid="5316">
                                            <p:txEl>
                                              <p:pRg st="3" end="3"/>
                                            </p:txEl>
                                          </p:spTgt>
                                        </p:tgtEl>
                                        <p:attrNameLst>
                                          <p:attrName>ppt_w</p:attrName>
                                        </p:attrNameLst>
                                      </p:cBhvr>
                                      <p:tavLst>
                                        <p:tav tm="0">
                                          <p:val>
                                            <p:fltVal val="0"/>
                                          </p:val>
                                        </p:tav>
                                        <p:tav tm="100000">
                                          <p:val>
                                            <p:strVal val="#ppt_w"/>
                                          </p:val>
                                        </p:tav>
                                      </p:tavLst>
                                    </p:anim>
                                    <p:anim calcmode="lin" valueType="num">
                                      <p:cBhvr>
                                        <p:cTn id="61" dur="500" fill="hold"/>
                                        <p:tgtEl>
                                          <p:spTgt spid="5316">
                                            <p:txEl>
                                              <p:pRg st="3" end="3"/>
                                            </p:txEl>
                                          </p:spTgt>
                                        </p:tgtEl>
                                        <p:attrNameLst>
                                          <p:attrName>ppt_h</p:attrName>
                                        </p:attrNameLst>
                                      </p:cBhvr>
                                      <p:tavLst>
                                        <p:tav tm="0">
                                          <p:val>
                                            <p:fltVal val="0"/>
                                          </p:val>
                                        </p:tav>
                                        <p:tav tm="100000">
                                          <p:val>
                                            <p:strVal val="#ppt_h"/>
                                          </p:val>
                                        </p:tav>
                                      </p:tavLst>
                                    </p:anim>
                                  </p:childTnLst>
                                </p:cTn>
                              </p:par>
                              <p:par>
                                <p:cTn id="62" presetID="53" presetClass="entr" presetSubtype="16" fill="hold" grpId="2" nodeType="withEffect">
                                  <p:stCondLst>
                                    <p:cond delay="0"/>
                                  </p:stCondLst>
                                  <p:childTnLst>
                                    <p:set>
                                      <p:cBhvr>
                                        <p:cTn id="63" dur="1" fill="hold">
                                          <p:stCondLst>
                                            <p:cond delay="0"/>
                                          </p:stCondLst>
                                        </p:cTn>
                                        <p:tgtEl>
                                          <p:spTgt spid="5317">
                                            <p:txEl>
                                              <p:pRg st="2" end="2"/>
                                            </p:txEl>
                                          </p:spTgt>
                                        </p:tgtEl>
                                        <p:attrNameLst>
                                          <p:attrName>style.visibility</p:attrName>
                                        </p:attrNameLst>
                                      </p:cBhvr>
                                      <p:to>
                                        <p:strVal val="visible"/>
                                      </p:to>
                                    </p:set>
                                    <p:anim calcmode="lin" valueType="num">
                                      <p:cBhvr>
                                        <p:cTn id="64" dur="500" fill="hold"/>
                                        <p:tgtEl>
                                          <p:spTgt spid="5317">
                                            <p:txEl>
                                              <p:pRg st="2" end="2"/>
                                            </p:txEl>
                                          </p:spTgt>
                                        </p:tgtEl>
                                        <p:attrNameLst>
                                          <p:attrName>ppt_w</p:attrName>
                                        </p:attrNameLst>
                                      </p:cBhvr>
                                      <p:tavLst>
                                        <p:tav tm="0">
                                          <p:val>
                                            <p:fltVal val="0"/>
                                          </p:val>
                                        </p:tav>
                                        <p:tav tm="100000">
                                          <p:val>
                                            <p:strVal val="#ppt_w"/>
                                          </p:val>
                                        </p:tav>
                                      </p:tavLst>
                                    </p:anim>
                                    <p:anim calcmode="lin" valueType="num">
                                      <p:cBhvr>
                                        <p:cTn id="65" dur="500" fill="hold"/>
                                        <p:tgtEl>
                                          <p:spTgt spid="5317">
                                            <p:txEl>
                                              <p:pRg st="2" end="2"/>
                                            </p:txEl>
                                          </p:spTgt>
                                        </p:tgtEl>
                                        <p:attrNameLst>
                                          <p:attrName>ppt_h</p:attrName>
                                        </p:attrNameLst>
                                      </p:cBhvr>
                                      <p:tavLst>
                                        <p:tav tm="0">
                                          <p:val>
                                            <p:fltVal val="0"/>
                                          </p:val>
                                        </p:tav>
                                        <p:tav tm="100000">
                                          <p:val>
                                            <p:strVal val="#ppt_h"/>
                                          </p:val>
                                        </p:tav>
                                      </p:tavLst>
                                    </p:anim>
                                    <p:animEffect transition="in" filter="fade">
                                      <p:cBhvr>
                                        <p:cTn id="66" dur="500"/>
                                        <p:tgtEl>
                                          <p:spTgt spid="5317">
                                            <p:txEl>
                                              <p:pRg st="2" end="2"/>
                                            </p:txEl>
                                          </p:spTgt>
                                        </p:tgtEl>
                                      </p:cBhvr>
                                    </p:animEffect>
                                  </p:childTnLst>
                                </p:cTn>
                              </p:par>
                              <p:par>
                                <p:cTn id="67" presetID="53" presetClass="entr" presetSubtype="16" fill="hold" grpId="4" nodeType="withEffect">
                                  <p:stCondLst>
                                    <p:cond delay="0"/>
                                  </p:stCondLst>
                                  <p:childTnLst>
                                    <p:set>
                                      <p:cBhvr>
                                        <p:cTn id="68" dur="1" fill="hold">
                                          <p:stCondLst>
                                            <p:cond delay="0"/>
                                          </p:stCondLst>
                                        </p:cTn>
                                        <p:tgtEl>
                                          <p:spTgt spid="5318">
                                            <p:txEl>
                                              <p:pRg st="3" end="3"/>
                                            </p:txEl>
                                          </p:spTgt>
                                        </p:tgtEl>
                                        <p:attrNameLst>
                                          <p:attrName>style.visibility</p:attrName>
                                        </p:attrNameLst>
                                      </p:cBhvr>
                                      <p:to>
                                        <p:strVal val="visible"/>
                                      </p:to>
                                    </p:set>
                                    <p:anim calcmode="lin" valueType="num">
                                      <p:cBhvr>
                                        <p:cTn id="69" dur="500" fill="hold"/>
                                        <p:tgtEl>
                                          <p:spTgt spid="5318">
                                            <p:txEl>
                                              <p:pRg st="3" end="3"/>
                                            </p:txEl>
                                          </p:spTgt>
                                        </p:tgtEl>
                                        <p:attrNameLst>
                                          <p:attrName>ppt_w</p:attrName>
                                        </p:attrNameLst>
                                      </p:cBhvr>
                                      <p:tavLst>
                                        <p:tav tm="0">
                                          <p:val>
                                            <p:fltVal val="0"/>
                                          </p:val>
                                        </p:tav>
                                        <p:tav tm="100000">
                                          <p:val>
                                            <p:strVal val="#ppt_w"/>
                                          </p:val>
                                        </p:tav>
                                      </p:tavLst>
                                    </p:anim>
                                    <p:anim calcmode="lin" valueType="num">
                                      <p:cBhvr>
                                        <p:cTn id="70" dur="500" fill="hold"/>
                                        <p:tgtEl>
                                          <p:spTgt spid="5318">
                                            <p:txEl>
                                              <p:pRg st="3" end="3"/>
                                            </p:txEl>
                                          </p:spTgt>
                                        </p:tgtEl>
                                        <p:attrNameLst>
                                          <p:attrName>ppt_h</p:attrName>
                                        </p:attrNameLst>
                                      </p:cBhvr>
                                      <p:tavLst>
                                        <p:tav tm="0">
                                          <p:val>
                                            <p:fltVal val="0"/>
                                          </p:val>
                                        </p:tav>
                                        <p:tav tm="100000">
                                          <p:val>
                                            <p:strVal val="#ppt_h"/>
                                          </p:val>
                                        </p:tav>
                                      </p:tavLst>
                                    </p:anim>
                                    <p:animEffect transition="in" filter="fade">
                                      <p:cBhvr>
                                        <p:cTn id="71" dur="500"/>
                                        <p:tgtEl>
                                          <p:spTgt spid="53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5" grpId="1" uiExpand="1" build="p" animBg="1" advAuto="0"/>
      <p:bldP spid="5316" grpId="3" uiExpand="1" build="p" animBg="1" advAuto="0"/>
      <p:bldP spid="5317" grpId="2" uiExpand="1" build="p" bldLvl="5" animBg="1" advAuto="0"/>
      <p:bldP spid="5318" grpId="4" uiExpand="1" build="p" bldLvl="5" animBg="1" advAuto="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0" name="Rectangle 3"/>
          <p:cNvSpPr txBox="1">
            <a:spLocks noGrp="1"/>
          </p:cNvSpPr>
          <p:nvPr>
            <p:ph type="body" sz="quarter" idx="1"/>
          </p:nvPr>
        </p:nvSpPr>
        <p:spPr>
          <a:xfrm>
            <a:off x="398058" y="2802210"/>
            <a:ext cx="11395883" cy="1463041"/>
          </a:xfrm>
          <a:prstGeom prst="rect">
            <a:avLst/>
          </a:prstGeom>
        </p:spPr>
        <p:txBody>
          <a:bodyPr>
            <a:normAutofit fontScale="92500" lnSpcReduction="20000"/>
          </a:bodyPr>
          <a:lstStyle>
            <a:lvl1pPr marL="277749" indent="-277749" algn="r" defTabSz="740663">
              <a:lnSpc>
                <a:spcPct val="90000"/>
              </a:lnSpc>
              <a:spcBef>
                <a:spcPts val="1500"/>
              </a:spcBef>
              <a:buSzTx/>
              <a:buFont typeface="Wingdings"/>
              <a:buNone/>
              <a:defRPr sz="6480">
                <a:solidFill>
                  <a:srgbClr val="FF3300"/>
                </a:solidFill>
                <a:effectLst>
                  <a:outerShdw blurRad="30861" dist="30861" dir="2700000" rotWithShape="0">
                    <a:srgbClr val="000000"/>
                  </a:outerShdw>
                </a:effectLst>
                <a:latin typeface="Matura MT Script Capitals"/>
                <a:ea typeface="Matura MT Script Capitals"/>
                <a:cs typeface="Matura MT Script Capitals"/>
                <a:sym typeface="Matura MT Script Capitals"/>
              </a:defRPr>
            </a:lvl1pPr>
          </a:lstStyle>
          <a:p>
            <a:r>
              <a:t>Northern Kings &amp; the Omri Dynasty</a:t>
            </a:r>
          </a:p>
        </p:txBody>
      </p:sp>
      <p:sp>
        <p:nvSpPr>
          <p:cNvPr id="5322" name="Rectangle 3"/>
          <p:cNvSpPr txBox="1"/>
          <p:nvPr/>
        </p:nvSpPr>
        <p:spPr>
          <a:xfrm>
            <a:off x="489499" y="4728932"/>
            <a:ext cx="11304442" cy="13496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342900" indent="-342900" algn="r">
              <a:lnSpc>
                <a:spcPct val="90000"/>
              </a:lnSpc>
              <a:spcBef>
                <a:spcPts val="1100"/>
              </a:spcBef>
              <a:defRPr sz="6200">
                <a:solidFill>
                  <a:srgbClr val="FF3300"/>
                </a:solidFill>
                <a:effectLst>
                  <a:outerShdw blurRad="38100" dist="38100" dir="2700000" rotWithShape="0">
                    <a:srgbClr val="000000"/>
                  </a:outerShdw>
                </a:effectLst>
                <a:latin typeface="Matura MT Script Capitals"/>
                <a:ea typeface="Matura MT Script Capitals"/>
                <a:cs typeface="Matura MT Script Capitals"/>
                <a:sym typeface="Matura MT Script Capitals"/>
              </a:defRPr>
            </a:lvl1pPr>
          </a:lstStyle>
          <a:p>
            <a:r>
              <a:rPr dirty="0"/>
              <a:t>Reyes del Norte y la </a:t>
            </a:r>
            <a:r>
              <a:rPr dirty="0" err="1"/>
              <a:t>Dinastía</a:t>
            </a:r>
            <a:r>
              <a:rPr dirty="0"/>
              <a:t> de </a:t>
            </a:r>
            <a:r>
              <a:rPr dirty="0" err="1"/>
              <a:t>Omri</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5320">
                                            <p:bg/>
                                          </p:spTgt>
                                        </p:tgtEl>
                                        <p:attrNameLst>
                                          <p:attrName>style.visibility</p:attrName>
                                        </p:attrNameLst>
                                      </p:cBhvr>
                                      <p:to>
                                        <p:strVal val="visible"/>
                                      </p:to>
                                    </p:set>
                                    <p:anim calcmode="lin" valueType="num">
                                      <p:cBhvr>
                                        <p:cTn id="7" dur="500" fill="hold"/>
                                        <p:tgtEl>
                                          <p:spTgt spid="5320">
                                            <p:bg/>
                                          </p:spTgt>
                                        </p:tgtEl>
                                        <p:attrNameLst>
                                          <p:attrName>ppt_x</p:attrName>
                                        </p:attrNameLst>
                                      </p:cBhvr>
                                      <p:tavLst>
                                        <p:tav tm="0">
                                          <p:val>
                                            <p:strVal val="0-#ppt_w/2"/>
                                          </p:val>
                                        </p:tav>
                                        <p:tav tm="100000">
                                          <p:val>
                                            <p:strVal val="#ppt_x"/>
                                          </p:val>
                                        </p:tav>
                                      </p:tavLst>
                                    </p:anim>
                                    <p:anim calcmode="lin" valueType="num">
                                      <p:cBhvr>
                                        <p:cTn id="8" dur="500" fill="hold"/>
                                        <p:tgtEl>
                                          <p:spTgt spid="5320">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5320">
                                            <p:txEl>
                                              <p:pRg st="0" end="0"/>
                                            </p:txEl>
                                          </p:spTgt>
                                        </p:tgtEl>
                                        <p:attrNameLst>
                                          <p:attrName>style.visibility</p:attrName>
                                        </p:attrNameLst>
                                      </p:cBhvr>
                                      <p:to>
                                        <p:strVal val="visible"/>
                                      </p:to>
                                    </p:set>
                                    <p:anim calcmode="lin" valueType="num">
                                      <p:cBhvr>
                                        <p:cTn id="11" dur="500" fill="hold"/>
                                        <p:tgtEl>
                                          <p:spTgt spid="5320">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5320">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2" nodeType="afterEffect">
                                  <p:stCondLst>
                                    <p:cond delay="0"/>
                                  </p:stCondLst>
                                  <p:iterate>
                                    <p:tmAbs val="0"/>
                                  </p:iterate>
                                  <p:childTnLst>
                                    <p:set>
                                      <p:cBhvr>
                                        <p:cTn id="15" fill="hold"/>
                                        <p:tgtEl>
                                          <p:spTgt spid="5322">
                                            <p:bg/>
                                          </p:spTgt>
                                        </p:tgtEl>
                                        <p:attrNameLst>
                                          <p:attrName>style.visibility</p:attrName>
                                        </p:attrNameLst>
                                      </p:cBhvr>
                                      <p:to>
                                        <p:strVal val="visible"/>
                                      </p:to>
                                    </p:set>
                                    <p:anim calcmode="lin" valueType="num">
                                      <p:cBhvr>
                                        <p:cTn id="16" dur="500" fill="hold"/>
                                        <p:tgtEl>
                                          <p:spTgt spid="5322">
                                            <p:bg/>
                                          </p:spTgt>
                                        </p:tgtEl>
                                        <p:attrNameLst>
                                          <p:attrName>ppt_x</p:attrName>
                                        </p:attrNameLst>
                                      </p:cBhvr>
                                      <p:tavLst>
                                        <p:tav tm="0">
                                          <p:val>
                                            <p:strVal val="0-#ppt_w/2"/>
                                          </p:val>
                                        </p:tav>
                                        <p:tav tm="100000">
                                          <p:val>
                                            <p:strVal val="#ppt_x"/>
                                          </p:val>
                                        </p:tav>
                                      </p:tavLst>
                                    </p:anim>
                                    <p:anim calcmode="lin" valueType="num">
                                      <p:cBhvr>
                                        <p:cTn id="17" dur="500" fill="hold"/>
                                        <p:tgtEl>
                                          <p:spTgt spid="5322">
                                            <p:bg/>
                                          </p:spTgt>
                                        </p:tgtEl>
                                        <p:attrNameLst>
                                          <p:attrName>ppt_y</p:attrName>
                                        </p:attrNameLst>
                                      </p:cBhvr>
                                      <p:tavLst>
                                        <p:tav tm="0">
                                          <p:val>
                                            <p:strVal val="#ppt_y"/>
                                          </p:val>
                                        </p:tav>
                                        <p:tav tm="100000">
                                          <p:val>
                                            <p:strVal val="#ppt_y"/>
                                          </p:val>
                                        </p:tav>
                                      </p:tavLst>
                                    </p:anim>
                                  </p:childTnLst>
                                </p:cTn>
                              </p:par>
                              <p:par>
                                <p:cTn id="18" presetID="2" presetClass="entr" presetSubtype="8" fill="hold" grpId="2" nodeType="withEffect">
                                  <p:stCondLst>
                                    <p:cond delay="0"/>
                                  </p:stCondLst>
                                  <p:iterate>
                                    <p:tmAbs val="0"/>
                                  </p:iterate>
                                  <p:childTnLst>
                                    <p:set>
                                      <p:cBhvr>
                                        <p:cTn id="19" fill="hold"/>
                                        <p:tgtEl>
                                          <p:spTgt spid="5322">
                                            <p:txEl>
                                              <p:pRg st="0" end="0"/>
                                            </p:txEl>
                                          </p:spTgt>
                                        </p:tgtEl>
                                        <p:attrNameLst>
                                          <p:attrName>style.visibility</p:attrName>
                                        </p:attrNameLst>
                                      </p:cBhvr>
                                      <p:to>
                                        <p:strVal val="visible"/>
                                      </p:to>
                                    </p:set>
                                    <p:anim calcmode="lin" valueType="num">
                                      <p:cBhvr>
                                        <p:cTn id="20" dur="500" fill="hold"/>
                                        <p:tgtEl>
                                          <p:spTgt spid="5322">
                                            <p:txEl>
                                              <p:pRg st="0" end="0"/>
                                            </p:txEl>
                                          </p:spTgt>
                                        </p:tgtEl>
                                        <p:attrNameLst>
                                          <p:attrName>ppt_x</p:attrName>
                                        </p:attrNameLst>
                                      </p:cBhvr>
                                      <p:tavLst>
                                        <p:tav tm="0">
                                          <p:val>
                                            <p:strVal val="0-#ppt_w/2"/>
                                          </p:val>
                                        </p:tav>
                                        <p:tav tm="100000">
                                          <p:val>
                                            <p:strVal val="#ppt_x"/>
                                          </p:val>
                                        </p:tav>
                                      </p:tavLst>
                                    </p:anim>
                                    <p:anim calcmode="lin" valueType="num">
                                      <p:cBhvr>
                                        <p:cTn id="21" dur="500" fill="hold"/>
                                        <p:tgtEl>
                                          <p:spTgt spid="532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0" grpId="1" build="p" animBg="1" advAuto="0"/>
      <p:bldP spid="5322" grpId="2" build="p" bldLvl="5" animBg="1" advAuto="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 name="Slide Number Placeholder 5"/>
          <p:cNvSpPr txBox="1">
            <a:spLocks noGrp="1"/>
          </p:cNvSpPr>
          <p:nvPr>
            <p:ph type="sldNum" sz="quarter" idx="2"/>
          </p:nvPr>
        </p:nvSpPr>
        <p:spPr>
          <a:xfrm>
            <a:off x="11266365" y="6248400"/>
            <a:ext cx="316036" cy="2269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107</a:t>
            </a:fld>
            <a:endParaRPr/>
          </a:p>
        </p:txBody>
      </p:sp>
      <p:sp>
        <p:nvSpPr>
          <p:cNvPr id="5325" name="Rectangle 2"/>
          <p:cNvSpPr txBox="1">
            <a:spLocks noGrp="1"/>
          </p:cNvSpPr>
          <p:nvPr>
            <p:ph type="title"/>
          </p:nvPr>
        </p:nvSpPr>
        <p:spPr>
          <a:xfrm>
            <a:off x="1981200" y="533400"/>
            <a:ext cx="8534400" cy="1219200"/>
          </a:xfrm>
          <a:prstGeom prst="rect">
            <a:avLst/>
          </a:prstGeom>
        </p:spPr>
        <p:txBody>
          <a:bodyPr>
            <a:normAutofit fontScale="90000"/>
          </a:bodyPr>
          <a:lstStyle/>
          <a:p>
            <a:pPr>
              <a:defRPr sz="4000"/>
            </a:pPr>
            <a:r>
              <a:rPr dirty="0"/>
              <a:t>The Reign of </a:t>
            </a:r>
            <a:r>
              <a:rPr dirty="0" err="1"/>
              <a:t>Omri</a:t>
            </a:r>
            <a:r>
              <a:rPr sz="4400" dirty="0"/>
              <a:t> </a:t>
            </a:r>
            <a:r>
              <a:rPr sz="2800" dirty="0"/>
              <a:t>(1 Kg. 16:21-28)</a:t>
            </a:r>
            <a:br>
              <a:rPr sz="2800" dirty="0"/>
            </a:br>
            <a:r>
              <a:rPr sz="3200" dirty="0">
                <a:solidFill>
                  <a:srgbClr val="002060"/>
                </a:solidFill>
              </a:rPr>
              <a:t>El </a:t>
            </a:r>
            <a:r>
              <a:rPr sz="3200" dirty="0" err="1">
                <a:solidFill>
                  <a:srgbClr val="002060"/>
                </a:solidFill>
              </a:rPr>
              <a:t>Reinado</a:t>
            </a:r>
            <a:r>
              <a:rPr sz="3200" dirty="0">
                <a:solidFill>
                  <a:srgbClr val="002060"/>
                </a:solidFill>
              </a:rPr>
              <a:t> de </a:t>
            </a:r>
            <a:r>
              <a:rPr sz="3200" dirty="0" err="1">
                <a:solidFill>
                  <a:srgbClr val="002060"/>
                </a:solidFill>
              </a:rPr>
              <a:t>Omri</a:t>
            </a:r>
            <a:r>
              <a:rPr sz="3200" dirty="0">
                <a:solidFill>
                  <a:srgbClr val="002060"/>
                </a:solidFill>
              </a:rPr>
              <a:t> </a:t>
            </a:r>
            <a:r>
              <a:rPr sz="2800" dirty="0">
                <a:solidFill>
                  <a:srgbClr val="002060"/>
                </a:solidFill>
              </a:rPr>
              <a:t>(1 Re. 16:21-28)</a:t>
            </a:r>
          </a:p>
        </p:txBody>
      </p:sp>
      <p:sp>
        <p:nvSpPr>
          <p:cNvPr id="5326" name="Rectangle 3"/>
          <p:cNvSpPr txBox="1">
            <a:spLocks noGrp="1"/>
          </p:cNvSpPr>
          <p:nvPr>
            <p:ph type="body" sz="half" idx="1"/>
          </p:nvPr>
        </p:nvSpPr>
        <p:spPr>
          <a:xfrm>
            <a:off x="609598" y="1828800"/>
            <a:ext cx="11101139" cy="2283418"/>
          </a:xfrm>
          <a:prstGeom prst="rect">
            <a:avLst/>
          </a:prstGeom>
        </p:spPr>
        <p:txBody>
          <a:bodyPr/>
          <a:lstStyle/>
          <a:p>
            <a:pPr>
              <a:lnSpc>
                <a:spcPct val="90000"/>
              </a:lnSpc>
              <a:spcBef>
                <a:spcPts val="500"/>
              </a:spcBef>
              <a:buSzTx/>
              <a:buFont typeface="Wingdings"/>
              <a:buNone/>
              <a:defRPr sz="2400" b="1"/>
            </a:pPr>
            <a:r>
              <a:t>After a brief rivalry with another claimant to the throne (Tibni), Omri emerged as the popular king of Israel.</a:t>
            </a:r>
          </a:p>
          <a:p>
            <a:pPr>
              <a:lnSpc>
                <a:spcPct val="90000"/>
              </a:lnSpc>
              <a:spcBef>
                <a:spcPts val="400"/>
              </a:spcBef>
              <a:defRPr sz="2000" i="1"/>
            </a:pPr>
            <a:r>
              <a:t>Omri purchased the hill of Samaria and moved the capital once again.</a:t>
            </a:r>
          </a:p>
          <a:p>
            <a:pPr>
              <a:lnSpc>
                <a:spcPct val="90000"/>
              </a:lnSpc>
              <a:spcBef>
                <a:spcPts val="400"/>
              </a:spcBef>
              <a:defRPr sz="2000" i="1"/>
            </a:pPr>
            <a:r>
              <a:t>He continued the paganizing trend of his predecessors (1 Kg. 16:25-26).</a:t>
            </a:r>
          </a:p>
          <a:p>
            <a:pPr>
              <a:lnSpc>
                <a:spcPct val="90000"/>
              </a:lnSpc>
              <a:spcBef>
                <a:spcPts val="400"/>
              </a:spcBef>
              <a:defRPr sz="2000" i="1"/>
            </a:pPr>
            <a:r>
              <a:t>Omri’s name appears in both Assyrian records as well as on the famous Moabite Stone.</a:t>
            </a:r>
          </a:p>
          <a:p>
            <a:pPr>
              <a:lnSpc>
                <a:spcPct val="90000"/>
              </a:lnSpc>
              <a:spcBef>
                <a:spcPts val="400"/>
              </a:spcBef>
              <a:defRPr sz="2000" i="1"/>
            </a:pPr>
            <a:r>
              <a:t>When he died, his son Ahab succeeded him.</a:t>
            </a:r>
          </a:p>
        </p:txBody>
      </p:sp>
      <p:sp>
        <p:nvSpPr>
          <p:cNvPr id="5327" name="Rectangle 3"/>
          <p:cNvSpPr txBox="1"/>
          <p:nvPr/>
        </p:nvSpPr>
        <p:spPr>
          <a:xfrm>
            <a:off x="652735" y="4189707"/>
            <a:ext cx="11009698" cy="2070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defRPr sz="2400" b="1">
                <a:latin typeface="Times New Roman"/>
                <a:ea typeface="Times New Roman"/>
                <a:cs typeface="Times New Roman"/>
                <a:sym typeface="Times New Roman"/>
              </a:defRPr>
            </a:pPr>
            <a:r>
              <a:rPr dirty="0" err="1">
                <a:solidFill>
                  <a:srgbClr val="002060"/>
                </a:solidFill>
              </a:rPr>
              <a:t>Después</a:t>
            </a:r>
            <a:r>
              <a:rPr dirty="0">
                <a:solidFill>
                  <a:srgbClr val="002060"/>
                </a:solidFill>
              </a:rPr>
              <a:t> de </a:t>
            </a:r>
            <a:r>
              <a:rPr dirty="0" err="1">
                <a:solidFill>
                  <a:srgbClr val="002060"/>
                </a:solidFill>
              </a:rPr>
              <a:t>una</a:t>
            </a:r>
            <a:r>
              <a:rPr dirty="0">
                <a:solidFill>
                  <a:srgbClr val="002060"/>
                </a:solidFill>
              </a:rPr>
              <a:t> breve </a:t>
            </a:r>
            <a:r>
              <a:rPr dirty="0" err="1">
                <a:solidFill>
                  <a:srgbClr val="002060"/>
                </a:solidFill>
              </a:rPr>
              <a:t>rivalidad</a:t>
            </a:r>
            <a:r>
              <a:rPr dirty="0">
                <a:solidFill>
                  <a:srgbClr val="002060"/>
                </a:solidFill>
              </a:rPr>
              <a:t> con </a:t>
            </a:r>
            <a:r>
              <a:rPr dirty="0" err="1">
                <a:solidFill>
                  <a:srgbClr val="002060"/>
                </a:solidFill>
              </a:rPr>
              <a:t>otro</a:t>
            </a:r>
            <a:r>
              <a:rPr dirty="0">
                <a:solidFill>
                  <a:srgbClr val="002060"/>
                </a:solidFill>
              </a:rPr>
              <a:t> </a:t>
            </a:r>
            <a:r>
              <a:rPr dirty="0" err="1">
                <a:solidFill>
                  <a:srgbClr val="002060"/>
                </a:solidFill>
              </a:rPr>
              <a:t>pretendiente</a:t>
            </a:r>
            <a:r>
              <a:rPr dirty="0">
                <a:solidFill>
                  <a:srgbClr val="002060"/>
                </a:solidFill>
              </a:rPr>
              <a:t> al </a:t>
            </a:r>
            <a:r>
              <a:rPr dirty="0" err="1">
                <a:solidFill>
                  <a:srgbClr val="002060"/>
                </a:solidFill>
              </a:rPr>
              <a:t>trono</a:t>
            </a:r>
            <a:r>
              <a:rPr dirty="0">
                <a:solidFill>
                  <a:srgbClr val="002060"/>
                </a:solidFill>
              </a:rPr>
              <a:t> (</a:t>
            </a:r>
            <a:r>
              <a:rPr dirty="0" err="1">
                <a:solidFill>
                  <a:srgbClr val="002060"/>
                </a:solidFill>
              </a:rPr>
              <a:t>Tibni</a:t>
            </a:r>
            <a:r>
              <a:rPr dirty="0">
                <a:solidFill>
                  <a:srgbClr val="002060"/>
                </a:solidFill>
              </a:rPr>
              <a:t>), </a:t>
            </a:r>
            <a:r>
              <a:rPr dirty="0" err="1">
                <a:solidFill>
                  <a:srgbClr val="002060"/>
                </a:solidFill>
              </a:rPr>
              <a:t>Omri</a:t>
            </a:r>
            <a:r>
              <a:rPr dirty="0">
                <a:solidFill>
                  <a:srgbClr val="002060"/>
                </a:solidFill>
              </a:rPr>
              <a:t> </a:t>
            </a:r>
            <a:r>
              <a:rPr dirty="0" err="1">
                <a:solidFill>
                  <a:srgbClr val="002060"/>
                </a:solidFill>
              </a:rPr>
              <a:t>emergió</a:t>
            </a:r>
            <a:r>
              <a:rPr dirty="0">
                <a:solidFill>
                  <a:srgbClr val="002060"/>
                </a:solidFill>
              </a:rPr>
              <a:t> </a:t>
            </a:r>
            <a:r>
              <a:rPr dirty="0" err="1">
                <a:solidFill>
                  <a:srgbClr val="002060"/>
                </a:solidFill>
              </a:rPr>
              <a:t>como</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rey</a:t>
            </a:r>
            <a:r>
              <a:rPr dirty="0">
                <a:solidFill>
                  <a:srgbClr val="002060"/>
                </a:solidFill>
              </a:rPr>
              <a:t> popular de Israel.</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err="1">
                <a:solidFill>
                  <a:srgbClr val="002060"/>
                </a:solidFill>
              </a:rPr>
              <a:t>Omri</a:t>
            </a:r>
            <a:r>
              <a:rPr dirty="0">
                <a:solidFill>
                  <a:srgbClr val="002060"/>
                </a:solidFill>
              </a:rPr>
              <a:t> </a:t>
            </a:r>
            <a:r>
              <a:rPr dirty="0" err="1">
                <a:solidFill>
                  <a:srgbClr val="002060"/>
                </a:solidFill>
              </a:rPr>
              <a:t>compró</a:t>
            </a:r>
            <a:r>
              <a:rPr dirty="0">
                <a:solidFill>
                  <a:srgbClr val="002060"/>
                </a:solidFill>
              </a:rPr>
              <a:t> la </a:t>
            </a:r>
            <a:r>
              <a:rPr dirty="0" err="1">
                <a:solidFill>
                  <a:srgbClr val="002060"/>
                </a:solidFill>
              </a:rPr>
              <a:t>colina</a:t>
            </a:r>
            <a:r>
              <a:rPr dirty="0">
                <a:solidFill>
                  <a:srgbClr val="002060"/>
                </a:solidFill>
              </a:rPr>
              <a:t> de Samaria y </a:t>
            </a:r>
            <a:r>
              <a:rPr dirty="0" err="1">
                <a:solidFill>
                  <a:srgbClr val="002060"/>
                </a:solidFill>
              </a:rPr>
              <a:t>trasladó</a:t>
            </a:r>
            <a:r>
              <a:rPr dirty="0">
                <a:solidFill>
                  <a:srgbClr val="002060"/>
                </a:solidFill>
              </a:rPr>
              <a:t> la capital </a:t>
            </a:r>
            <a:r>
              <a:rPr dirty="0" err="1">
                <a:solidFill>
                  <a:srgbClr val="002060"/>
                </a:solidFill>
              </a:rPr>
              <a:t>una</a:t>
            </a:r>
            <a:r>
              <a:rPr dirty="0">
                <a:solidFill>
                  <a:srgbClr val="002060"/>
                </a:solidFill>
              </a:rPr>
              <a:t> </a:t>
            </a:r>
            <a:r>
              <a:rPr dirty="0" err="1">
                <a:solidFill>
                  <a:srgbClr val="002060"/>
                </a:solidFill>
              </a:rPr>
              <a:t>vez</a:t>
            </a:r>
            <a:r>
              <a:rPr dirty="0">
                <a:solidFill>
                  <a:srgbClr val="002060"/>
                </a:solidFill>
              </a:rPr>
              <a:t> </a:t>
            </a:r>
            <a:r>
              <a:rPr dirty="0" err="1">
                <a:solidFill>
                  <a:srgbClr val="002060"/>
                </a:solidFill>
              </a:rPr>
              <a:t>más</a:t>
            </a:r>
            <a:r>
              <a:rPr dirty="0">
                <a:solidFill>
                  <a:srgbClr val="002060"/>
                </a:solidFill>
              </a:rPr>
              <a:t>.</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err="1">
                <a:solidFill>
                  <a:srgbClr val="002060"/>
                </a:solidFill>
              </a:rPr>
              <a:t>Continuó</a:t>
            </a:r>
            <a:r>
              <a:rPr dirty="0">
                <a:solidFill>
                  <a:srgbClr val="002060"/>
                </a:solidFill>
              </a:rPr>
              <a:t> la </a:t>
            </a:r>
            <a:r>
              <a:rPr dirty="0" err="1">
                <a:solidFill>
                  <a:srgbClr val="002060"/>
                </a:solidFill>
              </a:rPr>
              <a:t>tendencia</a:t>
            </a:r>
            <a:r>
              <a:rPr dirty="0">
                <a:solidFill>
                  <a:srgbClr val="002060"/>
                </a:solidFill>
              </a:rPr>
              <a:t> </a:t>
            </a:r>
            <a:r>
              <a:rPr dirty="0" err="1">
                <a:solidFill>
                  <a:srgbClr val="002060"/>
                </a:solidFill>
              </a:rPr>
              <a:t>paganizadora</a:t>
            </a:r>
            <a:r>
              <a:rPr dirty="0">
                <a:solidFill>
                  <a:srgbClr val="002060"/>
                </a:solidFill>
              </a:rPr>
              <a:t> de sus </a:t>
            </a:r>
            <a:r>
              <a:rPr dirty="0" err="1">
                <a:solidFill>
                  <a:srgbClr val="002060"/>
                </a:solidFill>
              </a:rPr>
              <a:t>predecesores</a:t>
            </a:r>
            <a:r>
              <a:rPr dirty="0">
                <a:solidFill>
                  <a:srgbClr val="002060"/>
                </a:solidFill>
              </a:rPr>
              <a:t> (1 Re. 16:25-26).</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El </a:t>
            </a:r>
            <a:r>
              <a:rPr dirty="0" err="1">
                <a:solidFill>
                  <a:srgbClr val="002060"/>
                </a:solidFill>
              </a:rPr>
              <a:t>nombre</a:t>
            </a:r>
            <a:r>
              <a:rPr dirty="0">
                <a:solidFill>
                  <a:srgbClr val="002060"/>
                </a:solidFill>
              </a:rPr>
              <a:t> de </a:t>
            </a:r>
            <a:r>
              <a:rPr dirty="0" err="1">
                <a:solidFill>
                  <a:srgbClr val="002060"/>
                </a:solidFill>
              </a:rPr>
              <a:t>Omri</a:t>
            </a:r>
            <a:r>
              <a:rPr dirty="0">
                <a:solidFill>
                  <a:srgbClr val="002060"/>
                </a:solidFill>
              </a:rPr>
              <a:t> </a:t>
            </a:r>
            <a:r>
              <a:rPr dirty="0" err="1">
                <a:solidFill>
                  <a:srgbClr val="002060"/>
                </a:solidFill>
              </a:rPr>
              <a:t>aparece</a:t>
            </a:r>
            <a:r>
              <a:rPr dirty="0">
                <a:solidFill>
                  <a:srgbClr val="002060"/>
                </a:solidFill>
              </a:rPr>
              <a:t> tanto </a:t>
            </a:r>
            <a:r>
              <a:rPr dirty="0" err="1">
                <a:solidFill>
                  <a:srgbClr val="002060"/>
                </a:solidFill>
              </a:rPr>
              <a:t>en</a:t>
            </a:r>
            <a:r>
              <a:rPr dirty="0">
                <a:solidFill>
                  <a:srgbClr val="002060"/>
                </a:solidFill>
              </a:rPr>
              <a:t> </a:t>
            </a:r>
            <a:r>
              <a:rPr dirty="0" err="1">
                <a:solidFill>
                  <a:srgbClr val="002060"/>
                </a:solidFill>
              </a:rPr>
              <a:t>registros</a:t>
            </a:r>
            <a:r>
              <a:rPr dirty="0">
                <a:solidFill>
                  <a:srgbClr val="002060"/>
                </a:solidFill>
              </a:rPr>
              <a:t> </a:t>
            </a:r>
            <a:r>
              <a:rPr dirty="0" err="1">
                <a:solidFill>
                  <a:srgbClr val="002060"/>
                </a:solidFill>
              </a:rPr>
              <a:t>Asirios</a:t>
            </a:r>
            <a:r>
              <a:rPr dirty="0">
                <a:solidFill>
                  <a:srgbClr val="002060"/>
                </a:solidFill>
              </a:rPr>
              <a:t> </a:t>
            </a:r>
            <a:r>
              <a:rPr dirty="0" err="1">
                <a:solidFill>
                  <a:srgbClr val="002060"/>
                </a:solidFill>
              </a:rPr>
              <a:t>como</a:t>
            </a:r>
            <a:r>
              <a:rPr dirty="0">
                <a:solidFill>
                  <a:srgbClr val="002060"/>
                </a:solidFill>
              </a:rPr>
              <a:t> </a:t>
            </a:r>
            <a:r>
              <a:rPr dirty="0" err="1">
                <a:solidFill>
                  <a:srgbClr val="002060"/>
                </a:solidFill>
              </a:rPr>
              <a:t>en</a:t>
            </a:r>
            <a:r>
              <a:rPr dirty="0">
                <a:solidFill>
                  <a:srgbClr val="002060"/>
                </a:solidFill>
              </a:rPr>
              <a:t> la </a:t>
            </a:r>
            <a:r>
              <a:rPr dirty="0" err="1">
                <a:solidFill>
                  <a:srgbClr val="002060"/>
                </a:solidFill>
              </a:rPr>
              <a:t>famosa</a:t>
            </a:r>
            <a:r>
              <a:rPr dirty="0">
                <a:solidFill>
                  <a:srgbClr val="002060"/>
                </a:solidFill>
              </a:rPr>
              <a:t> Piedra </a:t>
            </a:r>
            <a:r>
              <a:rPr dirty="0" err="1">
                <a:solidFill>
                  <a:srgbClr val="002060"/>
                </a:solidFill>
              </a:rPr>
              <a:t>Moabita</a:t>
            </a:r>
            <a:r>
              <a:rPr dirty="0">
                <a:solidFill>
                  <a:srgbClr val="002060"/>
                </a:solidFill>
              </a:rPr>
              <a:t>.</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err="1">
                <a:solidFill>
                  <a:srgbClr val="002060"/>
                </a:solidFill>
              </a:rPr>
              <a:t>Cuando</a:t>
            </a:r>
            <a:r>
              <a:rPr dirty="0">
                <a:solidFill>
                  <a:srgbClr val="002060"/>
                </a:solidFill>
              </a:rPr>
              <a:t> </a:t>
            </a:r>
            <a:r>
              <a:rPr dirty="0" err="1">
                <a:solidFill>
                  <a:srgbClr val="002060"/>
                </a:solidFill>
              </a:rPr>
              <a:t>murió</a:t>
            </a:r>
            <a:r>
              <a:rPr dirty="0">
                <a:solidFill>
                  <a:srgbClr val="002060"/>
                </a:solidFill>
              </a:rPr>
              <a:t>, le </a:t>
            </a:r>
            <a:r>
              <a:rPr dirty="0" err="1">
                <a:solidFill>
                  <a:srgbClr val="002060"/>
                </a:solidFill>
              </a:rPr>
              <a:t>sucedió</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hijo</a:t>
            </a:r>
            <a:r>
              <a:rPr dirty="0">
                <a:solidFill>
                  <a:srgbClr val="002060"/>
                </a:solidFill>
              </a:rPr>
              <a:t> </a:t>
            </a:r>
            <a:r>
              <a:rPr dirty="0" err="1">
                <a:solidFill>
                  <a:srgbClr val="002060"/>
                </a:solidFill>
              </a:rPr>
              <a:t>Acab</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326">
                                            <p:txEl>
                                              <p:pRg st="0" end="0"/>
                                            </p:txEl>
                                          </p:spTgt>
                                        </p:tgtEl>
                                        <p:attrNameLst>
                                          <p:attrName>style.visibility</p:attrName>
                                        </p:attrNameLst>
                                      </p:cBhvr>
                                      <p:to>
                                        <p:strVal val="visible"/>
                                      </p:to>
                                    </p:set>
                                    <p:anim calcmode="lin" valueType="num">
                                      <p:cBhvr>
                                        <p:cTn id="7" dur="500" fill="hold"/>
                                        <p:tgtEl>
                                          <p:spTgt spid="532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326">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327">
                                            <p:bg/>
                                          </p:spTgt>
                                        </p:tgtEl>
                                        <p:attrNameLst>
                                          <p:attrName>style.visibility</p:attrName>
                                        </p:attrNameLst>
                                      </p:cBhvr>
                                      <p:to>
                                        <p:strVal val="visible"/>
                                      </p:to>
                                    </p:set>
                                    <p:anim calcmode="lin" valueType="num">
                                      <p:cBhvr>
                                        <p:cTn id="11" dur="500" fill="hold"/>
                                        <p:tgtEl>
                                          <p:spTgt spid="5327">
                                            <p:bg/>
                                          </p:spTgt>
                                        </p:tgtEl>
                                        <p:attrNameLst>
                                          <p:attrName>ppt_w</p:attrName>
                                        </p:attrNameLst>
                                      </p:cBhvr>
                                      <p:tavLst>
                                        <p:tav tm="0">
                                          <p:val>
                                            <p:fltVal val="0"/>
                                          </p:val>
                                        </p:tav>
                                        <p:tav tm="100000">
                                          <p:val>
                                            <p:strVal val="#ppt_w"/>
                                          </p:val>
                                        </p:tav>
                                      </p:tavLst>
                                    </p:anim>
                                    <p:anim calcmode="lin" valueType="num">
                                      <p:cBhvr>
                                        <p:cTn id="12" dur="500" fill="hold"/>
                                        <p:tgtEl>
                                          <p:spTgt spid="5327">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327">
                                            <p:txEl>
                                              <p:pRg st="0" end="0"/>
                                            </p:txEl>
                                          </p:spTgt>
                                        </p:tgtEl>
                                        <p:attrNameLst>
                                          <p:attrName>style.visibility</p:attrName>
                                        </p:attrNameLst>
                                      </p:cBhvr>
                                      <p:to>
                                        <p:strVal val="visible"/>
                                      </p:to>
                                    </p:set>
                                    <p:anim calcmode="lin" valueType="num">
                                      <p:cBhvr>
                                        <p:cTn id="16" dur="500" fill="hold"/>
                                        <p:tgtEl>
                                          <p:spTgt spid="532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3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326">
                                            <p:txEl>
                                              <p:pRg st="1" end="1"/>
                                            </p:txEl>
                                          </p:spTgt>
                                        </p:tgtEl>
                                        <p:attrNameLst>
                                          <p:attrName>style.visibility</p:attrName>
                                        </p:attrNameLst>
                                      </p:cBhvr>
                                      <p:to>
                                        <p:strVal val="visible"/>
                                      </p:to>
                                    </p:set>
                                    <p:anim calcmode="lin" valueType="num">
                                      <p:cBhvr>
                                        <p:cTn id="22" dur="500" fill="hold"/>
                                        <p:tgtEl>
                                          <p:spTgt spid="5326">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326">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327">
                                            <p:txEl>
                                              <p:pRg st="1" end="1"/>
                                            </p:txEl>
                                          </p:spTgt>
                                        </p:tgtEl>
                                        <p:attrNameLst>
                                          <p:attrName>style.visibility</p:attrName>
                                        </p:attrNameLst>
                                      </p:cBhvr>
                                      <p:to>
                                        <p:strVal val="visible"/>
                                      </p:to>
                                    </p:set>
                                    <p:anim calcmode="lin" valueType="num">
                                      <p:cBhvr>
                                        <p:cTn id="26" dur="500" fill="hold"/>
                                        <p:tgtEl>
                                          <p:spTgt spid="5327">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32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326">
                                            <p:txEl>
                                              <p:pRg st="2" end="2"/>
                                            </p:txEl>
                                          </p:spTgt>
                                        </p:tgtEl>
                                        <p:attrNameLst>
                                          <p:attrName>style.visibility</p:attrName>
                                        </p:attrNameLst>
                                      </p:cBhvr>
                                      <p:to>
                                        <p:strVal val="visible"/>
                                      </p:to>
                                    </p:set>
                                    <p:anim calcmode="lin" valueType="num">
                                      <p:cBhvr>
                                        <p:cTn id="32" dur="500" fill="hold"/>
                                        <p:tgtEl>
                                          <p:spTgt spid="5326">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326">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327">
                                            <p:txEl>
                                              <p:pRg st="2" end="2"/>
                                            </p:txEl>
                                          </p:spTgt>
                                        </p:tgtEl>
                                        <p:attrNameLst>
                                          <p:attrName>style.visibility</p:attrName>
                                        </p:attrNameLst>
                                      </p:cBhvr>
                                      <p:to>
                                        <p:strVal val="visible"/>
                                      </p:to>
                                    </p:set>
                                    <p:anim calcmode="lin" valueType="num">
                                      <p:cBhvr>
                                        <p:cTn id="36" dur="500" fill="hold"/>
                                        <p:tgtEl>
                                          <p:spTgt spid="5327">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32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5326">
                                            <p:txEl>
                                              <p:pRg st="3" end="3"/>
                                            </p:txEl>
                                          </p:spTgt>
                                        </p:tgtEl>
                                        <p:attrNameLst>
                                          <p:attrName>style.visibility</p:attrName>
                                        </p:attrNameLst>
                                      </p:cBhvr>
                                      <p:to>
                                        <p:strVal val="visible"/>
                                      </p:to>
                                    </p:set>
                                    <p:anim calcmode="lin" valueType="num">
                                      <p:cBhvr>
                                        <p:cTn id="42" dur="500" fill="hold"/>
                                        <p:tgtEl>
                                          <p:spTgt spid="5326">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5326">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2" nodeType="withEffect">
                                  <p:stCondLst>
                                    <p:cond delay="0"/>
                                  </p:stCondLst>
                                  <p:iterate>
                                    <p:tmAbs val="0"/>
                                  </p:iterate>
                                  <p:childTnLst>
                                    <p:set>
                                      <p:cBhvr>
                                        <p:cTn id="45" fill="hold"/>
                                        <p:tgtEl>
                                          <p:spTgt spid="5327">
                                            <p:txEl>
                                              <p:pRg st="3" end="3"/>
                                            </p:txEl>
                                          </p:spTgt>
                                        </p:tgtEl>
                                        <p:attrNameLst>
                                          <p:attrName>style.visibility</p:attrName>
                                        </p:attrNameLst>
                                      </p:cBhvr>
                                      <p:to>
                                        <p:strVal val="visible"/>
                                      </p:to>
                                    </p:set>
                                    <p:anim calcmode="lin" valueType="num">
                                      <p:cBhvr>
                                        <p:cTn id="46" dur="500" fill="hold"/>
                                        <p:tgtEl>
                                          <p:spTgt spid="5327">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532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1" nodeType="clickEffect">
                                  <p:stCondLst>
                                    <p:cond delay="0"/>
                                  </p:stCondLst>
                                  <p:iterate>
                                    <p:tmAbs val="0"/>
                                  </p:iterate>
                                  <p:childTnLst>
                                    <p:set>
                                      <p:cBhvr>
                                        <p:cTn id="51" fill="hold"/>
                                        <p:tgtEl>
                                          <p:spTgt spid="5326">
                                            <p:txEl>
                                              <p:pRg st="4" end="4"/>
                                            </p:txEl>
                                          </p:spTgt>
                                        </p:tgtEl>
                                        <p:attrNameLst>
                                          <p:attrName>style.visibility</p:attrName>
                                        </p:attrNameLst>
                                      </p:cBhvr>
                                      <p:to>
                                        <p:strVal val="visible"/>
                                      </p:to>
                                    </p:set>
                                    <p:anim calcmode="lin" valueType="num">
                                      <p:cBhvr>
                                        <p:cTn id="52" dur="500" fill="hold"/>
                                        <p:tgtEl>
                                          <p:spTgt spid="5326">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5326">
                                            <p:txEl>
                                              <p:pRg st="4" end="4"/>
                                            </p:txEl>
                                          </p:spTgt>
                                        </p:tgtEl>
                                        <p:attrNameLst>
                                          <p:attrName>ppt_h</p:attrName>
                                        </p:attrNameLst>
                                      </p:cBhvr>
                                      <p:tavLst>
                                        <p:tav tm="0">
                                          <p:val>
                                            <p:fltVal val="0"/>
                                          </p:val>
                                        </p:tav>
                                        <p:tav tm="100000">
                                          <p:val>
                                            <p:strVal val="#ppt_h"/>
                                          </p:val>
                                        </p:tav>
                                      </p:tavLst>
                                    </p:anim>
                                  </p:childTnLst>
                                </p:cTn>
                              </p:par>
                              <p:par>
                                <p:cTn id="54" presetID="23" presetClass="entr" presetSubtype="16" fill="hold" grpId="2" nodeType="withEffect">
                                  <p:stCondLst>
                                    <p:cond delay="0"/>
                                  </p:stCondLst>
                                  <p:iterate>
                                    <p:tmAbs val="0"/>
                                  </p:iterate>
                                  <p:childTnLst>
                                    <p:set>
                                      <p:cBhvr>
                                        <p:cTn id="55" fill="hold"/>
                                        <p:tgtEl>
                                          <p:spTgt spid="5327">
                                            <p:txEl>
                                              <p:pRg st="4" end="4"/>
                                            </p:txEl>
                                          </p:spTgt>
                                        </p:tgtEl>
                                        <p:attrNameLst>
                                          <p:attrName>style.visibility</p:attrName>
                                        </p:attrNameLst>
                                      </p:cBhvr>
                                      <p:to>
                                        <p:strVal val="visible"/>
                                      </p:to>
                                    </p:set>
                                    <p:anim calcmode="lin" valueType="num">
                                      <p:cBhvr>
                                        <p:cTn id="56" dur="500" fill="hold"/>
                                        <p:tgtEl>
                                          <p:spTgt spid="5327">
                                            <p:txEl>
                                              <p:pRg st="4" end="4"/>
                                            </p:txEl>
                                          </p:spTgt>
                                        </p:tgtEl>
                                        <p:attrNameLst>
                                          <p:attrName>ppt_w</p:attrName>
                                        </p:attrNameLst>
                                      </p:cBhvr>
                                      <p:tavLst>
                                        <p:tav tm="0">
                                          <p:val>
                                            <p:fltVal val="0"/>
                                          </p:val>
                                        </p:tav>
                                        <p:tav tm="100000">
                                          <p:val>
                                            <p:strVal val="#ppt_w"/>
                                          </p:val>
                                        </p:tav>
                                      </p:tavLst>
                                    </p:anim>
                                    <p:anim calcmode="lin" valueType="num">
                                      <p:cBhvr>
                                        <p:cTn id="57" dur="500" fill="hold"/>
                                        <p:tgtEl>
                                          <p:spTgt spid="532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6" grpId="1" uiExpand="1" build="p" advAuto="0"/>
      <p:bldP spid="5327" grpId="2" uiExpand="1" build="p" bldLvl="5" animBg="1" advAuto="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9" name="Rectangle 2"/>
          <p:cNvSpPr txBox="1">
            <a:spLocks noGrp="1"/>
          </p:cNvSpPr>
          <p:nvPr>
            <p:ph type="title"/>
          </p:nvPr>
        </p:nvSpPr>
        <p:spPr>
          <a:xfrm>
            <a:off x="209431" y="-1079444"/>
            <a:ext cx="7716255" cy="4287254"/>
          </a:xfrm>
          <a:prstGeom prst="rect">
            <a:avLst/>
          </a:prstGeom>
        </p:spPr>
        <p:txBody>
          <a:bodyPr/>
          <a:lstStyle/>
          <a:p>
            <a:pPr algn="r">
              <a:defRPr sz="2800" b="1">
                <a:latin typeface="Berlin Sans FB Demi"/>
                <a:ea typeface="Berlin Sans FB Demi"/>
                <a:cs typeface="Berlin Sans FB Demi"/>
                <a:sym typeface="Berlin Sans FB Demi"/>
              </a:defRPr>
            </a:pPr>
            <a:r>
              <a:t>THE MOABITE STONE</a:t>
            </a:r>
            <a:br/>
            <a:r>
              <a:rPr sz="1800" i="1">
                <a:latin typeface="Arial Narrow"/>
                <a:ea typeface="Arial Narrow"/>
                <a:cs typeface="Arial Narrow"/>
                <a:sym typeface="Arial Narrow"/>
              </a:rPr>
              <a:t>“…and Omri had taken possession of the land of Medeba. And he dwelt in it in his days and the sum of the days of his sons: 40 years; but Chemosh restored it in my days.  …and the men of Gad had dwelt in the land of Atarot from of old, and the king of Israel built Atarot for himself; but I fought against the town and took it, and I slew all the people: the town belonged to Chemosh and Moab.  …and Chemosh said to me: ‘Go! Take Nebo against Israel.’ And I went by night and fought against it until from break of dawn till noon. …and I took thence the altar hearths of Yahweh, and I dragged them before Chemosh.”</a:t>
            </a:r>
          </a:p>
        </p:txBody>
      </p:sp>
      <p:sp>
        <p:nvSpPr>
          <p:cNvPr id="5332" name="Rectangle 2"/>
          <p:cNvSpPr txBox="1"/>
          <p:nvPr/>
        </p:nvSpPr>
        <p:spPr>
          <a:xfrm>
            <a:off x="265483" y="3552761"/>
            <a:ext cx="7624814" cy="27392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r">
              <a:defRPr sz="2800" b="1">
                <a:solidFill>
                  <a:srgbClr val="420000"/>
                </a:solidFill>
                <a:latin typeface="Berlin Sans FB Demi"/>
                <a:ea typeface="Berlin Sans FB Demi"/>
                <a:cs typeface="Berlin Sans FB Demi"/>
                <a:sym typeface="Berlin Sans FB Demi"/>
              </a:defRPr>
            </a:pPr>
            <a:r>
              <a:rPr dirty="0">
                <a:solidFill>
                  <a:srgbClr val="002060"/>
                </a:solidFill>
              </a:rPr>
              <a:t>LA PIEDRA MOABITA</a:t>
            </a:r>
            <a:br>
              <a:rPr dirty="0">
                <a:solidFill>
                  <a:srgbClr val="002060"/>
                </a:solidFill>
              </a:rPr>
            </a:br>
            <a:r>
              <a:rPr sz="1800" i="1" dirty="0">
                <a:solidFill>
                  <a:srgbClr val="002060"/>
                </a:solidFill>
                <a:latin typeface="Arial Narrow"/>
                <a:ea typeface="Arial Narrow"/>
                <a:cs typeface="Arial Narrow"/>
                <a:sym typeface="Arial Narrow"/>
              </a:rPr>
              <a:t>“…y </a:t>
            </a:r>
            <a:r>
              <a:rPr sz="1800" i="1" dirty="0" err="1">
                <a:solidFill>
                  <a:srgbClr val="002060"/>
                </a:solidFill>
                <a:latin typeface="Arial Narrow"/>
                <a:ea typeface="Arial Narrow"/>
                <a:cs typeface="Arial Narrow"/>
                <a:sym typeface="Arial Narrow"/>
              </a:rPr>
              <a:t>Omri</a:t>
            </a:r>
            <a:r>
              <a:rPr sz="1800" i="1" dirty="0">
                <a:solidFill>
                  <a:srgbClr val="002060"/>
                </a:solidFill>
                <a:latin typeface="Arial Narrow"/>
                <a:ea typeface="Arial Narrow"/>
                <a:cs typeface="Arial Narrow"/>
                <a:sym typeface="Arial Narrow"/>
              </a:rPr>
              <a:t> </a:t>
            </a:r>
            <a:r>
              <a:rPr sz="1800" i="1" dirty="0" err="1">
                <a:solidFill>
                  <a:srgbClr val="002060"/>
                </a:solidFill>
                <a:latin typeface="Arial Narrow"/>
                <a:ea typeface="Arial Narrow"/>
                <a:cs typeface="Arial Narrow"/>
                <a:sym typeface="Arial Narrow"/>
              </a:rPr>
              <a:t>había</a:t>
            </a:r>
            <a:r>
              <a:rPr sz="1800" i="1" dirty="0">
                <a:solidFill>
                  <a:srgbClr val="002060"/>
                </a:solidFill>
                <a:latin typeface="Arial Narrow"/>
                <a:ea typeface="Arial Narrow"/>
                <a:cs typeface="Arial Narrow"/>
                <a:sym typeface="Arial Narrow"/>
              </a:rPr>
              <a:t> </a:t>
            </a:r>
            <a:r>
              <a:rPr sz="1800" i="1" dirty="0" err="1">
                <a:solidFill>
                  <a:srgbClr val="002060"/>
                </a:solidFill>
                <a:latin typeface="Arial Narrow"/>
                <a:ea typeface="Arial Narrow"/>
                <a:cs typeface="Arial Narrow"/>
                <a:sym typeface="Arial Narrow"/>
              </a:rPr>
              <a:t>tomado</a:t>
            </a:r>
            <a:r>
              <a:rPr sz="1800" i="1" dirty="0">
                <a:solidFill>
                  <a:srgbClr val="002060"/>
                </a:solidFill>
                <a:latin typeface="Arial Narrow"/>
                <a:ea typeface="Arial Narrow"/>
                <a:cs typeface="Arial Narrow"/>
                <a:sym typeface="Arial Narrow"/>
              </a:rPr>
              <a:t> </a:t>
            </a:r>
            <a:r>
              <a:rPr sz="1800" i="1" dirty="0" err="1">
                <a:solidFill>
                  <a:srgbClr val="002060"/>
                </a:solidFill>
                <a:latin typeface="Arial Narrow"/>
                <a:ea typeface="Arial Narrow"/>
                <a:cs typeface="Arial Narrow"/>
                <a:sym typeface="Arial Narrow"/>
              </a:rPr>
              <a:t>posesión</a:t>
            </a:r>
            <a:r>
              <a:rPr sz="1800" i="1" dirty="0">
                <a:solidFill>
                  <a:srgbClr val="002060"/>
                </a:solidFill>
                <a:latin typeface="Arial Narrow"/>
                <a:ea typeface="Arial Narrow"/>
                <a:cs typeface="Arial Narrow"/>
                <a:sym typeface="Arial Narrow"/>
              </a:rPr>
              <a:t> de la tierra de </a:t>
            </a:r>
            <a:r>
              <a:rPr sz="1800" i="1" dirty="0" err="1">
                <a:solidFill>
                  <a:srgbClr val="002060"/>
                </a:solidFill>
                <a:latin typeface="Arial Narrow"/>
                <a:ea typeface="Arial Narrow"/>
                <a:cs typeface="Arial Narrow"/>
                <a:sym typeface="Arial Narrow"/>
              </a:rPr>
              <a:t>Medeba</a:t>
            </a:r>
            <a:r>
              <a:rPr sz="1800" i="1" dirty="0">
                <a:solidFill>
                  <a:srgbClr val="002060"/>
                </a:solidFill>
                <a:latin typeface="Arial Narrow"/>
                <a:ea typeface="Arial Narrow"/>
                <a:cs typeface="Arial Narrow"/>
                <a:sym typeface="Arial Narrow"/>
              </a:rPr>
              <a:t>. Y </a:t>
            </a:r>
            <a:r>
              <a:rPr sz="1800" i="1" dirty="0" err="1">
                <a:solidFill>
                  <a:srgbClr val="002060"/>
                </a:solidFill>
                <a:latin typeface="Arial Narrow"/>
                <a:ea typeface="Arial Narrow"/>
                <a:cs typeface="Arial Narrow"/>
                <a:sym typeface="Arial Narrow"/>
              </a:rPr>
              <a:t>habitó</a:t>
            </a:r>
            <a:r>
              <a:rPr sz="1800" i="1" dirty="0">
                <a:solidFill>
                  <a:srgbClr val="002060"/>
                </a:solidFill>
                <a:latin typeface="Arial Narrow"/>
                <a:ea typeface="Arial Narrow"/>
                <a:cs typeface="Arial Narrow"/>
                <a:sym typeface="Arial Narrow"/>
              </a:rPr>
              <a:t> </a:t>
            </a:r>
            <a:r>
              <a:rPr sz="1800" i="1" dirty="0" err="1">
                <a:solidFill>
                  <a:srgbClr val="002060"/>
                </a:solidFill>
                <a:latin typeface="Arial Narrow"/>
                <a:ea typeface="Arial Narrow"/>
                <a:cs typeface="Arial Narrow"/>
                <a:sym typeface="Arial Narrow"/>
              </a:rPr>
              <a:t>en</a:t>
            </a:r>
            <a:r>
              <a:rPr sz="1800" i="1" dirty="0">
                <a:solidFill>
                  <a:srgbClr val="002060"/>
                </a:solidFill>
                <a:latin typeface="Arial Narrow"/>
                <a:ea typeface="Arial Narrow"/>
                <a:cs typeface="Arial Narrow"/>
                <a:sym typeface="Arial Narrow"/>
              </a:rPr>
              <a:t> </a:t>
            </a:r>
            <a:r>
              <a:rPr sz="1800" i="1" dirty="0" err="1">
                <a:solidFill>
                  <a:srgbClr val="002060"/>
                </a:solidFill>
                <a:latin typeface="Arial Narrow"/>
                <a:ea typeface="Arial Narrow"/>
                <a:cs typeface="Arial Narrow"/>
                <a:sym typeface="Arial Narrow"/>
              </a:rPr>
              <a:t>ella</a:t>
            </a:r>
            <a:r>
              <a:rPr sz="1800" i="1" dirty="0">
                <a:solidFill>
                  <a:srgbClr val="002060"/>
                </a:solidFill>
                <a:latin typeface="Arial Narrow"/>
                <a:ea typeface="Arial Narrow"/>
                <a:cs typeface="Arial Narrow"/>
                <a:sym typeface="Arial Narrow"/>
              </a:rPr>
              <a:t> </a:t>
            </a:r>
            <a:r>
              <a:rPr sz="1800" i="1" dirty="0" err="1">
                <a:solidFill>
                  <a:srgbClr val="002060"/>
                </a:solidFill>
                <a:latin typeface="Arial Narrow"/>
                <a:ea typeface="Arial Narrow"/>
                <a:cs typeface="Arial Narrow"/>
                <a:sym typeface="Arial Narrow"/>
              </a:rPr>
              <a:t>durante</a:t>
            </a:r>
            <a:r>
              <a:rPr sz="1800" i="1" dirty="0">
                <a:solidFill>
                  <a:srgbClr val="002060"/>
                </a:solidFill>
                <a:latin typeface="Arial Narrow"/>
                <a:ea typeface="Arial Narrow"/>
                <a:cs typeface="Arial Narrow"/>
                <a:sym typeface="Arial Narrow"/>
              </a:rPr>
              <a:t> sus días y la </a:t>
            </a:r>
            <a:r>
              <a:rPr sz="1800" i="1" dirty="0" err="1">
                <a:solidFill>
                  <a:srgbClr val="002060"/>
                </a:solidFill>
                <a:latin typeface="Arial Narrow"/>
                <a:ea typeface="Arial Narrow"/>
                <a:cs typeface="Arial Narrow"/>
                <a:sym typeface="Arial Narrow"/>
              </a:rPr>
              <a:t>suma</a:t>
            </a:r>
            <a:r>
              <a:rPr sz="1800" i="1" dirty="0">
                <a:solidFill>
                  <a:srgbClr val="002060"/>
                </a:solidFill>
                <a:latin typeface="Arial Narrow"/>
                <a:ea typeface="Arial Narrow"/>
                <a:cs typeface="Arial Narrow"/>
                <a:sym typeface="Arial Narrow"/>
              </a:rPr>
              <a:t> de </a:t>
            </a:r>
            <a:r>
              <a:rPr sz="1800" i="1" dirty="0" err="1">
                <a:solidFill>
                  <a:srgbClr val="002060"/>
                </a:solidFill>
                <a:latin typeface="Arial Narrow"/>
                <a:ea typeface="Arial Narrow"/>
                <a:cs typeface="Arial Narrow"/>
                <a:sym typeface="Arial Narrow"/>
              </a:rPr>
              <a:t>los</a:t>
            </a:r>
            <a:r>
              <a:rPr sz="1800" i="1" dirty="0">
                <a:solidFill>
                  <a:srgbClr val="002060"/>
                </a:solidFill>
                <a:latin typeface="Arial Narrow"/>
                <a:ea typeface="Arial Narrow"/>
                <a:cs typeface="Arial Narrow"/>
                <a:sym typeface="Arial Narrow"/>
              </a:rPr>
              <a:t> días de sus </a:t>
            </a:r>
            <a:r>
              <a:rPr sz="1800" i="1" dirty="0" err="1">
                <a:solidFill>
                  <a:srgbClr val="002060"/>
                </a:solidFill>
                <a:latin typeface="Arial Narrow"/>
                <a:ea typeface="Arial Narrow"/>
                <a:cs typeface="Arial Narrow"/>
                <a:sym typeface="Arial Narrow"/>
              </a:rPr>
              <a:t>hijos</a:t>
            </a:r>
            <a:r>
              <a:rPr sz="1800" i="1" dirty="0">
                <a:solidFill>
                  <a:srgbClr val="002060"/>
                </a:solidFill>
                <a:latin typeface="Arial Narrow"/>
                <a:ea typeface="Arial Narrow"/>
                <a:cs typeface="Arial Narrow"/>
                <a:sym typeface="Arial Narrow"/>
              </a:rPr>
              <a:t>: </a:t>
            </a:r>
            <a:r>
              <a:rPr sz="1800" i="1" dirty="0" err="1">
                <a:solidFill>
                  <a:srgbClr val="002060"/>
                </a:solidFill>
                <a:latin typeface="Arial Narrow"/>
                <a:ea typeface="Arial Narrow"/>
                <a:cs typeface="Arial Narrow"/>
                <a:sym typeface="Arial Narrow"/>
              </a:rPr>
              <a:t>cuarenta</a:t>
            </a:r>
            <a:r>
              <a:rPr sz="1800" i="1" dirty="0">
                <a:solidFill>
                  <a:srgbClr val="002060"/>
                </a:solidFill>
                <a:latin typeface="Arial Narrow"/>
                <a:ea typeface="Arial Narrow"/>
                <a:cs typeface="Arial Narrow"/>
                <a:sym typeface="Arial Narrow"/>
              </a:rPr>
              <a:t> </a:t>
            </a:r>
            <a:r>
              <a:rPr sz="1800" i="1" dirty="0" err="1">
                <a:solidFill>
                  <a:srgbClr val="002060"/>
                </a:solidFill>
                <a:latin typeface="Arial Narrow"/>
                <a:ea typeface="Arial Narrow"/>
                <a:cs typeface="Arial Narrow"/>
                <a:sym typeface="Arial Narrow"/>
              </a:rPr>
              <a:t>años</a:t>
            </a:r>
            <a:r>
              <a:rPr sz="1800" i="1" dirty="0">
                <a:solidFill>
                  <a:srgbClr val="002060"/>
                </a:solidFill>
                <a:latin typeface="Arial Narrow"/>
                <a:ea typeface="Arial Narrow"/>
                <a:cs typeface="Arial Narrow"/>
                <a:sym typeface="Arial Narrow"/>
              </a:rPr>
              <a:t>; </a:t>
            </a:r>
            <a:r>
              <a:rPr sz="1800" i="1" dirty="0" err="1">
                <a:solidFill>
                  <a:srgbClr val="002060"/>
                </a:solidFill>
                <a:latin typeface="Arial Narrow"/>
                <a:ea typeface="Arial Narrow"/>
                <a:cs typeface="Arial Narrow"/>
                <a:sym typeface="Arial Narrow"/>
              </a:rPr>
              <a:t>pero</a:t>
            </a:r>
            <a:r>
              <a:rPr sz="1800" i="1" dirty="0">
                <a:solidFill>
                  <a:srgbClr val="002060"/>
                </a:solidFill>
                <a:latin typeface="Arial Narrow"/>
                <a:ea typeface="Arial Narrow"/>
                <a:cs typeface="Arial Narrow"/>
                <a:sym typeface="Arial Narrow"/>
              </a:rPr>
              <a:t> </a:t>
            </a:r>
            <a:r>
              <a:rPr sz="1800" i="1" dirty="0" err="1">
                <a:solidFill>
                  <a:srgbClr val="002060"/>
                </a:solidFill>
                <a:latin typeface="Arial Narrow"/>
                <a:ea typeface="Arial Narrow"/>
                <a:cs typeface="Arial Narrow"/>
                <a:sym typeface="Arial Narrow"/>
              </a:rPr>
              <a:t>Quemosh</a:t>
            </a:r>
            <a:r>
              <a:rPr sz="1800" i="1" dirty="0">
                <a:solidFill>
                  <a:srgbClr val="002060"/>
                </a:solidFill>
                <a:latin typeface="Arial Narrow"/>
                <a:ea typeface="Arial Narrow"/>
                <a:cs typeface="Arial Narrow"/>
                <a:sym typeface="Arial Narrow"/>
              </a:rPr>
              <a:t> la </a:t>
            </a:r>
            <a:r>
              <a:rPr sz="1800" i="1" dirty="0" err="1">
                <a:solidFill>
                  <a:srgbClr val="002060"/>
                </a:solidFill>
                <a:latin typeface="Arial Narrow"/>
                <a:ea typeface="Arial Narrow"/>
                <a:cs typeface="Arial Narrow"/>
                <a:sym typeface="Arial Narrow"/>
              </a:rPr>
              <a:t>restauró</a:t>
            </a:r>
            <a:r>
              <a:rPr sz="1800" i="1" dirty="0">
                <a:solidFill>
                  <a:srgbClr val="002060"/>
                </a:solidFill>
                <a:latin typeface="Arial Narrow"/>
                <a:ea typeface="Arial Narrow"/>
                <a:cs typeface="Arial Narrow"/>
                <a:sym typeface="Arial Narrow"/>
              </a:rPr>
              <a:t> </a:t>
            </a:r>
            <a:r>
              <a:rPr sz="1800" i="1" dirty="0" err="1">
                <a:solidFill>
                  <a:srgbClr val="002060"/>
                </a:solidFill>
                <a:latin typeface="Arial Narrow"/>
                <a:ea typeface="Arial Narrow"/>
                <a:cs typeface="Arial Narrow"/>
                <a:sym typeface="Arial Narrow"/>
              </a:rPr>
              <a:t>en</a:t>
            </a:r>
            <a:r>
              <a:rPr sz="1800" i="1" dirty="0">
                <a:solidFill>
                  <a:srgbClr val="002060"/>
                </a:solidFill>
                <a:latin typeface="Arial Narrow"/>
                <a:ea typeface="Arial Narrow"/>
                <a:cs typeface="Arial Narrow"/>
                <a:sym typeface="Arial Narrow"/>
              </a:rPr>
              <a:t> mis días. …y </a:t>
            </a:r>
            <a:r>
              <a:rPr sz="1800" i="1" dirty="0" err="1">
                <a:solidFill>
                  <a:srgbClr val="002060"/>
                </a:solidFill>
                <a:latin typeface="Arial Narrow"/>
                <a:ea typeface="Arial Narrow"/>
                <a:cs typeface="Arial Narrow"/>
                <a:sym typeface="Arial Narrow"/>
              </a:rPr>
              <a:t>los</a:t>
            </a:r>
            <a:r>
              <a:rPr sz="1800" i="1" dirty="0">
                <a:solidFill>
                  <a:srgbClr val="002060"/>
                </a:solidFill>
                <a:latin typeface="Arial Narrow"/>
                <a:ea typeface="Arial Narrow"/>
                <a:cs typeface="Arial Narrow"/>
                <a:sym typeface="Arial Narrow"/>
              </a:rPr>
              <a:t> hombres de Gad </a:t>
            </a:r>
            <a:r>
              <a:rPr sz="1800" i="1" dirty="0" err="1">
                <a:solidFill>
                  <a:srgbClr val="002060"/>
                </a:solidFill>
                <a:latin typeface="Arial Narrow"/>
                <a:ea typeface="Arial Narrow"/>
                <a:cs typeface="Arial Narrow"/>
                <a:sym typeface="Arial Narrow"/>
              </a:rPr>
              <a:t>habían</a:t>
            </a:r>
            <a:r>
              <a:rPr sz="1800" i="1" dirty="0">
                <a:solidFill>
                  <a:srgbClr val="002060"/>
                </a:solidFill>
                <a:latin typeface="Arial Narrow"/>
                <a:ea typeface="Arial Narrow"/>
                <a:cs typeface="Arial Narrow"/>
                <a:sym typeface="Arial Narrow"/>
              </a:rPr>
              <a:t> </a:t>
            </a:r>
            <a:r>
              <a:rPr sz="1800" i="1" dirty="0" err="1">
                <a:solidFill>
                  <a:srgbClr val="002060"/>
                </a:solidFill>
                <a:latin typeface="Arial Narrow"/>
                <a:ea typeface="Arial Narrow"/>
                <a:cs typeface="Arial Narrow"/>
                <a:sym typeface="Arial Narrow"/>
              </a:rPr>
              <a:t>habitado</a:t>
            </a:r>
            <a:r>
              <a:rPr sz="1800" i="1" dirty="0">
                <a:solidFill>
                  <a:srgbClr val="002060"/>
                </a:solidFill>
                <a:latin typeface="Arial Narrow"/>
                <a:ea typeface="Arial Narrow"/>
                <a:cs typeface="Arial Narrow"/>
                <a:sym typeface="Arial Narrow"/>
              </a:rPr>
              <a:t> </a:t>
            </a:r>
            <a:r>
              <a:rPr sz="1800" i="1" dirty="0" err="1">
                <a:solidFill>
                  <a:srgbClr val="002060"/>
                </a:solidFill>
                <a:latin typeface="Arial Narrow"/>
                <a:ea typeface="Arial Narrow"/>
                <a:cs typeface="Arial Narrow"/>
                <a:sym typeface="Arial Narrow"/>
              </a:rPr>
              <a:t>en</a:t>
            </a:r>
            <a:r>
              <a:rPr sz="1800" i="1" dirty="0">
                <a:solidFill>
                  <a:srgbClr val="002060"/>
                </a:solidFill>
                <a:latin typeface="Arial Narrow"/>
                <a:ea typeface="Arial Narrow"/>
                <a:cs typeface="Arial Narrow"/>
                <a:sym typeface="Arial Narrow"/>
              </a:rPr>
              <a:t> la tierra de </a:t>
            </a:r>
            <a:r>
              <a:rPr sz="1800" i="1" dirty="0" err="1">
                <a:solidFill>
                  <a:srgbClr val="002060"/>
                </a:solidFill>
                <a:latin typeface="Arial Narrow"/>
                <a:ea typeface="Arial Narrow"/>
                <a:cs typeface="Arial Narrow"/>
                <a:sym typeface="Arial Narrow"/>
              </a:rPr>
              <a:t>Atarot</a:t>
            </a:r>
            <a:r>
              <a:rPr sz="1800" i="1" dirty="0">
                <a:solidFill>
                  <a:srgbClr val="002060"/>
                </a:solidFill>
                <a:latin typeface="Arial Narrow"/>
                <a:ea typeface="Arial Narrow"/>
                <a:cs typeface="Arial Narrow"/>
                <a:sym typeface="Arial Narrow"/>
              </a:rPr>
              <a:t> </a:t>
            </a:r>
            <a:r>
              <a:rPr sz="1800" i="1" dirty="0" err="1">
                <a:solidFill>
                  <a:srgbClr val="002060"/>
                </a:solidFill>
                <a:latin typeface="Arial Narrow"/>
                <a:ea typeface="Arial Narrow"/>
                <a:cs typeface="Arial Narrow"/>
                <a:sym typeface="Arial Narrow"/>
              </a:rPr>
              <a:t>desde</a:t>
            </a:r>
            <a:r>
              <a:rPr sz="1800" i="1" dirty="0">
                <a:solidFill>
                  <a:srgbClr val="002060"/>
                </a:solidFill>
                <a:latin typeface="Arial Narrow"/>
                <a:ea typeface="Arial Narrow"/>
                <a:cs typeface="Arial Narrow"/>
                <a:sym typeface="Arial Narrow"/>
              </a:rPr>
              <a:t> la </a:t>
            </a:r>
            <a:r>
              <a:rPr sz="1800" i="1" dirty="0" err="1">
                <a:solidFill>
                  <a:srgbClr val="002060"/>
                </a:solidFill>
                <a:latin typeface="Arial Narrow"/>
                <a:ea typeface="Arial Narrow"/>
                <a:cs typeface="Arial Narrow"/>
                <a:sym typeface="Arial Narrow"/>
              </a:rPr>
              <a:t>antigüedad</a:t>
            </a:r>
            <a:r>
              <a:rPr sz="1800" i="1" dirty="0">
                <a:solidFill>
                  <a:srgbClr val="002060"/>
                </a:solidFill>
                <a:latin typeface="Arial Narrow"/>
                <a:ea typeface="Arial Narrow"/>
                <a:cs typeface="Arial Narrow"/>
                <a:sym typeface="Arial Narrow"/>
              </a:rPr>
              <a:t>, y </a:t>
            </a:r>
            <a:r>
              <a:rPr sz="1800" i="1" dirty="0" err="1">
                <a:solidFill>
                  <a:srgbClr val="002060"/>
                </a:solidFill>
                <a:latin typeface="Arial Narrow"/>
                <a:ea typeface="Arial Narrow"/>
                <a:cs typeface="Arial Narrow"/>
                <a:sym typeface="Arial Narrow"/>
              </a:rPr>
              <a:t>el</a:t>
            </a:r>
            <a:r>
              <a:rPr sz="1800" i="1" dirty="0">
                <a:solidFill>
                  <a:srgbClr val="002060"/>
                </a:solidFill>
                <a:latin typeface="Arial Narrow"/>
                <a:ea typeface="Arial Narrow"/>
                <a:cs typeface="Arial Narrow"/>
                <a:sym typeface="Arial Narrow"/>
              </a:rPr>
              <a:t> </a:t>
            </a:r>
            <a:r>
              <a:rPr sz="1800" i="1" dirty="0" err="1">
                <a:solidFill>
                  <a:srgbClr val="002060"/>
                </a:solidFill>
                <a:latin typeface="Arial Narrow"/>
                <a:ea typeface="Arial Narrow"/>
                <a:cs typeface="Arial Narrow"/>
                <a:sym typeface="Arial Narrow"/>
              </a:rPr>
              <a:t>rey</a:t>
            </a:r>
            <a:r>
              <a:rPr sz="1800" i="1" dirty="0">
                <a:solidFill>
                  <a:srgbClr val="002060"/>
                </a:solidFill>
                <a:latin typeface="Arial Narrow"/>
                <a:ea typeface="Arial Narrow"/>
                <a:cs typeface="Arial Narrow"/>
                <a:sym typeface="Arial Narrow"/>
              </a:rPr>
              <a:t> de Israel </a:t>
            </a:r>
            <a:r>
              <a:rPr sz="1800" i="1" dirty="0" err="1">
                <a:solidFill>
                  <a:srgbClr val="002060"/>
                </a:solidFill>
                <a:latin typeface="Arial Narrow"/>
                <a:ea typeface="Arial Narrow"/>
                <a:cs typeface="Arial Narrow"/>
                <a:sym typeface="Arial Narrow"/>
              </a:rPr>
              <a:t>edificó</a:t>
            </a:r>
            <a:r>
              <a:rPr sz="1800" i="1" dirty="0">
                <a:solidFill>
                  <a:srgbClr val="002060"/>
                </a:solidFill>
                <a:latin typeface="Arial Narrow"/>
                <a:ea typeface="Arial Narrow"/>
                <a:cs typeface="Arial Narrow"/>
                <a:sym typeface="Arial Narrow"/>
              </a:rPr>
              <a:t> </a:t>
            </a:r>
            <a:r>
              <a:rPr sz="1800" i="1" dirty="0" err="1">
                <a:solidFill>
                  <a:srgbClr val="002060"/>
                </a:solidFill>
                <a:latin typeface="Arial Narrow"/>
                <a:ea typeface="Arial Narrow"/>
                <a:cs typeface="Arial Narrow"/>
                <a:sym typeface="Arial Narrow"/>
              </a:rPr>
              <a:t>Atarot</a:t>
            </a:r>
            <a:r>
              <a:rPr sz="1800" i="1" dirty="0">
                <a:solidFill>
                  <a:srgbClr val="002060"/>
                </a:solidFill>
                <a:latin typeface="Arial Narrow"/>
                <a:ea typeface="Arial Narrow"/>
                <a:cs typeface="Arial Narrow"/>
                <a:sym typeface="Arial Narrow"/>
              </a:rPr>
              <a:t> para </a:t>
            </a:r>
            <a:r>
              <a:rPr sz="1800" i="1" dirty="0" err="1">
                <a:solidFill>
                  <a:srgbClr val="002060"/>
                </a:solidFill>
                <a:latin typeface="Arial Narrow"/>
                <a:ea typeface="Arial Narrow"/>
                <a:cs typeface="Arial Narrow"/>
                <a:sym typeface="Arial Narrow"/>
              </a:rPr>
              <a:t>sí</a:t>
            </a:r>
            <a:r>
              <a:rPr sz="1800" i="1" dirty="0">
                <a:solidFill>
                  <a:srgbClr val="002060"/>
                </a:solidFill>
                <a:latin typeface="Arial Narrow"/>
                <a:ea typeface="Arial Narrow"/>
                <a:cs typeface="Arial Narrow"/>
                <a:sym typeface="Arial Narrow"/>
              </a:rPr>
              <a:t>; </a:t>
            </a:r>
            <a:r>
              <a:rPr sz="1800" i="1" dirty="0" err="1">
                <a:solidFill>
                  <a:srgbClr val="002060"/>
                </a:solidFill>
                <a:latin typeface="Arial Narrow"/>
                <a:ea typeface="Arial Narrow"/>
                <a:cs typeface="Arial Narrow"/>
                <a:sym typeface="Arial Narrow"/>
              </a:rPr>
              <a:t>pero</a:t>
            </a:r>
            <a:r>
              <a:rPr sz="1800" i="1" dirty="0">
                <a:solidFill>
                  <a:srgbClr val="002060"/>
                </a:solidFill>
                <a:latin typeface="Arial Narrow"/>
                <a:ea typeface="Arial Narrow"/>
                <a:cs typeface="Arial Narrow"/>
                <a:sym typeface="Arial Narrow"/>
              </a:rPr>
              <a:t> </a:t>
            </a:r>
            <a:r>
              <a:rPr sz="1800" i="1" dirty="0" err="1">
                <a:solidFill>
                  <a:srgbClr val="002060"/>
                </a:solidFill>
                <a:latin typeface="Arial Narrow"/>
                <a:ea typeface="Arial Narrow"/>
                <a:cs typeface="Arial Narrow"/>
                <a:sym typeface="Arial Narrow"/>
              </a:rPr>
              <a:t>peleé</a:t>
            </a:r>
            <a:r>
              <a:rPr sz="1800" i="1" dirty="0">
                <a:solidFill>
                  <a:srgbClr val="002060"/>
                </a:solidFill>
                <a:latin typeface="Arial Narrow"/>
                <a:ea typeface="Arial Narrow"/>
                <a:cs typeface="Arial Narrow"/>
                <a:sym typeface="Arial Narrow"/>
              </a:rPr>
              <a:t> contra la ciudad y la </a:t>
            </a:r>
            <a:r>
              <a:rPr sz="1800" i="1" dirty="0" err="1">
                <a:solidFill>
                  <a:srgbClr val="002060"/>
                </a:solidFill>
                <a:latin typeface="Arial Narrow"/>
                <a:ea typeface="Arial Narrow"/>
                <a:cs typeface="Arial Narrow"/>
                <a:sym typeface="Arial Narrow"/>
              </a:rPr>
              <a:t>tomé</a:t>
            </a:r>
            <a:r>
              <a:rPr sz="1800" i="1" dirty="0">
                <a:solidFill>
                  <a:srgbClr val="002060"/>
                </a:solidFill>
                <a:latin typeface="Arial Narrow"/>
                <a:ea typeface="Arial Narrow"/>
                <a:cs typeface="Arial Narrow"/>
                <a:sym typeface="Arial Narrow"/>
              </a:rPr>
              <a:t>, y maté a </a:t>
            </a:r>
            <a:r>
              <a:rPr sz="1800" i="1" dirty="0" err="1">
                <a:solidFill>
                  <a:srgbClr val="002060"/>
                </a:solidFill>
                <a:latin typeface="Arial Narrow"/>
                <a:ea typeface="Arial Narrow"/>
                <a:cs typeface="Arial Narrow"/>
                <a:sym typeface="Arial Narrow"/>
              </a:rPr>
              <a:t>todo</a:t>
            </a:r>
            <a:r>
              <a:rPr sz="1800" i="1" dirty="0">
                <a:solidFill>
                  <a:srgbClr val="002060"/>
                </a:solidFill>
                <a:latin typeface="Arial Narrow"/>
                <a:ea typeface="Arial Narrow"/>
                <a:cs typeface="Arial Narrow"/>
                <a:sym typeface="Arial Narrow"/>
              </a:rPr>
              <a:t> </a:t>
            </a:r>
            <a:r>
              <a:rPr sz="1800" i="1" dirty="0" err="1">
                <a:solidFill>
                  <a:srgbClr val="002060"/>
                </a:solidFill>
                <a:latin typeface="Arial Narrow"/>
                <a:ea typeface="Arial Narrow"/>
                <a:cs typeface="Arial Narrow"/>
                <a:sym typeface="Arial Narrow"/>
              </a:rPr>
              <a:t>el</a:t>
            </a:r>
            <a:r>
              <a:rPr sz="1800" i="1" dirty="0">
                <a:solidFill>
                  <a:srgbClr val="002060"/>
                </a:solidFill>
                <a:latin typeface="Arial Narrow"/>
                <a:ea typeface="Arial Narrow"/>
                <a:cs typeface="Arial Narrow"/>
                <a:sym typeface="Arial Narrow"/>
              </a:rPr>
              <a:t> pueblo: la ciudad era de </a:t>
            </a:r>
            <a:r>
              <a:rPr sz="1800" i="1" dirty="0" err="1">
                <a:solidFill>
                  <a:srgbClr val="002060"/>
                </a:solidFill>
                <a:latin typeface="Arial Narrow"/>
                <a:ea typeface="Arial Narrow"/>
                <a:cs typeface="Arial Narrow"/>
                <a:sym typeface="Arial Narrow"/>
              </a:rPr>
              <a:t>Quemosh</a:t>
            </a:r>
            <a:r>
              <a:rPr sz="1800" i="1" dirty="0">
                <a:solidFill>
                  <a:srgbClr val="002060"/>
                </a:solidFill>
                <a:latin typeface="Arial Narrow"/>
                <a:ea typeface="Arial Narrow"/>
                <a:cs typeface="Arial Narrow"/>
                <a:sym typeface="Arial Narrow"/>
              </a:rPr>
              <a:t> y de Moab. …y </a:t>
            </a:r>
            <a:r>
              <a:rPr sz="1800" i="1" dirty="0" err="1">
                <a:solidFill>
                  <a:srgbClr val="002060"/>
                </a:solidFill>
                <a:latin typeface="Arial Narrow"/>
                <a:ea typeface="Arial Narrow"/>
                <a:cs typeface="Arial Narrow"/>
                <a:sym typeface="Arial Narrow"/>
              </a:rPr>
              <a:t>Quemosh</a:t>
            </a:r>
            <a:r>
              <a:rPr sz="1800" i="1" dirty="0">
                <a:solidFill>
                  <a:srgbClr val="002060"/>
                </a:solidFill>
                <a:latin typeface="Arial Narrow"/>
                <a:ea typeface="Arial Narrow"/>
                <a:cs typeface="Arial Narrow"/>
                <a:sym typeface="Arial Narrow"/>
              </a:rPr>
              <a:t> me </a:t>
            </a:r>
            <a:r>
              <a:rPr sz="1800" i="1" dirty="0" err="1">
                <a:solidFill>
                  <a:srgbClr val="002060"/>
                </a:solidFill>
                <a:latin typeface="Arial Narrow"/>
                <a:ea typeface="Arial Narrow"/>
                <a:cs typeface="Arial Narrow"/>
                <a:sym typeface="Arial Narrow"/>
              </a:rPr>
              <a:t>dijo</a:t>
            </a:r>
            <a:r>
              <a:rPr sz="1800" i="1" dirty="0">
                <a:solidFill>
                  <a:srgbClr val="002060"/>
                </a:solidFill>
                <a:latin typeface="Arial Narrow"/>
                <a:ea typeface="Arial Narrow"/>
                <a:cs typeface="Arial Narrow"/>
                <a:sym typeface="Arial Narrow"/>
              </a:rPr>
              <a:t>: ‘¡Ve! Toma a Nebo contra Israel. Y </a:t>
            </a:r>
            <a:r>
              <a:rPr sz="1800" i="1" dirty="0" err="1">
                <a:solidFill>
                  <a:srgbClr val="002060"/>
                </a:solidFill>
                <a:latin typeface="Arial Narrow"/>
                <a:ea typeface="Arial Narrow"/>
                <a:cs typeface="Arial Narrow"/>
                <a:sym typeface="Arial Narrow"/>
              </a:rPr>
              <a:t>fui</a:t>
            </a:r>
            <a:r>
              <a:rPr sz="1800" i="1" dirty="0">
                <a:solidFill>
                  <a:srgbClr val="002060"/>
                </a:solidFill>
                <a:latin typeface="Arial Narrow"/>
                <a:ea typeface="Arial Narrow"/>
                <a:cs typeface="Arial Narrow"/>
                <a:sym typeface="Arial Narrow"/>
              </a:rPr>
              <a:t> de </a:t>
            </a:r>
            <a:r>
              <a:rPr sz="1800" i="1" dirty="0" err="1">
                <a:solidFill>
                  <a:srgbClr val="002060"/>
                </a:solidFill>
                <a:latin typeface="Arial Narrow"/>
                <a:ea typeface="Arial Narrow"/>
                <a:cs typeface="Arial Narrow"/>
                <a:sym typeface="Arial Narrow"/>
              </a:rPr>
              <a:t>noche</a:t>
            </a:r>
            <a:r>
              <a:rPr sz="1800" i="1" dirty="0">
                <a:solidFill>
                  <a:srgbClr val="002060"/>
                </a:solidFill>
                <a:latin typeface="Arial Narrow"/>
                <a:ea typeface="Arial Narrow"/>
                <a:cs typeface="Arial Narrow"/>
                <a:sym typeface="Arial Narrow"/>
              </a:rPr>
              <a:t> y </a:t>
            </a:r>
            <a:r>
              <a:rPr sz="1800" i="1" dirty="0" err="1">
                <a:solidFill>
                  <a:srgbClr val="002060"/>
                </a:solidFill>
                <a:latin typeface="Arial Narrow"/>
                <a:ea typeface="Arial Narrow"/>
                <a:cs typeface="Arial Narrow"/>
                <a:sym typeface="Arial Narrow"/>
              </a:rPr>
              <a:t>peleé</a:t>
            </a:r>
            <a:r>
              <a:rPr sz="1800" i="1" dirty="0">
                <a:solidFill>
                  <a:srgbClr val="002060"/>
                </a:solidFill>
                <a:latin typeface="Arial Narrow"/>
                <a:ea typeface="Arial Narrow"/>
                <a:cs typeface="Arial Narrow"/>
                <a:sym typeface="Arial Narrow"/>
              </a:rPr>
              <a:t> contra </a:t>
            </a:r>
            <a:r>
              <a:rPr sz="1800" i="1" dirty="0" err="1">
                <a:solidFill>
                  <a:srgbClr val="002060"/>
                </a:solidFill>
                <a:latin typeface="Arial Narrow"/>
                <a:ea typeface="Arial Narrow"/>
                <a:cs typeface="Arial Narrow"/>
                <a:sym typeface="Arial Narrow"/>
              </a:rPr>
              <a:t>él</a:t>
            </a:r>
            <a:r>
              <a:rPr sz="1800" i="1" dirty="0">
                <a:solidFill>
                  <a:srgbClr val="002060"/>
                </a:solidFill>
                <a:latin typeface="Arial Narrow"/>
                <a:ea typeface="Arial Narrow"/>
                <a:cs typeface="Arial Narrow"/>
                <a:sym typeface="Arial Narrow"/>
              </a:rPr>
              <a:t> </a:t>
            </a:r>
            <a:r>
              <a:rPr sz="1800" i="1" dirty="0" err="1">
                <a:solidFill>
                  <a:srgbClr val="002060"/>
                </a:solidFill>
                <a:latin typeface="Arial Narrow"/>
                <a:ea typeface="Arial Narrow"/>
                <a:cs typeface="Arial Narrow"/>
                <a:sym typeface="Arial Narrow"/>
              </a:rPr>
              <a:t>desde</a:t>
            </a:r>
            <a:r>
              <a:rPr sz="1800" i="1" dirty="0">
                <a:solidFill>
                  <a:srgbClr val="002060"/>
                </a:solidFill>
                <a:latin typeface="Arial Narrow"/>
                <a:ea typeface="Arial Narrow"/>
                <a:cs typeface="Arial Narrow"/>
                <a:sym typeface="Arial Narrow"/>
              </a:rPr>
              <a:t> </a:t>
            </a:r>
            <a:r>
              <a:rPr sz="1800" i="1" dirty="0" err="1">
                <a:solidFill>
                  <a:srgbClr val="002060"/>
                </a:solidFill>
                <a:latin typeface="Arial Narrow"/>
                <a:ea typeface="Arial Narrow"/>
                <a:cs typeface="Arial Narrow"/>
                <a:sym typeface="Arial Narrow"/>
              </a:rPr>
              <a:t>el</a:t>
            </a:r>
            <a:r>
              <a:rPr sz="1800" i="1" dirty="0">
                <a:solidFill>
                  <a:srgbClr val="002060"/>
                </a:solidFill>
                <a:latin typeface="Arial Narrow"/>
                <a:ea typeface="Arial Narrow"/>
                <a:cs typeface="Arial Narrow"/>
                <a:sym typeface="Arial Narrow"/>
              </a:rPr>
              <a:t> </a:t>
            </a:r>
            <a:r>
              <a:rPr sz="1800" i="1" dirty="0" err="1">
                <a:solidFill>
                  <a:srgbClr val="002060"/>
                </a:solidFill>
                <a:latin typeface="Arial Narrow"/>
                <a:ea typeface="Arial Narrow"/>
                <a:cs typeface="Arial Narrow"/>
                <a:sym typeface="Arial Narrow"/>
              </a:rPr>
              <a:t>amanecer</a:t>
            </a:r>
            <a:r>
              <a:rPr sz="1800" i="1" dirty="0">
                <a:solidFill>
                  <a:srgbClr val="002060"/>
                </a:solidFill>
                <a:latin typeface="Arial Narrow"/>
                <a:ea typeface="Arial Narrow"/>
                <a:cs typeface="Arial Narrow"/>
                <a:sym typeface="Arial Narrow"/>
              </a:rPr>
              <a:t> hasta </a:t>
            </a:r>
            <a:r>
              <a:rPr sz="1800" i="1" dirty="0" err="1">
                <a:solidFill>
                  <a:srgbClr val="002060"/>
                </a:solidFill>
                <a:latin typeface="Arial Narrow"/>
                <a:ea typeface="Arial Narrow"/>
                <a:cs typeface="Arial Narrow"/>
                <a:sym typeface="Arial Narrow"/>
              </a:rPr>
              <a:t>el</a:t>
            </a:r>
            <a:r>
              <a:rPr sz="1800" i="1" dirty="0">
                <a:solidFill>
                  <a:srgbClr val="002060"/>
                </a:solidFill>
                <a:latin typeface="Arial Narrow"/>
                <a:ea typeface="Arial Narrow"/>
                <a:cs typeface="Arial Narrow"/>
                <a:sym typeface="Arial Narrow"/>
              </a:rPr>
              <a:t> </a:t>
            </a:r>
            <a:r>
              <a:rPr sz="1800" i="1" dirty="0" err="1">
                <a:solidFill>
                  <a:srgbClr val="002060"/>
                </a:solidFill>
                <a:latin typeface="Arial Narrow"/>
                <a:ea typeface="Arial Narrow"/>
                <a:cs typeface="Arial Narrow"/>
                <a:sym typeface="Arial Narrow"/>
              </a:rPr>
              <a:t>mediodía</a:t>
            </a:r>
            <a:r>
              <a:rPr sz="1800" i="1" dirty="0">
                <a:solidFill>
                  <a:srgbClr val="002060"/>
                </a:solidFill>
                <a:latin typeface="Arial Narrow"/>
                <a:ea typeface="Arial Narrow"/>
                <a:cs typeface="Arial Narrow"/>
                <a:sym typeface="Arial Narrow"/>
              </a:rPr>
              <a:t>. …y </a:t>
            </a:r>
            <a:r>
              <a:rPr sz="1800" i="1" dirty="0" err="1">
                <a:solidFill>
                  <a:srgbClr val="002060"/>
                </a:solidFill>
                <a:latin typeface="Arial Narrow"/>
                <a:ea typeface="Arial Narrow"/>
                <a:cs typeface="Arial Narrow"/>
                <a:sym typeface="Arial Narrow"/>
              </a:rPr>
              <a:t>tomé</a:t>
            </a:r>
            <a:r>
              <a:rPr sz="1800" i="1" dirty="0">
                <a:solidFill>
                  <a:srgbClr val="002060"/>
                </a:solidFill>
                <a:latin typeface="Arial Narrow"/>
                <a:ea typeface="Arial Narrow"/>
                <a:cs typeface="Arial Narrow"/>
                <a:sym typeface="Arial Narrow"/>
              </a:rPr>
              <a:t> de </a:t>
            </a:r>
            <a:r>
              <a:rPr sz="1800" i="1" dirty="0" err="1">
                <a:solidFill>
                  <a:srgbClr val="002060"/>
                </a:solidFill>
                <a:latin typeface="Arial Narrow"/>
                <a:ea typeface="Arial Narrow"/>
                <a:cs typeface="Arial Narrow"/>
                <a:sym typeface="Arial Narrow"/>
              </a:rPr>
              <a:t>allí</a:t>
            </a:r>
            <a:r>
              <a:rPr sz="1800" i="1" dirty="0">
                <a:solidFill>
                  <a:srgbClr val="002060"/>
                </a:solidFill>
                <a:latin typeface="Arial Narrow"/>
                <a:ea typeface="Arial Narrow"/>
                <a:cs typeface="Arial Narrow"/>
                <a:sym typeface="Arial Narrow"/>
              </a:rPr>
              <a:t> </a:t>
            </a:r>
            <a:r>
              <a:rPr sz="1800" i="1" dirty="0" err="1">
                <a:solidFill>
                  <a:srgbClr val="002060"/>
                </a:solidFill>
                <a:latin typeface="Arial Narrow"/>
                <a:ea typeface="Arial Narrow"/>
                <a:cs typeface="Arial Narrow"/>
                <a:sym typeface="Arial Narrow"/>
              </a:rPr>
              <a:t>los</a:t>
            </a:r>
            <a:r>
              <a:rPr sz="1800" i="1" dirty="0">
                <a:solidFill>
                  <a:srgbClr val="002060"/>
                </a:solidFill>
                <a:latin typeface="Arial Narrow"/>
                <a:ea typeface="Arial Narrow"/>
                <a:cs typeface="Arial Narrow"/>
                <a:sym typeface="Arial Narrow"/>
              </a:rPr>
              <a:t> </a:t>
            </a:r>
            <a:r>
              <a:rPr sz="1800" i="1" dirty="0" err="1">
                <a:solidFill>
                  <a:srgbClr val="002060"/>
                </a:solidFill>
                <a:latin typeface="Arial Narrow"/>
                <a:ea typeface="Arial Narrow"/>
                <a:cs typeface="Arial Narrow"/>
                <a:sym typeface="Arial Narrow"/>
              </a:rPr>
              <a:t>hogares</a:t>
            </a:r>
            <a:r>
              <a:rPr sz="1800" i="1" dirty="0">
                <a:solidFill>
                  <a:srgbClr val="002060"/>
                </a:solidFill>
                <a:latin typeface="Arial Narrow"/>
                <a:ea typeface="Arial Narrow"/>
                <a:cs typeface="Arial Narrow"/>
                <a:sym typeface="Arial Narrow"/>
              </a:rPr>
              <a:t> del altar de </a:t>
            </a:r>
            <a:r>
              <a:rPr sz="1800" i="1" dirty="0" err="1">
                <a:solidFill>
                  <a:srgbClr val="002060"/>
                </a:solidFill>
                <a:latin typeface="Arial Narrow"/>
                <a:ea typeface="Arial Narrow"/>
                <a:cs typeface="Arial Narrow"/>
                <a:sym typeface="Arial Narrow"/>
              </a:rPr>
              <a:t>Yahvé</a:t>
            </a:r>
            <a:r>
              <a:rPr sz="1800" i="1" dirty="0">
                <a:solidFill>
                  <a:srgbClr val="002060"/>
                </a:solidFill>
                <a:latin typeface="Arial Narrow"/>
                <a:ea typeface="Arial Narrow"/>
                <a:cs typeface="Arial Narrow"/>
                <a:sym typeface="Arial Narrow"/>
              </a:rPr>
              <a:t>, y </a:t>
            </a:r>
            <a:r>
              <a:rPr sz="1800" i="1" dirty="0" err="1">
                <a:solidFill>
                  <a:srgbClr val="002060"/>
                </a:solidFill>
                <a:latin typeface="Arial Narrow"/>
                <a:ea typeface="Arial Narrow"/>
                <a:cs typeface="Arial Narrow"/>
                <a:sym typeface="Arial Narrow"/>
              </a:rPr>
              <a:t>los</a:t>
            </a:r>
            <a:r>
              <a:rPr sz="1800" i="1" dirty="0">
                <a:solidFill>
                  <a:srgbClr val="002060"/>
                </a:solidFill>
                <a:latin typeface="Arial Narrow"/>
                <a:ea typeface="Arial Narrow"/>
                <a:cs typeface="Arial Narrow"/>
                <a:sym typeface="Arial Narrow"/>
              </a:rPr>
              <a:t> </a:t>
            </a:r>
            <a:r>
              <a:rPr sz="1800" i="1" dirty="0" err="1">
                <a:solidFill>
                  <a:srgbClr val="002060"/>
                </a:solidFill>
                <a:latin typeface="Arial Narrow"/>
                <a:ea typeface="Arial Narrow"/>
                <a:cs typeface="Arial Narrow"/>
                <a:sym typeface="Arial Narrow"/>
              </a:rPr>
              <a:t>arrastré</a:t>
            </a:r>
            <a:r>
              <a:rPr sz="1800" i="1" dirty="0">
                <a:solidFill>
                  <a:srgbClr val="002060"/>
                </a:solidFill>
                <a:latin typeface="Arial Narrow"/>
                <a:ea typeface="Arial Narrow"/>
                <a:cs typeface="Arial Narrow"/>
                <a:sym typeface="Arial Narrow"/>
              </a:rPr>
              <a:t> ante </a:t>
            </a:r>
            <a:r>
              <a:rPr sz="1800" i="1" dirty="0" err="1">
                <a:solidFill>
                  <a:srgbClr val="002060"/>
                </a:solidFill>
                <a:latin typeface="Arial Narrow"/>
                <a:ea typeface="Arial Narrow"/>
                <a:cs typeface="Arial Narrow"/>
                <a:sym typeface="Arial Narrow"/>
              </a:rPr>
              <a:t>Quemosh</a:t>
            </a:r>
            <a:r>
              <a:rPr sz="1800" i="1" dirty="0">
                <a:solidFill>
                  <a:srgbClr val="002060"/>
                </a:solidFill>
                <a:latin typeface="Arial Narrow"/>
                <a:ea typeface="Arial Narrow"/>
                <a:cs typeface="Arial Narrow"/>
                <a:sym typeface="Arial Narrow"/>
              </a:rPr>
              <a:t>.”</a:t>
            </a:r>
          </a:p>
        </p:txBody>
      </p:sp>
      <p:pic>
        <p:nvPicPr>
          <p:cNvPr id="2" name="Picture 3" descr="HBS82">
            <a:extLst>
              <a:ext uri="{FF2B5EF4-FFF2-40B4-BE49-F238E27FC236}">
                <a16:creationId xmlns:a16="http://schemas.microsoft.com/office/drawing/2014/main" id="{15C205E9-3BB8-F382-9894-A39433F664DB}"/>
              </a:ext>
            </a:extLst>
          </p:cNvPr>
          <p:cNvPicPr>
            <a:picLocks noChangeAspect="1" noChangeArrowheads="1"/>
          </p:cNvPicPr>
          <p:nvPr/>
        </p:nvPicPr>
        <p:blipFill>
          <a:blip r:embed="rId2">
            <a:lum bright="12000" contrast="12000"/>
            <a:extLst>
              <a:ext uri="{28A0092B-C50C-407E-A947-70E740481C1C}">
                <a14:useLocalDpi xmlns:a14="http://schemas.microsoft.com/office/drawing/2010/main"/>
              </a:ext>
            </a:extLst>
          </a:blip>
          <a:srcRect/>
          <a:stretch>
            <a:fillRect/>
          </a:stretch>
        </p:blipFill>
        <p:spPr>
          <a:xfrm>
            <a:off x="8443210" y="0"/>
            <a:ext cx="3733800" cy="6858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3" name="Text Box 4">
            <a:extLst>
              <a:ext uri="{FF2B5EF4-FFF2-40B4-BE49-F238E27FC236}">
                <a16:creationId xmlns:a16="http://schemas.microsoft.com/office/drawing/2014/main" id="{4C679528-21B0-0374-C9BD-5C88BC1CC21A}"/>
              </a:ext>
            </a:extLst>
          </p:cNvPr>
          <p:cNvSpPr txBox="1"/>
          <p:nvPr/>
        </p:nvSpPr>
        <p:spPr>
          <a:xfrm>
            <a:off x="8861405" y="6303065"/>
            <a:ext cx="3315605"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a:solidFill>
                  <a:srgbClr val="FFFFFF"/>
                </a:solidFill>
                <a:latin typeface="Arial Narrow"/>
                <a:ea typeface="Arial Narrow"/>
                <a:cs typeface="Arial Narrow"/>
                <a:sym typeface="Arial Narrow"/>
              </a:defRPr>
            </a:lvl1pPr>
          </a:lstStyle>
          <a:p>
            <a:r>
              <a:rPr dirty="0"/>
              <a:t>The Louvre, Paris (El Louvre, </a:t>
            </a:r>
            <a:r>
              <a:rPr dirty="0" err="1"/>
              <a:t>París</a:t>
            </a:r>
            <a:r>
              <a:rPr dirty="0"/>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4" name="Rectangle 5"/>
          <p:cNvSpPr txBox="1">
            <a:spLocks noGrp="1"/>
          </p:cNvSpPr>
          <p:nvPr>
            <p:ph type="title"/>
          </p:nvPr>
        </p:nvSpPr>
        <p:spPr>
          <a:xfrm>
            <a:off x="180473" y="493294"/>
            <a:ext cx="2947740" cy="2662990"/>
          </a:xfrm>
          <a:prstGeom prst="rect">
            <a:avLst/>
          </a:prstGeom>
        </p:spPr>
        <p:txBody>
          <a:bodyPr/>
          <a:lstStyle>
            <a:lvl1pPr algn="r">
              <a:defRPr sz="2400">
                <a:latin typeface="Arial Narrow"/>
                <a:ea typeface="Arial Narrow"/>
                <a:cs typeface="Arial Narrow"/>
                <a:sym typeface="Arial Narrow"/>
              </a:defRPr>
            </a:lvl1pPr>
          </a:lstStyle>
          <a:p>
            <a:r>
              <a:rPr dirty="0"/>
              <a:t>Harvard University excavations of the palace of </a:t>
            </a:r>
            <a:r>
              <a:rPr dirty="0" err="1"/>
              <a:t>Omri</a:t>
            </a:r>
            <a:r>
              <a:rPr dirty="0"/>
              <a:t> and Ahab in Samaria; the style of masonry derives from Phoenicia, the home of Ahab’s wife.</a:t>
            </a:r>
          </a:p>
        </p:txBody>
      </p:sp>
      <p:sp>
        <p:nvSpPr>
          <p:cNvPr id="5336" name="Rectangle 5"/>
          <p:cNvSpPr txBox="1"/>
          <p:nvPr/>
        </p:nvSpPr>
        <p:spPr>
          <a:xfrm>
            <a:off x="223610" y="3780348"/>
            <a:ext cx="2856300" cy="283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r">
              <a:defRPr sz="2400">
                <a:solidFill>
                  <a:srgbClr val="FF0000"/>
                </a:solidFill>
                <a:latin typeface="Arial Narrow"/>
                <a:ea typeface="Arial Narrow"/>
                <a:cs typeface="Arial Narrow"/>
                <a:sym typeface="Arial Narrow"/>
              </a:defRPr>
            </a:lvl1pPr>
          </a:lstStyle>
          <a:p>
            <a:r>
              <a:t>Excavaciones de la Universidad de Harvard del palacio de Omri y Acab en Samaria; El estilo de mampostería deriva de Fenicia, el hogar de la esposa de Acab.</a:t>
            </a:r>
          </a:p>
        </p:txBody>
      </p:sp>
      <p:pic>
        <p:nvPicPr>
          <p:cNvPr id="2" name="Picture 7" descr="HBS81">
            <a:extLst>
              <a:ext uri="{FF2B5EF4-FFF2-40B4-BE49-F238E27FC236}">
                <a16:creationId xmlns:a16="http://schemas.microsoft.com/office/drawing/2014/main" id="{D99513E9-9A7F-C2C5-2E62-75F4AA99EF82}"/>
              </a:ext>
            </a:extLst>
          </p:cNvPr>
          <p:cNvPicPr>
            <a:picLocks noChangeAspect="1" noChangeArrowheads="1"/>
          </p:cNvPicPr>
          <p:nvPr/>
        </p:nvPicPr>
        <p:blipFill>
          <a:blip r:embed="rId2" cstate="email">
            <a:lum bright="12000" contrast="12000"/>
            <a:extLst>
              <a:ext uri="{28A0092B-C50C-407E-A947-70E740481C1C}">
                <a14:useLocalDpi xmlns:a14="http://schemas.microsoft.com/office/drawing/2010/main"/>
              </a:ext>
            </a:extLst>
          </a:blip>
          <a:srcRect/>
          <a:stretch>
            <a:fillRect/>
          </a:stretch>
        </p:blipFill>
        <p:spPr>
          <a:xfrm>
            <a:off x="3397505" y="511015"/>
            <a:ext cx="8794495" cy="5766806"/>
          </a:xfrm>
          <a:prstGeom prst="rect">
            <a:avLst/>
          </a:prstGeom>
          <a:noFill/>
          <a:ln w="12700">
            <a:miter lim="400000"/>
          </a:ln>
          <a:extLst>
            <a:ext uri="{909E8E84-426E-40DD-AFC4-6F175D3DCCD1}">
              <a14:hiddenFill xmlns:a14="http://schemas.microsoft.com/office/drawing/2010/main">
                <a:solidFill>
                  <a:srgbClr val="FFFFFF"/>
                </a:solidFill>
              </a14:hiddenFill>
            </a:ext>
            <a:ext uri="{C572A759-6A51-4108-AA02-DFA0A04FC94B}">
              <ma14:wrappingTextBoxFlag xmlns:ma14="http://schemas.microsoft.com/office/mac/drawingml/2011/main" xmlns:a14="http://schemas.microsoft.com/office/drawing/2010/main" xmlns:m="http://schemas.openxmlformats.org/officeDocument/2006/math" xmlns="" val="1"/>
            </a:ext>
          </a:extLst>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5" name="Picture 1" descr="Picture 1"/>
          <p:cNvPicPr>
            <a:picLocks noChangeAspect="1"/>
          </p:cNvPicPr>
          <p:nvPr/>
        </p:nvPicPr>
        <p:blipFill>
          <a:blip r:embed="rId2"/>
          <a:stretch>
            <a:fillRect/>
          </a:stretch>
        </p:blipFill>
        <p:spPr>
          <a:xfrm>
            <a:off x="0" y="12724"/>
            <a:ext cx="12120879" cy="5755415"/>
          </a:xfrm>
          <a:prstGeom prst="rect">
            <a:avLst/>
          </a:prstGeom>
          <a:ln w="12700">
            <a:miter lim="400000"/>
          </a:ln>
        </p:spPr>
      </p:pic>
      <p:sp>
        <p:nvSpPr>
          <p:cNvPr id="4756" name="TextBox 2"/>
          <p:cNvSpPr txBox="1"/>
          <p:nvPr/>
        </p:nvSpPr>
        <p:spPr>
          <a:xfrm>
            <a:off x="48259" y="5689718"/>
            <a:ext cx="12100561" cy="5480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400">
                <a:solidFill>
                  <a:srgbClr val="FFFFFF"/>
                </a:solidFill>
                <a:latin typeface="Arial"/>
                <a:ea typeface="Arial"/>
                <a:cs typeface="Arial"/>
                <a:sym typeface="Arial"/>
              </a:defRPr>
            </a:pPr>
            <a:r>
              <a:t>Codex Sinaiticus, 4</a:t>
            </a:r>
            <a:r>
              <a:rPr baseline="30000"/>
              <a:t>th</a:t>
            </a:r>
            <a:r>
              <a:t> century Septuagint and New Testament</a:t>
            </a:r>
            <a:r>
              <a:rPr sz="3200"/>
              <a:t> </a:t>
            </a:r>
            <a:r>
              <a:rPr sz="1800"/>
              <a:t>(British Library, London)</a:t>
            </a:r>
          </a:p>
        </p:txBody>
      </p:sp>
      <p:sp>
        <p:nvSpPr>
          <p:cNvPr id="4758" name="TextBox 2"/>
          <p:cNvSpPr txBox="1"/>
          <p:nvPr/>
        </p:nvSpPr>
        <p:spPr>
          <a:xfrm>
            <a:off x="91440" y="6237764"/>
            <a:ext cx="12100560" cy="437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400">
                <a:solidFill>
                  <a:srgbClr val="FFFFFF"/>
                </a:solidFill>
                <a:latin typeface="Arial"/>
                <a:ea typeface="Arial"/>
                <a:cs typeface="Arial"/>
                <a:sym typeface="Arial"/>
              </a:defRPr>
            </a:pPr>
            <a:r>
              <a:rPr dirty="0" err="1"/>
              <a:t>Códice</a:t>
            </a:r>
            <a:r>
              <a:rPr dirty="0"/>
              <a:t> </a:t>
            </a:r>
            <a:r>
              <a:rPr dirty="0" err="1"/>
              <a:t>Sinaítico</a:t>
            </a:r>
            <a:r>
              <a:rPr dirty="0"/>
              <a:t>, </a:t>
            </a:r>
            <a:r>
              <a:rPr dirty="0" err="1"/>
              <a:t>Septuaginta</a:t>
            </a:r>
            <a:r>
              <a:rPr dirty="0"/>
              <a:t> y Nuevo </a:t>
            </a:r>
            <a:r>
              <a:rPr dirty="0" err="1"/>
              <a:t>Testamento</a:t>
            </a:r>
            <a:r>
              <a:rPr dirty="0"/>
              <a:t> del </a:t>
            </a:r>
            <a:r>
              <a:rPr dirty="0" err="1"/>
              <a:t>siglo</a:t>
            </a:r>
            <a:r>
              <a:rPr dirty="0"/>
              <a:t> IV </a:t>
            </a:r>
            <a:r>
              <a:rPr sz="1800" dirty="0"/>
              <a:t>(</a:t>
            </a:r>
            <a:r>
              <a:rPr sz="1800" dirty="0" err="1"/>
              <a:t>Biblioteca</a:t>
            </a:r>
            <a:r>
              <a:rPr sz="1800" dirty="0"/>
              <a:t> </a:t>
            </a:r>
            <a:r>
              <a:rPr sz="1800" dirty="0" err="1"/>
              <a:t>Británica</a:t>
            </a:r>
            <a:r>
              <a:rPr sz="1800" dirty="0"/>
              <a:t>, </a:t>
            </a:r>
            <a:r>
              <a:rPr sz="1800" dirty="0" err="1"/>
              <a:t>Londres</a:t>
            </a:r>
            <a:r>
              <a:rPr sz="1800" dirty="0"/>
              <a:t>)</a:t>
            </a:r>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8" name="Slide Number Placeholder 5"/>
          <p:cNvSpPr txBox="1">
            <a:spLocks noGrp="1"/>
          </p:cNvSpPr>
          <p:nvPr>
            <p:ph type="sldNum" sz="quarter" idx="2"/>
          </p:nvPr>
        </p:nvSpPr>
        <p:spPr>
          <a:xfrm>
            <a:off x="11285217" y="6248400"/>
            <a:ext cx="297184" cy="2269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110</a:t>
            </a:fld>
            <a:endParaRPr/>
          </a:p>
        </p:txBody>
      </p:sp>
      <p:sp>
        <p:nvSpPr>
          <p:cNvPr id="5339" name="Rectangle 2"/>
          <p:cNvSpPr txBox="1">
            <a:spLocks noGrp="1"/>
          </p:cNvSpPr>
          <p:nvPr>
            <p:ph type="title"/>
          </p:nvPr>
        </p:nvSpPr>
        <p:spPr>
          <a:xfrm>
            <a:off x="609600" y="610892"/>
            <a:ext cx="10972800" cy="1143001"/>
          </a:xfrm>
          <a:prstGeom prst="rect">
            <a:avLst/>
          </a:prstGeom>
        </p:spPr>
        <p:txBody>
          <a:bodyPr/>
          <a:lstStyle/>
          <a:p>
            <a:pPr>
              <a:defRPr sz="3600"/>
            </a:pPr>
            <a:r>
              <a:rPr dirty="0"/>
              <a:t>The Contest Between Yahweh &amp; </a:t>
            </a:r>
            <a:r>
              <a:rPr dirty="0" err="1"/>
              <a:t>Ba’al</a:t>
            </a:r>
            <a:br>
              <a:rPr dirty="0"/>
            </a:br>
            <a:r>
              <a:rPr sz="3200" dirty="0">
                <a:solidFill>
                  <a:srgbClr val="002060"/>
                </a:solidFill>
              </a:rPr>
              <a:t>La </a:t>
            </a:r>
            <a:r>
              <a:rPr sz="3200" dirty="0" err="1">
                <a:solidFill>
                  <a:srgbClr val="002060"/>
                </a:solidFill>
              </a:rPr>
              <a:t>Contienda</a:t>
            </a:r>
            <a:r>
              <a:rPr sz="3200" dirty="0">
                <a:solidFill>
                  <a:srgbClr val="002060"/>
                </a:solidFill>
              </a:rPr>
              <a:t> entre </a:t>
            </a:r>
            <a:r>
              <a:rPr sz="3200" dirty="0" err="1">
                <a:solidFill>
                  <a:srgbClr val="002060"/>
                </a:solidFill>
              </a:rPr>
              <a:t>Yahvé</a:t>
            </a:r>
            <a:r>
              <a:rPr sz="3200" dirty="0">
                <a:solidFill>
                  <a:srgbClr val="002060"/>
                </a:solidFill>
              </a:rPr>
              <a:t> y </a:t>
            </a:r>
            <a:r>
              <a:rPr sz="3200" dirty="0" err="1">
                <a:solidFill>
                  <a:srgbClr val="002060"/>
                </a:solidFill>
              </a:rPr>
              <a:t>Ba'al</a:t>
            </a:r>
            <a:endParaRPr sz="3200" dirty="0">
              <a:solidFill>
                <a:srgbClr val="002060"/>
              </a:solidFill>
            </a:endParaRPr>
          </a:p>
        </p:txBody>
      </p:sp>
      <p:sp>
        <p:nvSpPr>
          <p:cNvPr id="5340" name="Rectangle 3"/>
          <p:cNvSpPr txBox="1">
            <a:spLocks noGrp="1"/>
          </p:cNvSpPr>
          <p:nvPr>
            <p:ph type="body" sz="half" idx="1"/>
          </p:nvPr>
        </p:nvSpPr>
        <p:spPr>
          <a:xfrm>
            <a:off x="609600" y="1828800"/>
            <a:ext cx="10972800" cy="2093618"/>
          </a:xfrm>
          <a:prstGeom prst="rect">
            <a:avLst/>
          </a:prstGeom>
        </p:spPr>
        <p:txBody>
          <a:bodyPr/>
          <a:lstStyle/>
          <a:p>
            <a:pPr>
              <a:spcBef>
                <a:spcPts val="500"/>
              </a:spcBef>
              <a:buSzTx/>
              <a:buFont typeface="Wingdings"/>
              <a:buNone/>
              <a:defRPr sz="2400" b="1"/>
            </a:pPr>
            <a:r>
              <a:t>The alternative worship shrines at Bethel and Dan left the northern kingdom wide open to the Ba’al fertility cult.</a:t>
            </a:r>
          </a:p>
          <a:p>
            <a:pPr>
              <a:spcBef>
                <a:spcPts val="400"/>
              </a:spcBef>
              <a:defRPr sz="2000" i="1"/>
            </a:pPr>
            <a:r>
              <a:t>The golden calves were easily confused with the pedestal of Ba’al, the storm god who stood on the back of a bull.</a:t>
            </a:r>
          </a:p>
          <a:p>
            <a:pPr>
              <a:spcBef>
                <a:spcPts val="400"/>
              </a:spcBef>
              <a:defRPr sz="2000" i="1"/>
            </a:pPr>
            <a:r>
              <a:t>Ahab was brazen enough to build a temple to Ba’al in Samaria, the new capital (1 Kg. 16:32).</a:t>
            </a:r>
          </a:p>
        </p:txBody>
      </p:sp>
      <p:sp>
        <p:nvSpPr>
          <p:cNvPr id="5341" name="Rectangle 3"/>
          <p:cNvSpPr txBox="1"/>
          <p:nvPr/>
        </p:nvSpPr>
        <p:spPr>
          <a:xfrm>
            <a:off x="652736" y="4060557"/>
            <a:ext cx="10881361" cy="2164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500"/>
              </a:spcBef>
              <a:defRPr sz="2400" b="1">
                <a:latin typeface="Times New Roman"/>
                <a:ea typeface="Times New Roman"/>
                <a:cs typeface="Times New Roman"/>
                <a:sym typeface="Times New Roman"/>
              </a:defRPr>
            </a:pPr>
            <a:r>
              <a:rPr dirty="0">
                <a:solidFill>
                  <a:srgbClr val="002060"/>
                </a:solidFill>
              </a:rPr>
              <a:t>Los </a:t>
            </a:r>
            <a:r>
              <a:rPr dirty="0" err="1">
                <a:solidFill>
                  <a:srgbClr val="002060"/>
                </a:solidFill>
              </a:rPr>
              <a:t>santuarios</a:t>
            </a:r>
            <a:r>
              <a:rPr dirty="0">
                <a:solidFill>
                  <a:srgbClr val="002060"/>
                </a:solidFill>
              </a:rPr>
              <a:t> de </a:t>
            </a:r>
            <a:r>
              <a:rPr dirty="0" err="1">
                <a:solidFill>
                  <a:srgbClr val="002060"/>
                </a:solidFill>
              </a:rPr>
              <a:t>adoración</a:t>
            </a:r>
            <a:r>
              <a:rPr dirty="0">
                <a:solidFill>
                  <a:srgbClr val="002060"/>
                </a:solidFill>
              </a:rPr>
              <a:t> alternativos </a:t>
            </a:r>
            <a:r>
              <a:rPr dirty="0" err="1">
                <a:solidFill>
                  <a:srgbClr val="002060"/>
                </a:solidFill>
              </a:rPr>
              <a:t>en</a:t>
            </a:r>
            <a:r>
              <a:rPr dirty="0">
                <a:solidFill>
                  <a:srgbClr val="002060"/>
                </a:solidFill>
              </a:rPr>
              <a:t> Betel y Dan </a:t>
            </a:r>
            <a:r>
              <a:rPr dirty="0" err="1">
                <a:solidFill>
                  <a:srgbClr val="002060"/>
                </a:solidFill>
              </a:rPr>
              <a:t>dejaron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reino</a:t>
            </a:r>
            <a:r>
              <a:rPr dirty="0">
                <a:solidFill>
                  <a:srgbClr val="002060"/>
                </a:solidFill>
              </a:rPr>
              <a:t> del </a:t>
            </a:r>
            <a:r>
              <a:rPr dirty="0" err="1">
                <a:solidFill>
                  <a:srgbClr val="002060"/>
                </a:solidFill>
              </a:rPr>
              <a:t>norte</a:t>
            </a:r>
            <a:r>
              <a:rPr dirty="0">
                <a:solidFill>
                  <a:srgbClr val="002060"/>
                </a:solidFill>
              </a:rPr>
              <a:t> </a:t>
            </a:r>
            <a:r>
              <a:rPr dirty="0" err="1">
                <a:solidFill>
                  <a:srgbClr val="002060"/>
                </a:solidFill>
              </a:rPr>
              <a:t>completamente</a:t>
            </a:r>
            <a:r>
              <a:rPr dirty="0">
                <a:solidFill>
                  <a:srgbClr val="002060"/>
                </a:solidFill>
              </a:rPr>
              <a:t> </a:t>
            </a:r>
            <a:r>
              <a:rPr dirty="0" err="1">
                <a:solidFill>
                  <a:srgbClr val="002060"/>
                </a:solidFill>
              </a:rPr>
              <a:t>abierto</a:t>
            </a:r>
            <a:r>
              <a:rPr dirty="0">
                <a:solidFill>
                  <a:srgbClr val="002060"/>
                </a:solidFill>
              </a:rPr>
              <a:t> al </a:t>
            </a:r>
            <a:r>
              <a:rPr dirty="0" err="1">
                <a:solidFill>
                  <a:srgbClr val="002060"/>
                </a:solidFill>
              </a:rPr>
              <a:t>culto</a:t>
            </a:r>
            <a:r>
              <a:rPr dirty="0">
                <a:solidFill>
                  <a:srgbClr val="002060"/>
                </a:solidFill>
              </a:rPr>
              <a:t> de la </a:t>
            </a:r>
            <a:r>
              <a:rPr dirty="0" err="1">
                <a:solidFill>
                  <a:srgbClr val="002060"/>
                </a:solidFill>
              </a:rPr>
              <a:t>fertilidad</a:t>
            </a:r>
            <a:r>
              <a:rPr dirty="0">
                <a:solidFill>
                  <a:srgbClr val="002060"/>
                </a:solidFill>
              </a:rPr>
              <a:t> de </a:t>
            </a:r>
            <a:r>
              <a:rPr dirty="0" err="1">
                <a:solidFill>
                  <a:srgbClr val="002060"/>
                </a:solidFill>
              </a:rPr>
              <a:t>Ba'al</a:t>
            </a:r>
            <a:r>
              <a:rPr dirty="0">
                <a:solidFill>
                  <a:srgbClr val="002060"/>
                </a:solidFill>
              </a:rPr>
              <a:t>.</a:t>
            </a:r>
            <a:endParaRPr sz="3200" dirty="0">
              <a:solidFill>
                <a:srgbClr val="002060"/>
              </a:solidFill>
            </a:endParaRPr>
          </a:p>
          <a:p>
            <a:pPr marL="469900" indent="-469900">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Los </a:t>
            </a:r>
            <a:r>
              <a:rPr dirty="0" err="1">
                <a:solidFill>
                  <a:srgbClr val="002060"/>
                </a:solidFill>
              </a:rPr>
              <a:t>becerros</a:t>
            </a:r>
            <a:r>
              <a:rPr dirty="0">
                <a:solidFill>
                  <a:srgbClr val="002060"/>
                </a:solidFill>
              </a:rPr>
              <a:t> de </a:t>
            </a:r>
            <a:r>
              <a:rPr dirty="0" err="1">
                <a:solidFill>
                  <a:srgbClr val="002060"/>
                </a:solidFill>
              </a:rPr>
              <a:t>oro</a:t>
            </a:r>
            <a:r>
              <a:rPr dirty="0">
                <a:solidFill>
                  <a:srgbClr val="002060"/>
                </a:solidFill>
              </a:rPr>
              <a:t> se </a:t>
            </a:r>
            <a:r>
              <a:rPr dirty="0" err="1">
                <a:solidFill>
                  <a:srgbClr val="002060"/>
                </a:solidFill>
              </a:rPr>
              <a:t>confundían</a:t>
            </a:r>
            <a:r>
              <a:rPr dirty="0">
                <a:solidFill>
                  <a:srgbClr val="002060"/>
                </a:solidFill>
              </a:rPr>
              <a:t> </a:t>
            </a:r>
            <a:r>
              <a:rPr dirty="0" err="1">
                <a:solidFill>
                  <a:srgbClr val="002060"/>
                </a:solidFill>
              </a:rPr>
              <a:t>fácilmente</a:t>
            </a:r>
            <a:r>
              <a:rPr dirty="0">
                <a:solidFill>
                  <a:srgbClr val="002060"/>
                </a:solidFill>
              </a:rPr>
              <a:t> con </a:t>
            </a:r>
            <a:r>
              <a:rPr dirty="0" err="1">
                <a:solidFill>
                  <a:srgbClr val="002060"/>
                </a:solidFill>
              </a:rPr>
              <a:t>el</a:t>
            </a:r>
            <a:r>
              <a:rPr dirty="0">
                <a:solidFill>
                  <a:srgbClr val="002060"/>
                </a:solidFill>
              </a:rPr>
              <a:t> pedestal de </a:t>
            </a:r>
            <a:r>
              <a:rPr dirty="0" err="1">
                <a:solidFill>
                  <a:srgbClr val="002060"/>
                </a:solidFill>
              </a:rPr>
              <a:t>Ba'al</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dios</a:t>
            </a:r>
            <a:r>
              <a:rPr dirty="0">
                <a:solidFill>
                  <a:srgbClr val="002060"/>
                </a:solidFill>
              </a:rPr>
              <a:t> de la </a:t>
            </a:r>
            <a:r>
              <a:rPr dirty="0" err="1">
                <a:solidFill>
                  <a:srgbClr val="002060"/>
                </a:solidFill>
              </a:rPr>
              <a:t>tormenta</a:t>
            </a:r>
            <a:r>
              <a:rPr dirty="0">
                <a:solidFill>
                  <a:srgbClr val="002060"/>
                </a:solidFill>
              </a:rPr>
              <a:t> que </a:t>
            </a:r>
            <a:r>
              <a:rPr dirty="0" err="1">
                <a:solidFill>
                  <a:srgbClr val="002060"/>
                </a:solidFill>
              </a:rPr>
              <a:t>estaba</a:t>
            </a:r>
            <a:r>
              <a:rPr dirty="0">
                <a:solidFill>
                  <a:srgbClr val="002060"/>
                </a:solidFill>
              </a:rPr>
              <a:t> </a:t>
            </a:r>
            <a:r>
              <a:rPr dirty="0" err="1">
                <a:solidFill>
                  <a:srgbClr val="002060"/>
                </a:solidFill>
              </a:rPr>
              <a:t>sobre</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lomo</a:t>
            </a:r>
            <a:r>
              <a:rPr dirty="0">
                <a:solidFill>
                  <a:srgbClr val="002060"/>
                </a:solidFill>
              </a:rPr>
              <a:t> de un toro.</a:t>
            </a:r>
            <a:endParaRPr sz="3200" dirty="0">
              <a:solidFill>
                <a:srgbClr val="002060"/>
              </a:solidFill>
            </a:endParaRPr>
          </a:p>
          <a:p>
            <a:pPr marL="469900" indent="-469900">
              <a:spcBef>
                <a:spcPts val="400"/>
              </a:spcBef>
              <a:buClr>
                <a:srgbClr val="660000"/>
              </a:buClr>
              <a:buSzPct val="70000"/>
              <a:buChar char="□"/>
              <a:defRPr sz="2000" i="1">
                <a:latin typeface="Times New Roman"/>
                <a:ea typeface="Times New Roman"/>
                <a:cs typeface="Times New Roman"/>
                <a:sym typeface="Times New Roman"/>
              </a:defRPr>
            </a:pPr>
            <a:r>
              <a:rPr dirty="0" err="1">
                <a:solidFill>
                  <a:srgbClr val="002060"/>
                </a:solidFill>
              </a:rPr>
              <a:t>Acab</a:t>
            </a:r>
            <a:r>
              <a:rPr dirty="0">
                <a:solidFill>
                  <a:srgbClr val="002060"/>
                </a:solidFill>
              </a:rPr>
              <a:t> </a:t>
            </a:r>
            <a:r>
              <a:rPr dirty="0" err="1">
                <a:solidFill>
                  <a:srgbClr val="002060"/>
                </a:solidFill>
              </a:rPr>
              <a:t>fue</a:t>
            </a:r>
            <a:r>
              <a:rPr dirty="0">
                <a:solidFill>
                  <a:srgbClr val="002060"/>
                </a:solidFill>
              </a:rPr>
              <a:t> lo </a:t>
            </a:r>
            <a:r>
              <a:rPr dirty="0" err="1">
                <a:solidFill>
                  <a:srgbClr val="002060"/>
                </a:solidFill>
              </a:rPr>
              <a:t>suficientemente</a:t>
            </a:r>
            <a:r>
              <a:rPr dirty="0">
                <a:solidFill>
                  <a:srgbClr val="002060"/>
                </a:solidFill>
              </a:rPr>
              <a:t> </a:t>
            </a:r>
            <a:r>
              <a:rPr dirty="0" err="1">
                <a:solidFill>
                  <a:srgbClr val="002060"/>
                </a:solidFill>
              </a:rPr>
              <a:t>descarado</a:t>
            </a:r>
            <a:r>
              <a:rPr dirty="0">
                <a:solidFill>
                  <a:srgbClr val="002060"/>
                </a:solidFill>
              </a:rPr>
              <a:t> </a:t>
            </a:r>
            <a:r>
              <a:rPr dirty="0" err="1">
                <a:solidFill>
                  <a:srgbClr val="002060"/>
                </a:solidFill>
              </a:rPr>
              <a:t>como</a:t>
            </a:r>
            <a:r>
              <a:rPr dirty="0">
                <a:solidFill>
                  <a:srgbClr val="002060"/>
                </a:solidFill>
              </a:rPr>
              <a:t> para </a:t>
            </a:r>
            <a:r>
              <a:rPr dirty="0" err="1">
                <a:solidFill>
                  <a:srgbClr val="002060"/>
                </a:solidFill>
              </a:rPr>
              <a:t>construir</a:t>
            </a:r>
            <a:r>
              <a:rPr dirty="0">
                <a:solidFill>
                  <a:srgbClr val="002060"/>
                </a:solidFill>
              </a:rPr>
              <a:t> un </a:t>
            </a:r>
            <a:r>
              <a:rPr dirty="0" err="1">
                <a:solidFill>
                  <a:srgbClr val="002060"/>
                </a:solidFill>
              </a:rPr>
              <a:t>templo</a:t>
            </a:r>
            <a:r>
              <a:rPr dirty="0">
                <a:solidFill>
                  <a:srgbClr val="002060"/>
                </a:solidFill>
              </a:rPr>
              <a:t> a </a:t>
            </a:r>
            <a:r>
              <a:rPr dirty="0" err="1">
                <a:solidFill>
                  <a:srgbClr val="002060"/>
                </a:solidFill>
              </a:rPr>
              <a:t>Ba'al</a:t>
            </a:r>
            <a:r>
              <a:rPr dirty="0">
                <a:solidFill>
                  <a:srgbClr val="002060"/>
                </a:solidFill>
              </a:rPr>
              <a:t> </a:t>
            </a:r>
            <a:r>
              <a:rPr dirty="0" err="1">
                <a:solidFill>
                  <a:srgbClr val="002060"/>
                </a:solidFill>
              </a:rPr>
              <a:t>en</a:t>
            </a:r>
            <a:r>
              <a:rPr dirty="0">
                <a:solidFill>
                  <a:srgbClr val="002060"/>
                </a:solidFill>
              </a:rPr>
              <a:t> Samaria, la </a:t>
            </a:r>
            <a:r>
              <a:rPr dirty="0" err="1">
                <a:solidFill>
                  <a:srgbClr val="002060"/>
                </a:solidFill>
              </a:rPr>
              <a:t>nueva</a:t>
            </a:r>
            <a:r>
              <a:rPr dirty="0">
                <a:solidFill>
                  <a:srgbClr val="002060"/>
                </a:solidFill>
              </a:rPr>
              <a:t> capital (1 Re. 16:32).</a:t>
            </a:r>
            <a:endParaRPr sz="32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340">
                                            <p:txEl>
                                              <p:pRg st="0" end="0"/>
                                            </p:txEl>
                                          </p:spTgt>
                                        </p:tgtEl>
                                        <p:attrNameLst>
                                          <p:attrName>style.visibility</p:attrName>
                                        </p:attrNameLst>
                                      </p:cBhvr>
                                      <p:to>
                                        <p:strVal val="visible"/>
                                      </p:to>
                                    </p:set>
                                    <p:anim calcmode="lin" valueType="num">
                                      <p:cBhvr>
                                        <p:cTn id="7" dur="500" fill="hold"/>
                                        <p:tgtEl>
                                          <p:spTgt spid="534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340">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341">
                                            <p:bg/>
                                          </p:spTgt>
                                        </p:tgtEl>
                                        <p:attrNameLst>
                                          <p:attrName>style.visibility</p:attrName>
                                        </p:attrNameLst>
                                      </p:cBhvr>
                                      <p:to>
                                        <p:strVal val="visible"/>
                                      </p:to>
                                    </p:set>
                                    <p:anim calcmode="lin" valueType="num">
                                      <p:cBhvr>
                                        <p:cTn id="11" dur="500" fill="hold"/>
                                        <p:tgtEl>
                                          <p:spTgt spid="5341">
                                            <p:bg/>
                                          </p:spTgt>
                                        </p:tgtEl>
                                        <p:attrNameLst>
                                          <p:attrName>ppt_w</p:attrName>
                                        </p:attrNameLst>
                                      </p:cBhvr>
                                      <p:tavLst>
                                        <p:tav tm="0">
                                          <p:val>
                                            <p:fltVal val="0"/>
                                          </p:val>
                                        </p:tav>
                                        <p:tav tm="100000">
                                          <p:val>
                                            <p:strVal val="#ppt_w"/>
                                          </p:val>
                                        </p:tav>
                                      </p:tavLst>
                                    </p:anim>
                                    <p:anim calcmode="lin" valueType="num">
                                      <p:cBhvr>
                                        <p:cTn id="12" dur="500" fill="hold"/>
                                        <p:tgtEl>
                                          <p:spTgt spid="5341">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341">
                                            <p:txEl>
                                              <p:pRg st="0" end="0"/>
                                            </p:txEl>
                                          </p:spTgt>
                                        </p:tgtEl>
                                        <p:attrNameLst>
                                          <p:attrName>style.visibility</p:attrName>
                                        </p:attrNameLst>
                                      </p:cBhvr>
                                      <p:to>
                                        <p:strVal val="visible"/>
                                      </p:to>
                                    </p:set>
                                    <p:anim calcmode="lin" valueType="num">
                                      <p:cBhvr>
                                        <p:cTn id="16" dur="500" fill="hold"/>
                                        <p:tgtEl>
                                          <p:spTgt spid="534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34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340">
                                            <p:txEl>
                                              <p:pRg st="1" end="1"/>
                                            </p:txEl>
                                          </p:spTgt>
                                        </p:tgtEl>
                                        <p:attrNameLst>
                                          <p:attrName>style.visibility</p:attrName>
                                        </p:attrNameLst>
                                      </p:cBhvr>
                                      <p:to>
                                        <p:strVal val="visible"/>
                                      </p:to>
                                    </p:set>
                                    <p:anim calcmode="lin" valueType="num">
                                      <p:cBhvr>
                                        <p:cTn id="22" dur="500" fill="hold"/>
                                        <p:tgtEl>
                                          <p:spTgt spid="5340">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340">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341">
                                            <p:txEl>
                                              <p:pRg st="1" end="1"/>
                                            </p:txEl>
                                          </p:spTgt>
                                        </p:tgtEl>
                                        <p:attrNameLst>
                                          <p:attrName>style.visibility</p:attrName>
                                        </p:attrNameLst>
                                      </p:cBhvr>
                                      <p:to>
                                        <p:strVal val="visible"/>
                                      </p:to>
                                    </p:set>
                                    <p:anim calcmode="lin" valueType="num">
                                      <p:cBhvr>
                                        <p:cTn id="26" dur="500" fill="hold"/>
                                        <p:tgtEl>
                                          <p:spTgt spid="5341">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34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340">
                                            <p:txEl>
                                              <p:pRg st="2" end="2"/>
                                            </p:txEl>
                                          </p:spTgt>
                                        </p:tgtEl>
                                        <p:attrNameLst>
                                          <p:attrName>style.visibility</p:attrName>
                                        </p:attrNameLst>
                                      </p:cBhvr>
                                      <p:to>
                                        <p:strVal val="visible"/>
                                      </p:to>
                                    </p:set>
                                    <p:anim calcmode="lin" valueType="num">
                                      <p:cBhvr>
                                        <p:cTn id="32" dur="500" fill="hold"/>
                                        <p:tgtEl>
                                          <p:spTgt spid="5340">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340">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341">
                                            <p:txEl>
                                              <p:pRg st="2" end="2"/>
                                            </p:txEl>
                                          </p:spTgt>
                                        </p:tgtEl>
                                        <p:attrNameLst>
                                          <p:attrName>style.visibility</p:attrName>
                                        </p:attrNameLst>
                                      </p:cBhvr>
                                      <p:to>
                                        <p:strVal val="visible"/>
                                      </p:to>
                                    </p:set>
                                    <p:anim calcmode="lin" valueType="num">
                                      <p:cBhvr>
                                        <p:cTn id="36" dur="500" fill="hold"/>
                                        <p:tgtEl>
                                          <p:spTgt spid="5341">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341">
                                            <p:txEl>
                                              <p:pRg st="2" end="2"/>
                                            </p:txEl>
                                          </p:spTgt>
                                        </p:tgtEl>
                                        <p:attrNameLst>
                                          <p:attrName>ppt_h</p:attrName>
                                        </p:attrNameLst>
                                      </p:cBhvr>
                                      <p:tavLst>
                                        <p:tav tm="0">
                                          <p:val>
                                            <p:fltVal val="0"/>
                                          </p:val>
                                        </p:tav>
                                        <p:tav tm="100000">
                                          <p:val>
                                            <p:strVal val="#ppt_h"/>
                                          </p:val>
                                        </p:tav>
                                      </p:tavLst>
                                    </p:anim>
                                  </p:childTnLst>
                                </p:cTn>
                              </p:par>
                            </p:childTnLst>
                          </p:cTn>
                        </p:par>
                        <p:par>
                          <p:cTn id="38" fill="hold">
                            <p:stCondLst>
                              <p:cond delay="500"/>
                            </p:stCondLst>
                            <p:childTnLst>
                              <p:par>
                                <p:cTn id="39" presetID="23" presetClass="entr" presetSubtype="16" fill="hold" grpId="2" nodeType="afterEffect">
                                  <p:stCondLst>
                                    <p:cond delay="0"/>
                                  </p:stCondLst>
                                  <p:iterate>
                                    <p:tmAbs val="0"/>
                                  </p:iterate>
                                  <p:childTnLst>
                                    <p:set>
                                      <p:cBhvr>
                                        <p:cTn id="40" fill="hold"/>
                                        <p:tgtEl>
                                          <p:spTgt spid="5341">
                                            <p:txEl>
                                              <p:pRg st="3" end="3"/>
                                            </p:txEl>
                                          </p:spTgt>
                                        </p:tgtEl>
                                        <p:attrNameLst>
                                          <p:attrName>style.visibility</p:attrName>
                                        </p:attrNameLst>
                                      </p:cBhvr>
                                      <p:to>
                                        <p:strVal val="visible"/>
                                      </p:to>
                                    </p:set>
                                    <p:anim calcmode="lin" valueType="num">
                                      <p:cBhvr>
                                        <p:cTn id="41" dur="500" fill="hold"/>
                                        <p:tgtEl>
                                          <p:spTgt spid="5341">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5341">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0" grpId="1" uiExpand="1" build="p" advAuto="0"/>
      <p:bldP spid="5341" grpId="2" uiExpand="1" build="p" bldLvl="5" animBg="1" advAuto="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3" name="Rectangle 4"/>
          <p:cNvSpPr txBox="1">
            <a:spLocks noGrp="1"/>
          </p:cNvSpPr>
          <p:nvPr>
            <p:ph type="title"/>
          </p:nvPr>
        </p:nvSpPr>
        <p:spPr>
          <a:xfrm>
            <a:off x="5715000" y="88231"/>
            <a:ext cx="6245817" cy="762001"/>
          </a:xfrm>
          <a:prstGeom prst="rect">
            <a:avLst/>
          </a:prstGeom>
        </p:spPr>
        <p:txBody>
          <a:bodyPr/>
          <a:lstStyle/>
          <a:p>
            <a:pPr>
              <a:defRPr>
                <a:latin typeface="Tahoma"/>
                <a:ea typeface="Tahoma"/>
                <a:cs typeface="Tahoma"/>
                <a:sym typeface="Tahoma"/>
              </a:defRPr>
            </a:pPr>
            <a:r>
              <a:rPr dirty="0" err="1"/>
              <a:t>Ba’al</a:t>
            </a:r>
            <a:r>
              <a:rPr dirty="0"/>
              <a:t> Epic</a:t>
            </a:r>
            <a:r>
              <a:rPr sz="4000" dirty="0"/>
              <a:t> </a:t>
            </a:r>
            <a:r>
              <a:rPr sz="4000" dirty="0">
                <a:solidFill>
                  <a:srgbClr val="002060"/>
                </a:solidFill>
              </a:rPr>
              <a:t>(</a:t>
            </a:r>
            <a:r>
              <a:rPr sz="4000" dirty="0" err="1">
                <a:solidFill>
                  <a:srgbClr val="002060"/>
                </a:solidFill>
              </a:rPr>
              <a:t>Épica</a:t>
            </a:r>
            <a:r>
              <a:rPr sz="4000" dirty="0">
                <a:solidFill>
                  <a:srgbClr val="002060"/>
                </a:solidFill>
              </a:rPr>
              <a:t> de </a:t>
            </a:r>
            <a:r>
              <a:rPr sz="4000" dirty="0" err="1">
                <a:solidFill>
                  <a:srgbClr val="002060"/>
                </a:solidFill>
              </a:rPr>
              <a:t>Ba'al</a:t>
            </a:r>
            <a:r>
              <a:rPr sz="4000" dirty="0">
                <a:solidFill>
                  <a:srgbClr val="002060"/>
                </a:solidFill>
              </a:rPr>
              <a:t>)</a:t>
            </a:r>
          </a:p>
        </p:txBody>
      </p:sp>
      <p:sp>
        <p:nvSpPr>
          <p:cNvPr id="5344" name="Rectangle 6"/>
          <p:cNvSpPr txBox="1">
            <a:spLocks noGrp="1"/>
          </p:cNvSpPr>
          <p:nvPr>
            <p:ph type="body" sz="quarter" idx="1"/>
          </p:nvPr>
        </p:nvSpPr>
        <p:spPr>
          <a:xfrm>
            <a:off x="5715000" y="1010651"/>
            <a:ext cx="6232358" cy="1886239"/>
          </a:xfrm>
          <a:prstGeom prst="rect">
            <a:avLst/>
          </a:prstGeom>
        </p:spPr>
        <p:txBody>
          <a:bodyPr>
            <a:normAutofit/>
          </a:bodyPr>
          <a:lstStyle/>
          <a:p>
            <a:pPr marL="418211" indent="-418211" defTabSz="813816">
              <a:lnSpc>
                <a:spcPct val="90000"/>
              </a:lnSpc>
              <a:spcBef>
                <a:spcPts val="400"/>
              </a:spcBef>
              <a:buSzTx/>
              <a:buFont typeface="Wingdings"/>
              <a:buNone/>
              <a:defRPr sz="1958">
                <a:latin typeface="Arial Narrow"/>
                <a:ea typeface="Arial Narrow"/>
                <a:cs typeface="Arial Narrow"/>
                <a:sym typeface="Arial Narrow"/>
              </a:defRPr>
            </a:pPr>
            <a:r>
              <a:rPr dirty="0"/>
              <a:t>Discovered in Ugarit (Ras </a:t>
            </a:r>
            <a:r>
              <a:rPr dirty="0" err="1"/>
              <a:t>Shamra</a:t>
            </a:r>
            <a:r>
              <a:rPr dirty="0"/>
              <a:t>, Syria), this text describes the myth of </a:t>
            </a:r>
            <a:r>
              <a:rPr dirty="0" err="1"/>
              <a:t>Ba’al</a:t>
            </a:r>
            <a:r>
              <a:rPr dirty="0"/>
              <a:t> and his role as “Lord of the Earth” (responsible for fertility). The text describes the construction of </a:t>
            </a:r>
            <a:r>
              <a:rPr dirty="0" err="1"/>
              <a:t>Ba’al’s</a:t>
            </a:r>
            <a:r>
              <a:rPr dirty="0"/>
              <a:t> palace on Mt. </a:t>
            </a:r>
            <a:r>
              <a:rPr dirty="0" err="1"/>
              <a:t>Zaphon</a:t>
            </a:r>
            <a:r>
              <a:rPr dirty="0"/>
              <a:t> after he defeated </a:t>
            </a:r>
            <a:r>
              <a:rPr dirty="0" err="1"/>
              <a:t>Yamm</a:t>
            </a:r>
            <a:r>
              <a:rPr dirty="0"/>
              <a:t>, god of the sea, as well as his return from the underworld after being imprisoned by Mot, god of death.</a:t>
            </a:r>
          </a:p>
        </p:txBody>
      </p:sp>
      <p:pic>
        <p:nvPicPr>
          <p:cNvPr id="5345" name="Picture 7" descr="Picture 7"/>
          <p:cNvPicPr>
            <a:picLocks noChangeAspect="1"/>
          </p:cNvPicPr>
          <p:nvPr/>
        </p:nvPicPr>
        <p:blipFill>
          <a:blip r:embed="rId2"/>
          <a:stretch>
            <a:fillRect/>
          </a:stretch>
        </p:blipFill>
        <p:spPr>
          <a:xfrm>
            <a:off x="0" y="0"/>
            <a:ext cx="5316538" cy="6858000"/>
          </a:xfrm>
          <a:prstGeom prst="rect">
            <a:avLst/>
          </a:prstGeom>
          <a:ln w="12700">
            <a:miter lim="400000"/>
          </a:ln>
        </p:spPr>
      </p:pic>
      <p:sp>
        <p:nvSpPr>
          <p:cNvPr id="5346" name="Rectangle 6"/>
          <p:cNvSpPr txBox="1"/>
          <p:nvPr/>
        </p:nvSpPr>
        <p:spPr>
          <a:xfrm>
            <a:off x="5819899" y="3447698"/>
            <a:ext cx="6140918" cy="22893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defRPr sz="2200">
                <a:solidFill>
                  <a:srgbClr val="FF0000"/>
                </a:solidFill>
                <a:latin typeface="Arial Narrow"/>
                <a:ea typeface="Arial Narrow"/>
                <a:cs typeface="Arial Narrow"/>
                <a:sym typeface="Arial Narrow"/>
              </a:defRPr>
            </a:pPr>
            <a:r>
              <a:rPr dirty="0" err="1"/>
              <a:t>Descubierto</a:t>
            </a:r>
            <a:r>
              <a:rPr dirty="0"/>
              <a:t> </a:t>
            </a:r>
            <a:r>
              <a:rPr dirty="0" err="1"/>
              <a:t>en</a:t>
            </a:r>
            <a:r>
              <a:rPr dirty="0"/>
              <a:t> Ugarit (Ras </a:t>
            </a:r>
            <a:r>
              <a:rPr dirty="0" err="1"/>
              <a:t>Shamra</a:t>
            </a:r>
            <a:r>
              <a:rPr dirty="0"/>
              <a:t>, </a:t>
            </a:r>
            <a:r>
              <a:rPr dirty="0" err="1"/>
              <a:t>Siria</a:t>
            </a:r>
            <a:r>
              <a:rPr dirty="0"/>
              <a:t>), </a:t>
            </a:r>
            <a:r>
              <a:rPr dirty="0" err="1"/>
              <a:t>este</a:t>
            </a:r>
            <a:r>
              <a:rPr dirty="0"/>
              <a:t> </a:t>
            </a:r>
            <a:r>
              <a:rPr dirty="0" err="1"/>
              <a:t>texto</a:t>
            </a:r>
            <a:r>
              <a:rPr dirty="0"/>
              <a:t> describe </a:t>
            </a:r>
            <a:r>
              <a:rPr dirty="0" err="1"/>
              <a:t>el</a:t>
            </a:r>
            <a:r>
              <a:rPr dirty="0"/>
              <a:t> </a:t>
            </a:r>
            <a:r>
              <a:rPr dirty="0" err="1"/>
              <a:t>mito</a:t>
            </a:r>
            <a:r>
              <a:rPr dirty="0"/>
              <a:t> de </a:t>
            </a:r>
            <a:r>
              <a:rPr dirty="0" err="1"/>
              <a:t>Ba'al</a:t>
            </a:r>
            <a:r>
              <a:rPr dirty="0"/>
              <a:t> y </a:t>
            </a:r>
            <a:r>
              <a:rPr dirty="0" err="1"/>
              <a:t>su</a:t>
            </a:r>
            <a:r>
              <a:rPr dirty="0"/>
              <a:t> </a:t>
            </a:r>
            <a:r>
              <a:rPr dirty="0" err="1"/>
              <a:t>papel</a:t>
            </a:r>
            <a:r>
              <a:rPr dirty="0"/>
              <a:t> </a:t>
            </a:r>
            <a:r>
              <a:rPr dirty="0" err="1"/>
              <a:t>como</a:t>
            </a:r>
            <a:r>
              <a:rPr dirty="0"/>
              <a:t> “</a:t>
            </a:r>
            <a:r>
              <a:rPr dirty="0" err="1"/>
              <a:t>Señor</a:t>
            </a:r>
            <a:r>
              <a:rPr dirty="0"/>
              <a:t> de la Tierra” (</a:t>
            </a:r>
            <a:r>
              <a:rPr dirty="0" err="1"/>
              <a:t>responsable</a:t>
            </a:r>
            <a:r>
              <a:rPr dirty="0"/>
              <a:t> de la </a:t>
            </a:r>
            <a:r>
              <a:rPr dirty="0" err="1"/>
              <a:t>fertilidad</a:t>
            </a:r>
            <a:r>
              <a:rPr dirty="0"/>
              <a:t>). El </a:t>
            </a:r>
            <a:r>
              <a:rPr dirty="0" err="1"/>
              <a:t>texto</a:t>
            </a:r>
            <a:r>
              <a:rPr dirty="0"/>
              <a:t> describe la </a:t>
            </a:r>
            <a:r>
              <a:rPr dirty="0" err="1"/>
              <a:t>construcción</a:t>
            </a:r>
            <a:r>
              <a:rPr dirty="0"/>
              <a:t> del palacio de </a:t>
            </a:r>
            <a:r>
              <a:rPr dirty="0" err="1"/>
              <a:t>Ba'al</a:t>
            </a:r>
            <a:r>
              <a:rPr dirty="0"/>
              <a:t> </a:t>
            </a:r>
            <a:r>
              <a:rPr dirty="0" err="1"/>
              <a:t>en</a:t>
            </a:r>
            <a:r>
              <a:rPr dirty="0"/>
              <a:t> </a:t>
            </a:r>
            <a:r>
              <a:rPr dirty="0" err="1"/>
              <a:t>el</a:t>
            </a:r>
            <a:r>
              <a:rPr dirty="0"/>
              <a:t> monte</a:t>
            </a:r>
            <a:r>
              <a:rPr lang="en-US" dirty="0"/>
              <a:t> </a:t>
            </a:r>
            <a:r>
              <a:rPr dirty="0" err="1"/>
              <a:t>Zafón</a:t>
            </a:r>
            <a:r>
              <a:rPr dirty="0"/>
              <a:t> </a:t>
            </a:r>
            <a:r>
              <a:rPr dirty="0" err="1"/>
              <a:t>después</a:t>
            </a:r>
            <a:r>
              <a:rPr dirty="0"/>
              <a:t> de </a:t>
            </a:r>
            <a:r>
              <a:rPr dirty="0" err="1"/>
              <a:t>derrotar</a:t>
            </a:r>
            <a:r>
              <a:rPr dirty="0"/>
              <a:t> a Yam, </a:t>
            </a:r>
            <a:r>
              <a:rPr dirty="0" err="1"/>
              <a:t>dios</a:t>
            </a:r>
            <a:r>
              <a:rPr dirty="0"/>
              <a:t> del mar, </a:t>
            </a:r>
            <a:r>
              <a:rPr dirty="0" err="1"/>
              <a:t>así</a:t>
            </a:r>
            <a:r>
              <a:rPr dirty="0"/>
              <a:t> </a:t>
            </a:r>
            <a:r>
              <a:rPr dirty="0" err="1"/>
              <a:t>como</a:t>
            </a:r>
            <a:r>
              <a:rPr dirty="0"/>
              <a:t> </a:t>
            </a:r>
            <a:r>
              <a:rPr dirty="0" err="1"/>
              <a:t>su</a:t>
            </a:r>
            <a:r>
              <a:rPr dirty="0"/>
              <a:t> </a:t>
            </a:r>
            <a:r>
              <a:rPr dirty="0" err="1"/>
              <a:t>regreso</a:t>
            </a:r>
            <a:r>
              <a:rPr dirty="0"/>
              <a:t> del </a:t>
            </a:r>
            <a:r>
              <a:rPr dirty="0" err="1"/>
              <a:t>inframundo</a:t>
            </a:r>
            <a:r>
              <a:rPr dirty="0"/>
              <a:t> </a:t>
            </a:r>
            <a:r>
              <a:rPr dirty="0" err="1"/>
              <a:t>tras</a:t>
            </a:r>
            <a:r>
              <a:rPr dirty="0"/>
              <a:t> ser </a:t>
            </a:r>
            <a:r>
              <a:rPr dirty="0" err="1"/>
              <a:t>encarcelado</a:t>
            </a:r>
            <a:r>
              <a:rPr dirty="0"/>
              <a:t> </a:t>
            </a:r>
            <a:r>
              <a:rPr dirty="0" err="1"/>
              <a:t>por</a:t>
            </a:r>
            <a:r>
              <a:rPr dirty="0"/>
              <a:t> Mot, </a:t>
            </a:r>
            <a:r>
              <a:rPr dirty="0" err="1"/>
              <a:t>dios</a:t>
            </a:r>
            <a:r>
              <a:rPr dirty="0"/>
              <a:t> de la </a:t>
            </a:r>
            <a:r>
              <a:rPr dirty="0" err="1"/>
              <a:t>muerte</a:t>
            </a:r>
            <a:r>
              <a:rPr dirty="0"/>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bg>
      <p:bgPr>
        <a:solidFill>
          <a:srgbClr val="D4A77A"/>
        </a:solidFill>
        <a:effectLst/>
      </p:bgPr>
    </p:bg>
    <p:spTree>
      <p:nvGrpSpPr>
        <p:cNvPr id="1" name=""/>
        <p:cNvGrpSpPr/>
        <p:nvPr/>
      </p:nvGrpSpPr>
      <p:grpSpPr>
        <a:xfrm>
          <a:off x="0" y="0"/>
          <a:ext cx="0" cy="0"/>
          <a:chOff x="0" y="0"/>
          <a:chExt cx="0" cy="0"/>
        </a:xfrm>
      </p:grpSpPr>
      <p:sp>
        <p:nvSpPr>
          <p:cNvPr id="5348" name="Rectangle 2"/>
          <p:cNvSpPr txBox="1">
            <a:spLocks noGrp="1"/>
          </p:cNvSpPr>
          <p:nvPr>
            <p:ph type="title"/>
          </p:nvPr>
        </p:nvSpPr>
        <p:spPr>
          <a:xfrm>
            <a:off x="368968" y="0"/>
            <a:ext cx="11458414" cy="1058779"/>
          </a:xfrm>
          <a:prstGeom prst="rect">
            <a:avLst/>
          </a:prstGeom>
        </p:spPr>
        <p:txBody>
          <a:bodyPr/>
          <a:lstStyle/>
          <a:p>
            <a:pPr>
              <a:defRPr sz="6000">
                <a:latin typeface="Impact"/>
                <a:ea typeface="Impact"/>
                <a:cs typeface="Impact"/>
                <a:sym typeface="Impact"/>
              </a:defRPr>
            </a:pPr>
            <a:r>
              <a:rPr dirty="0">
                <a:solidFill>
                  <a:srgbClr val="C00000"/>
                </a:solidFill>
              </a:rPr>
              <a:t>Canaanite Religion </a:t>
            </a:r>
            <a:r>
              <a:rPr sz="4800" dirty="0">
                <a:solidFill>
                  <a:srgbClr val="002060"/>
                </a:solidFill>
              </a:rPr>
              <a:t>(</a:t>
            </a:r>
            <a:r>
              <a:rPr sz="4800" dirty="0" err="1">
                <a:solidFill>
                  <a:srgbClr val="002060"/>
                </a:solidFill>
              </a:rPr>
              <a:t>Religión</a:t>
            </a:r>
            <a:r>
              <a:rPr sz="4800" dirty="0">
                <a:solidFill>
                  <a:srgbClr val="002060"/>
                </a:solidFill>
              </a:rPr>
              <a:t> </a:t>
            </a:r>
            <a:r>
              <a:rPr sz="4800" dirty="0" err="1">
                <a:solidFill>
                  <a:srgbClr val="002060"/>
                </a:solidFill>
              </a:rPr>
              <a:t>Cananea</a:t>
            </a:r>
            <a:r>
              <a:rPr sz="4800" dirty="0">
                <a:solidFill>
                  <a:srgbClr val="002060"/>
                </a:solidFill>
              </a:rPr>
              <a:t>)</a:t>
            </a:r>
          </a:p>
        </p:txBody>
      </p:sp>
      <p:sp>
        <p:nvSpPr>
          <p:cNvPr id="5349" name="Rectangle 3"/>
          <p:cNvSpPr txBox="1">
            <a:spLocks noGrp="1"/>
          </p:cNvSpPr>
          <p:nvPr>
            <p:ph type="body" sz="half" idx="1"/>
          </p:nvPr>
        </p:nvSpPr>
        <p:spPr>
          <a:xfrm>
            <a:off x="0" y="1203157"/>
            <a:ext cx="12007516" cy="2542267"/>
          </a:xfrm>
          <a:prstGeom prst="rect">
            <a:avLst/>
          </a:prstGeom>
        </p:spPr>
        <p:txBody>
          <a:bodyPr/>
          <a:lstStyle/>
          <a:p>
            <a:pPr>
              <a:lnSpc>
                <a:spcPct val="90000"/>
              </a:lnSpc>
              <a:spcBef>
                <a:spcPts val="600"/>
              </a:spcBef>
              <a:buSzTx/>
              <a:buFont typeface="Wingdings"/>
              <a:buNone/>
              <a:defRPr sz="2800" b="1" i="1">
                <a:solidFill>
                  <a:srgbClr val="FFFF00"/>
                </a:solidFill>
                <a:effectLst>
                  <a:outerShdw blurRad="38100" dist="38100" dir="2700000" rotWithShape="0">
                    <a:srgbClr val="000000"/>
                  </a:outerShdw>
                </a:effectLst>
                <a:latin typeface="Franklin Gothic Medium"/>
                <a:ea typeface="Franklin Gothic Medium"/>
                <a:cs typeface="Franklin Gothic Medium"/>
                <a:sym typeface="Franklin Gothic Medium"/>
              </a:defRPr>
            </a:pPr>
            <a:r>
              <a:rPr dirty="0">
                <a:solidFill>
                  <a:srgbClr val="C00000"/>
                </a:solidFill>
              </a:rPr>
              <a:t>	</a:t>
            </a:r>
            <a:r>
              <a:rPr i="0" dirty="0">
                <a:solidFill>
                  <a:srgbClr val="C00000"/>
                </a:solidFill>
              </a:rPr>
              <a:t>The religions of the Canaanite nations were fertility cults using imitative magic to induce fertility in the land, livestock and people.</a:t>
            </a:r>
            <a:r>
              <a:rPr dirty="0">
                <a:solidFill>
                  <a:srgbClr val="FFC000"/>
                </a:solidFill>
              </a:rPr>
              <a:t> </a:t>
            </a:r>
          </a:p>
          <a:p>
            <a:pPr marL="908050" lvl="1" indent="-436244">
              <a:lnSpc>
                <a:spcPct val="90000"/>
              </a:lnSpc>
              <a:spcBef>
                <a:spcPts val="400"/>
              </a:spcBef>
              <a:buFont typeface="Wingdings"/>
              <a:buBlip>
                <a:blip r:embed="rId2"/>
              </a:buBlip>
              <a:defRPr sz="2000" b="1" i="1">
                <a:latin typeface="Franklin Gothic Medium"/>
                <a:ea typeface="Franklin Gothic Medium"/>
                <a:cs typeface="Franklin Gothic Medium"/>
                <a:sym typeface="Franklin Gothic Medium"/>
              </a:defRPr>
            </a:pPr>
            <a:r>
              <a:rPr dirty="0"/>
              <a:t>The deities were both male and female.</a:t>
            </a:r>
            <a:endParaRPr sz="2800" dirty="0"/>
          </a:p>
          <a:p>
            <a:pPr marL="908050" lvl="1" indent="-436244">
              <a:lnSpc>
                <a:spcPct val="90000"/>
              </a:lnSpc>
              <a:spcBef>
                <a:spcPts val="400"/>
              </a:spcBef>
              <a:buFont typeface="Wingdings"/>
              <a:buBlip>
                <a:blip r:embed="rId2"/>
              </a:buBlip>
              <a:defRPr sz="2000" b="1" i="1">
                <a:latin typeface="Franklin Gothic Medium"/>
                <a:ea typeface="Franklin Gothic Medium"/>
                <a:cs typeface="Franklin Gothic Medium"/>
                <a:sym typeface="Franklin Gothic Medium"/>
              </a:defRPr>
            </a:pPr>
            <a:r>
              <a:rPr dirty="0"/>
              <a:t>In Canaanite mythology,</a:t>
            </a:r>
            <a:r>
              <a:rPr dirty="0">
                <a:solidFill>
                  <a:srgbClr val="C00000"/>
                </a:solidFill>
              </a:rPr>
              <a:t> </a:t>
            </a:r>
            <a:r>
              <a:rPr dirty="0" err="1">
                <a:solidFill>
                  <a:srgbClr val="C00000"/>
                </a:solidFill>
                <a:effectLst>
                  <a:outerShdw blurRad="38100" dist="38100" dir="2700000" rotWithShape="0">
                    <a:srgbClr val="000000"/>
                  </a:outerShdw>
                </a:effectLst>
              </a:rPr>
              <a:t>Ba’al</a:t>
            </a:r>
            <a:r>
              <a:rPr dirty="0">
                <a:solidFill>
                  <a:srgbClr val="C00000"/>
                </a:solidFill>
                <a:effectLst>
                  <a:outerShdw blurRad="38100" dist="38100" dir="2700000" rotWithShape="0">
                    <a:srgbClr val="000000"/>
                  </a:outerShdw>
                </a:effectLst>
              </a:rPr>
              <a:t> </a:t>
            </a:r>
            <a:r>
              <a:rPr dirty="0"/>
              <a:t>(god of rain, lightning and storm) was killed each fall and imprisoned by Mot (god of death), causing the dry season.</a:t>
            </a:r>
            <a:endParaRPr sz="2800" dirty="0"/>
          </a:p>
          <a:p>
            <a:pPr marL="908050" lvl="1" indent="-436244">
              <a:lnSpc>
                <a:spcPct val="90000"/>
              </a:lnSpc>
              <a:spcBef>
                <a:spcPts val="400"/>
              </a:spcBef>
              <a:buFont typeface="Wingdings"/>
              <a:buBlip>
                <a:blip r:embed="rId2"/>
              </a:buBlip>
              <a:defRPr sz="2000" b="1" i="1">
                <a:latin typeface="Franklin Gothic Medium"/>
                <a:ea typeface="Franklin Gothic Medium"/>
                <a:cs typeface="Franklin Gothic Medium"/>
                <a:sym typeface="Franklin Gothic Medium"/>
              </a:defRPr>
            </a:pPr>
            <a:r>
              <a:rPr dirty="0"/>
              <a:t>In the spring, </a:t>
            </a:r>
            <a:r>
              <a:rPr dirty="0">
                <a:solidFill>
                  <a:srgbClr val="C00000"/>
                </a:solidFill>
                <a:effectLst>
                  <a:outerShdw blurRad="38100" dist="38100" dir="2700000" rotWithShape="0">
                    <a:srgbClr val="000000"/>
                  </a:outerShdw>
                </a:effectLst>
              </a:rPr>
              <a:t>Ashtaroth</a:t>
            </a:r>
            <a:r>
              <a:rPr dirty="0">
                <a:solidFill>
                  <a:srgbClr val="FFFF00"/>
                </a:solidFill>
              </a:rPr>
              <a:t> </a:t>
            </a:r>
            <a:r>
              <a:rPr dirty="0"/>
              <a:t>(goddess of sex and war) rescued </a:t>
            </a:r>
            <a:r>
              <a:rPr dirty="0" err="1"/>
              <a:t>Ba’al</a:t>
            </a:r>
            <a:r>
              <a:rPr dirty="0"/>
              <a:t> from the power of Mot, enabling </a:t>
            </a:r>
            <a:r>
              <a:rPr dirty="0" err="1"/>
              <a:t>Ba’al</a:t>
            </a:r>
            <a:r>
              <a:rPr dirty="0"/>
              <a:t> and Ashtaroth to mate.</a:t>
            </a:r>
          </a:p>
        </p:txBody>
      </p:sp>
      <p:sp>
        <p:nvSpPr>
          <p:cNvPr id="5350" name="Rectangle 3"/>
          <p:cNvSpPr txBox="1"/>
          <p:nvPr/>
        </p:nvSpPr>
        <p:spPr>
          <a:xfrm>
            <a:off x="45720" y="3675703"/>
            <a:ext cx="11916076" cy="27946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600"/>
              </a:spcBef>
              <a:defRPr sz="2800" b="1">
                <a:solidFill>
                  <a:srgbClr val="FFFF00"/>
                </a:solidFill>
                <a:effectLst>
                  <a:outerShdw blurRad="38100" dist="38100" dir="2700000" rotWithShape="0">
                    <a:srgbClr val="000000"/>
                  </a:outerShdw>
                </a:effectLst>
                <a:latin typeface="Franklin Gothic Medium"/>
                <a:ea typeface="Franklin Gothic Medium"/>
                <a:cs typeface="Franklin Gothic Medium"/>
                <a:sym typeface="Franklin Gothic Medium"/>
              </a:defRPr>
            </a:pPr>
            <a:r>
              <a:rPr dirty="0">
                <a:solidFill>
                  <a:srgbClr val="002060"/>
                </a:solidFill>
              </a:rPr>
              <a:t>     Las </a:t>
            </a:r>
            <a:r>
              <a:rPr dirty="0" err="1">
                <a:solidFill>
                  <a:srgbClr val="002060"/>
                </a:solidFill>
              </a:rPr>
              <a:t>religiones</a:t>
            </a:r>
            <a:r>
              <a:rPr dirty="0">
                <a:solidFill>
                  <a:srgbClr val="002060"/>
                </a:solidFill>
              </a:rPr>
              <a:t> de las </a:t>
            </a:r>
            <a:r>
              <a:rPr dirty="0" err="1">
                <a:solidFill>
                  <a:srgbClr val="002060"/>
                </a:solidFill>
              </a:rPr>
              <a:t>naciones</a:t>
            </a:r>
            <a:r>
              <a:rPr dirty="0">
                <a:solidFill>
                  <a:srgbClr val="002060"/>
                </a:solidFill>
              </a:rPr>
              <a:t> </a:t>
            </a:r>
            <a:r>
              <a:rPr dirty="0" err="1">
                <a:solidFill>
                  <a:srgbClr val="002060"/>
                </a:solidFill>
              </a:rPr>
              <a:t>cananeas</a:t>
            </a:r>
            <a:r>
              <a:rPr dirty="0">
                <a:solidFill>
                  <a:srgbClr val="002060"/>
                </a:solidFill>
              </a:rPr>
              <a:t> </a:t>
            </a:r>
            <a:r>
              <a:rPr dirty="0" err="1">
                <a:solidFill>
                  <a:srgbClr val="002060"/>
                </a:solidFill>
              </a:rPr>
              <a:t>eran</a:t>
            </a:r>
            <a:r>
              <a:rPr dirty="0">
                <a:solidFill>
                  <a:srgbClr val="002060"/>
                </a:solidFill>
              </a:rPr>
              <a:t> </a:t>
            </a:r>
            <a:r>
              <a:rPr dirty="0" err="1">
                <a:solidFill>
                  <a:srgbClr val="002060"/>
                </a:solidFill>
              </a:rPr>
              <a:t>cultos</a:t>
            </a:r>
            <a:r>
              <a:rPr dirty="0">
                <a:solidFill>
                  <a:srgbClr val="002060"/>
                </a:solidFill>
              </a:rPr>
              <a:t> a la </a:t>
            </a:r>
            <a:r>
              <a:rPr dirty="0" err="1">
                <a:solidFill>
                  <a:srgbClr val="002060"/>
                </a:solidFill>
              </a:rPr>
              <a:t>fertilidad</a:t>
            </a:r>
            <a:r>
              <a:rPr dirty="0">
                <a:solidFill>
                  <a:srgbClr val="002060"/>
                </a:solidFill>
              </a:rPr>
              <a:t> que </a:t>
            </a:r>
            <a:r>
              <a:rPr dirty="0" err="1">
                <a:solidFill>
                  <a:srgbClr val="002060"/>
                </a:solidFill>
              </a:rPr>
              <a:t>utilizaban</a:t>
            </a:r>
            <a:r>
              <a:rPr dirty="0">
                <a:solidFill>
                  <a:srgbClr val="002060"/>
                </a:solidFill>
              </a:rPr>
              <a:t> </a:t>
            </a:r>
            <a:r>
              <a:rPr dirty="0" err="1">
                <a:solidFill>
                  <a:srgbClr val="002060"/>
                </a:solidFill>
              </a:rPr>
              <a:t>magia</a:t>
            </a:r>
            <a:r>
              <a:rPr dirty="0">
                <a:solidFill>
                  <a:srgbClr val="002060"/>
                </a:solidFill>
              </a:rPr>
              <a:t> </a:t>
            </a:r>
            <a:r>
              <a:rPr dirty="0" err="1">
                <a:solidFill>
                  <a:srgbClr val="002060"/>
                </a:solidFill>
              </a:rPr>
              <a:t>imitativa</a:t>
            </a:r>
            <a:r>
              <a:rPr dirty="0">
                <a:solidFill>
                  <a:srgbClr val="002060"/>
                </a:solidFill>
              </a:rPr>
              <a:t> para </a:t>
            </a:r>
            <a:r>
              <a:rPr dirty="0" err="1">
                <a:solidFill>
                  <a:srgbClr val="002060"/>
                </a:solidFill>
              </a:rPr>
              <a:t>inducir</a:t>
            </a:r>
            <a:r>
              <a:rPr dirty="0">
                <a:solidFill>
                  <a:srgbClr val="002060"/>
                </a:solidFill>
              </a:rPr>
              <a:t> la </a:t>
            </a:r>
            <a:r>
              <a:rPr dirty="0" err="1">
                <a:solidFill>
                  <a:srgbClr val="002060"/>
                </a:solidFill>
              </a:rPr>
              <a:t>fertilidad</a:t>
            </a:r>
            <a:r>
              <a:rPr dirty="0">
                <a:solidFill>
                  <a:srgbClr val="002060"/>
                </a:solidFill>
              </a:rPr>
              <a:t> </a:t>
            </a:r>
            <a:r>
              <a:rPr dirty="0" err="1">
                <a:solidFill>
                  <a:srgbClr val="002060"/>
                </a:solidFill>
              </a:rPr>
              <a:t>en</a:t>
            </a:r>
            <a:r>
              <a:rPr dirty="0">
                <a:solidFill>
                  <a:srgbClr val="002060"/>
                </a:solidFill>
              </a:rPr>
              <a:t> la tierra, </a:t>
            </a:r>
            <a:r>
              <a:rPr dirty="0" err="1">
                <a:solidFill>
                  <a:srgbClr val="002060"/>
                </a:solidFill>
              </a:rPr>
              <a:t>el</a:t>
            </a:r>
            <a:r>
              <a:rPr dirty="0">
                <a:solidFill>
                  <a:srgbClr val="002060"/>
                </a:solidFill>
              </a:rPr>
              <a:t> </a:t>
            </a:r>
            <a:r>
              <a:rPr dirty="0" err="1">
                <a:solidFill>
                  <a:srgbClr val="002060"/>
                </a:solidFill>
              </a:rPr>
              <a:t>ganado</a:t>
            </a:r>
            <a:r>
              <a:rPr dirty="0">
                <a:solidFill>
                  <a:srgbClr val="002060"/>
                </a:solidFill>
              </a:rPr>
              <a:t> y las personas.</a:t>
            </a:r>
            <a:r>
              <a:rPr i="1" dirty="0">
                <a:solidFill>
                  <a:srgbClr val="002060"/>
                </a:solidFill>
              </a:rPr>
              <a:t> </a:t>
            </a:r>
          </a:p>
          <a:p>
            <a:pPr marL="908050" lvl="1" indent="-436244">
              <a:lnSpc>
                <a:spcPct val="90000"/>
              </a:lnSpc>
              <a:spcBef>
                <a:spcPts val="400"/>
              </a:spcBef>
              <a:buClr>
                <a:srgbClr val="999966"/>
              </a:buClr>
              <a:buSzPct val="75000"/>
              <a:buChar char="■"/>
              <a:defRPr sz="2000" b="1" i="1">
                <a:latin typeface="Franklin Gothic Medium"/>
                <a:ea typeface="Franklin Gothic Medium"/>
                <a:cs typeface="Franklin Gothic Medium"/>
                <a:sym typeface="Franklin Gothic Medium"/>
              </a:defRPr>
            </a:pPr>
            <a:r>
              <a:rPr dirty="0"/>
              <a:t>Las </a:t>
            </a:r>
            <a:r>
              <a:rPr dirty="0" err="1"/>
              <a:t>deidades</a:t>
            </a:r>
            <a:r>
              <a:rPr dirty="0"/>
              <a:t> </a:t>
            </a:r>
            <a:r>
              <a:rPr dirty="0" err="1"/>
              <a:t>eran</a:t>
            </a:r>
            <a:r>
              <a:rPr dirty="0"/>
              <a:t> tanto </a:t>
            </a:r>
            <a:r>
              <a:rPr dirty="0" err="1"/>
              <a:t>masculinas</a:t>
            </a:r>
            <a:r>
              <a:rPr dirty="0"/>
              <a:t> </a:t>
            </a:r>
            <a:r>
              <a:rPr dirty="0" err="1"/>
              <a:t>como</a:t>
            </a:r>
            <a:r>
              <a:rPr dirty="0"/>
              <a:t> </a:t>
            </a:r>
            <a:r>
              <a:rPr dirty="0" err="1"/>
              <a:t>femeninas</a:t>
            </a:r>
            <a:r>
              <a:rPr dirty="0"/>
              <a:t>.</a:t>
            </a:r>
            <a:endParaRPr sz="2800" dirty="0">
              <a:latin typeface="Times New Roman"/>
              <a:ea typeface="Times New Roman"/>
              <a:cs typeface="Times New Roman"/>
              <a:sym typeface="Times New Roman"/>
            </a:endParaRPr>
          </a:p>
          <a:p>
            <a:pPr marL="908050" lvl="1" indent="-436244">
              <a:lnSpc>
                <a:spcPct val="90000"/>
              </a:lnSpc>
              <a:spcBef>
                <a:spcPts val="400"/>
              </a:spcBef>
              <a:buClr>
                <a:srgbClr val="999966"/>
              </a:buClr>
              <a:buSzPct val="75000"/>
              <a:buChar char="■"/>
              <a:defRPr sz="2000" b="1" i="1">
                <a:latin typeface="Franklin Gothic Medium"/>
                <a:ea typeface="Franklin Gothic Medium"/>
                <a:cs typeface="Franklin Gothic Medium"/>
                <a:sym typeface="Franklin Gothic Medium"/>
              </a:defRPr>
            </a:pPr>
            <a:r>
              <a:rPr dirty="0"/>
              <a:t>En la </a:t>
            </a:r>
            <a:r>
              <a:rPr dirty="0" err="1"/>
              <a:t>mitología</a:t>
            </a:r>
            <a:r>
              <a:rPr dirty="0"/>
              <a:t> </a:t>
            </a:r>
            <a:r>
              <a:rPr dirty="0" err="1"/>
              <a:t>cananea</a:t>
            </a:r>
            <a:r>
              <a:rPr dirty="0"/>
              <a:t>, </a:t>
            </a:r>
            <a:r>
              <a:rPr dirty="0" err="1">
                <a:solidFill>
                  <a:srgbClr val="002060"/>
                </a:solidFill>
              </a:rPr>
              <a:t>Ba'al</a:t>
            </a:r>
            <a:r>
              <a:rPr dirty="0"/>
              <a:t> (</a:t>
            </a:r>
            <a:r>
              <a:rPr dirty="0" err="1"/>
              <a:t>dios</a:t>
            </a:r>
            <a:r>
              <a:rPr dirty="0"/>
              <a:t> de la </a:t>
            </a:r>
            <a:r>
              <a:rPr dirty="0" err="1"/>
              <a:t>lluvia</a:t>
            </a:r>
            <a:r>
              <a:rPr dirty="0"/>
              <a:t>, </a:t>
            </a:r>
            <a:r>
              <a:rPr dirty="0" err="1"/>
              <a:t>los</a:t>
            </a:r>
            <a:r>
              <a:rPr dirty="0"/>
              <a:t> </a:t>
            </a:r>
            <a:r>
              <a:rPr dirty="0" err="1"/>
              <a:t>relámpagos</a:t>
            </a:r>
            <a:r>
              <a:rPr dirty="0"/>
              <a:t> y la </a:t>
            </a:r>
            <a:r>
              <a:rPr dirty="0" err="1"/>
              <a:t>tormenta</a:t>
            </a:r>
            <a:r>
              <a:rPr dirty="0"/>
              <a:t>) era </a:t>
            </a:r>
            <a:r>
              <a:rPr dirty="0" err="1"/>
              <a:t>asesinado</a:t>
            </a:r>
            <a:r>
              <a:rPr dirty="0"/>
              <a:t> </a:t>
            </a:r>
            <a:r>
              <a:rPr dirty="0" err="1"/>
              <a:t>cada</a:t>
            </a:r>
            <a:r>
              <a:rPr dirty="0"/>
              <a:t> </a:t>
            </a:r>
            <a:r>
              <a:rPr dirty="0" err="1"/>
              <a:t>otoño</a:t>
            </a:r>
            <a:r>
              <a:rPr dirty="0"/>
              <a:t> y </a:t>
            </a:r>
            <a:r>
              <a:rPr dirty="0" err="1"/>
              <a:t>encarcelado</a:t>
            </a:r>
            <a:r>
              <a:rPr dirty="0"/>
              <a:t> </a:t>
            </a:r>
            <a:r>
              <a:rPr dirty="0" err="1"/>
              <a:t>por</a:t>
            </a:r>
            <a:r>
              <a:rPr dirty="0"/>
              <a:t> Mot (</a:t>
            </a:r>
            <a:r>
              <a:rPr dirty="0" err="1"/>
              <a:t>dios</a:t>
            </a:r>
            <a:r>
              <a:rPr dirty="0"/>
              <a:t> de la </a:t>
            </a:r>
            <a:r>
              <a:rPr dirty="0" err="1"/>
              <a:t>muerte</a:t>
            </a:r>
            <a:r>
              <a:rPr dirty="0"/>
              <a:t>), lo que </a:t>
            </a:r>
            <a:r>
              <a:rPr dirty="0" err="1"/>
              <a:t>provocaba</a:t>
            </a:r>
            <a:r>
              <a:rPr dirty="0"/>
              <a:t> la </a:t>
            </a:r>
            <a:r>
              <a:rPr dirty="0" err="1"/>
              <a:t>estación</a:t>
            </a:r>
            <a:r>
              <a:rPr dirty="0"/>
              <a:t> </a:t>
            </a:r>
            <a:r>
              <a:rPr dirty="0" err="1"/>
              <a:t>seca</a:t>
            </a:r>
            <a:r>
              <a:rPr dirty="0"/>
              <a:t>.</a:t>
            </a:r>
            <a:endParaRPr sz="2800" dirty="0">
              <a:latin typeface="Times New Roman"/>
              <a:ea typeface="Times New Roman"/>
              <a:cs typeface="Times New Roman"/>
              <a:sym typeface="Times New Roman"/>
            </a:endParaRPr>
          </a:p>
          <a:p>
            <a:pPr marL="908050" lvl="1" indent="-436244">
              <a:lnSpc>
                <a:spcPct val="90000"/>
              </a:lnSpc>
              <a:spcBef>
                <a:spcPts val="400"/>
              </a:spcBef>
              <a:buClr>
                <a:srgbClr val="999966"/>
              </a:buClr>
              <a:buSzPct val="75000"/>
              <a:buChar char="■"/>
              <a:defRPr sz="2000" b="1" i="1">
                <a:latin typeface="Franklin Gothic Medium"/>
                <a:ea typeface="Franklin Gothic Medium"/>
                <a:cs typeface="Franklin Gothic Medium"/>
                <a:sym typeface="Franklin Gothic Medium"/>
              </a:defRPr>
            </a:pPr>
            <a:r>
              <a:rPr dirty="0"/>
              <a:t>En la primavera, </a:t>
            </a:r>
            <a:r>
              <a:rPr dirty="0" err="1">
                <a:solidFill>
                  <a:srgbClr val="002060"/>
                </a:solidFill>
              </a:rPr>
              <a:t>Astarot</a:t>
            </a:r>
            <a:r>
              <a:rPr dirty="0"/>
              <a:t> (</a:t>
            </a:r>
            <a:r>
              <a:rPr dirty="0" err="1"/>
              <a:t>diosa</a:t>
            </a:r>
            <a:r>
              <a:rPr dirty="0"/>
              <a:t> del </a:t>
            </a:r>
            <a:r>
              <a:rPr dirty="0" err="1"/>
              <a:t>sexo</a:t>
            </a:r>
            <a:r>
              <a:rPr dirty="0"/>
              <a:t> y la </a:t>
            </a:r>
            <a:r>
              <a:rPr dirty="0" err="1"/>
              <a:t>guerra</a:t>
            </a:r>
            <a:r>
              <a:rPr dirty="0"/>
              <a:t>) </a:t>
            </a:r>
            <a:r>
              <a:rPr dirty="0" err="1"/>
              <a:t>rescató</a:t>
            </a:r>
            <a:r>
              <a:rPr dirty="0"/>
              <a:t> a </a:t>
            </a:r>
            <a:r>
              <a:rPr dirty="0" err="1"/>
              <a:t>Ba'al</a:t>
            </a:r>
            <a:r>
              <a:rPr dirty="0"/>
              <a:t> del </a:t>
            </a:r>
            <a:r>
              <a:rPr dirty="0" err="1"/>
              <a:t>poder</a:t>
            </a:r>
            <a:r>
              <a:rPr dirty="0"/>
              <a:t> de Mot, </a:t>
            </a:r>
            <a:r>
              <a:rPr dirty="0" err="1"/>
              <a:t>permitiendo</a:t>
            </a:r>
            <a:r>
              <a:rPr dirty="0"/>
              <a:t> a </a:t>
            </a:r>
            <a:r>
              <a:rPr dirty="0" err="1"/>
              <a:t>Ba'al</a:t>
            </a:r>
            <a:r>
              <a:rPr dirty="0"/>
              <a:t> y </a:t>
            </a:r>
            <a:r>
              <a:rPr dirty="0" err="1"/>
              <a:t>Astarot</a:t>
            </a:r>
            <a:r>
              <a:rPr dirty="0"/>
              <a:t> </a:t>
            </a:r>
            <a:r>
              <a:rPr dirty="0" err="1"/>
              <a:t>aparearse</a:t>
            </a:r>
            <a:r>
              <a:rPr dirty="0"/>
              <a:t>.</a:t>
            </a:r>
            <a:endParaRPr sz="2800" dirty="0">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349">
                                            <p:bg/>
                                          </p:spTgt>
                                        </p:tgtEl>
                                        <p:attrNameLst>
                                          <p:attrName>style.visibility</p:attrName>
                                        </p:attrNameLst>
                                      </p:cBhvr>
                                      <p:to>
                                        <p:strVal val="visible"/>
                                      </p:to>
                                    </p:set>
                                    <p:anim calcmode="lin" valueType="num">
                                      <p:cBhvr>
                                        <p:cTn id="7" dur="500" fill="hold"/>
                                        <p:tgtEl>
                                          <p:spTgt spid="5349">
                                            <p:bg/>
                                          </p:spTgt>
                                        </p:tgtEl>
                                        <p:attrNameLst>
                                          <p:attrName>ppt_w</p:attrName>
                                        </p:attrNameLst>
                                      </p:cBhvr>
                                      <p:tavLst>
                                        <p:tav tm="0">
                                          <p:val>
                                            <p:fltVal val="0"/>
                                          </p:val>
                                        </p:tav>
                                        <p:tav tm="100000">
                                          <p:val>
                                            <p:strVal val="#ppt_w"/>
                                          </p:val>
                                        </p:tav>
                                      </p:tavLst>
                                    </p:anim>
                                    <p:anim calcmode="lin" valueType="num">
                                      <p:cBhvr>
                                        <p:cTn id="8" dur="500" fill="hold"/>
                                        <p:tgtEl>
                                          <p:spTgt spid="5349">
                                            <p:bg/>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1" nodeType="afterEffect">
                                  <p:stCondLst>
                                    <p:cond delay="0"/>
                                  </p:stCondLst>
                                  <p:iterate>
                                    <p:tmAbs val="0"/>
                                  </p:iterate>
                                  <p:childTnLst>
                                    <p:set>
                                      <p:cBhvr>
                                        <p:cTn id="11" fill="hold"/>
                                        <p:tgtEl>
                                          <p:spTgt spid="5349">
                                            <p:txEl>
                                              <p:pRg st="0" end="0"/>
                                            </p:txEl>
                                          </p:spTgt>
                                        </p:tgtEl>
                                        <p:attrNameLst>
                                          <p:attrName>style.visibility</p:attrName>
                                        </p:attrNameLst>
                                      </p:cBhvr>
                                      <p:to>
                                        <p:strVal val="visible"/>
                                      </p:to>
                                    </p:set>
                                    <p:anim calcmode="lin" valueType="num">
                                      <p:cBhvr>
                                        <p:cTn id="12" dur="500" fill="hold"/>
                                        <p:tgtEl>
                                          <p:spTgt spid="534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349">
                                            <p:txEl>
                                              <p:pRg st="0" end="0"/>
                                            </p:txEl>
                                          </p:spTgt>
                                        </p:tgtEl>
                                        <p:attrNameLst>
                                          <p:attrName>ppt_h</p:attrName>
                                        </p:attrNameLst>
                                      </p:cBhvr>
                                      <p:tavLst>
                                        <p:tav tm="0">
                                          <p:val>
                                            <p:fltVal val="0"/>
                                          </p:val>
                                        </p:tav>
                                        <p:tav tm="100000">
                                          <p:val>
                                            <p:strVal val="#ppt_h"/>
                                          </p:val>
                                        </p:tav>
                                      </p:tavLst>
                                    </p:anim>
                                  </p:childTnLst>
                                </p:cTn>
                              </p:par>
                              <p:par>
                                <p:cTn id="14" presetID="23" presetClass="entr" presetSubtype="16" fill="hold" grpId="2" nodeType="withEffect">
                                  <p:stCondLst>
                                    <p:cond delay="0"/>
                                  </p:stCondLst>
                                  <p:iterate>
                                    <p:tmAbs val="0"/>
                                  </p:iterate>
                                  <p:childTnLst>
                                    <p:set>
                                      <p:cBhvr>
                                        <p:cTn id="15" fill="hold"/>
                                        <p:tgtEl>
                                          <p:spTgt spid="5350">
                                            <p:bg/>
                                          </p:spTgt>
                                        </p:tgtEl>
                                        <p:attrNameLst>
                                          <p:attrName>style.visibility</p:attrName>
                                        </p:attrNameLst>
                                      </p:cBhvr>
                                      <p:to>
                                        <p:strVal val="visible"/>
                                      </p:to>
                                    </p:set>
                                    <p:anim calcmode="lin" valueType="num">
                                      <p:cBhvr>
                                        <p:cTn id="16" dur="500" fill="hold"/>
                                        <p:tgtEl>
                                          <p:spTgt spid="5350">
                                            <p:bg/>
                                          </p:spTgt>
                                        </p:tgtEl>
                                        <p:attrNameLst>
                                          <p:attrName>ppt_w</p:attrName>
                                        </p:attrNameLst>
                                      </p:cBhvr>
                                      <p:tavLst>
                                        <p:tav tm="0">
                                          <p:val>
                                            <p:fltVal val="0"/>
                                          </p:val>
                                        </p:tav>
                                        <p:tav tm="100000">
                                          <p:val>
                                            <p:strVal val="#ppt_w"/>
                                          </p:val>
                                        </p:tav>
                                      </p:tavLst>
                                    </p:anim>
                                    <p:anim calcmode="lin" valueType="num">
                                      <p:cBhvr>
                                        <p:cTn id="17" dur="500" fill="hold"/>
                                        <p:tgtEl>
                                          <p:spTgt spid="5350">
                                            <p:bg/>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23" presetClass="entr" presetSubtype="16" fill="hold" grpId="2" nodeType="afterEffect">
                                  <p:stCondLst>
                                    <p:cond delay="0"/>
                                  </p:stCondLst>
                                  <p:iterate>
                                    <p:tmAbs val="0"/>
                                  </p:iterate>
                                  <p:childTnLst>
                                    <p:set>
                                      <p:cBhvr>
                                        <p:cTn id="20" fill="hold"/>
                                        <p:tgtEl>
                                          <p:spTgt spid="5350">
                                            <p:txEl>
                                              <p:pRg st="0" end="0"/>
                                            </p:txEl>
                                          </p:spTgt>
                                        </p:tgtEl>
                                        <p:attrNameLst>
                                          <p:attrName>style.visibility</p:attrName>
                                        </p:attrNameLst>
                                      </p:cBhvr>
                                      <p:to>
                                        <p:strVal val="visible"/>
                                      </p:to>
                                    </p:set>
                                    <p:anim calcmode="lin" valueType="num">
                                      <p:cBhvr>
                                        <p:cTn id="21" dur="500" fill="hold"/>
                                        <p:tgtEl>
                                          <p:spTgt spid="5350">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535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5349">
                                            <p:txEl>
                                              <p:pRg st="1" end="1"/>
                                            </p:txEl>
                                          </p:spTgt>
                                        </p:tgtEl>
                                        <p:attrNameLst>
                                          <p:attrName>style.visibility</p:attrName>
                                        </p:attrNameLst>
                                      </p:cBhvr>
                                      <p:to>
                                        <p:strVal val="visible"/>
                                      </p:to>
                                    </p:set>
                                    <p:anim calcmode="lin" valueType="num">
                                      <p:cBhvr>
                                        <p:cTn id="27" dur="500" fill="hold"/>
                                        <p:tgtEl>
                                          <p:spTgt spid="5349">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5349">
                                            <p:txEl>
                                              <p:pRg st="1" end="1"/>
                                            </p:txEl>
                                          </p:spTgt>
                                        </p:tgtEl>
                                        <p:attrNameLst>
                                          <p:attrName>ppt_h</p:attrName>
                                        </p:attrNameLst>
                                      </p:cBhvr>
                                      <p:tavLst>
                                        <p:tav tm="0">
                                          <p:val>
                                            <p:fltVal val="0"/>
                                          </p:val>
                                        </p:tav>
                                        <p:tav tm="100000">
                                          <p:val>
                                            <p:strVal val="#ppt_h"/>
                                          </p:val>
                                        </p:tav>
                                      </p:tavLst>
                                    </p:anim>
                                  </p:childTnLst>
                                </p:cTn>
                              </p:par>
                              <p:par>
                                <p:cTn id="29" presetID="23" presetClass="entr" presetSubtype="16" fill="hold" grpId="2" nodeType="withEffect">
                                  <p:stCondLst>
                                    <p:cond delay="0"/>
                                  </p:stCondLst>
                                  <p:iterate>
                                    <p:tmAbs val="0"/>
                                  </p:iterate>
                                  <p:childTnLst>
                                    <p:set>
                                      <p:cBhvr>
                                        <p:cTn id="30" fill="hold"/>
                                        <p:tgtEl>
                                          <p:spTgt spid="5350">
                                            <p:txEl>
                                              <p:pRg st="1" end="1"/>
                                            </p:txEl>
                                          </p:spTgt>
                                        </p:tgtEl>
                                        <p:attrNameLst>
                                          <p:attrName>style.visibility</p:attrName>
                                        </p:attrNameLst>
                                      </p:cBhvr>
                                      <p:to>
                                        <p:strVal val="visible"/>
                                      </p:to>
                                    </p:set>
                                    <p:anim calcmode="lin" valueType="num">
                                      <p:cBhvr>
                                        <p:cTn id="31" dur="500" fill="hold"/>
                                        <p:tgtEl>
                                          <p:spTgt spid="5350">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535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1" nodeType="clickEffect">
                                  <p:stCondLst>
                                    <p:cond delay="0"/>
                                  </p:stCondLst>
                                  <p:iterate>
                                    <p:tmAbs val="0"/>
                                  </p:iterate>
                                  <p:childTnLst>
                                    <p:set>
                                      <p:cBhvr>
                                        <p:cTn id="36" fill="hold"/>
                                        <p:tgtEl>
                                          <p:spTgt spid="5349">
                                            <p:txEl>
                                              <p:pRg st="2" end="2"/>
                                            </p:txEl>
                                          </p:spTgt>
                                        </p:tgtEl>
                                        <p:attrNameLst>
                                          <p:attrName>style.visibility</p:attrName>
                                        </p:attrNameLst>
                                      </p:cBhvr>
                                      <p:to>
                                        <p:strVal val="visible"/>
                                      </p:to>
                                    </p:set>
                                    <p:anim calcmode="lin" valueType="num">
                                      <p:cBhvr>
                                        <p:cTn id="37" dur="500" fill="hold"/>
                                        <p:tgtEl>
                                          <p:spTgt spid="5349">
                                            <p:txEl>
                                              <p:pRg st="2" end="2"/>
                                            </p:txEl>
                                          </p:spTgt>
                                        </p:tgtEl>
                                        <p:attrNameLst>
                                          <p:attrName>ppt_w</p:attrName>
                                        </p:attrNameLst>
                                      </p:cBhvr>
                                      <p:tavLst>
                                        <p:tav tm="0">
                                          <p:val>
                                            <p:fltVal val="0"/>
                                          </p:val>
                                        </p:tav>
                                        <p:tav tm="100000">
                                          <p:val>
                                            <p:strVal val="#ppt_w"/>
                                          </p:val>
                                        </p:tav>
                                      </p:tavLst>
                                    </p:anim>
                                    <p:anim calcmode="lin" valueType="num">
                                      <p:cBhvr>
                                        <p:cTn id="38" dur="500" fill="hold"/>
                                        <p:tgtEl>
                                          <p:spTgt spid="5349">
                                            <p:txEl>
                                              <p:pRg st="2" end="2"/>
                                            </p:txEl>
                                          </p:spTgt>
                                        </p:tgtEl>
                                        <p:attrNameLst>
                                          <p:attrName>ppt_h</p:attrName>
                                        </p:attrNameLst>
                                      </p:cBhvr>
                                      <p:tavLst>
                                        <p:tav tm="0">
                                          <p:val>
                                            <p:fltVal val="0"/>
                                          </p:val>
                                        </p:tav>
                                        <p:tav tm="100000">
                                          <p:val>
                                            <p:strVal val="#ppt_h"/>
                                          </p:val>
                                        </p:tav>
                                      </p:tavLst>
                                    </p:anim>
                                  </p:childTnLst>
                                </p:cTn>
                              </p:par>
                              <p:par>
                                <p:cTn id="39" presetID="23" presetClass="entr" presetSubtype="16" fill="hold" grpId="2" nodeType="withEffect">
                                  <p:stCondLst>
                                    <p:cond delay="0"/>
                                  </p:stCondLst>
                                  <p:iterate>
                                    <p:tmAbs val="0"/>
                                  </p:iterate>
                                  <p:childTnLst>
                                    <p:set>
                                      <p:cBhvr>
                                        <p:cTn id="40" fill="hold"/>
                                        <p:tgtEl>
                                          <p:spTgt spid="5350">
                                            <p:txEl>
                                              <p:pRg st="2" end="2"/>
                                            </p:txEl>
                                          </p:spTgt>
                                        </p:tgtEl>
                                        <p:attrNameLst>
                                          <p:attrName>style.visibility</p:attrName>
                                        </p:attrNameLst>
                                      </p:cBhvr>
                                      <p:to>
                                        <p:strVal val="visible"/>
                                      </p:to>
                                    </p:set>
                                    <p:anim calcmode="lin" valueType="num">
                                      <p:cBhvr>
                                        <p:cTn id="41" dur="500" fill="hold"/>
                                        <p:tgtEl>
                                          <p:spTgt spid="5350">
                                            <p:txEl>
                                              <p:pRg st="2" end="2"/>
                                            </p:txEl>
                                          </p:spTgt>
                                        </p:tgtEl>
                                        <p:attrNameLst>
                                          <p:attrName>ppt_w</p:attrName>
                                        </p:attrNameLst>
                                      </p:cBhvr>
                                      <p:tavLst>
                                        <p:tav tm="0">
                                          <p:val>
                                            <p:fltVal val="0"/>
                                          </p:val>
                                        </p:tav>
                                        <p:tav tm="100000">
                                          <p:val>
                                            <p:strVal val="#ppt_w"/>
                                          </p:val>
                                        </p:tav>
                                      </p:tavLst>
                                    </p:anim>
                                    <p:anim calcmode="lin" valueType="num">
                                      <p:cBhvr>
                                        <p:cTn id="42" dur="500" fill="hold"/>
                                        <p:tgtEl>
                                          <p:spTgt spid="535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1" nodeType="clickEffect">
                                  <p:stCondLst>
                                    <p:cond delay="0"/>
                                  </p:stCondLst>
                                  <p:iterate>
                                    <p:tmAbs val="0"/>
                                  </p:iterate>
                                  <p:childTnLst>
                                    <p:set>
                                      <p:cBhvr>
                                        <p:cTn id="46" fill="hold"/>
                                        <p:tgtEl>
                                          <p:spTgt spid="5349">
                                            <p:txEl>
                                              <p:pRg st="3" end="3"/>
                                            </p:txEl>
                                          </p:spTgt>
                                        </p:tgtEl>
                                        <p:attrNameLst>
                                          <p:attrName>style.visibility</p:attrName>
                                        </p:attrNameLst>
                                      </p:cBhvr>
                                      <p:to>
                                        <p:strVal val="visible"/>
                                      </p:to>
                                    </p:set>
                                    <p:anim calcmode="lin" valueType="num">
                                      <p:cBhvr>
                                        <p:cTn id="47" dur="500" fill="hold"/>
                                        <p:tgtEl>
                                          <p:spTgt spid="5349">
                                            <p:txEl>
                                              <p:pRg st="3" end="3"/>
                                            </p:txEl>
                                          </p:spTgt>
                                        </p:tgtEl>
                                        <p:attrNameLst>
                                          <p:attrName>ppt_w</p:attrName>
                                        </p:attrNameLst>
                                      </p:cBhvr>
                                      <p:tavLst>
                                        <p:tav tm="0">
                                          <p:val>
                                            <p:fltVal val="0"/>
                                          </p:val>
                                        </p:tav>
                                        <p:tav tm="100000">
                                          <p:val>
                                            <p:strVal val="#ppt_w"/>
                                          </p:val>
                                        </p:tav>
                                      </p:tavLst>
                                    </p:anim>
                                    <p:anim calcmode="lin" valueType="num">
                                      <p:cBhvr>
                                        <p:cTn id="48" dur="500" fill="hold"/>
                                        <p:tgtEl>
                                          <p:spTgt spid="5349">
                                            <p:txEl>
                                              <p:pRg st="3" end="3"/>
                                            </p:txEl>
                                          </p:spTgt>
                                        </p:tgtEl>
                                        <p:attrNameLst>
                                          <p:attrName>ppt_h</p:attrName>
                                        </p:attrNameLst>
                                      </p:cBhvr>
                                      <p:tavLst>
                                        <p:tav tm="0">
                                          <p:val>
                                            <p:fltVal val="0"/>
                                          </p:val>
                                        </p:tav>
                                        <p:tav tm="100000">
                                          <p:val>
                                            <p:strVal val="#ppt_h"/>
                                          </p:val>
                                        </p:tav>
                                      </p:tavLst>
                                    </p:anim>
                                  </p:childTnLst>
                                </p:cTn>
                              </p:par>
                              <p:par>
                                <p:cTn id="49" presetID="23" presetClass="entr" presetSubtype="16" fill="hold" grpId="2" nodeType="withEffect">
                                  <p:stCondLst>
                                    <p:cond delay="0"/>
                                  </p:stCondLst>
                                  <p:iterate>
                                    <p:tmAbs val="0"/>
                                  </p:iterate>
                                  <p:childTnLst>
                                    <p:set>
                                      <p:cBhvr>
                                        <p:cTn id="50" fill="hold"/>
                                        <p:tgtEl>
                                          <p:spTgt spid="5350">
                                            <p:txEl>
                                              <p:pRg st="3" end="3"/>
                                            </p:txEl>
                                          </p:spTgt>
                                        </p:tgtEl>
                                        <p:attrNameLst>
                                          <p:attrName>style.visibility</p:attrName>
                                        </p:attrNameLst>
                                      </p:cBhvr>
                                      <p:to>
                                        <p:strVal val="visible"/>
                                      </p:to>
                                    </p:set>
                                    <p:anim calcmode="lin" valueType="num">
                                      <p:cBhvr>
                                        <p:cTn id="51" dur="500" fill="hold"/>
                                        <p:tgtEl>
                                          <p:spTgt spid="5350">
                                            <p:txEl>
                                              <p:pRg st="3" end="3"/>
                                            </p:txEl>
                                          </p:spTgt>
                                        </p:tgtEl>
                                        <p:attrNameLst>
                                          <p:attrName>ppt_w</p:attrName>
                                        </p:attrNameLst>
                                      </p:cBhvr>
                                      <p:tavLst>
                                        <p:tav tm="0">
                                          <p:val>
                                            <p:fltVal val="0"/>
                                          </p:val>
                                        </p:tav>
                                        <p:tav tm="100000">
                                          <p:val>
                                            <p:strVal val="#ppt_w"/>
                                          </p:val>
                                        </p:tav>
                                      </p:tavLst>
                                    </p:anim>
                                    <p:anim calcmode="lin" valueType="num">
                                      <p:cBhvr>
                                        <p:cTn id="52" dur="500" fill="hold"/>
                                        <p:tgtEl>
                                          <p:spTgt spid="5350">
                                            <p:txEl>
                                              <p:pRg st="3" end="3"/>
                                            </p:txEl>
                                          </p:spTgt>
                                        </p:tgtEl>
                                        <p:attrNameLst>
                                          <p:attrName>ppt_h</p:attrName>
                                        </p:attrNameLst>
                                      </p:cBhvr>
                                      <p:tavLst>
                                        <p:tav tm="0">
                                          <p:val>
                                            <p:fltVal val="0"/>
                                          </p:val>
                                        </p:tav>
                                        <p:tav tm="100000">
                                          <p:val>
                                            <p:strVal val="#ppt_h"/>
                                          </p:val>
                                        </p:tav>
                                      </p:tavLst>
                                    </p:anim>
                                  </p:childTnLst>
                                </p:cTn>
                              </p:par>
                            </p:childTnLst>
                          </p:cTn>
                        </p:par>
                        <p:par>
                          <p:cTn id="53" fill="hold">
                            <p:stCondLst>
                              <p:cond delay="500"/>
                            </p:stCondLst>
                            <p:childTnLst>
                              <p:par>
                                <p:cTn id="54" presetID="23" presetClass="entr" presetSubtype="16" fill="hold" grpId="2" nodeType="afterEffect">
                                  <p:stCondLst>
                                    <p:cond delay="0"/>
                                  </p:stCondLst>
                                  <p:iterate>
                                    <p:tmAbs val="0"/>
                                  </p:iterate>
                                  <p:childTnLst>
                                    <p:set>
                                      <p:cBhvr>
                                        <p:cTn id="55" fill="hold"/>
                                        <p:tgtEl>
                                          <p:spTgt spid="5350">
                                            <p:txEl>
                                              <p:pRg st="4" end="4"/>
                                            </p:txEl>
                                          </p:spTgt>
                                        </p:tgtEl>
                                        <p:attrNameLst>
                                          <p:attrName>style.visibility</p:attrName>
                                        </p:attrNameLst>
                                      </p:cBhvr>
                                      <p:to>
                                        <p:strVal val="visible"/>
                                      </p:to>
                                    </p:set>
                                    <p:anim calcmode="lin" valueType="num">
                                      <p:cBhvr>
                                        <p:cTn id="56" dur="500" fill="hold"/>
                                        <p:tgtEl>
                                          <p:spTgt spid="5350">
                                            <p:txEl>
                                              <p:pRg st="4" end="4"/>
                                            </p:txEl>
                                          </p:spTgt>
                                        </p:tgtEl>
                                        <p:attrNameLst>
                                          <p:attrName>ppt_w</p:attrName>
                                        </p:attrNameLst>
                                      </p:cBhvr>
                                      <p:tavLst>
                                        <p:tav tm="0">
                                          <p:val>
                                            <p:fltVal val="0"/>
                                          </p:val>
                                        </p:tav>
                                        <p:tav tm="100000">
                                          <p:val>
                                            <p:strVal val="#ppt_w"/>
                                          </p:val>
                                        </p:tav>
                                      </p:tavLst>
                                    </p:anim>
                                    <p:anim calcmode="lin" valueType="num">
                                      <p:cBhvr>
                                        <p:cTn id="57" dur="500" fill="hold"/>
                                        <p:tgtEl>
                                          <p:spTgt spid="5350">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9" grpId="1" uiExpand="1" build="p" animBg="1" advAuto="0"/>
      <p:bldP spid="5350" grpId="2" uiExpand="1" build="p" bldLvl="5" animBg="1" advAuto="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D4A77A"/>
        </a:solidFill>
        <a:effectLst/>
      </p:bgPr>
    </p:bg>
    <p:spTree>
      <p:nvGrpSpPr>
        <p:cNvPr id="1" name=""/>
        <p:cNvGrpSpPr/>
        <p:nvPr/>
      </p:nvGrpSpPr>
      <p:grpSpPr>
        <a:xfrm>
          <a:off x="0" y="0"/>
          <a:ext cx="0" cy="0"/>
          <a:chOff x="0" y="0"/>
          <a:chExt cx="0" cy="0"/>
        </a:xfrm>
      </p:grpSpPr>
      <p:sp>
        <p:nvSpPr>
          <p:cNvPr id="5352" name="Rectangle 2"/>
          <p:cNvSpPr txBox="1">
            <a:spLocks noGrp="1"/>
          </p:cNvSpPr>
          <p:nvPr>
            <p:ph type="title"/>
          </p:nvPr>
        </p:nvSpPr>
        <p:spPr>
          <a:xfrm>
            <a:off x="368968" y="0"/>
            <a:ext cx="11458414" cy="1058779"/>
          </a:xfrm>
          <a:prstGeom prst="rect">
            <a:avLst/>
          </a:prstGeom>
        </p:spPr>
        <p:txBody>
          <a:bodyPr/>
          <a:lstStyle/>
          <a:p>
            <a:pPr>
              <a:defRPr sz="6000">
                <a:latin typeface="Impact"/>
                <a:ea typeface="Impact"/>
                <a:cs typeface="Impact"/>
                <a:sym typeface="Impact"/>
              </a:defRPr>
            </a:pPr>
            <a:r>
              <a:rPr dirty="0">
                <a:solidFill>
                  <a:srgbClr val="C00000"/>
                </a:solidFill>
              </a:rPr>
              <a:t>Canaanite Religion </a:t>
            </a:r>
            <a:r>
              <a:rPr sz="4800" dirty="0">
                <a:solidFill>
                  <a:srgbClr val="002060"/>
                </a:solidFill>
              </a:rPr>
              <a:t>(</a:t>
            </a:r>
            <a:r>
              <a:rPr sz="4800" dirty="0" err="1">
                <a:solidFill>
                  <a:srgbClr val="002060"/>
                </a:solidFill>
              </a:rPr>
              <a:t>Religión</a:t>
            </a:r>
            <a:r>
              <a:rPr sz="4800" dirty="0">
                <a:solidFill>
                  <a:srgbClr val="002060"/>
                </a:solidFill>
              </a:rPr>
              <a:t> </a:t>
            </a:r>
            <a:r>
              <a:rPr sz="4800" dirty="0" err="1">
                <a:solidFill>
                  <a:srgbClr val="002060"/>
                </a:solidFill>
              </a:rPr>
              <a:t>Cananea</a:t>
            </a:r>
            <a:r>
              <a:rPr sz="4800" dirty="0">
                <a:solidFill>
                  <a:srgbClr val="002060"/>
                </a:solidFill>
              </a:rPr>
              <a:t>)</a:t>
            </a:r>
          </a:p>
        </p:txBody>
      </p:sp>
      <p:sp>
        <p:nvSpPr>
          <p:cNvPr id="5353" name="Rectangle 3"/>
          <p:cNvSpPr txBox="1">
            <a:spLocks noGrp="1"/>
          </p:cNvSpPr>
          <p:nvPr>
            <p:ph type="body" sz="half" idx="1"/>
          </p:nvPr>
        </p:nvSpPr>
        <p:spPr>
          <a:xfrm>
            <a:off x="0" y="1203157"/>
            <a:ext cx="12007516" cy="2394483"/>
          </a:xfrm>
          <a:prstGeom prst="rect">
            <a:avLst/>
          </a:prstGeom>
        </p:spPr>
        <p:txBody>
          <a:bodyPr/>
          <a:lstStyle/>
          <a:p>
            <a:pPr>
              <a:lnSpc>
                <a:spcPct val="90000"/>
              </a:lnSpc>
              <a:spcBef>
                <a:spcPts val="600"/>
              </a:spcBef>
              <a:buSzTx/>
              <a:buFont typeface="Wingdings"/>
              <a:buNone/>
              <a:defRPr sz="2800" b="1" i="1">
                <a:solidFill>
                  <a:srgbClr val="FFFF00"/>
                </a:solidFill>
                <a:effectLst>
                  <a:outerShdw blurRad="38100" dist="38100" dir="2700000" rotWithShape="0">
                    <a:srgbClr val="000000"/>
                  </a:outerShdw>
                </a:effectLst>
                <a:latin typeface="Franklin Gothic Medium"/>
                <a:ea typeface="Franklin Gothic Medium"/>
                <a:cs typeface="Franklin Gothic Medium"/>
                <a:sym typeface="Franklin Gothic Medium"/>
              </a:defRPr>
            </a:pPr>
            <a:r>
              <a:rPr dirty="0"/>
              <a:t>	</a:t>
            </a:r>
          </a:p>
          <a:p>
            <a:pPr marL="908050" lvl="1" indent="-436244">
              <a:lnSpc>
                <a:spcPct val="90000"/>
              </a:lnSpc>
              <a:spcBef>
                <a:spcPts val="400"/>
              </a:spcBef>
              <a:buFont typeface="Wingdings"/>
              <a:buBlip>
                <a:blip r:embed="rId2"/>
              </a:buBlip>
              <a:defRPr sz="2000" b="1" i="1">
                <a:latin typeface="Franklin Gothic Medium"/>
                <a:ea typeface="Franklin Gothic Medium"/>
                <a:cs typeface="Franklin Gothic Medium"/>
                <a:sym typeface="Franklin Gothic Medium"/>
              </a:defRPr>
            </a:pPr>
            <a:r>
              <a:rPr dirty="0"/>
              <a:t>The mating of the deities was believed to cause fertility in soil, animals and humans.</a:t>
            </a:r>
            <a:endParaRPr sz="2800" dirty="0"/>
          </a:p>
          <a:p>
            <a:pPr marL="908050" lvl="1" indent="-436244">
              <a:lnSpc>
                <a:spcPct val="90000"/>
              </a:lnSpc>
              <a:spcBef>
                <a:spcPts val="400"/>
              </a:spcBef>
              <a:buFont typeface="Wingdings"/>
              <a:buBlip>
                <a:blip r:embed="rId2"/>
              </a:buBlip>
              <a:defRPr sz="2000" b="1" i="1">
                <a:latin typeface="Franklin Gothic Medium"/>
                <a:ea typeface="Franklin Gothic Medium"/>
                <a:cs typeface="Franklin Gothic Medium"/>
                <a:sym typeface="Franklin Gothic Medium"/>
              </a:defRPr>
            </a:pPr>
            <a:r>
              <a:rPr dirty="0"/>
              <a:t>To induce </a:t>
            </a:r>
            <a:r>
              <a:rPr dirty="0">
                <a:solidFill>
                  <a:srgbClr val="C00000"/>
                </a:solidFill>
                <a:effectLst>
                  <a:outerShdw blurRad="38100" dist="38100" dir="2700000" rotWithShape="0">
                    <a:srgbClr val="000000"/>
                  </a:outerShdw>
                </a:effectLst>
              </a:rPr>
              <a:t>the mating of </a:t>
            </a:r>
            <a:r>
              <a:rPr dirty="0" err="1">
                <a:solidFill>
                  <a:srgbClr val="C00000"/>
                </a:solidFill>
                <a:effectLst>
                  <a:outerShdw blurRad="38100" dist="38100" dir="2700000" rotWithShape="0">
                    <a:srgbClr val="000000"/>
                  </a:outerShdw>
                </a:effectLst>
              </a:rPr>
              <a:t>Ba’al</a:t>
            </a:r>
            <a:r>
              <a:rPr dirty="0">
                <a:solidFill>
                  <a:srgbClr val="C00000"/>
                </a:solidFill>
                <a:effectLst>
                  <a:outerShdw blurRad="38100" dist="38100" dir="2700000" rotWithShape="0">
                    <a:srgbClr val="000000"/>
                  </a:outerShdw>
                </a:effectLst>
              </a:rPr>
              <a:t> and Ashtaroth</a:t>
            </a:r>
            <a:r>
              <a:rPr dirty="0"/>
              <a:t>, humans participated in sacred prostitution at the high places as a form of imitative magic—”on every high hill and under every green tree</a:t>
            </a:r>
            <a:r>
              <a:rPr lang="en-US" dirty="0"/>
              <a:t>.</a:t>
            </a:r>
            <a:r>
              <a:rPr dirty="0"/>
              <a:t>”</a:t>
            </a:r>
            <a:endParaRPr sz="2800" dirty="0"/>
          </a:p>
          <a:p>
            <a:pPr marL="908050" lvl="1" indent="-436244">
              <a:lnSpc>
                <a:spcPct val="90000"/>
              </a:lnSpc>
              <a:spcBef>
                <a:spcPts val="400"/>
              </a:spcBef>
              <a:buFont typeface="Wingdings"/>
              <a:buBlip>
                <a:blip r:embed="rId2"/>
              </a:buBlip>
              <a:defRPr sz="2000" b="1" i="1">
                <a:latin typeface="Franklin Gothic Medium"/>
                <a:ea typeface="Franklin Gothic Medium"/>
                <a:cs typeface="Franklin Gothic Medium"/>
                <a:sym typeface="Franklin Gothic Medium"/>
              </a:defRPr>
            </a:pPr>
            <a:r>
              <a:rPr dirty="0"/>
              <a:t>Both male and female sacred prostitutes (</a:t>
            </a:r>
            <a:r>
              <a:rPr dirty="0" err="1">
                <a:solidFill>
                  <a:srgbClr val="C00000"/>
                </a:solidFill>
                <a:effectLst>
                  <a:outerShdw blurRad="38100" dist="38100" dir="2700000" rotWithShape="0">
                    <a:srgbClr val="000000"/>
                  </a:outerShdw>
                </a:effectLst>
                <a:latin typeface="Arial Narrow"/>
                <a:ea typeface="Arial Narrow"/>
                <a:cs typeface="Arial Narrow"/>
                <a:sym typeface="Arial Narrow"/>
              </a:rPr>
              <a:t>qedeshim</a:t>
            </a:r>
            <a:r>
              <a:rPr dirty="0"/>
              <a:t> and </a:t>
            </a:r>
            <a:r>
              <a:rPr dirty="0" err="1">
                <a:solidFill>
                  <a:srgbClr val="C00000"/>
                </a:solidFill>
                <a:effectLst>
                  <a:outerShdw blurRad="38100" dist="38100" dir="2700000" rotWithShape="0">
                    <a:srgbClr val="000000"/>
                  </a:outerShdw>
                </a:effectLst>
                <a:latin typeface="Arial Narrow"/>
                <a:ea typeface="Arial Narrow"/>
                <a:cs typeface="Arial Narrow"/>
                <a:sym typeface="Arial Narrow"/>
              </a:rPr>
              <a:t>qedeshot</a:t>
            </a:r>
            <a:r>
              <a:rPr dirty="0"/>
              <a:t>) served the public in Canaanite temples and open air sacred sites on the mountains.</a:t>
            </a:r>
          </a:p>
        </p:txBody>
      </p:sp>
      <p:sp>
        <p:nvSpPr>
          <p:cNvPr id="5354" name="Rectangle 3"/>
          <p:cNvSpPr txBox="1"/>
          <p:nvPr/>
        </p:nvSpPr>
        <p:spPr>
          <a:xfrm>
            <a:off x="48218" y="3611438"/>
            <a:ext cx="11916076" cy="2613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600"/>
              </a:spcBef>
              <a:defRPr sz="2800" b="1" i="1">
                <a:solidFill>
                  <a:srgbClr val="FFFF00"/>
                </a:solidFill>
                <a:effectLst>
                  <a:outerShdw blurRad="38100" dist="38100" dir="2700000" rotWithShape="0">
                    <a:srgbClr val="000000"/>
                  </a:outerShdw>
                </a:effectLst>
                <a:latin typeface="Franklin Gothic Medium"/>
                <a:ea typeface="Franklin Gothic Medium"/>
                <a:cs typeface="Franklin Gothic Medium"/>
                <a:sym typeface="Franklin Gothic Medium"/>
              </a:defRPr>
            </a:pPr>
            <a:r>
              <a:rPr dirty="0"/>
              <a:t>	</a:t>
            </a:r>
          </a:p>
          <a:p>
            <a:pPr marL="908050" lvl="1" indent="-436244">
              <a:lnSpc>
                <a:spcPct val="90000"/>
              </a:lnSpc>
              <a:spcBef>
                <a:spcPts val="400"/>
              </a:spcBef>
              <a:buClr>
                <a:srgbClr val="999966"/>
              </a:buClr>
              <a:buSzPct val="75000"/>
              <a:buChar char="■"/>
              <a:defRPr sz="2000" b="1" i="1">
                <a:latin typeface="Franklin Gothic Medium"/>
                <a:ea typeface="Franklin Gothic Medium"/>
                <a:cs typeface="Franklin Gothic Medium"/>
                <a:sym typeface="Franklin Gothic Medium"/>
              </a:defRPr>
            </a:pPr>
            <a:r>
              <a:rPr dirty="0"/>
              <a:t>Se </a:t>
            </a:r>
            <a:r>
              <a:rPr dirty="0" err="1"/>
              <a:t>creía</a:t>
            </a:r>
            <a:r>
              <a:rPr dirty="0"/>
              <a:t> que </a:t>
            </a:r>
            <a:r>
              <a:rPr dirty="0" err="1"/>
              <a:t>el</a:t>
            </a:r>
            <a:r>
              <a:rPr dirty="0"/>
              <a:t> </a:t>
            </a:r>
            <a:r>
              <a:rPr dirty="0" err="1"/>
              <a:t>apareamiento</a:t>
            </a:r>
            <a:r>
              <a:rPr dirty="0"/>
              <a:t> de las </a:t>
            </a:r>
            <a:r>
              <a:rPr dirty="0" err="1"/>
              <a:t>deidades</a:t>
            </a:r>
            <a:r>
              <a:rPr dirty="0"/>
              <a:t> </a:t>
            </a:r>
            <a:r>
              <a:rPr dirty="0" err="1"/>
              <a:t>causaba</a:t>
            </a:r>
            <a:r>
              <a:rPr dirty="0"/>
              <a:t> </a:t>
            </a:r>
            <a:r>
              <a:rPr dirty="0" err="1"/>
              <a:t>fertilidad</a:t>
            </a:r>
            <a:r>
              <a:rPr dirty="0"/>
              <a:t> </a:t>
            </a:r>
            <a:r>
              <a:rPr dirty="0" err="1"/>
              <a:t>en</a:t>
            </a:r>
            <a:r>
              <a:rPr dirty="0"/>
              <a:t> </a:t>
            </a:r>
            <a:r>
              <a:rPr dirty="0" err="1"/>
              <a:t>el</a:t>
            </a:r>
            <a:r>
              <a:rPr dirty="0"/>
              <a:t> </a:t>
            </a:r>
            <a:r>
              <a:rPr dirty="0" err="1"/>
              <a:t>suelo</a:t>
            </a:r>
            <a:r>
              <a:rPr dirty="0"/>
              <a:t>, </a:t>
            </a:r>
            <a:r>
              <a:rPr dirty="0" err="1"/>
              <a:t>los</a:t>
            </a:r>
            <a:r>
              <a:rPr dirty="0"/>
              <a:t> </a:t>
            </a:r>
            <a:r>
              <a:rPr dirty="0" err="1"/>
              <a:t>animales</a:t>
            </a:r>
            <a:r>
              <a:rPr dirty="0"/>
              <a:t> y </a:t>
            </a:r>
            <a:r>
              <a:rPr dirty="0" err="1"/>
              <a:t>los</a:t>
            </a:r>
            <a:r>
              <a:rPr dirty="0"/>
              <a:t> </a:t>
            </a:r>
            <a:r>
              <a:rPr dirty="0" err="1"/>
              <a:t>humanos</a:t>
            </a:r>
            <a:r>
              <a:rPr dirty="0"/>
              <a:t>.</a:t>
            </a:r>
            <a:endParaRPr sz="2800" dirty="0">
              <a:latin typeface="Times New Roman"/>
              <a:ea typeface="Times New Roman"/>
              <a:cs typeface="Times New Roman"/>
              <a:sym typeface="Times New Roman"/>
            </a:endParaRPr>
          </a:p>
          <a:p>
            <a:pPr marL="908050" lvl="1" indent="-436244">
              <a:lnSpc>
                <a:spcPct val="90000"/>
              </a:lnSpc>
              <a:spcBef>
                <a:spcPts val="400"/>
              </a:spcBef>
              <a:buClr>
                <a:srgbClr val="999966"/>
              </a:buClr>
              <a:buSzPct val="75000"/>
              <a:buChar char="■"/>
              <a:defRPr sz="2000" b="1" i="1">
                <a:latin typeface="Franklin Gothic Medium"/>
                <a:ea typeface="Franklin Gothic Medium"/>
                <a:cs typeface="Franklin Gothic Medium"/>
                <a:sym typeface="Franklin Gothic Medium"/>
              </a:defRPr>
            </a:pPr>
            <a:r>
              <a:rPr dirty="0"/>
              <a:t>Para </a:t>
            </a:r>
            <a:r>
              <a:rPr dirty="0" err="1"/>
              <a:t>inducir</a:t>
            </a:r>
            <a:r>
              <a:rPr dirty="0"/>
              <a:t> </a:t>
            </a:r>
            <a:r>
              <a:rPr dirty="0" err="1">
                <a:solidFill>
                  <a:srgbClr val="002060"/>
                </a:solidFill>
              </a:rPr>
              <a:t>el</a:t>
            </a:r>
            <a:r>
              <a:rPr dirty="0">
                <a:solidFill>
                  <a:srgbClr val="002060"/>
                </a:solidFill>
              </a:rPr>
              <a:t> </a:t>
            </a:r>
            <a:r>
              <a:rPr dirty="0" err="1">
                <a:solidFill>
                  <a:srgbClr val="002060"/>
                </a:solidFill>
              </a:rPr>
              <a:t>apareamiento</a:t>
            </a:r>
            <a:r>
              <a:rPr dirty="0">
                <a:solidFill>
                  <a:srgbClr val="002060"/>
                </a:solidFill>
              </a:rPr>
              <a:t> de </a:t>
            </a:r>
            <a:r>
              <a:rPr dirty="0" err="1">
                <a:solidFill>
                  <a:srgbClr val="002060"/>
                </a:solidFill>
              </a:rPr>
              <a:t>Ba'al</a:t>
            </a:r>
            <a:r>
              <a:rPr dirty="0">
                <a:solidFill>
                  <a:srgbClr val="002060"/>
                </a:solidFill>
              </a:rPr>
              <a:t> y </a:t>
            </a:r>
            <a:r>
              <a:rPr dirty="0" err="1">
                <a:solidFill>
                  <a:srgbClr val="002060"/>
                </a:solidFill>
              </a:rPr>
              <a:t>Astarot</a:t>
            </a:r>
            <a:r>
              <a:rPr dirty="0"/>
              <a:t>, </a:t>
            </a:r>
            <a:r>
              <a:rPr dirty="0" err="1"/>
              <a:t>los</a:t>
            </a:r>
            <a:r>
              <a:rPr dirty="0"/>
              <a:t> </a:t>
            </a:r>
            <a:r>
              <a:rPr dirty="0" err="1"/>
              <a:t>humanos</a:t>
            </a:r>
            <a:r>
              <a:rPr dirty="0"/>
              <a:t> </a:t>
            </a:r>
            <a:r>
              <a:rPr dirty="0" err="1"/>
              <a:t>participaban</a:t>
            </a:r>
            <a:r>
              <a:rPr dirty="0"/>
              <a:t> </a:t>
            </a:r>
            <a:r>
              <a:rPr dirty="0" err="1"/>
              <a:t>en</a:t>
            </a:r>
            <a:r>
              <a:rPr dirty="0"/>
              <a:t> la </a:t>
            </a:r>
            <a:r>
              <a:rPr dirty="0" err="1"/>
              <a:t>prostitución</a:t>
            </a:r>
            <a:r>
              <a:rPr dirty="0"/>
              <a:t> sagrada </a:t>
            </a:r>
            <a:r>
              <a:rPr dirty="0" err="1"/>
              <a:t>en</a:t>
            </a:r>
            <a:r>
              <a:rPr dirty="0"/>
              <a:t> </a:t>
            </a:r>
            <a:r>
              <a:rPr dirty="0" err="1"/>
              <a:t>los</a:t>
            </a:r>
            <a:r>
              <a:rPr dirty="0"/>
              <a:t> </a:t>
            </a:r>
            <a:r>
              <a:rPr dirty="0" err="1"/>
              <a:t>lugares</a:t>
            </a:r>
            <a:r>
              <a:rPr dirty="0"/>
              <a:t> altos </a:t>
            </a:r>
            <a:r>
              <a:rPr dirty="0" err="1"/>
              <a:t>como</a:t>
            </a:r>
            <a:r>
              <a:rPr dirty="0"/>
              <a:t> </a:t>
            </a:r>
            <a:r>
              <a:rPr dirty="0" err="1"/>
              <a:t>una</a:t>
            </a:r>
            <a:r>
              <a:rPr dirty="0"/>
              <a:t> forma de </a:t>
            </a:r>
            <a:r>
              <a:rPr dirty="0" err="1"/>
              <a:t>magia</a:t>
            </a:r>
            <a:r>
              <a:rPr dirty="0"/>
              <a:t> </a:t>
            </a:r>
            <a:r>
              <a:rPr dirty="0" err="1"/>
              <a:t>imitativa</a:t>
            </a:r>
            <a:r>
              <a:rPr dirty="0"/>
              <a:t>: "</a:t>
            </a:r>
            <a:r>
              <a:rPr dirty="0" err="1"/>
              <a:t>en</a:t>
            </a:r>
            <a:r>
              <a:rPr dirty="0"/>
              <a:t> </a:t>
            </a:r>
            <a:r>
              <a:rPr dirty="0" err="1"/>
              <a:t>cada</a:t>
            </a:r>
            <a:r>
              <a:rPr dirty="0"/>
              <a:t> </a:t>
            </a:r>
            <a:r>
              <a:rPr dirty="0" err="1"/>
              <a:t>colina</a:t>
            </a:r>
            <a:r>
              <a:rPr dirty="0"/>
              <a:t> </a:t>
            </a:r>
            <a:r>
              <a:rPr dirty="0" err="1"/>
              <a:t>alta</a:t>
            </a:r>
            <a:r>
              <a:rPr dirty="0"/>
              <a:t> y </a:t>
            </a:r>
            <a:r>
              <a:rPr dirty="0" err="1"/>
              <a:t>debajo</a:t>
            </a:r>
            <a:r>
              <a:rPr dirty="0"/>
              <a:t> de </a:t>
            </a:r>
            <a:r>
              <a:rPr dirty="0" err="1"/>
              <a:t>cada</a:t>
            </a:r>
            <a:r>
              <a:rPr dirty="0"/>
              <a:t> árbol </a:t>
            </a:r>
            <a:r>
              <a:rPr dirty="0" err="1"/>
              <a:t>verde</a:t>
            </a:r>
            <a:r>
              <a:rPr dirty="0"/>
              <a:t>".</a:t>
            </a:r>
            <a:endParaRPr sz="2800" dirty="0">
              <a:latin typeface="Times New Roman"/>
              <a:ea typeface="Times New Roman"/>
              <a:cs typeface="Times New Roman"/>
              <a:sym typeface="Times New Roman"/>
            </a:endParaRPr>
          </a:p>
          <a:p>
            <a:pPr marL="908050" lvl="1" indent="-436244">
              <a:lnSpc>
                <a:spcPct val="90000"/>
              </a:lnSpc>
              <a:spcBef>
                <a:spcPts val="400"/>
              </a:spcBef>
              <a:buClr>
                <a:srgbClr val="999966"/>
              </a:buClr>
              <a:buSzPct val="75000"/>
              <a:buChar char="■"/>
              <a:defRPr sz="2000" b="1" i="1">
                <a:latin typeface="Franklin Gothic Medium"/>
                <a:ea typeface="Franklin Gothic Medium"/>
                <a:cs typeface="Franklin Gothic Medium"/>
                <a:sym typeface="Franklin Gothic Medium"/>
              </a:defRPr>
            </a:pPr>
            <a:r>
              <a:rPr dirty="0"/>
              <a:t>Tanto hombres </a:t>
            </a:r>
            <a:r>
              <a:rPr dirty="0" err="1"/>
              <a:t>como</a:t>
            </a:r>
            <a:r>
              <a:rPr dirty="0"/>
              <a:t> </a:t>
            </a:r>
            <a:r>
              <a:rPr dirty="0" err="1"/>
              <a:t>mujeres</a:t>
            </a:r>
            <a:r>
              <a:rPr dirty="0"/>
              <a:t> </a:t>
            </a:r>
            <a:r>
              <a:rPr dirty="0" err="1"/>
              <a:t>prostitutas</a:t>
            </a:r>
            <a:r>
              <a:rPr dirty="0"/>
              <a:t> </a:t>
            </a:r>
            <a:r>
              <a:rPr dirty="0" err="1"/>
              <a:t>sagradas</a:t>
            </a:r>
            <a:r>
              <a:rPr dirty="0"/>
              <a:t> (</a:t>
            </a:r>
            <a:r>
              <a:rPr dirty="0" err="1">
                <a:solidFill>
                  <a:srgbClr val="002060"/>
                </a:solidFill>
                <a:latin typeface="Arial Narrow"/>
                <a:ea typeface="Arial Narrow"/>
                <a:cs typeface="Arial Narrow"/>
                <a:sym typeface="Arial Narrow"/>
              </a:rPr>
              <a:t>qedeshim</a:t>
            </a:r>
            <a:r>
              <a:rPr dirty="0"/>
              <a:t> y </a:t>
            </a:r>
            <a:r>
              <a:rPr dirty="0" err="1">
                <a:solidFill>
                  <a:srgbClr val="002060"/>
                </a:solidFill>
                <a:latin typeface="Arial Narrow"/>
                <a:ea typeface="Arial Narrow"/>
                <a:cs typeface="Arial Narrow"/>
                <a:sym typeface="Arial Narrow"/>
              </a:rPr>
              <a:t>qedeshot</a:t>
            </a:r>
            <a:r>
              <a:rPr dirty="0"/>
              <a:t>) </a:t>
            </a:r>
            <a:r>
              <a:rPr dirty="0" err="1"/>
              <a:t>servían</a:t>
            </a:r>
            <a:r>
              <a:rPr dirty="0"/>
              <a:t> al </a:t>
            </a:r>
            <a:r>
              <a:rPr dirty="0" err="1"/>
              <a:t>público</a:t>
            </a:r>
            <a:r>
              <a:rPr dirty="0"/>
              <a:t> </a:t>
            </a:r>
            <a:r>
              <a:rPr dirty="0" err="1"/>
              <a:t>en</a:t>
            </a:r>
            <a:r>
              <a:rPr dirty="0"/>
              <a:t> </a:t>
            </a:r>
            <a:r>
              <a:rPr dirty="0" err="1"/>
              <a:t>los</a:t>
            </a:r>
            <a:r>
              <a:rPr dirty="0"/>
              <a:t> </a:t>
            </a:r>
            <a:r>
              <a:rPr dirty="0" err="1"/>
              <a:t>templos</a:t>
            </a:r>
            <a:r>
              <a:rPr dirty="0"/>
              <a:t> </a:t>
            </a:r>
            <a:r>
              <a:rPr dirty="0" err="1"/>
              <a:t>cananeos</a:t>
            </a:r>
            <a:r>
              <a:rPr dirty="0"/>
              <a:t> y </a:t>
            </a:r>
            <a:r>
              <a:rPr dirty="0" err="1"/>
              <a:t>en</a:t>
            </a:r>
            <a:r>
              <a:rPr dirty="0"/>
              <a:t> </a:t>
            </a:r>
            <a:r>
              <a:rPr dirty="0" err="1"/>
              <a:t>los</a:t>
            </a:r>
            <a:r>
              <a:rPr dirty="0"/>
              <a:t> </a:t>
            </a:r>
            <a:r>
              <a:rPr dirty="0" err="1"/>
              <a:t>lugares</a:t>
            </a:r>
            <a:r>
              <a:rPr dirty="0"/>
              <a:t> </a:t>
            </a:r>
            <a:r>
              <a:rPr dirty="0" err="1"/>
              <a:t>sagrados</a:t>
            </a:r>
            <a:r>
              <a:rPr dirty="0"/>
              <a:t> al </a:t>
            </a:r>
            <a:r>
              <a:rPr dirty="0" err="1"/>
              <a:t>aire</a:t>
            </a:r>
            <a:r>
              <a:rPr dirty="0"/>
              <a:t> libre </a:t>
            </a:r>
            <a:r>
              <a:rPr dirty="0" err="1"/>
              <a:t>en</a:t>
            </a:r>
            <a:r>
              <a:rPr dirty="0"/>
              <a:t> las </a:t>
            </a:r>
            <a:r>
              <a:rPr dirty="0" err="1"/>
              <a:t>montañas</a:t>
            </a:r>
            <a:r>
              <a:rPr dirty="0"/>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5353">
                                            <p:txEl>
                                              <p:pRg st="1" end="1"/>
                                            </p:txEl>
                                          </p:spTgt>
                                        </p:tgtEl>
                                        <p:attrNameLst>
                                          <p:attrName>style.visibility</p:attrName>
                                        </p:attrNameLst>
                                      </p:cBhvr>
                                      <p:to>
                                        <p:strVal val="visible"/>
                                      </p:to>
                                    </p:set>
                                    <p:anim calcmode="lin" valueType="num">
                                      <p:cBhvr>
                                        <p:cTn id="7" dur="500" fill="hold"/>
                                        <p:tgtEl>
                                          <p:spTgt spid="535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35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353">
                                            <p:txEl>
                                              <p:pRg st="1" end="1"/>
                                            </p:txEl>
                                          </p:spTgt>
                                        </p:tgtEl>
                                      </p:cBhvr>
                                    </p:animEffect>
                                  </p:childTnLst>
                                </p:cTn>
                              </p:par>
                              <p:par>
                                <p:cTn id="10" presetID="53" presetClass="entr" presetSubtype="16" fill="hold" grpId="2" nodeType="withEffect">
                                  <p:stCondLst>
                                    <p:cond delay="0"/>
                                  </p:stCondLst>
                                  <p:childTnLst>
                                    <p:set>
                                      <p:cBhvr>
                                        <p:cTn id="11" dur="1" fill="hold">
                                          <p:stCondLst>
                                            <p:cond delay="0"/>
                                          </p:stCondLst>
                                        </p:cTn>
                                        <p:tgtEl>
                                          <p:spTgt spid="5354">
                                            <p:txEl>
                                              <p:pRg st="1" end="1"/>
                                            </p:txEl>
                                          </p:spTgt>
                                        </p:tgtEl>
                                        <p:attrNameLst>
                                          <p:attrName>style.visibility</p:attrName>
                                        </p:attrNameLst>
                                      </p:cBhvr>
                                      <p:to>
                                        <p:strVal val="visible"/>
                                      </p:to>
                                    </p:set>
                                    <p:anim calcmode="lin" valueType="num">
                                      <p:cBhvr>
                                        <p:cTn id="12" dur="500" fill="hold"/>
                                        <p:tgtEl>
                                          <p:spTgt spid="5354">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354">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354">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1" nodeType="clickEffect">
                                  <p:stCondLst>
                                    <p:cond delay="0"/>
                                  </p:stCondLst>
                                  <p:childTnLst>
                                    <p:set>
                                      <p:cBhvr>
                                        <p:cTn id="18" dur="1" fill="hold">
                                          <p:stCondLst>
                                            <p:cond delay="0"/>
                                          </p:stCondLst>
                                        </p:cTn>
                                        <p:tgtEl>
                                          <p:spTgt spid="5353">
                                            <p:txEl>
                                              <p:pRg st="2" end="2"/>
                                            </p:txEl>
                                          </p:spTgt>
                                        </p:tgtEl>
                                        <p:attrNameLst>
                                          <p:attrName>style.visibility</p:attrName>
                                        </p:attrNameLst>
                                      </p:cBhvr>
                                      <p:to>
                                        <p:strVal val="visible"/>
                                      </p:to>
                                    </p:set>
                                    <p:anim calcmode="lin" valueType="num">
                                      <p:cBhvr>
                                        <p:cTn id="19" dur="500" fill="hold"/>
                                        <p:tgtEl>
                                          <p:spTgt spid="535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35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5353">
                                            <p:txEl>
                                              <p:pRg st="2" end="2"/>
                                            </p:txEl>
                                          </p:spTgt>
                                        </p:tgtEl>
                                      </p:cBhvr>
                                    </p:animEffect>
                                  </p:childTnLst>
                                </p:cTn>
                              </p:par>
                              <p:par>
                                <p:cTn id="22" presetID="53" presetClass="entr" presetSubtype="16" fill="hold" grpId="2" nodeType="withEffect">
                                  <p:stCondLst>
                                    <p:cond delay="0"/>
                                  </p:stCondLst>
                                  <p:childTnLst>
                                    <p:set>
                                      <p:cBhvr>
                                        <p:cTn id="23" dur="1" fill="hold">
                                          <p:stCondLst>
                                            <p:cond delay="0"/>
                                          </p:stCondLst>
                                        </p:cTn>
                                        <p:tgtEl>
                                          <p:spTgt spid="5354">
                                            <p:txEl>
                                              <p:pRg st="2" end="2"/>
                                            </p:txEl>
                                          </p:spTgt>
                                        </p:tgtEl>
                                        <p:attrNameLst>
                                          <p:attrName>style.visibility</p:attrName>
                                        </p:attrNameLst>
                                      </p:cBhvr>
                                      <p:to>
                                        <p:strVal val="visible"/>
                                      </p:to>
                                    </p:set>
                                    <p:anim calcmode="lin" valueType="num">
                                      <p:cBhvr>
                                        <p:cTn id="24" dur="500" fill="hold"/>
                                        <p:tgtEl>
                                          <p:spTgt spid="5354">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5354">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5354">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1" nodeType="clickEffect">
                                  <p:stCondLst>
                                    <p:cond delay="0"/>
                                  </p:stCondLst>
                                  <p:childTnLst>
                                    <p:set>
                                      <p:cBhvr>
                                        <p:cTn id="30" dur="1" fill="hold">
                                          <p:stCondLst>
                                            <p:cond delay="0"/>
                                          </p:stCondLst>
                                        </p:cTn>
                                        <p:tgtEl>
                                          <p:spTgt spid="5353">
                                            <p:txEl>
                                              <p:pRg st="3" end="3"/>
                                            </p:txEl>
                                          </p:spTgt>
                                        </p:tgtEl>
                                        <p:attrNameLst>
                                          <p:attrName>style.visibility</p:attrName>
                                        </p:attrNameLst>
                                      </p:cBhvr>
                                      <p:to>
                                        <p:strVal val="visible"/>
                                      </p:to>
                                    </p:set>
                                    <p:anim calcmode="lin" valueType="num">
                                      <p:cBhvr>
                                        <p:cTn id="31" dur="500" fill="hold"/>
                                        <p:tgtEl>
                                          <p:spTgt spid="535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5353">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5353">
                                            <p:txEl>
                                              <p:pRg st="3" end="3"/>
                                            </p:txEl>
                                          </p:spTgt>
                                        </p:tgtEl>
                                      </p:cBhvr>
                                    </p:animEffect>
                                  </p:childTnLst>
                                </p:cTn>
                              </p:par>
                              <p:par>
                                <p:cTn id="34" presetID="53" presetClass="entr" presetSubtype="16" fill="hold" grpId="2" nodeType="withEffect">
                                  <p:stCondLst>
                                    <p:cond delay="0"/>
                                  </p:stCondLst>
                                  <p:childTnLst>
                                    <p:set>
                                      <p:cBhvr>
                                        <p:cTn id="35" dur="1" fill="hold">
                                          <p:stCondLst>
                                            <p:cond delay="0"/>
                                          </p:stCondLst>
                                        </p:cTn>
                                        <p:tgtEl>
                                          <p:spTgt spid="5354">
                                            <p:txEl>
                                              <p:pRg st="3" end="3"/>
                                            </p:txEl>
                                          </p:spTgt>
                                        </p:tgtEl>
                                        <p:attrNameLst>
                                          <p:attrName>style.visibility</p:attrName>
                                        </p:attrNameLst>
                                      </p:cBhvr>
                                      <p:to>
                                        <p:strVal val="visible"/>
                                      </p:to>
                                    </p:set>
                                    <p:anim calcmode="lin" valueType="num">
                                      <p:cBhvr>
                                        <p:cTn id="36" dur="500" fill="hold"/>
                                        <p:tgtEl>
                                          <p:spTgt spid="5354">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5354">
                                            <p:txEl>
                                              <p:pRg st="3" end="3"/>
                                            </p:txEl>
                                          </p:spTgt>
                                        </p:tgtEl>
                                        <p:attrNameLst>
                                          <p:attrName>ppt_h</p:attrName>
                                        </p:attrNameLst>
                                      </p:cBhvr>
                                      <p:tavLst>
                                        <p:tav tm="0">
                                          <p:val>
                                            <p:fltVal val="0"/>
                                          </p:val>
                                        </p:tav>
                                        <p:tav tm="100000">
                                          <p:val>
                                            <p:strVal val="#ppt_h"/>
                                          </p:val>
                                        </p:tav>
                                      </p:tavLst>
                                    </p:anim>
                                    <p:animEffect transition="in" filter="fade">
                                      <p:cBhvr>
                                        <p:cTn id="38" dur="500"/>
                                        <p:tgtEl>
                                          <p:spTgt spid="535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3" grpId="1" uiExpand="1" build="p" bldLvl="5" animBg="1" advAuto="0"/>
      <p:bldP spid="5354" grpId="2" uiExpand="1" build="p" bldLvl="5" animBg="1" advAuto="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D4A77A"/>
        </a:solidFill>
        <a:effectLst/>
      </p:bgPr>
    </p:bg>
    <p:spTree>
      <p:nvGrpSpPr>
        <p:cNvPr id="1" name=""/>
        <p:cNvGrpSpPr/>
        <p:nvPr/>
      </p:nvGrpSpPr>
      <p:grpSpPr>
        <a:xfrm>
          <a:off x="0" y="0"/>
          <a:ext cx="0" cy="0"/>
          <a:chOff x="0" y="0"/>
          <a:chExt cx="0" cy="0"/>
        </a:xfrm>
      </p:grpSpPr>
      <p:sp>
        <p:nvSpPr>
          <p:cNvPr id="5356" name="Rectangle 2"/>
          <p:cNvSpPr txBox="1">
            <a:spLocks noGrp="1"/>
          </p:cNvSpPr>
          <p:nvPr>
            <p:ph type="title"/>
          </p:nvPr>
        </p:nvSpPr>
        <p:spPr>
          <a:xfrm>
            <a:off x="1981200" y="304800"/>
            <a:ext cx="8229600" cy="1143000"/>
          </a:xfrm>
          <a:prstGeom prst="rect">
            <a:avLst/>
          </a:prstGeom>
        </p:spPr>
        <p:txBody>
          <a:bodyPr/>
          <a:lstStyle>
            <a:lvl1pPr algn="ctr">
              <a:defRPr sz="6000">
                <a:latin typeface="Impact"/>
                <a:ea typeface="Impact"/>
                <a:cs typeface="Impact"/>
                <a:sym typeface="Impact"/>
              </a:defRPr>
            </a:lvl1pPr>
          </a:lstStyle>
          <a:p>
            <a:r>
              <a:t>Canaanite Pantheon</a:t>
            </a:r>
          </a:p>
        </p:txBody>
      </p:sp>
      <p:sp>
        <p:nvSpPr>
          <p:cNvPr id="5357" name="Rectangle 3"/>
          <p:cNvSpPr txBox="1">
            <a:spLocks noGrp="1"/>
          </p:cNvSpPr>
          <p:nvPr>
            <p:ph type="body" idx="1"/>
          </p:nvPr>
        </p:nvSpPr>
        <p:spPr>
          <a:xfrm>
            <a:off x="1681018" y="1447800"/>
            <a:ext cx="9807814" cy="5029200"/>
          </a:xfrm>
          <a:prstGeom prst="rect">
            <a:avLst/>
          </a:prstGeom>
        </p:spPr>
        <p:txBody>
          <a:bodyPr>
            <a:normAutofit lnSpcReduction="10000"/>
          </a:bodyPr>
          <a:lstStyle/>
          <a:p>
            <a:pPr>
              <a:lnSpc>
                <a:spcPct val="90000"/>
              </a:lnSpc>
              <a:spcBef>
                <a:spcPts val="600"/>
              </a:spcBef>
              <a:buSzTx/>
              <a:buFont typeface="Wingdings"/>
              <a:buNone/>
              <a:defRPr sz="2800">
                <a:solidFill>
                  <a:srgbClr val="FFFF00"/>
                </a:solidFill>
                <a:effectLst>
                  <a:outerShdw blurRad="38100" dist="38100" dir="2700000" rotWithShape="0">
                    <a:srgbClr val="000000"/>
                  </a:outerShdw>
                </a:effectLst>
                <a:latin typeface="Agency FB"/>
                <a:ea typeface="Agency FB"/>
                <a:cs typeface="Agency FB"/>
                <a:sym typeface="Agency FB"/>
              </a:defRPr>
            </a:pPr>
            <a:r>
              <a:rPr lang="en-US" dirty="0"/>
              <a:t>		El					      </a:t>
            </a:r>
            <a:r>
              <a:rPr lang="en-US" dirty="0" err="1"/>
              <a:t>Asherat</a:t>
            </a:r>
            <a:endParaRPr lang="en-US" dirty="0"/>
          </a:p>
          <a:p>
            <a:pPr>
              <a:lnSpc>
                <a:spcPct val="90000"/>
              </a:lnSpc>
              <a:spcBef>
                <a:spcPts val="600"/>
              </a:spcBef>
              <a:buSzTx/>
              <a:buFont typeface="Wingdings"/>
              <a:buNone/>
              <a:defRPr sz="2800">
                <a:solidFill>
                  <a:srgbClr val="FFFF00"/>
                </a:solidFill>
                <a:effectLst>
                  <a:outerShdw blurRad="38100" dist="38100" dir="2700000" rotWithShape="0">
                    <a:srgbClr val="000000"/>
                  </a:outerShdw>
                </a:effectLst>
                <a:latin typeface="Agency FB"/>
                <a:ea typeface="Agency FB"/>
                <a:cs typeface="Agency FB"/>
                <a:sym typeface="Agency FB"/>
              </a:defRPr>
            </a:pPr>
            <a:r>
              <a:rPr lang="en-US" dirty="0"/>
              <a:t>Father of the gods			          mother of the gods</a:t>
            </a:r>
          </a:p>
          <a:p>
            <a:pPr>
              <a:lnSpc>
                <a:spcPct val="90000"/>
              </a:lnSpc>
              <a:spcBef>
                <a:spcPts val="600"/>
              </a:spcBef>
              <a:buSzTx/>
              <a:buFont typeface="Wingdings"/>
              <a:buNone/>
              <a:defRPr sz="2800">
                <a:solidFill>
                  <a:srgbClr val="FFFF00"/>
                </a:solidFill>
                <a:effectLst>
                  <a:outerShdw blurRad="38100" dist="38100" dir="2700000" rotWithShape="0">
                    <a:srgbClr val="000000"/>
                  </a:outerShdw>
                </a:effectLst>
                <a:latin typeface="Agency FB"/>
                <a:ea typeface="Agency FB"/>
                <a:cs typeface="Agency FB"/>
                <a:sym typeface="Agency FB"/>
              </a:defRPr>
            </a:pPr>
            <a:endParaRPr lang="en-US" dirty="0"/>
          </a:p>
          <a:p>
            <a:pPr>
              <a:lnSpc>
                <a:spcPct val="90000"/>
              </a:lnSpc>
              <a:spcBef>
                <a:spcPts val="600"/>
              </a:spcBef>
              <a:buSzTx/>
              <a:buFont typeface="Wingdings"/>
              <a:buNone/>
              <a:defRPr sz="2800">
                <a:solidFill>
                  <a:srgbClr val="FFFF00"/>
                </a:solidFill>
                <a:effectLst>
                  <a:outerShdw blurRad="38100" dist="38100" dir="2700000" rotWithShape="0">
                    <a:srgbClr val="000000"/>
                  </a:outerShdw>
                </a:effectLst>
                <a:latin typeface="Agency FB"/>
                <a:ea typeface="Agency FB"/>
                <a:cs typeface="Agency FB"/>
                <a:sym typeface="Agency FB"/>
              </a:defRPr>
            </a:pPr>
            <a:endParaRPr lang="en-US" sz="800" dirty="0"/>
          </a:p>
          <a:p>
            <a:pPr>
              <a:lnSpc>
                <a:spcPct val="90000"/>
              </a:lnSpc>
              <a:spcBef>
                <a:spcPts val="600"/>
              </a:spcBef>
              <a:buSzTx/>
              <a:buFont typeface="Wingdings"/>
              <a:buNone/>
              <a:defRPr sz="2800">
                <a:solidFill>
                  <a:srgbClr val="FFFF00"/>
                </a:solidFill>
                <a:effectLst>
                  <a:outerShdw blurRad="38100" dist="38100" dir="2700000" rotWithShape="0">
                    <a:srgbClr val="000000"/>
                  </a:outerShdw>
                </a:effectLst>
                <a:latin typeface="Agency FB"/>
                <a:ea typeface="Agency FB"/>
                <a:cs typeface="Agency FB"/>
                <a:sym typeface="Agency FB"/>
              </a:defRPr>
            </a:pPr>
            <a:endParaRPr lang="en-US" sz="800" dirty="0"/>
          </a:p>
          <a:p>
            <a:pPr>
              <a:lnSpc>
                <a:spcPct val="90000"/>
              </a:lnSpc>
              <a:spcBef>
                <a:spcPts val="600"/>
              </a:spcBef>
              <a:buSzTx/>
              <a:buFont typeface="Wingdings"/>
              <a:buNone/>
              <a:defRPr sz="2800">
                <a:solidFill>
                  <a:srgbClr val="FFFF00"/>
                </a:solidFill>
                <a:effectLst>
                  <a:outerShdw blurRad="38100" dist="38100" dir="2700000" rotWithShape="0">
                    <a:srgbClr val="000000"/>
                  </a:outerShdw>
                </a:effectLst>
                <a:latin typeface="Agency FB"/>
                <a:ea typeface="Agency FB"/>
                <a:cs typeface="Agency FB"/>
                <a:sym typeface="Agency FB"/>
              </a:defRPr>
            </a:pPr>
            <a:endParaRPr lang="en-US" sz="800" dirty="0"/>
          </a:p>
          <a:p>
            <a:pPr>
              <a:lnSpc>
                <a:spcPct val="90000"/>
              </a:lnSpc>
              <a:spcBef>
                <a:spcPts val="600"/>
              </a:spcBef>
              <a:buSzTx/>
              <a:buFont typeface="Wingdings"/>
              <a:buNone/>
              <a:defRPr sz="2800">
                <a:solidFill>
                  <a:srgbClr val="FFFF00"/>
                </a:solidFill>
                <a:effectLst>
                  <a:outerShdw blurRad="38100" dist="38100" dir="2700000" rotWithShape="0">
                    <a:srgbClr val="000000"/>
                  </a:outerShdw>
                </a:effectLst>
                <a:latin typeface="Agency FB"/>
                <a:ea typeface="Agency FB"/>
                <a:cs typeface="Agency FB"/>
                <a:sym typeface="Agency FB"/>
              </a:defRPr>
            </a:pPr>
            <a:r>
              <a:rPr lang="en-US" dirty="0"/>
              <a:t>					Elim				</a:t>
            </a:r>
          </a:p>
          <a:p>
            <a:pPr>
              <a:lnSpc>
                <a:spcPct val="90000"/>
              </a:lnSpc>
              <a:spcBef>
                <a:spcPts val="600"/>
              </a:spcBef>
              <a:buSzTx/>
              <a:buFont typeface="Wingdings"/>
              <a:buNone/>
              <a:defRPr sz="2800">
                <a:solidFill>
                  <a:srgbClr val="FFFF00"/>
                </a:solidFill>
                <a:effectLst>
                  <a:outerShdw blurRad="38100" dist="38100" dir="2700000" rotWithShape="0">
                    <a:srgbClr val="000000"/>
                  </a:outerShdw>
                </a:effectLst>
                <a:latin typeface="Agency FB"/>
                <a:ea typeface="Agency FB"/>
                <a:cs typeface="Agency FB"/>
                <a:sym typeface="Agency FB"/>
              </a:defRPr>
            </a:pPr>
            <a:r>
              <a:rPr lang="en-US" dirty="0"/>
              <a:t>				</a:t>
            </a:r>
            <a:r>
              <a:rPr dirty="0"/>
              <a:t>70 gods and goddesses</a:t>
            </a:r>
            <a:endParaRPr lang="en-US" dirty="0"/>
          </a:p>
          <a:p>
            <a:pPr algn="ctr">
              <a:lnSpc>
                <a:spcPct val="90000"/>
              </a:lnSpc>
              <a:spcBef>
                <a:spcPts val="600"/>
              </a:spcBef>
              <a:buSzTx/>
              <a:buFont typeface="Wingdings"/>
              <a:buNone/>
              <a:defRPr sz="2800">
                <a:solidFill>
                  <a:srgbClr val="FFFF00"/>
                </a:solidFill>
                <a:effectLst>
                  <a:outerShdw blurRad="38100" dist="38100" dir="2700000" rotWithShape="0">
                    <a:srgbClr val="000000"/>
                  </a:outerShdw>
                </a:effectLst>
                <a:latin typeface="Agency FB"/>
                <a:ea typeface="Agency FB"/>
                <a:cs typeface="Agency FB"/>
                <a:sym typeface="Agency FB"/>
              </a:defRPr>
            </a:pPr>
            <a:endParaRPr sz="800" dirty="0"/>
          </a:p>
          <a:p>
            <a:pPr algn="ctr">
              <a:lnSpc>
                <a:spcPct val="90000"/>
              </a:lnSpc>
              <a:buSzTx/>
              <a:buFont typeface="Wingdings"/>
              <a:buNone/>
              <a:defRPr sz="800">
                <a:solidFill>
                  <a:srgbClr val="FFFF00"/>
                </a:solidFill>
                <a:effectLst>
                  <a:outerShdw blurRad="38100" dist="38100" dir="2700000" rotWithShape="0">
                    <a:srgbClr val="000000"/>
                  </a:outerShdw>
                </a:effectLst>
                <a:latin typeface="Agency FB"/>
                <a:ea typeface="Agency FB"/>
                <a:cs typeface="Agency FB"/>
                <a:sym typeface="Agency FB"/>
              </a:defRPr>
            </a:pPr>
            <a:endParaRPr dirty="0"/>
          </a:p>
          <a:p>
            <a:pPr>
              <a:lnSpc>
                <a:spcPct val="90000"/>
              </a:lnSpc>
              <a:spcBef>
                <a:spcPts val="600"/>
              </a:spcBef>
              <a:buSzTx/>
              <a:buFont typeface="Wingdings"/>
              <a:buNone/>
              <a:defRPr sz="2800" b="1">
                <a:solidFill>
                  <a:srgbClr val="FFFF00"/>
                </a:solidFill>
                <a:latin typeface="Berlin Sans FB Demi"/>
                <a:ea typeface="Berlin Sans FB Demi"/>
                <a:cs typeface="Berlin Sans FB Demi"/>
                <a:sym typeface="Berlin Sans FB Demi"/>
              </a:defRPr>
            </a:pPr>
            <a:r>
              <a:rPr dirty="0">
                <a:effectLst>
                  <a:outerShdw blurRad="38100" dist="38100" dir="2700000" rotWithShape="0">
                    <a:srgbClr val="000000"/>
                  </a:outerShdw>
                </a:effectLst>
              </a:rPr>
              <a:t>Symbols and sacred places:</a:t>
            </a:r>
          </a:p>
          <a:p>
            <a:pPr rtl="1">
              <a:lnSpc>
                <a:spcPct val="90000"/>
              </a:lnSpc>
              <a:spcBef>
                <a:spcPts val="600"/>
              </a:spcBef>
              <a:buSzTx/>
              <a:buFont typeface="Wingdings"/>
              <a:buNone/>
              <a:defRPr sz="2800">
                <a:latin typeface="HebrewTh"/>
                <a:ea typeface="HebrewTh"/>
                <a:cs typeface="HebrewTh"/>
                <a:sym typeface="HebrewTh"/>
              </a:defRPr>
            </a:pPr>
            <a:r>
              <a:rPr dirty="0" err="1">
                <a:solidFill>
                  <a:srgbClr val="FFFFCC"/>
                </a:solidFill>
                <a:effectLst>
                  <a:outerShdw blurRad="38100" dist="38100" dir="2700000" rotWithShape="0">
                    <a:srgbClr val="000000">
                      <a:alpha val="43137"/>
                    </a:srgbClr>
                  </a:outerShdw>
                </a:effectLst>
                <a:latin typeface="Arial"/>
                <a:ea typeface="Arial"/>
                <a:cs typeface="Arial"/>
                <a:sym typeface="Arial"/>
              </a:rPr>
              <a:t>מצבות</a:t>
            </a:r>
            <a:r>
              <a:rPr dirty="0">
                <a:effectLst>
                  <a:outerShdw blurRad="38100" dist="38100" dir="2700000" rotWithShape="0">
                    <a:srgbClr val="FFFFFF"/>
                  </a:outerShdw>
                </a:effectLst>
                <a:latin typeface="Agency FB"/>
                <a:ea typeface="Agency FB"/>
                <a:cs typeface="Agency FB"/>
                <a:sym typeface="Agency FB"/>
              </a:rPr>
              <a:t> </a:t>
            </a:r>
            <a:r>
              <a:rPr dirty="0">
                <a:latin typeface="Agency FB"/>
                <a:ea typeface="Agency FB"/>
                <a:cs typeface="Agency FB"/>
                <a:sym typeface="Agency FB"/>
              </a:rPr>
              <a:t>(</a:t>
            </a:r>
            <a:r>
              <a:rPr dirty="0" err="1">
                <a:latin typeface="Agency FB"/>
                <a:ea typeface="Agency FB"/>
                <a:cs typeface="Agency FB"/>
                <a:sym typeface="Agency FB"/>
              </a:rPr>
              <a:t>matstsebot</a:t>
            </a:r>
            <a:r>
              <a:rPr dirty="0">
                <a:latin typeface="Agency FB"/>
                <a:ea typeface="Agency FB"/>
                <a:cs typeface="Agency FB"/>
                <a:sym typeface="Agency FB"/>
              </a:rPr>
              <a:t> = phallic pillars, male symbols)</a:t>
            </a:r>
          </a:p>
          <a:p>
            <a:pPr rtl="1">
              <a:lnSpc>
                <a:spcPct val="90000"/>
              </a:lnSpc>
              <a:spcBef>
                <a:spcPts val="600"/>
              </a:spcBef>
              <a:buSzTx/>
              <a:buFont typeface="Wingdings"/>
              <a:buNone/>
              <a:defRPr sz="2800">
                <a:latin typeface="HebrewTh"/>
                <a:ea typeface="HebrewTh"/>
                <a:cs typeface="HebrewTh"/>
                <a:sym typeface="HebrewTh"/>
              </a:defRPr>
            </a:pPr>
            <a:r>
              <a:rPr dirty="0"/>
              <a:t>	</a:t>
            </a:r>
            <a:r>
              <a:rPr dirty="0">
                <a:solidFill>
                  <a:srgbClr val="FFFFCC"/>
                </a:solidFill>
              </a:rPr>
              <a:t>	</a:t>
            </a:r>
            <a:r>
              <a:rPr dirty="0" err="1">
                <a:solidFill>
                  <a:srgbClr val="FFFFCC"/>
                </a:solidFill>
                <a:effectLst>
                  <a:outerShdw blurRad="38100" dist="38100" dir="2700000" rotWithShape="0">
                    <a:srgbClr val="000000"/>
                  </a:outerShdw>
                </a:effectLst>
                <a:latin typeface="Arial"/>
                <a:ea typeface="Arial"/>
                <a:cs typeface="Arial"/>
                <a:sym typeface="Arial"/>
              </a:rPr>
              <a:t>אשרה</a:t>
            </a:r>
            <a:r>
              <a:rPr dirty="0">
                <a:solidFill>
                  <a:srgbClr val="FFFF99"/>
                </a:solidFill>
                <a:latin typeface="Agency FB"/>
                <a:ea typeface="Agency FB"/>
                <a:cs typeface="Agency FB"/>
                <a:sym typeface="Agency FB"/>
              </a:rPr>
              <a:t> </a:t>
            </a:r>
            <a:r>
              <a:rPr dirty="0">
                <a:latin typeface="Agency FB"/>
                <a:ea typeface="Agency FB"/>
                <a:cs typeface="Agency FB"/>
                <a:sym typeface="Agency FB"/>
              </a:rPr>
              <a:t>(</a:t>
            </a:r>
            <a:r>
              <a:rPr dirty="0" err="1">
                <a:latin typeface="Agency FB"/>
                <a:ea typeface="Agency FB"/>
                <a:cs typeface="Agency FB"/>
                <a:sym typeface="Agency FB"/>
              </a:rPr>
              <a:t>asherah</a:t>
            </a:r>
            <a:r>
              <a:rPr dirty="0">
                <a:latin typeface="Agency FB"/>
                <a:ea typeface="Agency FB"/>
                <a:cs typeface="Agency FB"/>
                <a:sym typeface="Agency FB"/>
              </a:rPr>
              <a:t> = sacred tree, female symbol)</a:t>
            </a:r>
          </a:p>
          <a:p>
            <a:pPr rtl="1">
              <a:lnSpc>
                <a:spcPct val="90000"/>
              </a:lnSpc>
              <a:spcBef>
                <a:spcPts val="600"/>
              </a:spcBef>
              <a:buSzTx/>
              <a:buFont typeface="Wingdings"/>
              <a:buNone/>
              <a:defRPr sz="2800">
                <a:latin typeface="HebrewTh"/>
                <a:ea typeface="HebrewTh"/>
                <a:cs typeface="HebrewTh"/>
                <a:sym typeface="HebrewTh"/>
              </a:defRPr>
            </a:pPr>
            <a:r>
              <a:rPr dirty="0"/>
              <a:t>		</a:t>
            </a:r>
            <a:r>
              <a:rPr dirty="0" err="1">
                <a:solidFill>
                  <a:srgbClr val="FFFFCC"/>
                </a:solidFill>
                <a:effectLst>
                  <a:outerShdw blurRad="38100" dist="38100" dir="2700000" rotWithShape="0">
                    <a:srgbClr val="000000"/>
                  </a:outerShdw>
                </a:effectLst>
                <a:latin typeface="Arial"/>
                <a:ea typeface="Arial"/>
                <a:cs typeface="Arial"/>
                <a:sym typeface="Arial"/>
              </a:rPr>
              <a:t>במות</a:t>
            </a:r>
            <a:r>
              <a:rPr dirty="0">
                <a:latin typeface="Agency FB"/>
                <a:ea typeface="Agency FB"/>
                <a:cs typeface="Agency FB"/>
                <a:sym typeface="Agency FB"/>
              </a:rPr>
              <a:t> (bamoth = high places)</a:t>
            </a:r>
          </a:p>
        </p:txBody>
      </p:sp>
      <p:sp>
        <p:nvSpPr>
          <p:cNvPr id="5358" name="Line 4"/>
          <p:cNvSpPr/>
          <p:nvPr/>
        </p:nvSpPr>
        <p:spPr>
          <a:xfrm>
            <a:off x="2913530" y="2667000"/>
            <a:ext cx="5257800" cy="0"/>
          </a:xfrm>
          <a:prstGeom prst="line">
            <a:avLst/>
          </a:prstGeom>
          <a:ln w="28575">
            <a:solidFill>
              <a:srgbClr val="000000"/>
            </a:solidFill>
          </a:ln>
        </p:spPr>
        <p:txBody>
          <a:bodyPr lIns="45719" rIns="45719"/>
          <a:lstStyle/>
          <a:p>
            <a:endParaRPr/>
          </a:p>
        </p:txBody>
      </p:sp>
      <p:sp>
        <p:nvSpPr>
          <p:cNvPr id="5359" name="Line 5"/>
          <p:cNvSpPr/>
          <p:nvPr/>
        </p:nvSpPr>
        <p:spPr>
          <a:xfrm flipV="1">
            <a:off x="2904561" y="2362200"/>
            <a:ext cx="0" cy="304800"/>
          </a:xfrm>
          <a:prstGeom prst="line">
            <a:avLst/>
          </a:prstGeom>
          <a:ln w="28575">
            <a:solidFill>
              <a:srgbClr val="000000"/>
            </a:solidFill>
          </a:ln>
        </p:spPr>
        <p:txBody>
          <a:bodyPr lIns="45719" rIns="45719"/>
          <a:lstStyle/>
          <a:p>
            <a:endParaRPr/>
          </a:p>
        </p:txBody>
      </p:sp>
      <p:sp>
        <p:nvSpPr>
          <p:cNvPr id="5360" name="Line 6"/>
          <p:cNvSpPr/>
          <p:nvPr/>
        </p:nvSpPr>
        <p:spPr>
          <a:xfrm flipV="1">
            <a:off x="8189248" y="2362200"/>
            <a:ext cx="0" cy="304800"/>
          </a:xfrm>
          <a:prstGeom prst="line">
            <a:avLst/>
          </a:prstGeom>
          <a:ln w="28575">
            <a:solidFill>
              <a:srgbClr val="000000"/>
            </a:solidFill>
          </a:ln>
        </p:spPr>
        <p:txBody>
          <a:bodyPr lIns="45719" rIns="45719"/>
          <a:lstStyle/>
          <a:p>
            <a:endParaRPr/>
          </a:p>
        </p:txBody>
      </p:sp>
      <p:sp>
        <p:nvSpPr>
          <p:cNvPr id="5361" name="Line 7"/>
          <p:cNvSpPr/>
          <p:nvPr/>
        </p:nvSpPr>
        <p:spPr>
          <a:xfrm>
            <a:off x="5629835" y="2667000"/>
            <a:ext cx="0" cy="304800"/>
          </a:xfrm>
          <a:prstGeom prst="line">
            <a:avLst/>
          </a:prstGeom>
          <a:ln w="28575">
            <a:solidFill>
              <a:srgbClr val="000000"/>
            </a:solidFill>
          </a:ln>
        </p:spPr>
        <p:txBody>
          <a:bodyPr lIns="45719" rIns="45719"/>
          <a:lstStyle/>
          <a:p>
            <a:endParaRP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5357">
                                            <p:txEl>
                                              <p:pRg st="10" end="10"/>
                                            </p:txEl>
                                          </p:spTgt>
                                        </p:tgtEl>
                                        <p:attrNameLst>
                                          <p:attrName>style.visibility</p:attrName>
                                        </p:attrNameLst>
                                      </p:cBhvr>
                                      <p:to>
                                        <p:strVal val="visible"/>
                                      </p:to>
                                    </p:set>
                                    <p:anim calcmode="lin" valueType="num">
                                      <p:cBhvr>
                                        <p:cTn id="7" dur="500" fill="hold"/>
                                        <p:tgtEl>
                                          <p:spTgt spid="5357">
                                            <p:txEl>
                                              <p:pRg st="10" end="10"/>
                                            </p:txEl>
                                          </p:spTgt>
                                        </p:tgtEl>
                                        <p:attrNameLst>
                                          <p:attrName>ppt_x</p:attrName>
                                        </p:attrNameLst>
                                      </p:cBhvr>
                                      <p:tavLst>
                                        <p:tav tm="0">
                                          <p:val>
                                            <p:strVal val="#ppt_x"/>
                                          </p:val>
                                        </p:tav>
                                        <p:tav tm="100000">
                                          <p:val>
                                            <p:strVal val="#ppt_x"/>
                                          </p:val>
                                        </p:tav>
                                      </p:tavLst>
                                    </p:anim>
                                    <p:anim calcmode="lin" valueType="num">
                                      <p:cBhvr>
                                        <p:cTn id="8" dur="500" fill="hold"/>
                                        <p:tgtEl>
                                          <p:spTgt spid="5357">
                                            <p:txEl>
                                              <p:pRg st="10" end="1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1" nodeType="afterEffect">
                                  <p:stCondLst>
                                    <p:cond delay="0"/>
                                  </p:stCondLst>
                                  <p:iterate>
                                    <p:tmAbs val="0"/>
                                  </p:iterate>
                                  <p:childTnLst>
                                    <p:set>
                                      <p:cBhvr>
                                        <p:cTn id="11" fill="hold"/>
                                        <p:tgtEl>
                                          <p:spTgt spid="5357">
                                            <p:txEl>
                                              <p:pRg st="11" end="11"/>
                                            </p:txEl>
                                          </p:spTgt>
                                        </p:tgtEl>
                                        <p:attrNameLst>
                                          <p:attrName>style.visibility</p:attrName>
                                        </p:attrNameLst>
                                      </p:cBhvr>
                                      <p:to>
                                        <p:strVal val="visible"/>
                                      </p:to>
                                    </p:set>
                                    <p:anim calcmode="lin" valueType="num">
                                      <p:cBhvr>
                                        <p:cTn id="12" dur="500" fill="hold"/>
                                        <p:tgtEl>
                                          <p:spTgt spid="5357">
                                            <p:txEl>
                                              <p:pRg st="11" end="11"/>
                                            </p:txEl>
                                          </p:spTgt>
                                        </p:tgtEl>
                                        <p:attrNameLst>
                                          <p:attrName>ppt_x</p:attrName>
                                        </p:attrNameLst>
                                      </p:cBhvr>
                                      <p:tavLst>
                                        <p:tav tm="0">
                                          <p:val>
                                            <p:strVal val="#ppt_x"/>
                                          </p:val>
                                        </p:tav>
                                        <p:tav tm="100000">
                                          <p:val>
                                            <p:strVal val="#ppt_x"/>
                                          </p:val>
                                        </p:tav>
                                      </p:tavLst>
                                    </p:anim>
                                    <p:anim calcmode="lin" valueType="num">
                                      <p:cBhvr>
                                        <p:cTn id="13" dur="500" fill="hold"/>
                                        <p:tgtEl>
                                          <p:spTgt spid="5357">
                                            <p:txEl>
                                              <p:pRg st="11" end="1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1" nodeType="afterEffect">
                                  <p:stCondLst>
                                    <p:cond delay="0"/>
                                  </p:stCondLst>
                                  <p:iterate>
                                    <p:tmAbs val="0"/>
                                  </p:iterate>
                                  <p:childTnLst>
                                    <p:set>
                                      <p:cBhvr>
                                        <p:cTn id="16" fill="hold"/>
                                        <p:tgtEl>
                                          <p:spTgt spid="5357">
                                            <p:txEl>
                                              <p:pRg st="12" end="12"/>
                                            </p:txEl>
                                          </p:spTgt>
                                        </p:tgtEl>
                                        <p:attrNameLst>
                                          <p:attrName>style.visibility</p:attrName>
                                        </p:attrNameLst>
                                      </p:cBhvr>
                                      <p:to>
                                        <p:strVal val="visible"/>
                                      </p:to>
                                    </p:set>
                                    <p:anim calcmode="lin" valueType="num">
                                      <p:cBhvr>
                                        <p:cTn id="17" dur="500" fill="hold"/>
                                        <p:tgtEl>
                                          <p:spTgt spid="5357">
                                            <p:txEl>
                                              <p:pRg st="12" end="12"/>
                                            </p:txEl>
                                          </p:spTgt>
                                        </p:tgtEl>
                                        <p:attrNameLst>
                                          <p:attrName>ppt_x</p:attrName>
                                        </p:attrNameLst>
                                      </p:cBhvr>
                                      <p:tavLst>
                                        <p:tav tm="0">
                                          <p:val>
                                            <p:strVal val="#ppt_x"/>
                                          </p:val>
                                        </p:tav>
                                        <p:tav tm="100000">
                                          <p:val>
                                            <p:strVal val="#ppt_x"/>
                                          </p:val>
                                        </p:tav>
                                      </p:tavLst>
                                    </p:anim>
                                    <p:anim calcmode="lin" valueType="num">
                                      <p:cBhvr>
                                        <p:cTn id="18" dur="500" fill="hold"/>
                                        <p:tgtEl>
                                          <p:spTgt spid="5357">
                                            <p:txEl>
                                              <p:pRg st="12" end="1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1" nodeType="afterEffect">
                                  <p:stCondLst>
                                    <p:cond delay="0"/>
                                  </p:stCondLst>
                                  <p:iterate>
                                    <p:tmAbs val="0"/>
                                  </p:iterate>
                                  <p:childTnLst>
                                    <p:set>
                                      <p:cBhvr>
                                        <p:cTn id="21" fill="hold"/>
                                        <p:tgtEl>
                                          <p:spTgt spid="5357">
                                            <p:txEl>
                                              <p:pRg st="13" end="13"/>
                                            </p:txEl>
                                          </p:spTgt>
                                        </p:tgtEl>
                                        <p:attrNameLst>
                                          <p:attrName>style.visibility</p:attrName>
                                        </p:attrNameLst>
                                      </p:cBhvr>
                                      <p:to>
                                        <p:strVal val="visible"/>
                                      </p:to>
                                    </p:set>
                                    <p:anim calcmode="lin" valueType="num">
                                      <p:cBhvr>
                                        <p:cTn id="22" dur="500" fill="hold"/>
                                        <p:tgtEl>
                                          <p:spTgt spid="5357">
                                            <p:txEl>
                                              <p:pRg st="13" end="13"/>
                                            </p:txEl>
                                          </p:spTgt>
                                        </p:tgtEl>
                                        <p:attrNameLst>
                                          <p:attrName>ppt_x</p:attrName>
                                        </p:attrNameLst>
                                      </p:cBhvr>
                                      <p:tavLst>
                                        <p:tav tm="0">
                                          <p:val>
                                            <p:strVal val="#ppt_x"/>
                                          </p:val>
                                        </p:tav>
                                        <p:tav tm="100000">
                                          <p:val>
                                            <p:strVal val="#ppt_x"/>
                                          </p:val>
                                        </p:tav>
                                      </p:tavLst>
                                    </p:anim>
                                    <p:anim calcmode="lin" valueType="num">
                                      <p:cBhvr>
                                        <p:cTn id="23" dur="500" fill="hold"/>
                                        <p:tgtEl>
                                          <p:spTgt spid="5357">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7" grpId="1" uiExpand="1" build="p" bldLvl="5" animBg="1" advAuto="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D4A77A"/>
        </a:solidFill>
        <a:effectLst/>
      </p:bgPr>
    </p:bg>
    <p:spTree>
      <p:nvGrpSpPr>
        <p:cNvPr id="1" name=""/>
        <p:cNvGrpSpPr/>
        <p:nvPr/>
      </p:nvGrpSpPr>
      <p:grpSpPr>
        <a:xfrm>
          <a:off x="0" y="0"/>
          <a:ext cx="0" cy="0"/>
          <a:chOff x="0" y="0"/>
          <a:chExt cx="0" cy="0"/>
        </a:xfrm>
      </p:grpSpPr>
      <p:sp>
        <p:nvSpPr>
          <p:cNvPr id="5363" name="Rectangle 2"/>
          <p:cNvSpPr txBox="1">
            <a:spLocks noGrp="1"/>
          </p:cNvSpPr>
          <p:nvPr>
            <p:ph type="title"/>
          </p:nvPr>
        </p:nvSpPr>
        <p:spPr>
          <a:xfrm>
            <a:off x="1981200" y="96340"/>
            <a:ext cx="8229600" cy="1143000"/>
          </a:xfrm>
          <a:prstGeom prst="rect">
            <a:avLst/>
          </a:prstGeom>
        </p:spPr>
        <p:txBody>
          <a:bodyPr/>
          <a:lstStyle>
            <a:lvl1pPr algn="ctr">
              <a:defRPr sz="6000">
                <a:latin typeface="Impact"/>
                <a:ea typeface="Impact"/>
                <a:cs typeface="Impact"/>
                <a:sym typeface="Impact"/>
              </a:defRPr>
            </a:lvl1pPr>
          </a:lstStyle>
          <a:p>
            <a:r>
              <a:rPr dirty="0" err="1"/>
              <a:t>Panteón</a:t>
            </a:r>
            <a:r>
              <a:rPr dirty="0"/>
              <a:t> </a:t>
            </a:r>
            <a:r>
              <a:rPr dirty="0" err="1"/>
              <a:t>Cananeo</a:t>
            </a:r>
            <a:endParaRPr dirty="0"/>
          </a:p>
        </p:txBody>
      </p:sp>
      <p:sp>
        <p:nvSpPr>
          <p:cNvPr id="5364" name="Rectangle 3"/>
          <p:cNvSpPr txBox="1">
            <a:spLocks noGrp="1"/>
          </p:cNvSpPr>
          <p:nvPr>
            <p:ph type="body" idx="1"/>
          </p:nvPr>
        </p:nvSpPr>
        <p:spPr>
          <a:xfrm>
            <a:off x="460628" y="1708727"/>
            <a:ext cx="11528079" cy="4768273"/>
          </a:xfrm>
          <a:prstGeom prst="rect">
            <a:avLst/>
          </a:prstGeom>
        </p:spPr>
        <p:txBody>
          <a:bodyPr>
            <a:normAutofit lnSpcReduction="10000"/>
          </a:bodyPr>
          <a:lstStyle/>
          <a:p>
            <a:pPr algn="ctr" rtl="1">
              <a:lnSpc>
                <a:spcPct val="90000"/>
              </a:lnSpc>
              <a:spcBef>
                <a:spcPts val="600"/>
              </a:spcBef>
              <a:buSzTx/>
              <a:buFont typeface="Wingdings"/>
              <a:buNone/>
              <a:defRPr sz="2800">
                <a:solidFill>
                  <a:srgbClr val="FFFF00"/>
                </a:solidFill>
                <a:effectLst>
                  <a:outerShdw blurRad="38100" dist="38100" dir="2700000" rotWithShape="0">
                    <a:srgbClr val="000000"/>
                  </a:outerShdw>
                </a:effectLst>
                <a:latin typeface="HebrewTh"/>
                <a:ea typeface="HebrewTh"/>
                <a:cs typeface="HebrewTh"/>
                <a:sym typeface="HebrewTh"/>
              </a:defRPr>
            </a:pPr>
            <a:r>
              <a:rPr lang="en-US" dirty="0">
                <a:latin typeface="Agency FB" panose="020B0503020202020204" pitchFamily="34" charset="0"/>
                <a:ea typeface="Arial"/>
                <a:cs typeface="Arial"/>
                <a:sym typeface="Arial"/>
              </a:rPr>
              <a:t>(El) </a:t>
            </a:r>
            <a:r>
              <a:rPr lang="en-US" dirty="0">
                <a:latin typeface="Arial"/>
                <a:ea typeface="Arial"/>
                <a:cs typeface="Arial"/>
                <a:sym typeface="Arial"/>
              </a:rPr>
              <a:t>                                          </a:t>
            </a:r>
            <a:r>
              <a:rPr lang="en-US" dirty="0">
                <a:latin typeface="Agency FB"/>
                <a:ea typeface="Agency FB"/>
                <a:cs typeface="Agency FB"/>
                <a:sym typeface="Agency FB"/>
              </a:rPr>
              <a:t>(</a:t>
            </a:r>
            <a:r>
              <a:rPr dirty="0" err="1">
                <a:latin typeface="Agency FB"/>
                <a:ea typeface="Agency FB"/>
                <a:cs typeface="Agency FB"/>
                <a:sym typeface="Agency FB"/>
              </a:rPr>
              <a:t>Asera</a:t>
            </a:r>
            <a:r>
              <a:rPr dirty="0">
                <a:latin typeface="Agency FB"/>
                <a:ea typeface="Agency FB"/>
                <a:cs typeface="Agency FB"/>
                <a:sym typeface="Agency FB"/>
              </a:rPr>
              <a:t>)</a:t>
            </a:r>
            <a:endParaRPr lang="es-ES" dirty="0">
              <a:latin typeface="Agency FB"/>
              <a:ea typeface="Agency FB"/>
              <a:cs typeface="Agency FB"/>
              <a:sym typeface="Agency FB"/>
            </a:endParaRPr>
          </a:p>
          <a:p>
            <a:pPr>
              <a:lnSpc>
                <a:spcPct val="90000"/>
              </a:lnSpc>
              <a:spcBef>
                <a:spcPts val="600"/>
              </a:spcBef>
              <a:buSzTx/>
              <a:buFont typeface="Wingdings"/>
              <a:buNone/>
              <a:defRPr sz="2800">
                <a:solidFill>
                  <a:srgbClr val="FFFF00"/>
                </a:solidFill>
                <a:effectLst>
                  <a:outerShdw blurRad="38100" dist="38100" dir="2700000" rotWithShape="0">
                    <a:srgbClr val="000000"/>
                  </a:outerShdw>
                </a:effectLst>
                <a:latin typeface="Agency FB"/>
                <a:ea typeface="Agency FB"/>
                <a:cs typeface="Agency FB"/>
                <a:sym typeface="Agency FB"/>
              </a:defRPr>
            </a:pPr>
            <a:r>
              <a:rPr lang="es-ES" dirty="0"/>
              <a:t>                             padre del panteón                              </a:t>
            </a:r>
            <a:r>
              <a:rPr lang="es-ES" dirty="0">
                <a:solidFill>
                  <a:srgbClr val="000000"/>
                </a:solidFill>
                <a:effectLst>
                  <a:outerShdw blurRad="38100" dist="38100" dir="2700000" rotWithShape="0">
                    <a:srgbClr val="FFFFFF"/>
                  </a:outerShdw>
                </a:effectLst>
              </a:rPr>
              <a:t>             </a:t>
            </a:r>
            <a:r>
              <a:rPr lang="es-ES" dirty="0"/>
              <a:t>madre de los dioses</a:t>
            </a:r>
          </a:p>
          <a:p>
            <a:pPr>
              <a:lnSpc>
                <a:spcPct val="90000"/>
              </a:lnSpc>
              <a:spcBef>
                <a:spcPts val="600"/>
              </a:spcBef>
              <a:buSzTx/>
              <a:buFont typeface="Wingdings"/>
              <a:buNone/>
              <a:defRPr sz="2800">
                <a:solidFill>
                  <a:srgbClr val="FFFF00"/>
                </a:solidFill>
                <a:effectLst>
                  <a:outerShdw blurRad="38100" dist="38100" dir="2700000" rotWithShape="0">
                    <a:srgbClr val="000000"/>
                  </a:outerShdw>
                </a:effectLst>
                <a:latin typeface="Agency FB"/>
                <a:ea typeface="Agency FB"/>
                <a:cs typeface="Agency FB"/>
                <a:sym typeface="Agency FB"/>
              </a:defRPr>
            </a:pPr>
            <a:endParaRPr dirty="0"/>
          </a:p>
          <a:p>
            <a:pPr algn="ctr">
              <a:lnSpc>
                <a:spcPct val="90000"/>
              </a:lnSpc>
              <a:buSzTx/>
              <a:buFont typeface="Wingdings"/>
              <a:buNone/>
              <a:defRPr sz="2800">
                <a:latin typeface="HebrewTh"/>
                <a:ea typeface="HebrewTh"/>
                <a:cs typeface="HebrewTh"/>
                <a:sym typeface="HebrewTh"/>
              </a:defRPr>
            </a:pPr>
            <a:endParaRPr dirty="0"/>
          </a:p>
          <a:p>
            <a:pPr algn="ctr" rtl="1">
              <a:lnSpc>
                <a:spcPct val="90000"/>
              </a:lnSpc>
              <a:spcBef>
                <a:spcPts val="600"/>
              </a:spcBef>
              <a:buSzTx/>
              <a:buFont typeface="Wingdings"/>
              <a:buNone/>
              <a:defRPr sz="2800">
                <a:solidFill>
                  <a:srgbClr val="FFFF00"/>
                </a:solidFill>
                <a:effectLst>
                  <a:outerShdw blurRad="38100" dist="38100" dir="2700000" rotWithShape="0">
                    <a:srgbClr val="000000"/>
                  </a:outerShdw>
                </a:effectLst>
                <a:latin typeface="HebrewTh"/>
                <a:ea typeface="HebrewTh"/>
                <a:cs typeface="HebrewTh"/>
                <a:sym typeface="HebrewTh"/>
              </a:defRPr>
            </a:pPr>
            <a:r>
              <a:rPr dirty="0" err="1">
                <a:latin typeface="Arial"/>
                <a:ea typeface="Arial"/>
                <a:cs typeface="Arial"/>
                <a:sym typeface="Arial"/>
              </a:rPr>
              <a:t>אלים</a:t>
            </a:r>
            <a:r>
              <a:rPr dirty="0">
                <a:latin typeface="Agency FB"/>
                <a:ea typeface="Agency FB"/>
                <a:cs typeface="Agency FB"/>
                <a:sym typeface="Agency FB"/>
              </a:rPr>
              <a:t> (Elim)</a:t>
            </a:r>
          </a:p>
          <a:p>
            <a:pPr algn="ctr">
              <a:lnSpc>
                <a:spcPct val="90000"/>
              </a:lnSpc>
              <a:spcBef>
                <a:spcPts val="600"/>
              </a:spcBef>
              <a:buSzTx/>
              <a:buFont typeface="Wingdings"/>
              <a:buNone/>
              <a:defRPr sz="2800">
                <a:solidFill>
                  <a:srgbClr val="FFFF00"/>
                </a:solidFill>
                <a:effectLst>
                  <a:outerShdw blurRad="38100" dist="38100" dir="2700000" rotWithShape="0">
                    <a:srgbClr val="000000"/>
                  </a:outerShdw>
                </a:effectLst>
                <a:latin typeface="Agency FB"/>
                <a:ea typeface="Agency FB"/>
                <a:cs typeface="Agency FB"/>
                <a:sym typeface="Agency FB"/>
              </a:defRPr>
            </a:pPr>
            <a:r>
              <a:rPr dirty="0"/>
              <a:t>70 dioses y </a:t>
            </a:r>
            <a:r>
              <a:rPr dirty="0" err="1"/>
              <a:t>diosas</a:t>
            </a:r>
            <a:endParaRPr dirty="0"/>
          </a:p>
          <a:p>
            <a:pPr algn="ctr">
              <a:lnSpc>
                <a:spcPct val="90000"/>
              </a:lnSpc>
              <a:buSzTx/>
              <a:buFont typeface="Wingdings"/>
              <a:buNone/>
              <a:defRPr sz="800">
                <a:solidFill>
                  <a:srgbClr val="FFFF00"/>
                </a:solidFill>
                <a:effectLst>
                  <a:outerShdw blurRad="38100" dist="38100" dir="2700000" rotWithShape="0">
                    <a:srgbClr val="000000"/>
                  </a:outerShdw>
                </a:effectLst>
                <a:latin typeface="Agency FB"/>
                <a:ea typeface="Agency FB"/>
                <a:cs typeface="Agency FB"/>
                <a:sym typeface="Agency FB"/>
              </a:defRPr>
            </a:pPr>
            <a:endParaRPr dirty="0"/>
          </a:p>
          <a:p>
            <a:pPr>
              <a:lnSpc>
                <a:spcPct val="90000"/>
              </a:lnSpc>
              <a:spcBef>
                <a:spcPts val="600"/>
              </a:spcBef>
              <a:buSzTx/>
              <a:buFont typeface="Wingdings"/>
              <a:buNone/>
              <a:defRPr sz="2800" b="1">
                <a:solidFill>
                  <a:srgbClr val="FFFF00"/>
                </a:solidFill>
                <a:effectLst>
                  <a:outerShdw blurRad="38100" dist="38100" dir="2700000" rotWithShape="0">
                    <a:srgbClr val="000000"/>
                  </a:outerShdw>
                </a:effectLst>
                <a:latin typeface="Berlin Sans FB Demi"/>
                <a:ea typeface="Berlin Sans FB Demi"/>
                <a:cs typeface="Berlin Sans FB Demi"/>
                <a:sym typeface="Berlin Sans FB Demi"/>
              </a:defRPr>
            </a:pPr>
            <a:r>
              <a:rPr dirty="0" err="1"/>
              <a:t>Símbolos</a:t>
            </a:r>
            <a:r>
              <a:rPr dirty="0"/>
              <a:t> y </a:t>
            </a:r>
            <a:r>
              <a:rPr dirty="0" err="1"/>
              <a:t>lugares</a:t>
            </a:r>
            <a:r>
              <a:rPr dirty="0"/>
              <a:t> </a:t>
            </a:r>
            <a:r>
              <a:rPr dirty="0" err="1"/>
              <a:t>sagrados</a:t>
            </a:r>
            <a:r>
              <a:rPr dirty="0"/>
              <a:t>:</a:t>
            </a:r>
          </a:p>
          <a:p>
            <a:pPr rtl="1">
              <a:lnSpc>
                <a:spcPct val="90000"/>
              </a:lnSpc>
              <a:spcBef>
                <a:spcPts val="600"/>
              </a:spcBef>
              <a:buSzTx/>
              <a:buFont typeface="Wingdings"/>
              <a:buNone/>
              <a:defRPr sz="2800">
                <a:latin typeface="HebrewTh"/>
                <a:ea typeface="HebrewTh"/>
                <a:cs typeface="HebrewTh"/>
                <a:sym typeface="HebrewTh"/>
              </a:defRPr>
            </a:pPr>
            <a:r>
              <a:rPr dirty="0"/>
              <a:t>		</a:t>
            </a:r>
            <a:r>
              <a:rPr dirty="0" err="1">
                <a:solidFill>
                  <a:srgbClr val="FFFFCC"/>
                </a:solidFill>
                <a:effectLst>
                  <a:outerShdw blurRad="38100" dist="38100" dir="2700000" rotWithShape="0">
                    <a:srgbClr val="000000">
                      <a:alpha val="43137"/>
                    </a:srgbClr>
                  </a:outerShdw>
                </a:effectLst>
                <a:latin typeface="Arial"/>
                <a:ea typeface="Arial"/>
                <a:cs typeface="Arial"/>
                <a:sym typeface="Arial"/>
              </a:rPr>
              <a:t>מצבות</a:t>
            </a:r>
            <a:r>
              <a:rPr dirty="0">
                <a:effectLst>
                  <a:outerShdw blurRad="38100" dist="38100" dir="2700000" rotWithShape="0">
                    <a:srgbClr val="FFFFFF"/>
                  </a:outerShdw>
                </a:effectLst>
                <a:latin typeface="Agency FB"/>
                <a:ea typeface="Agency FB"/>
                <a:cs typeface="Agency FB"/>
                <a:sym typeface="Agency FB"/>
              </a:rPr>
              <a:t> </a:t>
            </a:r>
            <a:r>
              <a:rPr dirty="0">
                <a:latin typeface="Agency FB"/>
                <a:ea typeface="Agency FB"/>
                <a:cs typeface="Agency FB"/>
                <a:sym typeface="Agency FB"/>
              </a:rPr>
              <a:t>(</a:t>
            </a:r>
            <a:r>
              <a:rPr dirty="0" err="1">
                <a:latin typeface="Agency FB"/>
                <a:ea typeface="Agency FB"/>
                <a:cs typeface="Agency FB"/>
                <a:sym typeface="Agency FB"/>
              </a:rPr>
              <a:t>matstsebot</a:t>
            </a:r>
            <a:r>
              <a:rPr dirty="0">
                <a:latin typeface="Agency FB"/>
                <a:ea typeface="Agency FB"/>
                <a:cs typeface="Agency FB"/>
                <a:sym typeface="Agency FB"/>
              </a:rPr>
              <a:t> = </a:t>
            </a:r>
            <a:r>
              <a:rPr dirty="0" err="1">
                <a:latin typeface="Agency FB"/>
                <a:ea typeface="Agency FB"/>
                <a:cs typeface="Agency FB"/>
                <a:sym typeface="Agency FB"/>
              </a:rPr>
              <a:t>pilares</a:t>
            </a:r>
            <a:r>
              <a:rPr dirty="0">
                <a:latin typeface="Agency FB"/>
                <a:ea typeface="Agency FB"/>
                <a:cs typeface="Agency FB"/>
                <a:sym typeface="Agency FB"/>
              </a:rPr>
              <a:t> </a:t>
            </a:r>
            <a:r>
              <a:rPr dirty="0" err="1">
                <a:latin typeface="Agency FB"/>
                <a:ea typeface="Agency FB"/>
                <a:cs typeface="Agency FB"/>
                <a:sym typeface="Agency FB"/>
              </a:rPr>
              <a:t>fálicos</a:t>
            </a:r>
            <a:r>
              <a:rPr dirty="0">
                <a:latin typeface="Agency FB"/>
                <a:ea typeface="Agency FB"/>
                <a:cs typeface="Agency FB"/>
                <a:sym typeface="Agency FB"/>
              </a:rPr>
              <a:t>, </a:t>
            </a:r>
            <a:r>
              <a:rPr dirty="0" err="1">
                <a:latin typeface="Agency FB"/>
                <a:ea typeface="Agency FB"/>
                <a:cs typeface="Agency FB"/>
                <a:sym typeface="Agency FB"/>
              </a:rPr>
              <a:t>símbolos</a:t>
            </a:r>
            <a:r>
              <a:rPr dirty="0">
                <a:latin typeface="Agency FB"/>
                <a:ea typeface="Agency FB"/>
                <a:cs typeface="Agency FB"/>
                <a:sym typeface="Agency FB"/>
              </a:rPr>
              <a:t> </a:t>
            </a:r>
            <a:r>
              <a:rPr dirty="0" err="1">
                <a:latin typeface="Agency FB"/>
                <a:ea typeface="Agency FB"/>
                <a:cs typeface="Agency FB"/>
                <a:sym typeface="Agency FB"/>
              </a:rPr>
              <a:t>masculinos</a:t>
            </a:r>
            <a:r>
              <a:rPr dirty="0">
                <a:latin typeface="Agency FB"/>
                <a:ea typeface="Agency FB"/>
                <a:cs typeface="Agency FB"/>
                <a:sym typeface="Agency FB"/>
              </a:rPr>
              <a:t>)</a:t>
            </a:r>
          </a:p>
          <a:p>
            <a:pPr rtl="1">
              <a:lnSpc>
                <a:spcPct val="90000"/>
              </a:lnSpc>
              <a:spcBef>
                <a:spcPts val="600"/>
              </a:spcBef>
              <a:buSzTx/>
              <a:buFont typeface="Wingdings"/>
              <a:buNone/>
              <a:defRPr sz="2800">
                <a:latin typeface="HebrewTh"/>
                <a:ea typeface="HebrewTh"/>
                <a:cs typeface="HebrewTh"/>
                <a:sym typeface="HebrewTh"/>
              </a:defRPr>
            </a:pPr>
            <a:r>
              <a:rPr dirty="0"/>
              <a:t>	</a:t>
            </a:r>
            <a:r>
              <a:rPr dirty="0">
                <a:solidFill>
                  <a:srgbClr val="FFFFCC"/>
                </a:solidFill>
              </a:rPr>
              <a:t>	</a:t>
            </a:r>
            <a:r>
              <a:rPr dirty="0" err="1">
                <a:solidFill>
                  <a:srgbClr val="FFFFCC"/>
                </a:solidFill>
                <a:effectLst>
                  <a:outerShdw blurRad="38100" dist="38100" dir="2700000" rotWithShape="0">
                    <a:srgbClr val="000000"/>
                  </a:outerShdw>
                </a:effectLst>
                <a:latin typeface="Arial"/>
                <a:ea typeface="Arial"/>
                <a:cs typeface="Arial"/>
                <a:sym typeface="Arial"/>
              </a:rPr>
              <a:t>אשרה</a:t>
            </a:r>
            <a:r>
              <a:rPr dirty="0">
                <a:solidFill>
                  <a:srgbClr val="FFFF99"/>
                </a:solidFill>
                <a:latin typeface="Agency FB"/>
                <a:ea typeface="Agency FB"/>
                <a:cs typeface="Agency FB"/>
                <a:sym typeface="Agency FB"/>
              </a:rPr>
              <a:t> </a:t>
            </a:r>
            <a:r>
              <a:rPr dirty="0">
                <a:latin typeface="Agency FB"/>
                <a:ea typeface="Agency FB"/>
                <a:cs typeface="Agency FB"/>
                <a:sym typeface="Agency FB"/>
              </a:rPr>
              <a:t>(</a:t>
            </a:r>
            <a:r>
              <a:rPr dirty="0" err="1">
                <a:latin typeface="Agency FB"/>
                <a:ea typeface="Agency FB"/>
                <a:cs typeface="Agency FB"/>
                <a:sym typeface="Agency FB"/>
              </a:rPr>
              <a:t>asherah</a:t>
            </a:r>
            <a:r>
              <a:rPr dirty="0">
                <a:latin typeface="Agency FB"/>
                <a:ea typeface="Agency FB"/>
                <a:cs typeface="Agency FB"/>
                <a:sym typeface="Agency FB"/>
              </a:rPr>
              <a:t> = árbol </a:t>
            </a:r>
            <a:r>
              <a:rPr dirty="0" err="1">
                <a:latin typeface="Agency FB"/>
                <a:ea typeface="Agency FB"/>
                <a:cs typeface="Agency FB"/>
                <a:sym typeface="Agency FB"/>
              </a:rPr>
              <a:t>sagrado</a:t>
            </a:r>
            <a:r>
              <a:rPr dirty="0">
                <a:latin typeface="Agency FB"/>
                <a:ea typeface="Agency FB"/>
                <a:cs typeface="Agency FB"/>
                <a:sym typeface="Agency FB"/>
              </a:rPr>
              <a:t>, </a:t>
            </a:r>
            <a:r>
              <a:rPr dirty="0" err="1">
                <a:latin typeface="Agency FB"/>
                <a:ea typeface="Agency FB"/>
                <a:cs typeface="Agency FB"/>
                <a:sym typeface="Agency FB"/>
              </a:rPr>
              <a:t>símbolo</a:t>
            </a:r>
            <a:r>
              <a:rPr dirty="0">
                <a:latin typeface="Agency FB"/>
                <a:ea typeface="Agency FB"/>
                <a:cs typeface="Agency FB"/>
                <a:sym typeface="Agency FB"/>
              </a:rPr>
              <a:t> </a:t>
            </a:r>
            <a:r>
              <a:rPr dirty="0" err="1">
                <a:latin typeface="Agency FB"/>
                <a:ea typeface="Agency FB"/>
                <a:cs typeface="Agency FB"/>
                <a:sym typeface="Agency FB"/>
              </a:rPr>
              <a:t>femenino</a:t>
            </a:r>
            <a:r>
              <a:rPr dirty="0">
                <a:latin typeface="Agency FB"/>
                <a:ea typeface="Agency FB"/>
                <a:cs typeface="Agency FB"/>
                <a:sym typeface="Agency FB"/>
              </a:rPr>
              <a:t>)</a:t>
            </a:r>
          </a:p>
          <a:p>
            <a:pPr rtl="1">
              <a:lnSpc>
                <a:spcPct val="90000"/>
              </a:lnSpc>
              <a:spcBef>
                <a:spcPts val="600"/>
              </a:spcBef>
              <a:buSzTx/>
              <a:buFont typeface="Wingdings"/>
              <a:buNone/>
              <a:defRPr sz="2800">
                <a:latin typeface="HebrewTh"/>
                <a:ea typeface="HebrewTh"/>
                <a:cs typeface="HebrewTh"/>
                <a:sym typeface="HebrewTh"/>
              </a:defRPr>
            </a:pPr>
            <a:r>
              <a:rPr dirty="0"/>
              <a:t>		</a:t>
            </a:r>
            <a:r>
              <a:rPr dirty="0" err="1">
                <a:solidFill>
                  <a:srgbClr val="FFFFCC"/>
                </a:solidFill>
                <a:effectLst>
                  <a:outerShdw blurRad="38100" dist="38100" dir="2700000" rotWithShape="0">
                    <a:srgbClr val="000000"/>
                  </a:outerShdw>
                </a:effectLst>
                <a:latin typeface="Arial"/>
                <a:ea typeface="Arial"/>
                <a:cs typeface="Arial"/>
                <a:sym typeface="Arial"/>
              </a:rPr>
              <a:t>במות</a:t>
            </a:r>
            <a:r>
              <a:rPr dirty="0">
                <a:latin typeface="Agency FB"/>
                <a:ea typeface="Agency FB"/>
                <a:cs typeface="Agency FB"/>
                <a:sym typeface="Agency FB"/>
              </a:rPr>
              <a:t> (bamoth = </a:t>
            </a:r>
            <a:r>
              <a:rPr dirty="0" err="1">
                <a:latin typeface="Agency FB"/>
                <a:ea typeface="Agency FB"/>
                <a:cs typeface="Agency FB"/>
                <a:sym typeface="Agency FB"/>
              </a:rPr>
              <a:t>lugares</a:t>
            </a:r>
            <a:r>
              <a:rPr dirty="0">
                <a:latin typeface="Agency FB"/>
                <a:ea typeface="Agency FB"/>
                <a:cs typeface="Agency FB"/>
                <a:sym typeface="Agency FB"/>
              </a:rPr>
              <a:t> altos)</a:t>
            </a:r>
          </a:p>
        </p:txBody>
      </p:sp>
      <p:sp>
        <p:nvSpPr>
          <p:cNvPr id="5365" name="Line 4"/>
          <p:cNvSpPr/>
          <p:nvPr/>
        </p:nvSpPr>
        <p:spPr>
          <a:xfrm>
            <a:off x="3505200" y="2907136"/>
            <a:ext cx="5257800" cy="0"/>
          </a:xfrm>
          <a:prstGeom prst="line">
            <a:avLst/>
          </a:prstGeom>
          <a:ln w="28575">
            <a:solidFill>
              <a:srgbClr val="000000"/>
            </a:solidFill>
          </a:ln>
        </p:spPr>
        <p:txBody>
          <a:bodyPr lIns="45719" rIns="45719"/>
          <a:lstStyle/>
          <a:p>
            <a:endParaRPr/>
          </a:p>
        </p:txBody>
      </p:sp>
      <p:sp>
        <p:nvSpPr>
          <p:cNvPr id="5366" name="Line 5"/>
          <p:cNvSpPr/>
          <p:nvPr/>
        </p:nvSpPr>
        <p:spPr>
          <a:xfrm flipV="1">
            <a:off x="3505200" y="2602338"/>
            <a:ext cx="0" cy="304800"/>
          </a:xfrm>
          <a:prstGeom prst="line">
            <a:avLst/>
          </a:prstGeom>
          <a:ln w="28575">
            <a:solidFill>
              <a:srgbClr val="000000"/>
            </a:solidFill>
          </a:ln>
        </p:spPr>
        <p:txBody>
          <a:bodyPr lIns="45719" rIns="45719"/>
          <a:lstStyle/>
          <a:p>
            <a:endParaRPr/>
          </a:p>
        </p:txBody>
      </p:sp>
      <p:sp>
        <p:nvSpPr>
          <p:cNvPr id="5367" name="Line 6"/>
          <p:cNvSpPr/>
          <p:nvPr/>
        </p:nvSpPr>
        <p:spPr>
          <a:xfrm flipV="1">
            <a:off x="8763000" y="2593100"/>
            <a:ext cx="0" cy="304800"/>
          </a:xfrm>
          <a:prstGeom prst="line">
            <a:avLst/>
          </a:prstGeom>
          <a:ln w="28575">
            <a:solidFill>
              <a:srgbClr val="000000"/>
            </a:solidFill>
          </a:ln>
        </p:spPr>
        <p:txBody>
          <a:bodyPr lIns="45719" rIns="45719"/>
          <a:lstStyle/>
          <a:p>
            <a:endParaRPr/>
          </a:p>
        </p:txBody>
      </p:sp>
      <p:sp>
        <p:nvSpPr>
          <p:cNvPr id="5368" name="Line 7"/>
          <p:cNvSpPr/>
          <p:nvPr/>
        </p:nvSpPr>
        <p:spPr>
          <a:xfrm>
            <a:off x="6096000" y="2925608"/>
            <a:ext cx="0" cy="304800"/>
          </a:xfrm>
          <a:prstGeom prst="line">
            <a:avLst/>
          </a:prstGeom>
          <a:ln w="28575">
            <a:solidFill>
              <a:srgbClr val="000000"/>
            </a:solidFill>
          </a:ln>
        </p:spPr>
        <p:txBody>
          <a:bodyPr lIns="45719" rIns="45719"/>
          <a:lstStyle/>
          <a:p>
            <a:endParaRPr/>
          </a:p>
        </p:txBody>
      </p:sp>
      <p:sp>
        <p:nvSpPr>
          <p:cNvPr id="4" name="TextBox 3">
            <a:extLst>
              <a:ext uri="{FF2B5EF4-FFF2-40B4-BE49-F238E27FC236}">
                <a16:creationId xmlns:a16="http://schemas.microsoft.com/office/drawing/2014/main" id="{8BF5F287-B129-50B0-FFB9-AC475E30494B}"/>
              </a:ext>
            </a:extLst>
          </p:cNvPr>
          <p:cNvSpPr txBox="1"/>
          <p:nvPr/>
        </p:nvSpPr>
        <p:spPr>
          <a:xfrm>
            <a:off x="2743200" y="1239340"/>
            <a:ext cx="6557818"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he-IL" sz="2800" dirty="0">
                <a:solidFill>
                  <a:srgbClr val="FFFF00"/>
                </a:solidFill>
                <a:effectLst>
                  <a:outerShdw blurRad="38100" dist="38100" dir="2700000" algn="tl">
                    <a:srgbClr val="000000">
                      <a:alpha val="43137"/>
                    </a:srgbClr>
                  </a:outerShdw>
                </a:effectLst>
              </a:rPr>
              <a:t>אל      				  אשרה       </a:t>
            </a:r>
            <a:endParaRPr kumimoji="0" lang="en-US" sz="2800" i="0" u="none" strike="noStrike" cap="none" spc="0" normalizeH="0" baseline="0" dirty="0">
              <a:ln>
                <a:noFill/>
              </a:ln>
              <a:solidFill>
                <a:srgbClr val="FFFF00"/>
              </a:solidFill>
              <a:effectLst>
                <a:outerShdw blurRad="38100" dist="38100" dir="2700000" algn="tl">
                  <a:srgbClr val="000000">
                    <a:alpha val="43137"/>
                  </a:srgbClr>
                </a:outerShdw>
              </a:effectLst>
              <a:uFillTx/>
              <a:sym typeface="Gill Sans MT"/>
            </a:endParaRPr>
          </a:p>
        </p:txBody>
      </p:sp>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0" name="Rectangle 2"/>
          <p:cNvSpPr txBox="1">
            <a:spLocks noGrp="1"/>
          </p:cNvSpPr>
          <p:nvPr>
            <p:ph type="title"/>
          </p:nvPr>
        </p:nvSpPr>
        <p:spPr>
          <a:xfrm>
            <a:off x="6096000" y="252662"/>
            <a:ext cx="1953126" cy="794085"/>
          </a:xfrm>
          <a:prstGeom prst="rect">
            <a:avLst/>
          </a:prstGeom>
        </p:spPr>
        <p:txBody>
          <a:bodyPr/>
          <a:lstStyle>
            <a:lvl1pPr>
              <a:defRPr>
                <a:latin typeface="Lucida Bright"/>
                <a:ea typeface="Lucida Bright"/>
                <a:cs typeface="Lucida Bright"/>
                <a:sym typeface="Lucida Bright"/>
              </a:defRPr>
            </a:lvl1pPr>
          </a:lstStyle>
          <a:p>
            <a:r>
              <a:t>Ba’al</a:t>
            </a:r>
          </a:p>
        </p:txBody>
      </p:sp>
      <p:pic>
        <p:nvPicPr>
          <p:cNvPr id="5371" name="Picture 3" descr="Picture 3"/>
          <p:cNvPicPr>
            <a:picLocks noChangeAspect="1"/>
          </p:cNvPicPr>
          <p:nvPr/>
        </p:nvPicPr>
        <p:blipFill>
          <a:blip r:embed="rId2"/>
          <a:stretch>
            <a:fillRect/>
          </a:stretch>
        </p:blipFill>
        <p:spPr>
          <a:xfrm>
            <a:off x="-5390" y="0"/>
            <a:ext cx="2665415" cy="6858000"/>
          </a:xfrm>
          <a:prstGeom prst="rect">
            <a:avLst/>
          </a:prstGeom>
          <a:ln w="12700">
            <a:miter lim="400000"/>
          </a:ln>
        </p:spPr>
      </p:pic>
      <p:pic>
        <p:nvPicPr>
          <p:cNvPr id="5372" name="Picture 5" descr="Picture 5"/>
          <p:cNvPicPr>
            <a:picLocks noChangeAspect="1"/>
          </p:cNvPicPr>
          <p:nvPr/>
        </p:nvPicPr>
        <p:blipFill>
          <a:blip r:embed="rId3"/>
          <a:stretch>
            <a:fillRect/>
          </a:stretch>
        </p:blipFill>
        <p:spPr>
          <a:xfrm>
            <a:off x="9299612" y="495300"/>
            <a:ext cx="2759076" cy="5867400"/>
          </a:xfrm>
          <a:prstGeom prst="rect">
            <a:avLst/>
          </a:prstGeom>
          <a:ln w="12700">
            <a:miter lim="400000"/>
          </a:ln>
        </p:spPr>
      </p:pic>
      <p:sp>
        <p:nvSpPr>
          <p:cNvPr id="5373" name="Text Box 6"/>
          <p:cNvSpPr txBox="1"/>
          <p:nvPr/>
        </p:nvSpPr>
        <p:spPr>
          <a:xfrm>
            <a:off x="6129573" y="1165156"/>
            <a:ext cx="2880361" cy="1805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defRPr sz="2400">
                <a:latin typeface="Arial Narrow"/>
                <a:ea typeface="Arial Narrow"/>
                <a:cs typeface="Arial Narrow"/>
                <a:sym typeface="Arial Narrow"/>
              </a:defRPr>
            </a:lvl1pPr>
          </a:lstStyle>
          <a:p>
            <a:r>
              <a:t>Ba’al, the Canaanite god of storm, was usually depicted with a conical hat and often with an upraised “smiting” hand.</a:t>
            </a:r>
          </a:p>
        </p:txBody>
      </p:sp>
      <p:pic>
        <p:nvPicPr>
          <p:cNvPr id="5374" name="Picture 8" descr="Picture 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892388" y="1067015"/>
            <a:ext cx="3063875" cy="4856532"/>
          </a:xfrm>
          <a:prstGeom prst="rect">
            <a:avLst/>
          </a:prstGeom>
          <a:ln w="12700">
            <a:miter lim="400000"/>
          </a:ln>
        </p:spPr>
      </p:pic>
      <p:sp>
        <p:nvSpPr>
          <p:cNvPr id="5375" name="Text Box 6"/>
          <p:cNvSpPr txBox="1"/>
          <p:nvPr/>
        </p:nvSpPr>
        <p:spPr>
          <a:xfrm>
            <a:off x="6142065" y="3426171"/>
            <a:ext cx="2880361" cy="283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defRPr sz="2400">
                <a:solidFill>
                  <a:srgbClr val="FF0000"/>
                </a:solidFill>
                <a:latin typeface="Arial Narrow"/>
                <a:ea typeface="Arial Narrow"/>
                <a:cs typeface="Arial Narrow"/>
                <a:sym typeface="Arial Narrow"/>
              </a:defRPr>
            </a:lvl1pPr>
          </a:lstStyle>
          <a:p>
            <a:r>
              <a:t>Ba'al, el dios cananeo de la tormenta, generalmente era representado con un sombrero cónico y, a menudo, con una mano levantada para "golpear".</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7" name="Rectangle 6"/>
          <p:cNvSpPr txBox="1">
            <a:spLocks noGrp="1"/>
          </p:cNvSpPr>
          <p:nvPr>
            <p:ph type="title"/>
          </p:nvPr>
        </p:nvSpPr>
        <p:spPr>
          <a:xfrm>
            <a:off x="397041" y="152400"/>
            <a:ext cx="11417969" cy="1295400"/>
          </a:xfrm>
          <a:prstGeom prst="rect">
            <a:avLst/>
          </a:prstGeom>
        </p:spPr>
        <p:txBody>
          <a:bodyPr>
            <a:normAutofit fontScale="90000"/>
          </a:bodyPr>
          <a:lstStyle/>
          <a:p>
            <a:pPr defTabSz="868680">
              <a:defRPr sz="4180">
                <a:latin typeface="Impact"/>
                <a:ea typeface="Impact"/>
                <a:cs typeface="Impact"/>
                <a:sym typeface="Impact"/>
              </a:defRPr>
            </a:pPr>
            <a:r>
              <a:t>Standing Stones</a:t>
            </a:r>
            <a:r>
              <a:rPr sz="3800"/>
              <a:t> </a:t>
            </a:r>
            <a:r>
              <a:rPr sz="3800" i="1">
                <a:latin typeface="Times New Roman"/>
                <a:ea typeface="Times New Roman"/>
                <a:cs typeface="Times New Roman"/>
                <a:sym typeface="Times New Roman"/>
              </a:rPr>
              <a:t>(matstsebot) </a:t>
            </a:r>
            <a:r>
              <a:rPr sz="3800">
                <a:latin typeface="Times New Roman"/>
                <a:ea typeface="Times New Roman"/>
                <a:cs typeface="Times New Roman"/>
                <a:sym typeface="Times New Roman"/>
              </a:rPr>
              <a:t>were often phallic symbols for the Ba’al cult</a:t>
            </a:r>
          </a:p>
        </p:txBody>
      </p:sp>
      <p:pic>
        <p:nvPicPr>
          <p:cNvPr id="5378" name="Picture 10" descr="Picture 10"/>
          <p:cNvPicPr>
            <a:picLocks noChangeAspect="1"/>
          </p:cNvPicPr>
          <p:nvPr/>
        </p:nvPicPr>
        <p:blipFill>
          <a:blip r:embed="rId2"/>
          <a:stretch>
            <a:fillRect/>
          </a:stretch>
        </p:blipFill>
        <p:spPr>
          <a:xfrm>
            <a:off x="184737" y="1524000"/>
            <a:ext cx="3375026" cy="5181600"/>
          </a:xfrm>
          <a:prstGeom prst="rect">
            <a:avLst/>
          </a:prstGeom>
          <a:ln w="12700">
            <a:miter lim="400000"/>
          </a:ln>
        </p:spPr>
      </p:pic>
      <p:pic>
        <p:nvPicPr>
          <p:cNvPr id="5379" name="Picture 11" descr="Picture 11"/>
          <p:cNvPicPr>
            <a:picLocks noChangeAspect="1"/>
          </p:cNvPicPr>
          <p:nvPr/>
        </p:nvPicPr>
        <p:blipFill>
          <a:blip r:embed="rId3"/>
          <a:stretch>
            <a:fillRect/>
          </a:stretch>
        </p:blipFill>
        <p:spPr>
          <a:xfrm>
            <a:off x="6673263" y="1533525"/>
            <a:ext cx="5334001" cy="5172075"/>
          </a:xfrm>
          <a:prstGeom prst="rect">
            <a:avLst/>
          </a:prstGeom>
          <a:ln w="12700">
            <a:miter lim="400000"/>
          </a:ln>
        </p:spPr>
      </p:pic>
      <p:sp>
        <p:nvSpPr>
          <p:cNvPr id="5380" name="Text Box 12"/>
          <p:cNvSpPr txBox="1"/>
          <p:nvPr/>
        </p:nvSpPr>
        <p:spPr>
          <a:xfrm>
            <a:off x="3653609" y="1533525"/>
            <a:ext cx="2881946" cy="1120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defRPr sz="2400" b="1">
                <a:latin typeface="Arial Narrow"/>
                <a:ea typeface="Arial Narrow"/>
                <a:cs typeface="Arial Narrow"/>
                <a:sym typeface="Arial Narrow"/>
              </a:defRPr>
            </a:lvl1pPr>
          </a:lstStyle>
          <a:p>
            <a:r>
              <a:t>Pillar excavated at Tirzah (condemned in Dt. 12:1-3; Mic. 5:13-14)</a:t>
            </a:r>
          </a:p>
        </p:txBody>
      </p:sp>
      <p:sp>
        <p:nvSpPr>
          <p:cNvPr id="5381" name="Text Box 13"/>
          <p:cNvSpPr txBox="1"/>
          <p:nvPr/>
        </p:nvSpPr>
        <p:spPr>
          <a:xfrm>
            <a:off x="3605482" y="3950370"/>
            <a:ext cx="2930074" cy="1463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spcBef>
                <a:spcPts val="1400"/>
              </a:spcBef>
              <a:defRPr sz="2400" b="1">
                <a:latin typeface="Arial Narrow"/>
                <a:ea typeface="Arial Narrow"/>
                <a:cs typeface="Arial Narrow"/>
                <a:sym typeface="Arial Narrow"/>
              </a:defRPr>
            </a:lvl1pPr>
          </a:lstStyle>
          <a:p>
            <a:r>
              <a:t>Standing stones, the two largest more than 10’ tall, were excavated at the Gezer high place.</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5378"/>
                                        </p:tgtEl>
                                        <p:attrNameLst>
                                          <p:attrName>style.visibility</p:attrName>
                                        </p:attrNameLst>
                                      </p:cBhvr>
                                      <p:to>
                                        <p:strVal val="visible"/>
                                      </p:to>
                                    </p:set>
                                    <p:animEffect transition="in" filter="fade">
                                      <p:cBhvr>
                                        <p:cTn id="7" dur="500"/>
                                        <p:tgtEl>
                                          <p:spTgt spid="5378"/>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5380"/>
                                        </p:tgtEl>
                                        <p:attrNameLst>
                                          <p:attrName>style.visibility</p:attrName>
                                        </p:attrNameLst>
                                      </p:cBhvr>
                                      <p:to>
                                        <p:strVal val="visible"/>
                                      </p:to>
                                    </p:set>
                                    <p:animEffect transition="in" filter="fade">
                                      <p:cBhvr>
                                        <p:cTn id="11" dur="500"/>
                                        <p:tgtEl>
                                          <p:spTgt spid="538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3" nodeType="clickEffect">
                                  <p:stCondLst>
                                    <p:cond delay="0"/>
                                  </p:stCondLst>
                                  <p:iterate>
                                    <p:tmAbs val="0"/>
                                  </p:iterate>
                                  <p:childTnLst>
                                    <p:set>
                                      <p:cBhvr>
                                        <p:cTn id="15" fill="hold"/>
                                        <p:tgtEl>
                                          <p:spTgt spid="5379"/>
                                        </p:tgtEl>
                                        <p:attrNameLst>
                                          <p:attrName>style.visibility</p:attrName>
                                        </p:attrNameLst>
                                      </p:cBhvr>
                                      <p:to>
                                        <p:strVal val="visible"/>
                                      </p:to>
                                    </p:set>
                                    <p:animEffect transition="in" filter="fade">
                                      <p:cBhvr>
                                        <p:cTn id="16" dur="500"/>
                                        <p:tgtEl>
                                          <p:spTgt spid="5379"/>
                                        </p:tgtEl>
                                      </p:cBhvr>
                                    </p:animEffect>
                                  </p:childTnLst>
                                </p:cTn>
                              </p:par>
                            </p:childTnLst>
                          </p:cTn>
                        </p:par>
                        <p:par>
                          <p:cTn id="17" fill="hold">
                            <p:stCondLst>
                              <p:cond delay="500"/>
                            </p:stCondLst>
                            <p:childTnLst>
                              <p:par>
                                <p:cTn id="18" presetID="10" presetClass="entr" fill="hold" grpId="4" nodeType="afterEffect">
                                  <p:stCondLst>
                                    <p:cond delay="0"/>
                                  </p:stCondLst>
                                  <p:iterate>
                                    <p:tmAbs val="0"/>
                                  </p:iterate>
                                  <p:childTnLst>
                                    <p:set>
                                      <p:cBhvr>
                                        <p:cTn id="19" fill="hold"/>
                                        <p:tgtEl>
                                          <p:spTgt spid="5381"/>
                                        </p:tgtEl>
                                        <p:attrNameLst>
                                          <p:attrName>style.visibility</p:attrName>
                                        </p:attrNameLst>
                                      </p:cBhvr>
                                      <p:to>
                                        <p:strVal val="visible"/>
                                      </p:to>
                                    </p:set>
                                    <p:animEffect transition="in" filter="fade">
                                      <p:cBhvr>
                                        <p:cTn id="20" dur="500"/>
                                        <p:tgtEl>
                                          <p:spTgt spid="5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8" grpId="1" animBg="1" advAuto="0"/>
      <p:bldP spid="5379" grpId="3" animBg="1" advAuto="0"/>
      <p:bldP spid="5380" grpId="2" animBg="1" advAuto="0"/>
      <p:bldP spid="5381" grpId="4" animBg="1" advAuto="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3" name="Rectangle 6"/>
          <p:cNvSpPr txBox="1">
            <a:spLocks noGrp="1"/>
          </p:cNvSpPr>
          <p:nvPr>
            <p:ph type="title"/>
          </p:nvPr>
        </p:nvSpPr>
        <p:spPr>
          <a:xfrm>
            <a:off x="397041" y="152400"/>
            <a:ext cx="11417969" cy="1295400"/>
          </a:xfrm>
          <a:prstGeom prst="rect">
            <a:avLst/>
          </a:prstGeom>
        </p:spPr>
        <p:txBody>
          <a:bodyPr>
            <a:normAutofit fontScale="90000"/>
          </a:bodyPr>
          <a:lstStyle/>
          <a:p>
            <a:pPr defTabSz="868680">
              <a:defRPr sz="4180">
                <a:latin typeface="Impact"/>
                <a:ea typeface="Impact"/>
                <a:cs typeface="Impact"/>
                <a:sym typeface="Impact"/>
              </a:defRPr>
            </a:pPr>
            <a:r>
              <a:t>Las Piedras Erguidas</a:t>
            </a:r>
            <a:r>
              <a:rPr sz="3800"/>
              <a:t> </a:t>
            </a:r>
            <a:r>
              <a:rPr sz="3800" i="1">
                <a:latin typeface="Times New Roman"/>
                <a:ea typeface="Times New Roman"/>
                <a:cs typeface="Times New Roman"/>
                <a:sym typeface="Times New Roman"/>
              </a:rPr>
              <a:t>(matstsebot) </a:t>
            </a:r>
            <a:r>
              <a:rPr sz="3800">
                <a:latin typeface="Times New Roman"/>
                <a:ea typeface="Times New Roman"/>
                <a:cs typeface="Times New Roman"/>
                <a:sym typeface="Times New Roman"/>
              </a:rPr>
              <a:t>eran a menudo símbolos fálicos del culto a Ba'al</a:t>
            </a:r>
          </a:p>
        </p:txBody>
      </p:sp>
      <p:pic>
        <p:nvPicPr>
          <p:cNvPr id="5384" name="Picture 10" descr="Picture 10"/>
          <p:cNvPicPr>
            <a:picLocks noChangeAspect="1"/>
          </p:cNvPicPr>
          <p:nvPr/>
        </p:nvPicPr>
        <p:blipFill>
          <a:blip r:embed="rId2"/>
          <a:stretch>
            <a:fillRect/>
          </a:stretch>
        </p:blipFill>
        <p:spPr>
          <a:xfrm>
            <a:off x="184737" y="1524000"/>
            <a:ext cx="3375026" cy="5181600"/>
          </a:xfrm>
          <a:prstGeom prst="rect">
            <a:avLst/>
          </a:prstGeom>
          <a:ln w="12700">
            <a:miter lim="400000"/>
          </a:ln>
        </p:spPr>
      </p:pic>
      <p:pic>
        <p:nvPicPr>
          <p:cNvPr id="5385" name="Picture 11" descr="Picture 11"/>
          <p:cNvPicPr>
            <a:picLocks noChangeAspect="1"/>
          </p:cNvPicPr>
          <p:nvPr/>
        </p:nvPicPr>
        <p:blipFill>
          <a:blip r:embed="rId3"/>
          <a:stretch>
            <a:fillRect/>
          </a:stretch>
        </p:blipFill>
        <p:spPr>
          <a:xfrm>
            <a:off x="6673263" y="1533525"/>
            <a:ext cx="5334001" cy="5172075"/>
          </a:xfrm>
          <a:prstGeom prst="rect">
            <a:avLst/>
          </a:prstGeom>
          <a:ln w="12700">
            <a:miter lim="400000"/>
          </a:ln>
        </p:spPr>
      </p:pic>
      <p:sp>
        <p:nvSpPr>
          <p:cNvPr id="5386" name="Text Box 12"/>
          <p:cNvSpPr txBox="1"/>
          <p:nvPr/>
        </p:nvSpPr>
        <p:spPr>
          <a:xfrm>
            <a:off x="3653609" y="1533525"/>
            <a:ext cx="2881946" cy="1120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defRPr sz="2400" b="1">
                <a:latin typeface="Arial Narrow"/>
                <a:ea typeface="Arial Narrow"/>
                <a:cs typeface="Arial Narrow"/>
                <a:sym typeface="Arial Narrow"/>
              </a:defRPr>
            </a:lvl1pPr>
          </a:lstStyle>
          <a:p>
            <a:r>
              <a:t>Pilar excavado en Tirsa (condenado en Dt. 12:1-3; Miq. 5:13-14)</a:t>
            </a:r>
          </a:p>
        </p:txBody>
      </p:sp>
      <p:sp>
        <p:nvSpPr>
          <p:cNvPr id="5387" name="Text Box 13"/>
          <p:cNvSpPr txBox="1"/>
          <p:nvPr/>
        </p:nvSpPr>
        <p:spPr>
          <a:xfrm>
            <a:off x="3605482" y="3950370"/>
            <a:ext cx="2930074" cy="2148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spcBef>
                <a:spcPts val="1400"/>
              </a:spcBef>
              <a:defRPr sz="2400" b="1">
                <a:latin typeface="Arial Narrow"/>
                <a:ea typeface="Arial Narrow"/>
                <a:cs typeface="Arial Narrow"/>
                <a:sym typeface="Arial Narrow"/>
              </a:defRPr>
            </a:lvl1pPr>
          </a:lstStyle>
          <a:p>
            <a:r>
              <a:t>En el lugar alto de Gezer se excavaron piedras verticales, las dos más grandes, de más de 3 metros de altura.</a:t>
            </a:r>
          </a:p>
        </p:txBody>
      </p:sp>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9" name="Rectangle 2"/>
          <p:cNvSpPr txBox="1">
            <a:spLocks noGrp="1"/>
          </p:cNvSpPr>
          <p:nvPr>
            <p:ph type="title"/>
          </p:nvPr>
        </p:nvSpPr>
        <p:spPr>
          <a:xfrm>
            <a:off x="1676400" y="152400"/>
            <a:ext cx="8229600" cy="1143000"/>
          </a:xfrm>
          <a:prstGeom prst="rect">
            <a:avLst/>
          </a:prstGeom>
        </p:spPr>
        <p:txBody>
          <a:bodyPr/>
          <a:lstStyle/>
          <a:p>
            <a:pPr defTabSz="859536">
              <a:defRPr sz="3384">
                <a:latin typeface="Lucida Bright"/>
                <a:ea typeface="Lucida Bright"/>
                <a:cs typeface="Lucida Bright"/>
                <a:sym typeface="Lucida Bright"/>
              </a:defRPr>
            </a:pPr>
            <a:r>
              <a:t>Fertility Worship </a:t>
            </a:r>
            <a:br/>
            <a:r>
              <a:t>and the Period of Israel</a:t>
            </a:r>
          </a:p>
        </p:txBody>
      </p:sp>
      <p:pic>
        <p:nvPicPr>
          <p:cNvPr id="5390" name="Picture 3" descr="Picture 3"/>
          <p:cNvPicPr>
            <a:picLocks noChangeAspect="1"/>
          </p:cNvPicPr>
          <p:nvPr/>
        </p:nvPicPr>
        <p:blipFill>
          <a:blip r:embed="rId2"/>
          <a:stretch>
            <a:fillRect/>
          </a:stretch>
        </p:blipFill>
        <p:spPr>
          <a:xfrm>
            <a:off x="1676400" y="1447800"/>
            <a:ext cx="3505200" cy="5257800"/>
          </a:xfrm>
          <a:prstGeom prst="rect">
            <a:avLst/>
          </a:prstGeom>
          <a:ln w="12700">
            <a:miter lim="400000"/>
          </a:ln>
        </p:spPr>
      </p:pic>
      <p:pic>
        <p:nvPicPr>
          <p:cNvPr id="5391" name="Picture 4" descr="Picture 4"/>
          <p:cNvPicPr>
            <a:picLocks noChangeAspect="1"/>
          </p:cNvPicPr>
          <p:nvPr/>
        </p:nvPicPr>
        <p:blipFill>
          <a:blip r:embed="rId3"/>
          <a:stretch>
            <a:fillRect/>
          </a:stretch>
        </p:blipFill>
        <p:spPr>
          <a:xfrm>
            <a:off x="5257800" y="2819400"/>
            <a:ext cx="5334000" cy="3352800"/>
          </a:xfrm>
          <a:prstGeom prst="rect">
            <a:avLst/>
          </a:prstGeom>
          <a:ln w="12700">
            <a:miter lim="400000"/>
          </a:ln>
        </p:spPr>
      </p:pic>
      <p:sp>
        <p:nvSpPr>
          <p:cNvPr id="5392" name="Text Box 5"/>
          <p:cNvSpPr txBox="1"/>
          <p:nvPr/>
        </p:nvSpPr>
        <p:spPr>
          <a:xfrm>
            <a:off x="5379720" y="6172201"/>
            <a:ext cx="5090160" cy="383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1">
                <a:latin typeface="Arial Narrow"/>
                <a:ea typeface="Arial Narrow"/>
                <a:cs typeface="Arial Narrow"/>
                <a:sym typeface="Arial Narrow"/>
              </a:defRPr>
            </a:lvl1pPr>
          </a:lstStyle>
          <a:p>
            <a:r>
              <a:t>Asherah figurines from Israel’s Iron Age</a:t>
            </a:r>
          </a:p>
        </p:txBody>
      </p:sp>
      <p:sp>
        <p:nvSpPr>
          <p:cNvPr id="5393" name="Text Box 6"/>
          <p:cNvSpPr txBox="1"/>
          <p:nvPr/>
        </p:nvSpPr>
        <p:spPr>
          <a:xfrm>
            <a:off x="5227320" y="1812925"/>
            <a:ext cx="5090160" cy="383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1">
                <a:latin typeface="Arial Narrow"/>
                <a:ea typeface="Arial Narrow"/>
                <a:cs typeface="Arial Narrow"/>
                <a:sym typeface="Arial Narrow"/>
              </a:defRPr>
            </a:lvl1pPr>
          </a:lstStyle>
          <a:p>
            <a:r>
              <a:t>Late Bronze Age Canaanite female deity figurines </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5390"/>
                                        </p:tgtEl>
                                        <p:attrNameLst>
                                          <p:attrName>style.visibility</p:attrName>
                                        </p:attrNameLst>
                                      </p:cBhvr>
                                      <p:to>
                                        <p:strVal val="visible"/>
                                      </p:to>
                                    </p:set>
                                    <p:animEffect transition="in" filter="fade">
                                      <p:cBhvr>
                                        <p:cTn id="7" dur="500"/>
                                        <p:tgtEl>
                                          <p:spTgt spid="5390"/>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5393"/>
                                        </p:tgtEl>
                                        <p:attrNameLst>
                                          <p:attrName>style.visibility</p:attrName>
                                        </p:attrNameLst>
                                      </p:cBhvr>
                                      <p:to>
                                        <p:strVal val="visible"/>
                                      </p:to>
                                    </p:set>
                                    <p:animEffect transition="in" filter="fade">
                                      <p:cBhvr>
                                        <p:cTn id="11" dur="500"/>
                                        <p:tgtEl>
                                          <p:spTgt spid="539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fill="hold" grpId="3" nodeType="clickEffect">
                                  <p:stCondLst>
                                    <p:cond delay="0"/>
                                  </p:stCondLst>
                                  <p:iterate>
                                    <p:tmAbs val="0"/>
                                  </p:iterate>
                                  <p:childTnLst>
                                    <p:set>
                                      <p:cBhvr>
                                        <p:cTn id="15" fill="hold"/>
                                        <p:tgtEl>
                                          <p:spTgt spid="5391"/>
                                        </p:tgtEl>
                                        <p:attrNameLst>
                                          <p:attrName>style.visibility</p:attrName>
                                        </p:attrNameLst>
                                      </p:cBhvr>
                                      <p:to>
                                        <p:strVal val="visible"/>
                                      </p:to>
                                    </p:set>
                                    <p:animEffect transition="in" filter="fade">
                                      <p:cBhvr>
                                        <p:cTn id="16" dur="500"/>
                                        <p:tgtEl>
                                          <p:spTgt spid="5391"/>
                                        </p:tgtEl>
                                      </p:cBhvr>
                                    </p:animEffect>
                                  </p:childTnLst>
                                </p:cTn>
                              </p:par>
                            </p:childTnLst>
                          </p:cTn>
                        </p:par>
                        <p:par>
                          <p:cTn id="17" fill="hold">
                            <p:stCondLst>
                              <p:cond delay="500"/>
                            </p:stCondLst>
                            <p:childTnLst>
                              <p:par>
                                <p:cTn id="18" presetID="10" presetClass="entr" fill="hold" grpId="4" nodeType="afterEffect">
                                  <p:stCondLst>
                                    <p:cond delay="0"/>
                                  </p:stCondLst>
                                  <p:iterate>
                                    <p:tmAbs val="0"/>
                                  </p:iterate>
                                  <p:childTnLst>
                                    <p:set>
                                      <p:cBhvr>
                                        <p:cTn id="19" fill="hold"/>
                                        <p:tgtEl>
                                          <p:spTgt spid="5392"/>
                                        </p:tgtEl>
                                        <p:attrNameLst>
                                          <p:attrName>style.visibility</p:attrName>
                                        </p:attrNameLst>
                                      </p:cBhvr>
                                      <p:to>
                                        <p:strVal val="visible"/>
                                      </p:to>
                                    </p:set>
                                    <p:animEffect transition="in" filter="fade">
                                      <p:cBhvr>
                                        <p:cTn id="20" dur="500"/>
                                        <p:tgtEl>
                                          <p:spTgt spid="5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0" grpId="1" animBg="1" advAuto="0"/>
      <p:bldP spid="5391" grpId="3" animBg="1" advAuto="0"/>
      <p:bldP spid="5392" grpId="4" animBg="1" advAuto="0"/>
      <p:bldP spid="5393" grpId="2"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0" name="Rectangle 2"/>
          <p:cNvSpPr txBox="1">
            <a:spLocks noGrp="1"/>
          </p:cNvSpPr>
          <p:nvPr>
            <p:ph type="title"/>
          </p:nvPr>
        </p:nvSpPr>
        <p:spPr>
          <a:xfrm rot="16200000">
            <a:off x="-2413000" y="3124200"/>
            <a:ext cx="6731000" cy="609600"/>
          </a:xfrm>
          <a:prstGeom prst="rect">
            <a:avLst/>
          </a:prstGeom>
        </p:spPr>
        <p:txBody>
          <a:bodyPr/>
          <a:lstStyle/>
          <a:p>
            <a:pPr marR="0" algn="ctr">
              <a:defRPr sz="2800" b="0" cap="none" spc="-100">
                <a:latin typeface="Book Antiqua"/>
                <a:ea typeface="Book Antiqua"/>
                <a:cs typeface="Book Antiqua"/>
                <a:sym typeface="Book Antiqua"/>
              </a:defRPr>
            </a:pPr>
            <a:r>
              <a:t>The Isaiah Scroll (Dead Sea Scrolls, 1QIsa</a:t>
            </a:r>
            <a:r>
              <a:rPr baseline="30000"/>
              <a:t>a</a:t>
            </a:r>
            <a:r>
              <a:t>)</a:t>
            </a:r>
          </a:p>
        </p:txBody>
      </p:sp>
      <p:pic>
        <p:nvPicPr>
          <p:cNvPr id="4761" name="Picture 3" descr="Picture 3"/>
          <p:cNvPicPr>
            <a:picLocks noChangeAspect="1"/>
          </p:cNvPicPr>
          <p:nvPr/>
        </p:nvPicPr>
        <p:blipFill>
          <a:blip r:embed="rId2"/>
          <a:stretch>
            <a:fillRect/>
          </a:stretch>
        </p:blipFill>
        <p:spPr>
          <a:xfrm>
            <a:off x="2008052" y="0"/>
            <a:ext cx="10188827" cy="6858000"/>
          </a:xfrm>
          <a:prstGeom prst="rect">
            <a:avLst/>
          </a:prstGeom>
          <a:ln w="12700">
            <a:miter lim="400000"/>
          </a:ln>
        </p:spPr>
      </p:pic>
      <p:sp>
        <p:nvSpPr>
          <p:cNvPr id="4762" name="Slide Number Placeholder 1"/>
          <p:cNvSpPr txBox="1">
            <a:spLocks noGrp="1"/>
          </p:cNvSpPr>
          <p:nvPr>
            <p:ph type="sldNum" sz="quarter" idx="2"/>
          </p:nvPr>
        </p:nvSpPr>
        <p:spPr>
          <a:xfrm>
            <a:off x="11480800" y="6512561"/>
            <a:ext cx="256540"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stStyle>
          <a:p>
            <a:fld id="{86CB4B4D-7CA3-9044-876B-883B54F8677D}" type="slidenum">
              <a:t>12</a:t>
            </a:fld>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4761"/>
                                        </p:tgtEl>
                                        <p:attrNameLst>
                                          <p:attrName>style.visibility</p:attrName>
                                        </p:attrNameLst>
                                      </p:cBhvr>
                                      <p:to>
                                        <p:strVal val="visible"/>
                                      </p:to>
                                    </p:set>
                                    <p:animEffect transition="in" filter="fade">
                                      <p:cBhvr>
                                        <p:cTn id="7" dur="500"/>
                                        <p:tgtEl>
                                          <p:spTgt spid="47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1" grpId="1" animBg="1" advAuto="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5" name="Rectangle 2"/>
          <p:cNvSpPr txBox="1">
            <a:spLocks noGrp="1"/>
          </p:cNvSpPr>
          <p:nvPr>
            <p:ph type="title"/>
          </p:nvPr>
        </p:nvSpPr>
        <p:spPr>
          <a:xfrm>
            <a:off x="1676400" y="152400"/>
            <a:ext cx="8229600" cy="1143000"/>
          </a:xfrm>
          <a:prstGeom prst="rect">
            <a:avLst/>
          </a:prstGeom>
        </p:spPr>
        <p:txBody>
          <a:bodyPr/>
          <a:lstStyle/>
          <a:p>
            <a:pPr defTabSz="859536">
              <a:defRPr sz="3384">
                <a:latin typeface="Lucida Bright"/>
                <a:ea typeface="Lucida Bright"/>
                <a:cs typeface="Lucida Bright"/>
                <a:sym typeface="Lucida Bright"/>
              </a:defRPr>
            </a:pPr>
            <a:r>
              <a:t>Adoración de Fertilidad</a:t>
            </a:r>
            <a:br/>
            <a:r>
              <a:t>y el Período de Israel</a:t>
            </a:r>
          </a:p>
        </p:txBody>
      </p:sp>
      <p:pic>
        <p:nvPicPr>
          <p:cNvPr id="5396" name="Picture 3" descr="Picture 3"/>
          <p:cNvPicPr>
            <a:picLocks noChangeAspect="1"/>
          </p:cNvPicPr>
          <p:nvPr/>
        </p:nvPicPr>
        <p:blipFill>
          <a:blip r:embed="rId2"/>
          <a:stretch>
            <a:fillRect/>
          </a:stretch>
        </p:blipFill>
        <p:spPr>
          <a:xfrm>
            <a:off x="1676400" y="1447800"/>
            <a:ext cx="3505200" cy="5257800"/>
          </a:xfrm>
          <a:prstGeom prst="rect">
            <a:avLst/>
          </a:prstGeom>
          <a:ln w="12700">
            <a:miter lim="400000"/>
          </a:ln>
        </p:spPr>
      </p:pic>
      <p:pic>
        <p:nvPicPr>
          <p:cNvPr id="5397" name="Picture 4" descr="Picture 4"/>
          <p:cNvPicPr>
            <a:picLocks noChangeAspect="1"/>
          </p:cNvPicPr>
          <p:nvPr/>
        </p:nvPicPr>
        <p:blipFill>
          <a:blip r:embed="rId3"/>
          <a:stretch>
            <a:fillRect/>
          </a:stretch>
        </p:blipFill>
        <p:spPr>
          <a:xfrm>
            <a:off x="5257800" y="2819400"/>
            <a:ext cx="5334000" cy="3352800"/>
          </a:xfrm>
          <a:prstGeom prst="rect">
            <a:avLst/>
          </a:prstGeom>
          <a:ln w="12700">
            <a:miter lim="400000"/>
          </a:ln>
        </p:spPr>
      </p:pic>
      <p:sp>
        <p:nvSpPr>
          <p:cNvPr id="5398" name="Text Box 5"/>
          <p:cNvSpPr txBox="1"/>
          <p:nvPr/>
        </p:nvSpPr>
        <p:spPr>
          <a:xfrm>
            <a:off x="5379720" y="6172201"/>
            <a:ext cx="5090160" cy="383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1">
                <a:latin typeface="Arial Narrow"/>
                <a:ea typeface="Arial Narrow"/>
                <a:cs typeface="Arial Narrow"/>
                <a:sym typeface="Arial Narrow"/>
              </a:defRPr>
            </a:lvl1pPr>
          </a:lstStyle>
          <a:p>
            <a:r>
              <a:t>Figurillas de Asera de la Edad del Hierro de Israel</a:t>
            </a:r>
          </a:p>
        </p:txBody>
      </p:sp>
      <p:sp>
        <p:nvSpPr>
          <p:cNvPr id="5399" name="Text Box 6"/>
          <p:cNvSpPr txBox="1"/>
          <p:nvPr/>
        </p:nvSpPr>
        <p:spPr>
          <a:xfrm>
            <a:off x="5227320" y="1812925"/>
            <a:ext cx="5090160"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1">
                <a:latin typeface="Arial Narrow"/>
                <a:ea typeface="Arial Narrow"/>
                <a:cs typeface="Arial Narrow"/>
                <a:sym typeface="Arial Narrow"/>
              </a:defRPr>
            </a:lvl1pPr>
          </a:lstStyle>
          <a:p>
            <a:r>
              <a:t>Figuras de deidades femeninas cananeas del final de la Edad del Bronce</a:t>
            </a:r>
          </a:p>
        </p:txBody>
      </p:sp>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1" name="Rectangle 2"/>
          <p:cNvSpPr txBox="1">
            <a:spLocks noGrp="1"/>
          </p:cNvSpPr>
          <p:nvPr>
            <p:ph type="title"/>
          </p:nvPr>
        </p:nvSpPr>
        <p:spPr>
          <a:xfrm>
            <a:off x="4032353" y="41222"/>
            <a:ext cx="6645442" cy="1395665"/>
          </a:xfrm>
          <a:prstGeom prst="rect">
            <a:avLst/>
          </a:prstGeom>
        </p:spPr>
        <p:txBody>
          <a:bodyPr/>
          <a:lstStyle/>
          <a:p>
            <a:pPr>
              <a:defRPr sz="3600">
                <a:latin typeface="Lucida Bright"/>
                <a:ea typeface="Lucida Bright"/>
                <a:cs typeface="Lucida Bright"/>
                <a:sym typeface="Lucida Bright"/>
              </a:defRPr>
            </a:pPr>
            <a:r>
              <a:t>Asherah Tree</a:t>
            </a:r>
            <a:br/>
            <a:r>
              <a:rPr sz="3200">
                <a:solidFill>
                  <a:srgbClr val="FF3300"/>
                </a:solidFill>
                <a:effectLst>
                  <a:outerShdw blurRad="38100" dist="38100" dir="2700000" rotWithShape="0">
                    <a:srgbClr val="000000"/>
                  </a:outerShdw>
                </a:effectLst>
                <a:latin typeface="Arial"/>
                <a:ea typeface="Arial"/>
                <a:cs typeface="Arial"/>
                <a:sym typeface="Arial"/>
              </a:rPr>
              <a:t>א</a:t>
            </a:r>
            <a:r>
              <a:rPr sz="3200">
                <a:solidFill>
                  <a:srgbClr val="FF0000"/>
                </a:solidFill>
                <a:effectLst>
                  <a:outerShdw blurRad="38100" dist="38100" dir="2700000" rotWithShape="0">
                    <a:srgbClr val="000000">
                      <a:alpha val="43137"/>
                    </a:srgbClr>
                  </a:outerShdw>
                </a:effectLst>
                <a:latin typeface="Arial"/>
                <a:ea typeface="Arial"/>
                <a:cs typeface="Arial"/>
                <a:sym typeface="Arial"/>
              </a:rPr>
              <a:t>שרה</a:t>
            </a:r>
            <a:r>
              <a:rPr sz="3200">
                <a:solidFill>
                  <a:srgbClr val="FFFF99"/>
                </a:solidFill>
                <a:latin typeface="Agency FB"/>
                <a:ea typeface="Agency FB"/>
                <a:cs typeface="Agency FB"/>
                <a:sym typeface="Agency FB"/>
              </a:rPr>
              <a:t> </a:t>
            </a:r>
            <a:r>
              <a:rPr sz="2400">
                <a:latin typeface="Agency FB"/>
                <a:ea typeface="Agency FB"/>
                <a:cs typeface="Agency FB"/>
                <a:sym typeface="Agency FB"/>
              </a:rPr>
              <a:t>(asherah = sacred tree, female symbol)</a:t>
            </a:r>
          </a:p>
        </p:txBody>
      </p:sp>
      <p:sp>
        <p:nvSpPr>
          <p:cNvPr id="5402" name="Rectangle 3"/>
          <p:cNvSpPr txBox="1">
            <a:spLocks noGrp="1"/>
          </p:cNvSpPr>
          <p:nvPr>
            <p:ph type="body" sz="quarter" idx="1"/>
          </p:nvPr>
        </p:nvSpPr>
        <p:spPr>
          <a:xfrm>
            <a:off x="4034852" y="1607694"/>
            <a:ext cx="7679764" cy="1865029"/>
          </a:xfrm>
          <a:prstGeom prst="rect">
            <a:avLst/>
          </a:prstGeom>
        </p:spPr>
        <p:txBody>
          <a:bodyPr/>
          <a:lstStyle/>
          <a:p>
            <a:pPr>
              <a:lnSpc>
                <a:spcPct val="90000"/>
              </a:lnSpc>
              <a:spcBef>
                <a:spcPts val="500"/>
              </a:spcBef>
              <a:buSzTx/>
              <a:buFont typeface="Wingdings"/>
              <a:buNone/>
              <a:defRPr sz="2200">
                <a:latin typeface="Arial Narrow"/>
                <a:ea typeface="Arial Narrow"/>
                <a:cs typeface="Arial Narrow"/>
                <a:sym typeface="Arial Narrow"/>
              </a:defRPr>
            </a:pPr>
            <a:r>
              <a:t>Sacred trees (</a:t>
            </a:r>
            <a:r>
              <a:rPr i="1"/>
              <a:t>asheroth</a:t>
            </a:r>
            <a:r>
              <a:t>) were associated with cult places throughout the Ancient Near East. They represented the female element in the fertility cults. Sometimes the sacred trees were ceremonially “grasped,” as in this ivory plaque from the 8</a:t>
            </a:r>
            <a:r>
              <a:rPr baseline="30000"/>
              <a:t>th</a:t>
            </a:r>
            <a:r>
              <a:t> century BC (Nimrud). </a:t>
            </a:r>
          </a:p>
        </p:txBody>
      </p:sp>
      <p:pic>
        <p:nvPicPr>
          <p:cNvPr id="5403" name="Picture 4" descr="Picture 4"/>
          <p:cNvPicPr>
            <a:picLocks noChangeAspect="1"/>
          </p:cNvPicPr>
          <p:nvPr/>
        </p:nvPicPr>
        <p:blipFill>
          <a:blip r:embed="rId2"/>
          <a:stretch>
            <a:fillRect/>
          </a:stretch>
        </p:blipFill>
        <p:spPr>
          <a:xfrm>
            <a:off x="866880" y="0"/>
            <a:ext cx="2708276" cy="6858000"/>
          </a:xfrm>
          <a:prstGeom prst="rect">
            <a:avLst/>
          </a:prstGeom>
          <a:ln w="12700">
            <a:miter lim="400000"/>
          </a:ln>
        </p:spPr>
      </p:pic>
      <p:sp>
        <p:nvSpPr>
          <p:cNvPr id="5404" name="Text Box 5"/>
          <p:cNvSpPr txBox="1"/>
          <p:nvPr/>
        </p:nvSpPr>
        <p:spPr>
          <a:xfrm>
            <a:off x="3848225" y="6280358"/>
            <a:ext cx="4829082" cy="320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900"/>
              </a:spcBef>
              <a:defRPr sz="1600">
                <a:latin typeface="Arial Narrow"/>
                <a:ea typeface="Arial Narrow"/>
                <a:cs typeface="Arial Narrow"/>
                <a:sym typeface="Arial Narrow"/>
              </a:defRPr>
            </a:lvl1pPr>
          </a:lstStyle>
          <a:p>
            <a:r>
              <a:t>British Museum, London (Museo Británico, Londres)</a:t>
            </a:r>
          </a:p>
        </p:txBody>
      </p:sp>
      <p:sp>
        <p:nvSpPr>
          <p:cNvPr id="5405" name="Rectangle 2"/>
          <p:cNvSpPr txBox="1"/>
          <p:nvPr/>
        </p:nvSpPr>
        <p:spPr>
          <a:xfrm>
            <a:off x="4053090" y="3258671"/>
            <a:ext cx="7446853" cy="11387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defRPr sz="3600">
                <a:solidFill>
                  <a:srgbClr val="420000"/>
                </a:solidFill>
                <a:latin typeface="Lucida Bright"/>
                <a:ea typeface="Lucida Bright"/>
                <a:cs typeface="Lucida Bright"/>
                <a:sym typeface="Lucida Bright"/>
              </a:defRPr>
            </a:pPr>
            <a:r>
              <a:rPr dirty="0">
                <a:solidFill>
                  <a:srgbClr val="002060"/>
                </a:solidFill>
              </a:rPr>
              <a:t>Árbol de </a:t>
            </a:r>
            <a:r>
              <a:rPr dirty="0" err="1">
                <a:solidFill>
                  <a:srgbClr val="002060"/>
                </a:solidFill>
              </a:rPr>
              <a:t>Asera</a:t>
            </a:r>
            <a:br>
              <a:rPr dirty="0"/>
            </a:br>
            <a:r>
              <a:rPr sz="3200" dirty="0" err="1">
                <a:solidFill>
                  <a:srgbClr val="FF3300"/>
                </a:solidFill>
                <a:effectLst>
                  <a:outerShdw blurRad="38100" dist="38100" dir="2700000" rotWithShape="0">
                    <a:srgbClr val="000000"/>
                  </a:outerShdw>
                </a:effectLst>
                <a:latin typeface="Arial"/>
                <a:ea typeface="Arial"/>
                <a:cs typeface="Arial"/>
                <a:sym typeface="Arial"/>
              </a:rPr>
              <a:t>א</a:t>
            </a:r>
            <a:r>
              <a:rPr sz="3200" dirty="0" err="1">
                <a:solidFill>
                  <a:srgbClr val="FF0000"/>
                </a:solidFill>
                <a:effectLst>
                  <a:outerShdw blurRad="38100" dist="38100" dir="2700000" rotWithShape="0">
                    <a:srgbClr val="000000">
                      <a:alpha val="43137"/>
                    </a:srgbClr>
                  </a:outerShdw>
                </a:effectLst>
                <a:latin typeface="Arial"/>
                <a:ea typeface="Arial"/>
                <a:cs typeface="Arial"/>
                <a:sym typeface="Arial"/>
              </a:rPr>
              <a:t>שרה</a:t>
            </a:r>
            <a:r>
              <a:rPr sz="3200" dirty="0">
                <a:solidFill>
                  <a:srgbClr val="FFFF99"/>
                </a:solidFill>
                <a:latin typeface="Agency FB"/>
                <a:ea typeface="Agency FB"/>
                <a:cs typeface="Agency FB"/>
                <a:sym typeface="Agency FB"/>
              </a:rPr>
              <a:t> </a:t>
            </a:r>
            <a:r>
              <a:rPr sz="2400" dirty="0">
                <a:solidFill>
                  <a:srgbClr val="002060"/>
                </a:solidFill>
                <a:latin typeface="Agency FB"/>
                <a:ea typeface="Agency FB"/>
                <a:cs typeface="Agency FB"/>
                <a:sym typeface="Agency FB"/>
              </a:rPr>
              <a:t>(</a:t>
            </a:r>
            <a:r>
              <a:rPr sz="2400" dirty="0" err="1">
                <a:solidFill>
                  <a:srgbClr val="002060"/>
                </a:solidFill>
                <a:latin typeface="Agency FB"/>
                <a:ea typeface="Agency FB"/>
                <a:cs typeface="Agency FB"/>
                <a:sym typeface="Agency FB"/>
              </a:rPr>
              <a:t>asherah</a:t>
            </a:r>
            <a:r>
              <a:rPr sz="2400" dirty="0">
                <a:solidFill>
                  <a:srgbClr val="002060"/>
                </a:solidFill>
                <a:latin typeface="Agency FB"/>
                <a:ea typeface="Agency FB"/>
                <a:cs typeface="Agency FB"/>
                <a:sym typeface="Agency FB"/>
              </a:rPr>
              <a:t> = árbol </a:t>
            </a:r>
            <a:r>
              <a:rPr sz="2400" dirty="0" err="1">
                <a:solidFill>
                  <a:srgbClr val="002060"/>
                </a:solidFill>
                <a:latin typeface="Agency FB"/>
                <a:ea typeface="Agency FB"/>
                <a:cs typeface="Agency FB"/>
                <a:sym typeface="Agency FB"/>
              </a:rPr>
              <a:t>sagrado</a:t>
            </a:r>
            <a:r>
              <a:rPr sz="2400" dirty="0">
                <a:solidFill>
                  <a:srgbClr val="002060"/>
                </a:solidFill>
                <a:latin typeface="Agency FB"/>
                <a:ea typeface="Agency FB"/>
                <a:cs typeface="Agency FB"/>
                <a:sym typeface="Agency FB"/>
              </a:rPr>
              <a:t>, </a:t>
            </a:r>
            <a:r>
              <a:rPr sz="2400" dirty="0" err="1">
                <a:solidFill>
                  <a:srgbClr val="002060"/>
                </a:solidFill>
                <a:latin typeface="Agency FB"/>
                <a:ea typeface="Agency FB"/>
                <a:cs typeface="Agency FB"/>
                <a:sym typeface="Agency FB"/>
              </a:rPr>
              <a:t>símbolo</a:t>
            </a:r>
            <a:r>
              <a:rPr sz="2400" dirty="0">
                <a:solidFill>
                  <a:srgbClr val="002060"/>
                </a:solidFill>
                <a:latin typeface="Agency FB"/>
                <a:ea typeface="Agency FB"/>
                <a:cs typeface="Agency FB"/>
                <a:sym typeface="Agency FB"/>
              </a:rPr>
              <a:t> </a:t>
            </a:r>
            <a:r>
              <a:rPr sz="2400" dirty="0" err="1">
                <a:solidFill>
                  <a:srgbClr val="002060"/>
                </a:solidFill>
                <a:latin typeface="Agency FB"/>
                <a:ea typeface="Agency FB"/>
                <a:cs typeface="Agency FB"/>
                <a:sym typeface="Agency FB"/>
              </a:rPr>
              <a:t>femenino</a:t>
            </a:r>
            <a:r>
              <a:rPr sz="2400" dirty="0">
                <a:solidFill>
                  <a:srgbClr val="002060"/>
                </a:solidFill>
                <a:latin typeface="Agency FB"/>
                <a:ea typeface="Agency FB"/>
                <a:cs typeface="Agency FB"/>
                <a:sym typeface="Agency FB"/>
              </a:rPr>
              <a:t>)</a:t>
            </a:r>
          </a:p>
        </p:txBody>
      </p:sp>
      <p:sp>
        <p:nvSpPr>
          <p:cNvPr id="5406" name="Rectangle 3"/>
          <p:cNvSpPr txBox="1"/>
          <p:nvPr/>
        </p:nvSpPr>
        <p:spPr>
          <a:xfrm>
            <a:off x="4055588" y="4568252"/>
            <a:ext cx="7588324" cy="16103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defRPr sz="2200">
                <a:latin typeface="Arial Narrow"/>
                <a:ea typeface="Arial Narrow"/>
                <a:cs typeface="Arial Narrow"/>
                <a:sym typeface="Arial Narrow"/>
              </a:defRPr>
            </a:pPr>
            <a:r>
              <a:rPr dirty="0">
                <a:solidFill>
                  <a:srgbClr val="002060"/>
                </a:solidFill>
              </a:rPr>
              <a:t>Los </a:t>
            </a:r>
            <a:r>
              <a:rPr dirty="0" err="1">
                <a:solidFill>
                  <a:srgbClr val="002060"/>
                </a:solidFill>
              </a:rPr>
              <a:t>árboles</a:t>
            </a:r>
            <a:r>
              <a:rPr dirty="0">
                <a:solidFill>
                  <a:srgbClr val="002060"/>
                </a:solidFill>
              </a:rPr>
              <a:t> </a:t>
            </a:r>
            <a:r>
              <a:rPr dirty="0" err="1">
                <a:solidFill>
                  <a:srgbClr val="002060"/>
                </a:solidFill>
              </a:rPr>
              <a:t>sagrados</a:t>
            </a:r>
            <a:r>
              <a:rPr dirty="0">
                <a:solidFill>
                  <a:srgbClr val="002060"/>
                </a:solidFill>
              </a:rPr>
              <a:t> (</a:t>
            </a:r>
            <a:r>
              <a:rPr i="1" dirty="0" err="1">
                <a:solidFill>
                  <a:srgbClr val="002060"/>
                </a:solidFill>
              </a:rPr>
              <a:t>asheroth</a:t>
            </a:r>
            <a:r>
              <a:rPr dirty="0">
                <a:solidFill>
                  <a:srgbClr val="002060"/>
                </a:solidFill>
              </a:rPr>
              <a:t>) </a:t>
            </a:r>
            <a:r>
              <a:rPr dirty="0" err="1">
                <a:solidFill>
                  <a:srgbClr val="002060"/>
                </a:solidFill>
              </a:rPr>
              <a:t>estaban</a:t>
            </a:r>
            <a:r>
              <a:rPr dirty="0">
                <a:solidFill>
                  <a:srgbClr val="002060"/>
                </a:solidFill>
              </a:rPr>
              <a:t> </a:t>
            </a:r>
            <a:r>
              <a:rPr dirty="0" err="1">
                <a:solidFill>
                  <a:srgbClr val="002060"/>
                </a:solidFill>
              </a:rPr>
              <a:t>asociados</a:t>
            </a:r>
            <a:r>
              <a:rPr dirty="0">
                <a:solidFill>
                  <a:srgbClr val="002060"/>
                </a:solidFill>
              </a:rPr>
              <a:t> con </a:t>
            </a:r>
            <a:r>
              <a:rPr dirty="0" err="1">
                <a:solidFill>
                  <a:srgbClr val="002060"/>
                </a:solidFill>
              </a:rPr>
              <a:t>lugares</a:t>
            </a:r>
            <a:r>
              <a:rPr dirty="0">
                <a:solidFill>
                  <a:srgbClr val="002060"/>
                </a:solidFill>
              </a:rPr>
              <a:t> de </a:t>
            </a:r>
            <a:r>
              <a:rPr dirty="0" err="1">
                <a:solidFill>
                  <a:srgbClr val="002060"/>
                </a:solidFill>
              </a:rPr>
              <a:t>culto</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todo</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Antiguo</a:t>
            </a:r>
            <a:r>
              <a:rPr dirty="0">
                <a:solidFill>
                  <a:srgbClr val="002060"/>
                </a:solidFill>
              </a:rPr>
              <a:t> </a:t>
            </a:r>
            <a:r>
              <a:rPr dirty="0" err="1">
                <a:solidFill>
                  <a:srgbClr val="002060"/>
                </a:solidFill>
              </a:rPr>
              <a:t>Cercano</a:t>
            </a:r>
            <a:r>
              <a:rPr dirty="0">
                <a:solidFill>
                  <a:srgbClr val="002060"/>
                </a:solidFill>
              </a:rPr>
              <a:t> Oriente. </a:t>
            </a:r>
            <a:r>
              <a:rPr dirty="0" err="1">
                <a:solidFill>
                  <a:srgbClr val="002060"/>
                </a:solidFill>
              </a:rPr>
              <a:t>Representaban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elemento</a:t>
            </a:r>
            <a:r>
              <a:rPr dirty="0">
                <a:solidFill>
                  <a:srgbClr val="002060"/>
                </a:solidFill>
              </a:rPr>
              <a:t> </a:t>
            </a:r>
            <a:r>
              <a:rPr dirty="0" err="1">
                <a:solidFill>
                  <a:srgbClr val="002060"/>
                </a:solidFill>
              </a:rPr>
              <a:t>femenino</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cultos</a:t>
            </a:r>
            <a:r>
              <a:rPr dirty="0">
                <a:solidFill>
                  <a:srgbClr val="002060"/>
                </a:solidFill>
              </a:rPr>
              <a:t> a la </a:t>
            </a:r>
            <a:r>
              <a:rPr dirty="0" err="1">
                <a:solidFill>
                  <a:srgbClr val="002060"/>
                </a:solidFill>
              </a:rPr>
              <a:t>fertilidad</a:t>
            </a:r>
            <a:r>
              <a:rPr dirty="0">
                <a:solidFill>
                  <a:srgbClr val="002060"/>
                </a:solidFill>
              </a:rPr>
              <a:t>. A </a:t>
            </a:r>
            <a:r>
              <a:rPr dirty="0" err="1">
                <a:solidFill>
                  <a:srgbClr val="002060"/>
                </a:solidFill>
              </a:rPr>
              <a:t>veces</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árboles</a:t>
            </a:r>
            <a:r>
              <a:rPr dirty="0">
                <a:solidFill>
                  <a:srgbClr val="002060"/>
                </a:solidFill>
              </a:rPr>
              <a:t> </a:t>
            </a:r>
            <a:r>
              <a:rPr dirty="0" err="1">
                <a:solidFill>
                  <a:srgbClr val="002060"/>
                </a:solidFill>
              </a:rPr>
              <a:t>sagrados</a:t>
            </a:r>
            <a:r>
              <a:rPr dirty="0">
                <a:solidFill>
                  <a:srgbClr val="002060"/>
                </a:solidFill>
              </a:rPr>
              <a:t> </a:t>
            </a:r>
            <a:r>
              <a:rPr dirty="0" err="1">
                <a:solidFill>
                  <a:srgbClr val="002060"/>
                </a:solidFill>
              </a:rPr>
              <a:t>eran</a:t>
            </a:r>
            <a:r>
              <a:rPr dirty="0">
                <a:solidFill>
                  <a:srgbClr val="002060"/>
                </a:solidFill>
              </a:rPr>
              <a:t> “</a:t>
            </a:r>
            <a:r>
              <a:rPr dirty="0" err="1">
                <a:solidFill>
                  <a:srgbClr val="002060"/>
                </a:solidFill>
              </a:rPr>
              <a:t>agarrados</a:t>
            </a:r>
            <a:r>
              <a:rPr dirty="0">
                <a:solidFill>
                  <a:srgbClr val="002060"/>
                </a:solidFill>
              </a:rPr>
              <a:t>” </a:t>
            </a:r>
            <a:r>
              <a:rPr dirty="0" err="1">
                <a:solidFill>
                  <a:srgbClr val="002060"/>
                </a:solidFill>
              </a:rPr>
              <a:t>ceremonialmente</a:t>
            </a:r>
            <a:r>
              <a:rPr dirty="0">
                <a:solidFill>
                  <a:srgbClr val="002060"/>
                </a:solidFill>
              </a:rPr>
              <a:t>, </a:t>
            </a:r>
            <a:r>
              <a:rPr dirty="0" err="1">
                <a:solidFill>
                  <a:srgbClr val="002060"/>
                </a:solidFill>
              </a:rPr>
              <a:t>como</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esta</a:t>
            </a:r>
            <a:r>
              <a:rPr dirty="0">
                <a:solidFill>
                  <a:srgbClr val="002060"/>
                </a:solidFill>
              </a:rPr>
              <a:t> </a:t>
            </a:r>
            <a:r>
              <a:rPr dirty="0" err="1">
                <a:solidFill>
                  <a:srgbClr val="002060"/>
                </a:solidFill>
              </a:rPr>
              <a:t>placa</a:t>
            </a:r>
            <a:r>
              <a:rPr dirty="0">
                <a:solidFill>
                  <a:srgbClr val="002060"/>
                </a:solidFill>
              </a:rPr>
              <a:t> de </a:t>
            </a:r>
            <a:r>
              <a:rPr dirty="0" err="1">
                <a:solidFill>
                  <a:srgbClr val="002060"/>
                </a:solidFill>
              </a:rPr>
              <a:t>marfil</a:t>
            </a:r>
            <a:r>
              <a:rPr dirty="0">
                <a:solidFill>
                  <a:srgbClr val="002060"/>
                </a:solidFill>
              </a:rPr>
              <a:t> del </a:t>
            </a:r>
            <a:r>
              <a:rPr dirty="0" err="1">
                <a:solidFill>
                  <a:srgbClr val="002060"/>
                </a:solidFill>
              </a:rPr>
              <a:t>siglo</a:t>
            </a:r>
            <a:r>
              <a:rPr dirty="0">
                <a:solidFill>
                  <a:srgbClr val="002060"/>
                </a:solidFill>
              </a:rPr>
              <a:t> VIII AC (Nimrud). </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8" name="Slide Number Placeholder 6"/>
          <p:cNvSpPr txBox="1">
            <a:spLocks noGrp="1"/>
          </p:cNvSpPr>
          <p:nvPr>
            <p:ph type="sldNum" sz="quarter" idx="2"/>
          </p:nvPr>
        </p:nvSpPr>
        <p:spPr>
          <a:xfrm>
            <a:off x="11266365" y="6248400"/>
            <a:ext cx="316036" cy="2269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122</a:t>
            </a:fld>
            <a:endParaRPr/>
          </a:p>
        </p:txBody>
      </p:sp>
      <p:sp>
        <p:nvSpPr>
          <p:cNvPr id="5409" name="Rectangle 2"/>
          <p:cNvSpPr txBox="1">
            <a:spLocks noGrp="1"/>
          </p:cNvSpPr>
          <p:nvPr>
            <p:ph type="title"/>
          </p:nvPr>
        </p:nvSpPr>
        <p:spPr>
          <a:xfrm>
            <a:off x="1981200" y="533400"/>
            <a:ext cx="8458200" cy="1143000"/>
          </a:xfrm>
          <a:prstGeom prst="rect">
            <a:avLst/>
          </a:prstGeom>
        </p:spPr>
        <p:txBody>
          <a:bodyPr/>
          <a:lstStyle/>
          <a:p>
            <a:pPr algn="ctr">
              <a:defRPr sz="4000"/>
            </a:pPr>
            <a:r>
              <a:t>The Kings During the Omri Dynasty</a:t>
            </a:r>
            <a:br/>
            <a:r>
              <a:rPr sz="2400" i="1"/>
              <a:t>(dates are based on the chronology of Edwin Thiele)</a:t>
            </a:r>
          </a:p>
        </p:txBody>
      </p:sp>
      <p:sp>
        <p:nvSpPr>
          <p:cNvPr id="5410" name="Rectangle 3"/>
          <p:cNvSpPr txBox="1">
            <a:spLocks noGrp="1"/>
          </p:cNvSpPr>
          <p:nvPr>
            <p:ph type="body" sz="half" idx="1"/>
          </p:nvPr>
        </p:nvSpPr>
        <p:spPr>
          <a:xfrm>
            <a:off x="1752600" y="2133600"/>
            <a:ext cx="4267200" cy="4267200"/>
          </a:xfrm>
          <a:prstGeom prst="rect">
            <a:avLst/>
          </a:prstGeom>
          <a:solidFill>
            <a:srgbClr val="DBB691"/>
          </a:solidFill>
          <a:ln>
            <a:solidFill>
              <a:srgbClr val="000000"/>
            </a:solidFill>
            <a:miter lim="800000"/>
          </a:ln>
        </p:spPr>
        <p:txBody>
          <a:bodyPr/>
          <a:lstStyle/>
          <a:p>
            <a:pPr>
              <a:spcBef>
                <a:spcPts val="600"/>
              </a:spcBef>
              <a:buSzTx/>
              <a:buFont typeface="Wingdings"/>
              <a:buNone/>
              <a:defRPr sz="2800" b="1"/>
            </a:pPr>
            <a:r>
              <a:t>ISRAEL</a:t>
            </a:r>
          </a:p>
          <a:p>
            <a:pPr>
              <a:spcBef>
                <a:spcPts val="600"/>
              </a:spcBef>
              <a:buSzTx/>
              <a:buFont typeface="Wingdings"/>
              <a:buNone/>
              <a:defRPr sz="2800"/>
            </a:pPr>
            <a:r>
              <a:t>*Omri	  885-874 BC</a:t>
            </a:r>
          </a:p>
          <a:p>
            <a:pPr>
              <a:spcBef>
                <a:spcPts val="600"/>
              </a:spcBef>
              <a:buSzTx/>
              <a:buFont typeface="Wingdings"/>
              <a:buNone/>
              <a:defRPr sz="2800"/>
            </a:pPr>
            <a:r>
              <a:t>Ahab		  874-853 BC</a:t>
            </a:r>
          </a:p>
          <a:p>
            <a:pPr>
              <a:spcBef>
                <a:spcPts val="600"/>
              </a:spcBef>
              <a:buSzTx/>
              <a:buFont typeface="Wingdings"/>
              <a:buNone/>
              <a:defRPr sz="2800"/>
            </a:pPr>
            <a:r>
              <a:t>Ahaziah	  853-852 BC</a:t>
            </a:r>
          </a:p>
          <a:p>
            <a:pPr>
              <a:spcBef>
                <a:spcPts val="600"/>
              </a:spcBef>
              <a:buSzTx/>
              <a:buFont typeface="Wingdings"/>
              <a:buNone/>
              <a:defRPr sz="2800"/>
            </a:pPr>
            <a:r>
              <a:t>Jehoram	  852-841 BC</a:t>
            </a:r>
          </a:p>
          <a:p>
            <a:pPr>
              <a:buSzTx/>
              <a:buFont typeface="Wingdings"/>
              <a:buNone/>
              <a:defRPr sz="2800"/>
            </a:pPr>
            <a:endParaRPr/>
          </a:p>
          <a:p>
            <a:pPr algn="r">
              <a:spcBef>
                <a:spcPts val="600"/>
              </a:spcBef>
              <a:buSzTx/>
              <a:buFont typeface="Wingdings"/>
              <a:buNone/>
              <a:defRPr sz="2800"/>
            </a:pPr>
            <a:r>
              <a:t>* = </a:t>
            </a:r>
            <a:r>
              <a:rPr sz="2400" i="1"/>
              <a:t>dynastic change</a:t>
            </a:r>
          </a:p>
        </p:txBody>
      </p:sp>
      <p:grpSp>
        <p:nvGrpSpPr>
          <p:cNvPr id="5413" name="Rectangle 4"/>
          <p:cNvGrpSpPr/>
          <p:nvPr/>
        </p:nvGrpSpPr>
        <p:grpSpPr>
          <a:xfrm>
            <a:off x="6172200" y="2133600"/>
            <a:ext cx="4267200" cy="4267200"/>
            <a:chOff x="0" y="0"/>
            <a:chExt cx="4267200" cy="4267200"/>
          </a:xfrm>
        </p:grpSpPr>
        <p:sp>
          <p:nvSpPr>
            <p:cNvPr id="5411" name="Square"/>
            <p:cNvSpPr/>
            <p:nvPr/>
          </p:nvSpPr>
          <p:spPr>
            <a:xfrm>
              <a:off x="0" y="0"/>
              <a:ext cx="4267200" cy="4267200"/>
            </a:xfrm>
            <a:prstGeom prst="rect">
              <a:avLst/>
            </a:prstGeom>
            <a:solidFill>
              <a:srgbClr val="CE9D7C"/>
            </a:solidFill>
            <a:ln w="12700" cap="flat">
              <a:solidFill>
                <a:srgbClr val="000000"/>
              </a:solidFill>
              <a:prstDash val="solid"/>
              <a:miter lim="800000"/>
            </a:ln>
            <a:effectLst/>
          </p:spPr>
          <p:txBody>
            <a:bodyPr wrap="square" lIns="45719" tIns="45719" rIns="45719" bIns="45719" numCol="1" anchor="t">
              <a:noAutofit/>
            </a:bodyPr>
            <a:lstStyle/>
            <a:p>
              <a:pPr marL="469900" indent="-469900" algn="r">
                <a:spcBef>
                  <a:spcPts val="700"/>
                </a:spcBef>
                <a:defRPr sz="2400">
                  <a:latin typeface="Wingdings"/>
                  <a:ea typeface="Wingdings"/>
                  <a:cs typeface="Wingdings"/>
                  <a:sym typeface="Wingdings"/>
                </a:defRPr>
              </a:pPr>
              <a:endParaRPr/>
            </a:p>
          </p:txBody>
        </p:sp>
        <p:sp>
          <p:nvSpPr>
            <p:cNvPr id="5412" name="JUDAH…"/>
            <p:cNvSpPr txBox="1"/>
            <p:nvPr/>
          </p:nvSpPr>
          <p:spPr>
            <a:xfrm>
              <a:off x="52069" y="6350"/>
              <a:ext cx="4163061" cy="42545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marL="469900" indent="-469900">
                <a:spcBef>
                  <a:spcPts val="600"/>
                </a:spcBef>
                <a:defRPr sz="2800" b="1">
                  <a:latin typeface="Times New Roman"/>
                  <a:ea typeface="Times New Roman"/>
                  <a:cs typeface="Times New Roman"/>
                  <a:sym typeface="Times New Roman"/>
                </a:defRPr>
              </a:pPr>
              <a:r>
                <a:t>JUDAH</a:t>
              </a:r>
              <a:endParaRPr sz="3200"/>
            </a:p>
            <a:p>
              <a:pPr marL="469900" indent="-469900">
                <a:spcBef>
                  <a:spcPts val="700"/>
                </a:spcBef>
                <a:defRPr sz="2800">
                  <a:latin typeface="Times New Roman"/>
                  <a:ea typeface="Times New Roman"/>
                  <a:cs typeface="Times New Roman"/>
                  <a:sym typeface="Times New Roman"/>
                </a:defRPr>
              </a:pPr>
              <a:endParaRPr sz="3200"/>
            </a:p>
            <a:p>
              <a:pPr marL="469900" indent="-469900">
                <a:spcBef>
                  <a:spcPts val="600"/>
                </a:spcBef>
                <a:defRPr sz="2800">
                  <a:latin typeface="Times New Roman"/>
                  <a:ea typeface="Times New Roman"/>
                  <a:cs typeface="Times New Roman"/>
                  <a:sym typeface="Times New Roman"/>
                </a:defRPr>
              </a:pPr>
              <a:r>
                <a:t>**Jehoshaphat  872-848 BC</a:t>
              </a:r>
              <a:endParaRPr sz="3200"/>
            </a:p>
            <a:p>
              <a:pPr marL="469900" indent="-469900">
                <a:spcBef>
                  <a:spcPts val="600"/>
                </a:spcBef>
                <a:defRPr sz="2800">
                  <a:latin typeface="Times New Roman"/>
                  <a:ea typeface="Times New Roman"/>
                  <a:cs typeface="Times New Roman"/>
                  <a:sym typeface="Times New Roman"/>
                </a:defRPr>
              </a:pPr>
              <a:r>
                <a:t>**Jehoram	     853-841 BC</a:t>
              </a:r>
              <a:endParaRPr sz="3200"/>
            </a:p>
            <a:p>
              <a:pPr marL="469900" indent="-469900">
                <a:spcBef>
                  <a:spcPts val="600"/>
                </a:spcBef>
                <a:defRPr sz="2800">
                  <a:latin typeface="Times New Roman"/>
                  <a:ea typeface="Times New Roman"/>
                  <a:cs typeface="Times New Roman"/>
                  <a:sym typeface="Times New Roman"/>
                </a:defRPr>
              </a:pPr>
              <a:r>
                <a:t>Ahaziah		  841 BC</a:t>
              </a:r>
              <a:endParaRPr>
                <a:latin typeface="Wingdings"/>
                <a:ea typeface="Wingdings"/>
                <a:cs typeface="Wingdings"/>
                <a:sym typeface="Wingdings"/>
              </a:endParaRPr>
            </a:p>
            <a:p>
              <a:pPr marL="469900" indent="-469900">
                <a:spcBef>
                  <a:spcPts val="700"/>
                </a:spcBef>
                <a:defRPr sz="2800">
                  <a:latin typeface="Times New Roman"/>
                  <a:ea typeface="Times New Roman"/>
                  <a:cs typeface="Times New Roman"/>
                  <a:sym typeface="Times New Roman"/>
                </a:defRPr>
              </a:pPr>
              <a:endParaRPr>
                <a:latin typeface="Wingdings"/>
                <a:ea typeface="Wingdings"/>
                <a:cs typeface="Wingdings"/>
                <a:sym typeface="Wingdings"/>
              </a:endParaRPr>
            </a:p>
            <a:p>
              <a:pPr marL="469900" indent="-469900" algn="r">
                <a:spcBef>
                  <a:spcPts val="600"/>
                </a:spcBef>
                <a:defRPr sz="2800">
                  <a:latin typeface="Times New Roman"/>
                  <a:ea typeface="Times New Roman"/>
                  <a:cs typeface="Times New Roman"/>
                  <a:sym typeface="Times New Roman"/>
                </a:defRPr>
              </a:pPr>
              <a:r>
                <a:t>** = </a:t>
              </a:r>
              <a:r>
                <a:rPr sz="2400" i="1"/>
                <a:t>co-regency</a:t>
              </a:r>
            </a:p>
          </p:txBody>
        </p:sp>
      </p:gr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5" name="Slide Number Placeholder 6"/>
          <p:cNvSpPr txBox="1">
            <a:spLocks noGrp="1"/>
          </p:cNvSpPr>
          <p:nvPr>
            <p:ph type="sldNum" sz="quarter" idx="2"/>
          </p:nvPr>
        </p:nvSpPr>
        <p:spPr>
          <a:xfrm>
            <a:off x="11266365" y="6248400"/>
            <a:ext cx="316036" cy="2269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123</a:t>
            </a:fld>
            <a:endParaRPr/>
          </a:p>
        </p:txBody>
      </p:sp>
      <p:sp>
        <p:nvSpPr>
          <p:cNvPr id="5416" name="Rectangle 2"/>
          <p:cNvSpPr txBox="1">
            <a:spLocks noGrp="1"/>
          </p:cNvSpPr>
          <p:nvPr>
            <p:ph type="title"/>
          </p:nvPr>
        </p:nvSpPr>
        <p:spPr>
          <a:xfrm>
            <a:off x="1981200" y="533400"/>
            <a:ext cx="8458200" cy="1143000"/>
          </a:xfrm>
          <a:prstGeom prst="rect">
            <a:avLst/>
          </a:prstGeom>
        </p:spPr>
        <p:txBody>
          <a:bodyPr/>
          <a:lstStyle/>
          <a:p>
            <a:pPr algn="ctr">
              <a:defRPr sz="4000"/>
            </a:pPr>
            <a:r>
              <a:t>Los Reyes Durante la Dinastía de Omri</a:t>
            </a:r>
            <a:br/>
            <a:r>
              <a:rPr sz="2400" i="1"/>
              <a:t>(las fechas se basan en la cronología de Edwin Thiele)</a:t>
            </a:r>
          </a:p>
        </p:txBody>
      </p:sp>
      <p:sp>
        <p:nvSpPr>
          <p:cNvPr id="5417" name="Rectangle 3"/>
          <p:cNvSpPr txBox="1">
            <a:spLocks noGrp="1"/>
          </p:cNvSpPr>
          <p:nvPr>
            <p:ph type="body" sz="half" idx="1"/>
          </p:nvPr>
        </p:nvSpPr>
        <p:spPr>
          <a:xfrm>
            <a:off x="1752600" y="2133600"/>
            <a:ext cx="4267200" cy="4267200"/>
          </a:xfrm>
          <a:prstGeom prst="rect">
            <a:avLst/>
          </a:prstGeom>
          <a:solidFill>
            <a:srgbClr val="DBB691"/>
          </a:solidFill>
          <a:ln>
            <a:solidFill>
              <a:srgbClr val="000000"/>
            </a:solidFill>
            <a:miter lim="800000"/>
          </a:ln>
        </p:spPr>
        <p:txBody>
          <a:bodyPr/>
          <a:lstStyle/>
          <a:p>
            <a:pPr>
              <a:spcBef>
                <a:spcPts val="600"/>
              </a:spcBef>
              <a:buSzTx/>
              <a:buFont typeface="Wingdings"/>
              <a:buNone/>
              <a:defRPr sz="2800" b="1"/>
            </a:pPr>
            <a:r>
              <a:t>ISRAEL</a:t>
            </a:r>
          </a:p>
          <a:p>
            <a:pPr>
              <a:spcBef>
                <a:spcPts val="600"/>
              </a:spcBef>
              <a:buSzTx/>
              <a:buFont typeface="Wingdings"/>
              <a:buNone/>
              <a:defRPr sz="2800"/>
            </a:pPr>
            <a:r>
              <a:t>*Omri	  885-874 BC</a:t>
            </a:r>
          </a:p>
          <a:p>
            <a:pPr>
              <a:spcBef>
                <a:spcPts val="600"/>
              </a:spcBef>
              <a:buSzTx/>
              <a:buFont typeface="Wingdings"/>
              <a:buNone/>
              <a:defRPr sz="2800"/>
            </a:pPr>
            <a:r>
              <a:t>Acab		  874-853 BC</a:t>
            </a:r>
          </a:p>
          <a:p>
            <a:pPr>
              <a:spcBef>
                <a:spcPts val="600"/>
              </a:spcBef>
              <a:buSzTx/>
              <a:buFont typeface="Wingdings"/>
              <a:buNone/>
              <a:defRPr sz="2800"/>
            </a:pPr>
            <a:r>
              <a:t>Ocozías   	  853-852 BC</a:t>
            </a:r>
          </a:p>
          <a:p>
            <a:pPr>
              <a:spcBef>
                <a:spcPts val="600"/>
              </a:spcBef>
              <a:buSzTx/>
              <a:buFont typeface="Wingdings"/>
              <a:buNone/>
              <a:defRPr sz="2800"/>
            </a:pPr>
            <a:r>
              <a:t>Joram   	  852-841 BC</a:t>
            </a:r>
          </a:p>
          <a:p>
            <a:pPr>
              <a:buSzTx/>
              <a:buFont typeface="Wingdings"/>
              <a:buNone/>
              <a:defRPr sz="2800"/>
            </a:pPr>
            <a:endParaRPr/>
          </a:p>
          <a:p>
            <a:pPr algn="r">
              <a:spcBef>
                <a:spcPts val="600"/>
              </a:spcBef>
              <a:buSzTx/>
              <a:buFont typeface="Wingdings"/>
              <a:buNone/>
              <a:defRPr sz="2800"/>
            </a:pPr>
            <a:r>
              <a:t>* = </a:t>
            </a:r>
            <a:r>
              <a:rPr sz="2400" i="1"/>
              <a:t>cambio de dinastía</a:t>
            </a:r>
          </a:p>
        </p:txBody>
      </p:sp>
      <p:grpSp>
        <p:nvGrpSpPr>
          <p:cNvPr id="5420" name="Rectangle 4"/>
          <p:cNvGrpSpPr/>
          <p:nvPr/>
        </p:nvGrpSpPr>
        <p:grpSpPr>
          <a:xfrm>
            <a:off x="6172200" y="2133600"/>
            <a:ext cx="4267200" cy="4267200"/>
            <a:chOff x="0" y="0"/>
            <a:chExt cx="4267200" cy="4267200"/>
          </a:xfrm>
        </p:grpSpPr>
        <p:sp>
          <p:nvSpPr>
            <p:cNvPr id="5418" name="Square"/>
            <p:cNvSpPr/>
            <p:nvPr/>
          </p:nvSpPr>
          <p:spPr>
            <a:xfrm>
              <a:off x="0" y="0"/>
              <a:ext cx="4267200" cy="4267200"/>
            </a:xfrm>
            <a:prstGeom prst="rect">
              <a:avLst/>
            </a:prstGeom>
            <a:solidFill>
              <a:srgbClr val="CE9D7C"/>
            </a:solidFill>
            <a:ln w="12700" cap="flat">
              <a:solidFill>
                <a:srgbClr val="000000"/>
              </a:solidFill>
              <a:prstDash val="solid"/>
              <a:miter lim="800000"/>
            </a:ln>
            <a:effectLst/>
          </p:spPr>
          <p:txBody>
            <a:bodyPr wrap="square" lIns="45719" tIns="45719" rIns="45719" bIns="45719" numCol="1" anchor="t">
              <a:noAutofit/>
            </a:bodyPr>
            <a:lstStyle/>
            <a:p>
              <a:pPr marL="469900" indent="-469900" algn="r">
                <a:spcBef>
                  <a:spcPts val="700"/>
                </a:spcBef>
                <a:defRPr sz="2400">
                  <a:latin typeface="Wingdings"/>
                  <a:ea typeface="Wingdings"/>
                  <a:cs typeface="Wingdings"/>
                  <a:sym typeface="Wingdings"/>
                </a:defRPr>
              </a:pPr>
              <a:endParaRPr/>
            </a:p>
          </p:txBody>
        </p:sp>
        <p:sp>
          <p:nvSpPr>
            <p:cNvPr id="5419" name="JUDÁ…"/>
            <p:cNvSpPr txBox="1"/>
            <p:nvPr/>
          </p:nvSpPr>
          <p:spPr>
            <a:xfrm>
              <a:off x="52069" y="6350"/>
              <a:ext cx="4163061" cy="42545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marL="469900" indent="-469900">
                <a:spcBef>
                  <a:spcPts val="600"/>
                </a:spcBef>
                <a:defRPr sz="2800" b="1">
                  <a:latin typeface="Times New Roman"/>
                  <a:ea typeface="Times New Roman"/>
                  <a:cs typeface="Times New Roman"/>
                  <a:sym typeface="Times New Roman"/>
                </a:defRPr>
              </a:pPr>
              <a:r>
                <a:t>JUDÁ</a:t>
              </a:r>
              <a:endParaRPr sz="3200"/>
            </a:p>
            <a:p>
              <a:pPr marL="469900" indent="-469900">
                <a:spcBef>
                  <a:spcPts val="700"/>
                </a:spcBef>
                <a:defRPr sz="2800">
                  <a:latin typeface="Times New Roman"/>
                  <a:ea typeface="Times New Roman"/>
                  <a:cs typeface="Times New Roman"/>
                  <a:sym typeface="Times New Roman"/>
                </a:defRPr>
              </a:pPr>
              <a:endParaRPr sz="3200"/>
            </a:p>
            <a:p>
              <a:pPr marL="469900" indent="-469900">
                <a:spcBef>
                  <a:spcPts val="600"/>
                </a:spcBef>
                <a:defRPr sz="2800">
                  <a:latin typeface="Times New Roman"/>
                  <a:ea typeface="Times New Roman"/>
                  <a:cs typeface="Times New Roman"/>
                  <a:sym typeface="Times New Roman"/>
                </a:defRPr>
              </a:pPr>
              <a:r>
                <a:t>**Josafat  	   872-848 BC</a:t>
              </a:r>
              <a:endParaRPr sz="3200"/>
            </a:p>
            <a:p>
              <a:pPr marL="469900" indent="-469900">
                <a:spcBef>
                  <a:spcPts val="600"/>
                </a:spcBef>
                <a:defRPr sz="2800">
                  <a:latin typeface="Times New Roman"/>
                  <a:ea typeface="Times New Roman"/>
                  <a:cs typeface="Times New Roman"/>
                  <a:sym typeface="Times New Roman"/>
                </a:defRPr>
              </a:pPr>
              <a:r>
                <a:t>**Joram     	   853-841 BC</a:t>
              </a:r>
              <a:endParaRPr sz="3200"/>
            </a:p>
            <a:p>
              <a:pPr marL="469900" indent="-469900">
                <a:spcBef>
                  <a:spcPts val="600"/>
                </a:spcBef>
                <a:defRPr sz="2800">
                  <a:latin typeface="Times New Roman"/>
                  <a:ea typeface="Times New Roman"/>
                  <a:cs typeface="Times New Roman"/>
                  <a:sym typeface="Times New Roman"/>
                </a:defRPr>
              </a:pPr>
              <a:r>
                <a:t>Ocozías  	   841 BC</a:t>
              </a:r>
              <a:endParaRPr>
                <a:latin typeface="Wingdings"/>
                <a:ea typeface="Wingdings"/>
                <a:cs typeface="Wingdings"/>
                <a:sym typeface="Wingdings"/>
              </a:endParaRPr>
            </a:p>
            <a:p>
              <a:pPr marL="469900" indent="-469900">
                <a:spcBef>
                  <a:spcPts val="700"/>
                </a:spcBef>
                <a:defRPr sz="2800">
                  <a:latin typeface="Times New Roman"/>
                  <a:ea typeface="Times New Roman"/>
                  <a:cs typeface="Times New Roman"/>
                  <a:sym typeface="Times New Roman"/>
                </a:defRPr>
              </a:pPr>
              <a:endParaRPr>
                <a:latin typeface="Wingdings"/>
                <a:ea typeface="Wingdings"/>
                <a:cs typeface="Wingdings"/>
                <a:sym typeface="Wingdings"/>
              </a:endParaRPr>
            </a:p>
            <a:p>
              <a:pPr marL="469900" indent="-469900" algn="r">
                <a:spcBef>
                  <a:spcPts val="600"/>
                </a:spcBef>
                <a:defRPr sz="2800">
                  <a:latin typeface="Times New Roman"/>
                  <a:ea typeface="Times New Roman"/>
                  <a:cs typeface="Times New Roman"/>
                  <a:sym typeface="Times New Roman"/>
                </a:defRPr>
              </a:pPr>
              <a:r>
                <a:t>** = </a:t>
              </a:r>
              <a:r>
                <a:rPr sz="2400" i="1"/>
                <a:t>co-regencia</a:t>
              </a:r>
            </a:p>
          </p:txBody>
        </p:sp>
      </p:grpSp>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2" name="Slide Number Placeholder 5"/>
          <p:cNvSpPr txBox="1">
            <a:spLocks noGrp="1"/>
          </p:cNvSpPr>
          <p:nvPr>
            <p:ph type="sldNum" sz="quarter" idx="2"/>
          </p:nvPr>
        </p:nvSpPr>
        <p:spPr>
          <a:xfrm>
            <a:off x="11266365" y="6248400"/>
            <a:ext cx="316036" cy="2269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124</a:t>
            </a:fld>
            <a:endParaRPr/>
          </a:p>
        </p:txBody>
      </p:sp>
      <p:sp>
        <p:nvSpPr>
          <p:cNvPr id="5423" name="Rectangle 2"/>
          <p:cNvSpPr txBox="1">
            <a:spLocks noGrp="1"/>
          </p:cNvSpPr>
          <p:nvPr>
            <p:ph type="title"/>
          </p:nvPr>
        </p:nvSpPr>
        <p:spPr>
          <a:xfrm>
            <a:off x="609600" y="608350"/>
            <a:ext cx="10972800" cy="1143001"/>
          </a:xfrm>
          <a:prstGeom prst="rect">
            <a:avLst/>
          </a:prstGeom>
        </p:spPr>
        <p:txBody>
          <a:bodyPr>
            <a:normAutofit fontScale="90000"/>
          </a:bodyPr>
          <a:lstStyle/>
          <a:p>
            <a:pPr>
              <a:defRPr sz="4000"/>
            </a:pPr>
            <a:r>
              <a:rPr dirty="0"/>
              <a:t>The Reign of Ahab (= father’s brother)</a:t>
            </a:r>
            <a:br>
              <a:rPr dirty="0"/>
            </a:br>
            <a:r>
              <a:rPr sz="3200" dirty="0">
                <a:solidFill>
                  <a:srgbClr val="002060"/>
                </a:solidFill>
              </a:rPr>
              <a:t>El </a:t>
            </a:r>
            <a:r>
              <a:rPr sz="3200" dirty="0" err="1">
                <a:solidFill>
                  <a:srgbClr val="002060"/>
                </a:solidFill>
              </a:rPr>
              <a:t>Reino</a:t>
            </a:r>
            <a:r>
              <a:rPr sz="3200" dirty="0">
                <a:solidFill>
                  <a:srgbClr val="002060"/>
                </a:solidFill>
              </a:rPr>
              <a:t> de </a:t>
            </a:r>
            <a:r>
              <a:rPr sz="3200" dirty="0" err="1">
                <a:solidFill>
                  <a:srgbClr val="002060"/>
                </a:solidFill>
              </a:rPr>
              <a:t>Acab</a:t>
            </a:r>
            <a:r>
              <a:rPr sz="3200" dirty="0">
                <a:solidFill>
                  <a:srgbClr val="002060"/>
                </a:solidFill>
              </a:rPr>
              <a:t> (= </a:t>
            </a:r>
            <a:r>
              <a:rPr sz="3200" dirty="0" err="1">
                <a:solidFill>
                  <a:srgbClr val="002060"/>
                </a:solidFill>
              </a:rPr>
              <a:t>hermano</a:t>
            </a:r>
            <a:r>
              <a:rPr sz="3200" dirty="0">
                <a:solidFill>
                  <a:srgbClr val="002060"/>
                </a:solidFill>
              </a:rPr>
              <a:t> del padre)</a:t>
            </a:r>
          </a:p>
        </p:txBody>
      </p:sp>
      <p:sp>
        <p:nvSpPr>
          <p:cNvPr id="5424" name="Rectangle 3"/>
          <p:cNvSpPr txBox="1">
            <a:spLocks noGrp="1"/>
          </p:cNvSpPr>
          <p:nvPr>
            <p:ph type="body" sz="half" idx="1"/>
          </p:nvPr>
        </p:nvSpPr>
        <p:spPr>
          <a:xfrm>
            <a:off x="240631" y="1828800"/>
            <a:ext cx="11754854" cy="2302241"/>
          </a:xfrm>
          <a:prstGeom prst="rect">
            <a:avLst/>
          </a:prstGeom>
        </p:spPr>
        <p:txBody>
          <a:bodyPr/>
          <a:lstStyle/>
          <a:p>
            <a:pPr>
              <a:lnSpc>
                <a:spcPct val="80000"/>
              </a:lnSpc>
              <a:spcBef>
                <a:spcPts val="600"/>
              </a:spcBef>
              <a:buSzTx/>
              <a:buFont typeface="Wingdings"/>
              <a:buNone/>
              <a:defRPr sz="2800" b="1"/>
            </a:pPr>
            <a:r>
              <a:t>Ahab justifiably earns the worst marks for any northern king.</a:t>
            </a:r>
          </a:p>
          <a:p>
            <a:pPr>
              <a:lnSpc>
                <a:spcPct val="80000"/>
              </a:lnSpc>
              <a:spcBef>
                <a:spcPts val="500"/>
              </a:spcBef>
              <a:defRPr sz="2400" i="1"/>
            </a:pPr>
            <a:r>
              <a:t>He continued the shrines of Jeroboam I (1 Kg. 16:31a; cf. 12:26-33).</a:t>
            </a:r>
          </a:p>
          <a:p>
            <a:pPr>
              <a:lnSpc>
                <a:spcPct val="80000"/>
              </a:lnSpc>
              <a:spcBef>
                <a:spcPts val="500"/>
              </a:spcBef>
              <a:defRPr sz="2400" i="1"/>
            </a:pPr>
            <a:r>
              <a:t>He married a pagan princess, daughter of Ethbaal of Phoenicia (1 Kg. 16:31b; cf. Dt. 7:3-4).</a:t>
            </a:r>
          </a:p>
          <a:p>
            <a:pPr>
              <a:lnSpc>
                <a:spcPct val="80000"/>
              </a:lnSpc>
              <a:spcBef>
                <a:spcPts val="500"/>
              </a:spcBef>
              <a:defRPr sz="2400" i="1"/>
            </a:pPr>
            <a:r>
              <a:t>He plunged into Canaanite paganism (1 Kg. 16:31c-33; cf. Ex. 20:4).</a:t>
            </a:r>
          </a:p>
          <a:p>
            <a:pPr>
              <a:lnSpc>
                <a:spcPct val="80000"/>
              </a:lnSpc>
              <a:spcBef>
                <a:spcPts val="500"/>
              </a:spcBef>
              <a:defRPr sz="2400" i="1"/>
            </a:pPr>
            <a:r>
              <a:t>He authorized the rebuilding of Jericho (1 Kg. 16:34; cf. Jos. 6:21, 24, 26).</a:t>
            </a:r>
          </a:p>
        </p:txBody>
      </p:sp>
      <p:sp>
        <p:nvSpPr>
          <p:cNvPr id="5425" name="Rectangle 3"/>
          <p:cNvSpPr txBox="1"/>
          <p:nvPr/>
        </p:nvSpPr>
        <p:spPr>
          <a:xfrm>
            <a:off x="288850" y="4417100"/>
            <a:ext cx="11663413" cy="18753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80000"/>
              </a:lnSpc>
              <a:spcBef>
                <a:spcPts val="600"/>
              </a:spcBef>
              <a:defRPr sz="2800" b="1">
                <a:latin typeface="Times New Roman"/>
                <a:ea typeface="Times New Roman"/>
                <a:cs typeface="Times New Roman"/>
                <a:sym typeface="Times New Roman"/>
              </a:defRPr>
            </a:pPr>
            <a:r>
              <a:rPr dirty="0" err="1">
                <a:solidFill>
                  <a:srgbClr val="002060"/>
                </a:solidFill>
              </a:rPr>
              <a:t>Acab</a:t>
            </a:r>
            <a:r>
              <a:rPr dirty="0">
                <a:solidFill>
                  <a:srgbClr val="002060"/>
                </a:solidFill>
              </a:rPr>
              <a:t>, con </a:t>
            </a:r>
            <a:r>
              <a:rPr dirty="0" err="1">
                <a:solidFill>
                  <a:srgbClr val="002060"/>
                </a:solidFill>
              </a:rPr>
              <a:t>razón</a:t>
            </a:r>
            <a:r>
              <a:rPr dirty="0">
                <a:solidFill>
                  <a:srgbClr val="002060"/>
                </a:solidFill>
              </a:rPr>
              <a:t>, </a:t>
            </a:r>
            <a:r>
              <a:rPr dirty="0" err="1">
                <a:solidFill>
                  <a:srgbClr val="002060"/>
                </a:solidFill>
              </a:rPr>
              <a:t>obtiene</a:t>
            </a:r>
            <a:r>
              <a:rPr dirty="0">
                <a:solidFill>
                  <a:srgbClr val="002060"/>
                </a:solidFill>
              </a:rPr>
              <a:t> las </a:t>
            </a:r>
            <a:r>
              <a:rPr dirty="0" err="1">
                <a:solidFill>
                  <a:srgbClr val="002060"/>
                </a:solidFill>
              </a:rPr>
              <a:t>peores</a:t>
            </a:r>
            <a:r>
              <a:rPr dirty="0">
                <a:solidFill>
                  <a:srgbClr val="002060"/>
                </a:solidFill>
              </a:rPr>
              <a:t> </a:t>
            </a:r>
            <a:r>
              <a:rPr dirty="0" err="1">
                <a:solidFill>
                  <a:srgbClr val="002060"/>
                </a:solidFill>
              </a:rPr>
              <a:t>calificaciones</a:t>
            </a:r>
            <a:r>
              <a:rPr dirty="0">
                <a:solidFill>
                  <a:srgbClr val="002060"/>
                </a:solidFill>
              </a:rPr>
              <a:t> de </a:t>
            </a:r>
            <a:r>
              <a:rPr dirty="0" err="1">
                <a:solidFill>
                  <a:srgbClr val="002060"/>
                </a:solidFill>
              </a:rPr>
              <a:t>cualquier</a:t>
            </a:r>
            <a:r>
              <a:rPr dirty="0">
                <a:solidFill>
                  <a:srgbClr val="002060"/>
                </a:solidFill>
              </a:rPr>
              <a:t> </a:t>
            </a:r>
            <a:r>
              <a:rPr dirty="0" err="1">
                <a:solidFill>
                  <a:srgbClr val="002060"/>
                </a:solidFill>
              </a:rPr>
              <a:t>rey</a:t>
            </a:r>
            <a:r>
              <a:rPr dirty="0">
                <a:solidFill>
                  <a:srgbClr val="002060"/>
                </a:solidFill>
              </a:rPr>
              <a:t> del </a:t>
            </a:r>
            <a:r>
              <a:rPr dirty="0" err="1">
                <a:solidFill>
                  <a:srgbClr val="002060"/>
                </a:solidFill>
              </a:rPr>
              <a:t>norte</a:t>
            </a:r>
            <a:r>
              <a:rPr dirty="0">
                <a:solidFill>
                  <a:srgbClr val="002060"/>
                </a:solidFill>
              </a:rPr>
              <a:t>.</a:t>
            </a:r>
            <a:endParaRPr sz="3200" dirty="0">
              <a:solidFill>
                <a:srgbClr val="002060"/>
              </a:solidFill>
            </a:endParaRPr>
          </a:p>
          <a:p>
            <a:pPr marL="469900" indent="-469900">
              <a:lnSpc>
                <a:spcPct val="80000"/>
              </a:lnSpc>
              <a:spcBef>
                <a:spcPts val="500"/>
              </a:spcBef>
              <a:buClr>
                <a:srgbClr val="660000"/>
              </a:buClr>
              <a:buSzPct val="70000"/>
              <a:buChar char="□"/>
              <a:defRPr sz="2400" i="1">
                <a:latin typeface="Times New Roman"/>
                <a:ea typeface="Times New Roman"/>
                <a:cs typeface="Times New Roman"/>
                <a:sym typeface="Times New Roman"/>
              </a:defRPr>
            </a:pPr>
            <a:r>
              <a:rPr dirty="0" err="1">
                <a:solidFill>
                  <a:srgbClr val="002060"/>
                </a:solidFill>
              </a:rPr>
              <a:t>Continuó</a:t>
            </a:r>
            <a:r>
              <a:rPr dirty="0">
                <a:solidFill>
                  <a:srgbClr val="002060"/>
                </a:solidFill>
              </a:rPr>
              <a:t> con </a:t>
            </a:r>
            <a:r>
              <a:rPr dirty="0" err="1">
                <a:solidFill>
                  <a:srgbClr val="002060"/>
                </a:solidFill>
              </a:rPr>
              <a:t>los</a:t>
            </a:r>
            <a:r>
              <a:rPr dirty="0">
                <a:solidFill>
                  <a:srgbClr val="002060"/>
                </a:solidFill>
              </a:rPr>
              <a:t> </a:t>
            </a:r>
            <a:r>
              <a:rPr dirty="0" err="1">
                <a:solidFill>
                  <a:srgbClr val="002060"/>
                </a:solidFill>
              </a:rPr>
              <a:t>santuarios</a:t>
            </a:r>
            <a:r>
              <a:rPr dirty="0">
                <a:solidFill>
                  <a:srgbClr val="002060"/>
                </a:solidFill>
              </a:rPr>
              <a:t> de Jeroboam I (1 Re. 16:31a; cf. 12:26-33).</a:t>
            </a:r>
            <a:endParaRPr sz="3200" dirty="0">
              <a:solidFill>
                <a:srgbClr val="002060"/>
              </a:solidFill>
            </a:endParaRPr>
          </a:p>
          <a:p>
            <a:pPr marL="469900" indent="-469900">
              <a:lnSpc>
                <a:spcPct val="80000"/>
              </a:lnSpc>
              <a:spcBef>
                <a:spcPts val="500"/>
              </a:spcBef>
              <a:buClr>
                <a:srgbClr val="660000"/>
              </a:buClr>
              <a:buSzPct val="70000"/>
              <a:buChar char="□"/>
              <a:defRPr sz="2400" i="1">
                <a:latin typeface="Times New Roman"/>
                <a:ea typeface="Times New Roman"/>
                <a:cs typeface="Times New Roman"/>
                <a:sym typeface="Times New Roman"/>
              </a:defRPr>
            </a:pPr>
            <a:r>
              <a:rPr dirty="0">
                <a:solidFill>
                  <a:srgbClr val="002060"/>
                </a:solidFill>
              </a:rPr>
              <a:t>Se </a:t>
            </a:r>
            <a:r>
              <a:rPr dirty="0" err="1">
                <a:solidFill>
                  <a:srgbClr val="002060"/>
                </a:solidFill>
              </a:rPr>
              <a:t>casó</a:t>
            </a:r>
            <a:r>
              <a:rPr dirty="0">
                <a:solidFill>
                  <a:srgbClr val="002060"/>
                </a:solidFill>
              </a:rPr>
              <a:t> con </a:t>
            </a:r>
            <a:r>
              <a:rPr dirty="0" err="1">
                <a:solidFill>
                  <a:srgbClr val="002060"/>
                </a:solidFill>
              </a:rPr>
              <a:t>una</a:t>
            </a:r>
            <a:r>
              <a:rPr dirty="0">
                <a:solidFill>
                  <a:srgbClr val="002060"/>
                </a:solidFill>
              </a:rPr>
              <a:t> </a:t>
            </a:r>
            <a:r>
              <a:rPr dirty="0" err="1">
                <a:solidFill>
                  <a:srgbClr val="002060"/>
                </a:solidFill>
              </a:rPr>
              <a:t>princesa</a:t>
            </a:r>
            <a:r>
              <a:rPr dirty="0">
                <a:solidFill>
                  <a:srgbClr val="002060"/>
                </a:solidFill>
              </a:rPr>
              <a:t> </a:t>
            </a:r>
            <a:r>
              <a:rPr dirty="0" err="1">
                <a:solidFill>
                  <a:srgbClr val="002060"/>
                </a:solidFill>
              </a:rPr>
              <a:t>pagana</a:t>
            </a:r>
            <a:r>
              <a:rPr dirty="0">
                <a:solidFill>
                  <a:srgbClr val="002060"/>
                </a:solidFill>
              </a:rPr>
              <a:t>, </a:t>
            </a:r>
            <a:r>
              <a:rPr dirty="0" err="1">
                <a:solidFill>
                  <a:srgbClr val="002060"/>
                </a:solidFill>
              </a:rPr>
              <a:t>hija</a:t>
            </a:r>
            <a:r>
              <a:rPr dirty="0">
                <a:solidFill>
                  <a:srgbClr val="002060"/>
                </a:solidFill>
              </a:rPr>
              <a:t> de </a:t>
            </a:r>
            <a:r>
              <a:rPr dirty="0" err="1">
                <a:solidFill>
                  <a:srgbClr val="002060"/>
                </a:solidFill>
              </a:rPr>
              <a:t>Etbaal</a:t>
            </a:r>
            <a:r>
              <a:rPr dirty="0">
                <a:solidFill>
                  <a:srgbClr val="002060"/>
                </a:solidFill>
              </a:rPr>
              <a:t> de </a:t>
            </a:r>
            <a:r>
              <a:rPr dirty="0" err="1">
                <a:solidFill>
                  <a:srgbClr val="002060"/>
                </a:solidFill>
              </a:rPr>
              <a:t>Fenicia</a:t>
            </a:r>
            <a:r>
              <a:rPr dirty="0">
                <a:solidFill>
                  <a:srgbClr val="002060"/>
                </a:solidFill>
              </a:rPr>
              <a:t> (1 Re 16:31b; cf. Dt 7:3-4).</a:t>
            </a:r>
            <a:endParaRPr sz="3200" dirty="0">
              <a:solidFill>
                <a:srgbClr val="002060"/>
              </a:solidFill>
            </a:endParaRPr>
          </a:p>
          <a:p>
            <a:pPr marL="469900" indent="-469900">
              <a:lnSpc>
                <a:spcPct val="80000"/>
              </a:lnSpc>
              <a:spcBef>
                <a:spcPts val="500"/>
              </a:spcBef>
              <a:buClr>
                <a:srgbClr val="660000"/>
              </a:buClr>
              <a:buSzPct val="70000"/>
              <a:buChar char="□"/>
              <a:defRPr sz="2400" i="1">
                <a:latin typeface="Times New Roman"/>
                <a:ea typeface="Times New Roman"/>
                <a:cs typeface="Times New Roman"/>
                <a:sym typeface="Times New Roman"/>
              </a:defRPr>
            </a:pPr>
            <a:r>
              <a:rPr dirty="0">
                <a:solidFill>
                  <a:srgbClr val="002060"/>
                </a:solidFill>
              </a:rPr>
              <a:t>Se </a:t>
            </a:r>
            <a:r>
              <a:rPr dirty="0" err="1">
                <a:solidFill>
                  <a:srgbClr val="002060"/>
                </a:solidFill>
              </a:rPr>
              <a:t>sumergió</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paganismo</a:t>
            </a:r>
            <a:r>
              <a:rPr dirty="0">
                <a:solidFill>
                  <a:srgbClr val="002060"/>
                </a:solidFill>
              </a:rPr>
              <a:t> </a:t>
            </a:r>
            <a:r>
              <a:rPr dirty="0" err="1">
                <a:solidFill>
                  <a:srgbClr val="002060"/>
                </a:solidFill>
              </a:rPr>
              <a:t>cananeo</a:t>
            </a:r>
            <a:r>
              <a:rPr dirty="0">
                <a:solidFill>
                  <a:srgbClr val="002060"/>
                </a:solidFill>
              </a:rPr>
              <a:t> (1 Re. 16:31c-33; cf. </a:t>
            </a:r>
            <a:r>
              <a:rPr dirty="0" err="1">
                <a:solidFill>
                  <a:srgbClr val="002060"/>
                </a:solidFill>
              </a:rPr>
              <a:t>Éx</a:t>
            </a:r>
            <a:r>
              <a:rPr dirty="0">
                <a:solidFill>
                  <a:srgbClr val="002060"/>
                </a:solidFill>
              </a:rPr>
              <a:t>. 20:4).</a:t>
            </a:r>
            <a:endParaRPr sz="3200" dirty="0">
              <a:solidFill>
                <a:srgbClr val="002060"/>
              </a:solidFill>
            </a:endParaRPr>
          </a:p>
          <a:p>
            <a:pPr marL="469900" indent="-469900">
              <a:lnSpc>
                <a:spcPct val="80000"/>
              </a:lnSpc>
              <a:spcBef>
                <a:spcPts val="500"/>
              </a:spcBef>
              <a:buClr>
                <a:srgbClr val="660000"/>
              </a:buClr>
              <a:buSzPct val="70000"/>
              <a:buChar char="□"/>
              <a:defRPr sz="2400" i="1">
                <a:latin typeface="Times New Roman"/>
                <a:ea typeface="Times New Roman"/>
                <a:cs typeface="Times New Roman"/>
                <a:sym typeface="Times New Roman"/>
              </a:defRPr>
            </a:pPr>
            <a:r>
              <a:rPr dirty="0" err="1">
                <a:solidFill>
                  <a:srgbClr val="002060"/>
                </a:solidFill>
              </a:rPr>
              <a:t>Autorizó</a:t>
            </a:r>
            <a:r>
              <a:rPr dirty="0">
                <a:solidFill>
                  <a:srgbClr val="002060"/>
                </a:solidFill>
              </a:rPr>
              <a:t> la </a:t>
            </a:r>
            <a:r>
              <a:rPr dirty="0" err="1">
                <a:solidFill>
                  <a:srgbClr val="002060"/>
                </a:solidFill>
              </a:rPr>
              <a:t>reconstrucción</a:t>
            </a:r>
            <a:r>
              <a:rPr dirty="0">
                <a:solidFill>
                  <a:srgbClr val="002060"/>
                </a:solidFill>
              </a:rPr>
              <a:t> de </a:t>
            </a:r>
            <a:r>
              <a:rPr dirty="0" err="1">
                <a:solidFill>
                  <a:srgbClr val="002060"/>
                </a:solidFill>
              </a:rPr>
              <a:t>Jericó</a:t>
            </a:r>
            <a:r>
              <a:rPr dirty="0">
                <a:solidFill>
                  <a:srgbClr val="002060"/>
                </a:solidFill>
              </a:rPr>
              <a:t> (1 Re. 16:34; cf. Jos. 6:21, 24, 26).</a:t>
            </a:r>
            <a:endParaRPr sz="32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424">
                                            <p:txEl>
                                              <p:pRg st="0" end="0"/>
                                            </p:txEl>
                                          </p:spTgt>
                                        </p:tgtEl>
                                        <p:attrNameLst>
                                          <p:attrName>style.visibility</p:attrName>
                                        </p:attrNameLst>
                                      </p:cBhvr>
                                      <p:to>
                                        <p:strVal val="visible"/>
                                      </p:to>
                                    </p:set>
                                    <p:anim calcmode="lin" valueType="num">
                                      <p:cBhvr>
                                        <p:cTn id="7" dur="500" fill="hold"/>
                                        <p:tgtEl>
                                          <p:spTgt spid="542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424">
                                            <p:txEl>
                                              <p:pRg st="0" end="0"/>
                                            </p:txEl>
                                          </p:spTgt>
                                        </p:tgtEl>
                                        <p:attrNameLst>
                                          <p:attrName>ppt_h</p:attrName>
                                        </p:attrNameLst>
                                      </p:cBhvr>
                                      <p:tavLst>
                                        <p:tav tm="0">
                                          <p:val>
                                            <p:fltVal val="0"/>
                                          </p:val>
                                        </p:tav>
                                        <p:tav tm="100000">
                                          <p:val>
                                            <p:strVal val="#ppt_h"/>
                                          </p:val>
                                        </p:tav>
                                      </p:tavLst>
                                    </p:anim>
                                  </p:childTnLst>
                                </p:cTn>
                              </p:par>
                              <p:par>
                                <p:cTn id="9" presetID="53" presetClass="entr" presetSubtype="16" fill="hold" grpId="2" nodeType="withEffect">
                                  <p:stCondLst>
                                    <p:cond delay="0"/>
                                  </p:stCondLst>
                                  <p:childTnLst>
                                    <p:set>
                                      <p:cBhvr>
                                        <p:cTn id="10" dur="1" fill="hold">
                                          <p:stCondLst>
                                            <p:cond delay="0"/>
                                          </p:stCondLst>
                                        </p:cTn>
                                        <p:tgtEl>
                                          <p:spTgt spid="5425">
                                            <p:bg/>
                                          </p:spTgt>
                                        </p:tgtEl>
                                        <p:attrNameLst>
                                          <p:attrName>style.visibility</p:attrName>
                                        </p:attrNameLst>
                                      </p:cBhvr>
                                      <p:to>
                                        <p:strVal val="visible"/>
                                      </p:to>
                                    </p:set>
                                    <p:anim calcmode="lin" valueType="num">
                                      <p:cBhvr>
                                        <p:cTn id="11" dur="500" fill="hold"/>
                                        <p:tgtEl>
                                          <p:spTgt spid="5425">
                                            <p:bg/>
                                          </p:spTgt>
                                        </p:tgtEl>
                                        <p:attrNameLst>
                                          <p:attrName>ppt_w</p:attrName>
                                        </p:attrNameLst>
                                      </p:cBhvr>
                                      <p:tavLst>
                                        <p:tav tm="0">
                                          <p:val>
                                            <p:fltVal val="0"/>
                                          </p:val>
                                        </p:tav>
                                        <p:tav tm="100000">
                                          <p:val>
                                            <p:strVal val="#ppt_w"/>
                                          </p:val>
                                        </p:tav>
                                      </p:tavLst>
                                    </p:anim>
                                    <p:anim calcmode="lin" valueType="num">
                                      <p:cBhvr>
                                        <p:cTn id="12" dur="500" fill="hold"/>
                                        <p:tgtEl>
                                          <p:spTgt spid="5425">
                                            <p:bg/>
                                          </p:spTgt>
                                        </p:tgtEl>
                                        <p:attrNameLst>
                                          <p:attrName>ppt_h</p:attrName>
                                        </p:attrNameLst>
                                      </p:cBhvr>
                                      <p:tavLst>
                                        <p:tav tm="0">
                                          <p:val>
                                            <p:fltVal val="0"/>
                                          </p:val>
                                        </p:tav>
                                        <p:tav tm="100000">
                                          <p:val>
                                            <p:strVal val="#ppt_h"/>
                                          </p:val>
                                        </p:tav>
                                      </p:tavLst>
                                    </p:anim>
                                    <p:animEffect transition="in" filter="fade">
                                      <p:cBhvr>
                                        <p:cTn id="13" dur="500"/>
                                        <p:tgtEl>
                                          <p:spTgt spid="5425">
                                            <p:bg/>
                                          </p:spTgt>
                                        </p:tgtEl>
                                      </p:cBhvr>
                                    </p:animEffect>
                                  </p:childTnLst>
                                </p:cTn>
                              </p:par>
                            </p:childTnLst>
                          </p:cTn>
                        </p:par>
                        <p:par>
                          <p:cTn id="14" fill="hold">
                            <p:stCondLst>
                              <p:cond delay="500"/>
                            </p:stCondLst>
                            <p:childTnLst>
                              <p:par>
                                <p:cTn id="15" presetID="53" presetClass="entr" presetSubtype="16" fill="hold" grpId="2" nodeType="afterEffect">
                                  <p:stCondLst>
                                    <p:cond delay="0"/>
                                  </p:stCondLst>
                                  <p:childTnLst>
                                    <p:set>
                                      <p:cBhvr>
                                        <p:cTn id="16" dur="1" fill="hold">
                                          <p:stCondLst>
                                            <p:cond delay="0"/>
                                          </p:stCondLst>
                                        </p:cTn>
                                        <p:tgtEl>
                                          <p:spTgt spid="5425">
                                            <p:txEl>
                                              <p:pRg st="0" end="0"/>
                                            </p:txEl>
                                          </p:spTgt>
                                        </p:tgtEl>
                                        <p:attrNameLst>
                                          <p:attrName>style.visibility</p:attrName>
                                        </p:attrNameLst>
                                      </p:cBhvr>
                                      <p:to>
                                        <p:strVal val="visible"/>
                                      </p:to>
                                    </p:set>
                                    <p:anim calcmode="lin" valueType="num">
                                      <p:cBhvr>
                                        <p:cTn id="17" dur="500" fill="hold"/>
                                        <p:tgtEl>
                                          <p:spTgt spid="542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425">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42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1" nodeType="clickEffect">
                                  <p:stCondLst>
                                    <p:cond delay="0"/>
                                  </p:stCondLst>
                                  <p:iterate>
                                    <p:tmAbs val="0"/>
                                  </p:iterate>
                                  <p:childTnLst>
                                    <p:set>
                                      <p:cBhvr>
                                        <p:cTn id="23" fill="hold"/>
                                        <p:tgtEl>
                                          <p:spTgt spid="5424">
                                            <p:txEl>
                                              <p:pRg st="1" end="1"/>
                                            </p:txEl>
                                          </p:spTgt>
                                        </p:tgtEl>
                                        <p:attrNameLst>
                                          <p:attrName>style.visibility</p:attrName>
                                        </p:attrNameLst>
                                      </p:cBhvr>
                                      <p:to>
                                        <p:strVal val="visible"/>
                                      </p:to>
                                    </p:set>
                                    <p:anim calcmode="lin" valueType="num">
                                      <p:cBhvr>
                                        <p:cTn id="24" dur="500" fill="hold"/>
                                        <p:tgtEl>
                                          <p:spTgt spid="5424">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5424">
                                            <p:txEl>
                                              <p:pRg st="1" end="1"/>
                                            </p:txEl>
                                          </p:spTgt>
                                        </p:tgtEl>
                                        <p:attrNameLst>
                                          <p:attrName>ppt_h</p:attrName>
                                        </p:attrNameLst>
                                      </p:cBhvr>
                                      <p:tavLst>
                                        <p:tav tm="0">
                                          <p:val>
                                            <p:fltVal val="0"/>
                                          </p:val>
                                        </p:tav>
                                        <p:tav tm="100000">
                                          <p:val>
                                            <p:strVal val="#ppt_h"/>
                                          </p:val>
                                        </p:tav>
                                      </p:tavLst>
                                    </p:anim>
                                  </p:childTnLst>
                                </p:cTn>
                              </p:par>
                              <p:par>
                                <p:cTn id="26" presetID="53" presetClass="entr" presetSubtype="16" fill="hold" grpId="2" nodeType="withEffect">
                                  <p:stCondLst>
                                    <p:cond delay="0"/>
                                  </p:stCondLst>
                                  <p:childTnLst>
                                    <p:set>
                                      <p:cBhvr>
                                        <p:cTn id="27" dur="1" fill="hold">
                                          <p:stCondLst>
                                            <p:cond delay="0"/>
                                          </p:stCondLst>
                                        </p:cTn>
                                        <p:tgtEl>
                                          <p:spTgt spid="5425">
                                            <p:txEl>
                                              <p:pRg st="1" end="1"/>
                                            </p:txEl>
                                          </p:spTgt>
                                        </p:tgtEl>
                                        <p:attrNameLst>
                                          <p:attrName>style.visibility</p:attrName>
                                        </p:attrNameLst>
                                      </p:cBhvr>
                                      <p:to>
                                        <p:strVal val="visible"/>
                                      </p:to>
                                    </p:set>
                                    <p:anim calcmode="lin" valueType="num">
                                      <p:cBhvr>
                                        <p:cTn id="28" dur="500" fill="hold"/>
                                        <p:tgtEl>
                                          <p:spTgt spid="5425">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5425">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5425">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5424">
                                            <p:txEl>
                                              <p:pRg st="2" end="2"/>
                                            </p:txEl>
                                          </p:spTgt>
                                        </p:tgtEl>
                                        <p:attrNameLst>
                                          <p:attrName>style.visibility</p:attrName>
                                        </p:attrNameLst>
                                      </p:cBhvr>
                                      <p:to>
                                        <p:strVal val="visible"/>
                                      </p:to>
                                    </p:set>
                                    <p:anim calcmode="lin" valueType="num">
                                      <p:cBhvr>
                                        <p:cTn id="35" dur="500" fill="hold"/>
                                        <p:tgtEl>
                                          <p:spTgt spid="5424">
                                            <p:txEl>
                                              <p:pRg st="2" end="2"/>
                                            </p:txEl>
                                          </p:spTgt>
                                        </p:tgtEl>
                                        <p:attrNameLst>
                                          <p:attrName>ppt_w</p:attrName>
                                        </p:attrNameLst>
                                      </p:cBhvr>
                                      <p:tavLst>
                                        <p:tav tm="0">
                                          <p:val>
                                            <p:fltVal val="0"/>
                                          </p:val>
                                        </p:tav>
                                        <p:tav tm="100000">
                                          <p:val>
                                            <p:strVal val="#ppt_w"/>
                                          </p:val>
                                        </p:tav>
                                      </p:tavLst>
                                    </p:anim>
                                    <p:anim calcmode="lin" valueType="num">
                                      <p:cBhvr>
                                        <p:cTn id="36" dur="500" fill="hold"/>
                                        <p:tgtEl>
                                          <p:spTgt spid="5424">
                                            <p:txEl>
                                              <p:pRg st="2" end="2"/>
                                            </p:txEl>
                                          </p:spTgt>
                                        </p:tgtEl>
                                        <p:attrNameLst>
                                          <p:attrName>ppt_h</p:attrName>
                                        </p:attrNameLst>
                                      </p:cBhvr>
                                      <p:tavLst>
                                        <p:tav tm="0">
                                          <p:val>
                                            <p:fltVal val="0"/>
                                          </p:val>
                                        </p:tav>
                                        <p:tav tm="100000">
                                          <p:val>
                                            <p:strVal val="#ppt_h"/>
                                          </p:val>
                                        </p:tav>
                                      </p:tavLst>
                                    </p:anim>
                                  </p:childTnLst>
                                </p:cTn>
                              </p:par>
                              <p:par>
                                <p:cTn id="37" presetID="53" presetClass="entr" presetSubtype="16" fill="hold" grpId="2" nodeType="withEffect">
                                  <p:stCondLst>
                                    <p:cond delay="0"/>
                                  </p:stCondLst>
                                  <p:childTnLst>
                                    <p:set>
                                      <p:cBhvr>
                                        <p:cTn id="38" dur="1" fill="hold">
                                          <p:stCondLst>
                                            <p:cond delay="0"/>
                                          </p:stCondLst>
                                        </p:cTn>
                                        <p:tgtEl>
                                          <p:spTgt spid="5425">
                                            <p:txEl>
                                              <p:pRg st="2" end="2"/>
                                            </p:txEl>
                                          </p:spTgt>
                                        </p:tgtEl>
                                        <p:attrNameLst>
                                          <p:attrName>style.visibility</p:attrName>
                                        </p:attrNameLst>
                                      </p:cBhvr>
                                      <p:to>
                                        <p:strVal val="visible"/>
                                      </p:to>
                                    </p:set>
                                    <p:anim calcmode="lin" valueType="num">
                                      <p:cBhvr>
                                        <p:cTn id="39" dur="500" fill="hold"/>
                                        <p:tgtEl>
                                          <p:spTgt spid="5425">
                                            <p:txEl>
                                              <p:pRg st="2" end="2"/>
                                            </p:txEl>
                                          </p:spTgt>
                                        </p:tgtEl>
                                        <p:attrNameLst>
                                          <p:attrName>ppt_w</p:attrName>
                                        </p:attrNameLst>
                                      </p:cBhvr>
                                      <p:tavLst>
                                        <p:tav tm="0">
                                          <p:val>
                                            <p:fltVal val="0"/>
                                          </p:val>
                                        </p:tav>
                                        <p:tav tm="100000">
                                          <p:val>
                                            <p:strVal val="#ppt_w"/>
                                          </p:val>
                                        </p:tav>
                                      </p:tavLst>
                                    </p:anim>
                                    <p:anim calcmode="lin" valueType="num">
                                      <p:cBhvr>
                                        <p:cTn id="40" dur="500" fill="hold"/>
                                        <p:tgtEl>
                                          <p:spTgt spid="5425">
                                            <p:txEl>
                                              <p:pRg st="2" end="2"/>
                                            </p:txEl>
                                          </p:spTgt>
                                        </p:tgtEl>
                                        <p:attrNameLst>
                                          <p:attrName>ppt_h</p:attrName>
                                        </p:attrNameLst>
                                      </p:cBhvr>
                                      <p:tavLst>
                                        <p:tav tm="0">
                                          <p:val>
                                            <p:fltVal val="0"/>
                                          </p:val>
                                        </p:tav>
                                        <p:tav tm="100000">
                                          <p:val>
                                            <p:strVal val="#ppt_h"/>
                                          </p:val>
                                        </p:tav>
                                      </p:tavLst>
                                    </p:anim>
                                    <p:animEffect transition="in" filter="fade">
                                      <p:cBhvr>
                                        <p:cTn id="41" dur="500"/>
                                        <p:tgtEl>
                                          <p:spTgt spid="5425">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grpId="1" nodeType="clickEffect">
                                  <p:stCondLst>
                                    <p:cond delay="0"/>
                                  </p:stCondLst>
                                  <p:iterate>
                                    <p:tmAbs val="0"/>
                                  </p:iterate>
                                  <p:childTnLst>
                                    <p:set>
                                      <p:cBhvr>
                                        <p:cTn id="45" fill="hold"/>
                                        <p:tgtEl>
                                          <p:spTgt spid="5424">
                                            <p:txEl>
                                              <p:pRg st="3" end="3"/>
                                            </p:txEl>
                                          </p:spTgt>
                                        </p:tgtEl>
                                        <p:attrNameLst>
                                          <p:attrName>style.visibility</p:attrName>
                                        </p:attrNameLst>
                                      </p:cBhvr>
                                      <p:to>
                                        <p:strVal val="visible"/>
                                      </p:to>
                                    </p:set>
                                    <p:anim calcmode="lin" valueType="num">
                                      <p:cBhvr>
                                        <p:cTn id="46" dur="500" fill="hold"/>
                                        <p:tgtEl>
                                          <p:spTgt spid="5424">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5424">
                                            <p:txEl>
                                              <p:pRg st="3" end="3"/>
                                            </p:txEl>
                                          </p:spTgt>
                                        </p:tgtEl>
                                        <p:attrNameLst>
                                          <p:attrName>ppt_h</p:attrName>
                                        </p:attrNameLst>
                                      </p:cBhvr>
                                      <p:tavLst>
                                        <p:tav tm="0">
                                          <p:val>
                                            <p:fltVal val="0"/>
                                          </p:val>
                                        </p:tav>
                                        <p:tav tm="100000">
                                          <p:val>
                                            <p:strVal val="#ppt_h"/>
                                          </p:val>
                                        </p:tav>
                                      </p:tavLst>
                                    </p:anim>
                                  </p:childTnLst>
                                </p:cTn>
                              </p:par>
                              <p:par>
                                <p:cTn id="48" presetID="53" presetClass="entr" presetSubtype="16" fill="hold" grpId="2" nodeType="withEffect">
                                  <p:stCondLst>
                                    <p:cond delay="0"/>
                                  </p:stCondLst>
                                  <p:childTnLst>
                                    <p:set>
                                      <p:cBhvr>
                                        <p:cTn id="49" dur="1" fill="hold">
                                          <p:stCondLst>
                                            <p:cond delay="0"/>
                                          </p:stCondLst>
                                        </p:cTn>
                                        <p:tgtEl>
                                          <p:spTgt spid="5425">
                                            <p:txEl>
                                              <p:pRg st="3" end="3"/>
                                            </p:txEl>
                                          </p:spTgt>
                                        </p:tgtEl>
                                        <p:attrNameLst>
                                          <p:attrName>style.visibility</p:attrName>
                                        </p:attrNameLst>
                                      </p:cBhvr>
                                      <p:to>
                                        <p:strVal val="visible"/>
                                      </p:to>
                                    </p:set>
                                    <p:anim calcmode="lin" valueType="num">
                                      <p:cBhvr>
                                        <p:cTn id="50" dur="500" fill="hold"/>
                                        <p:tgtEl>
                                          <p:spTgt spid="5425">
                                            <p:txEl>
                                              <p:pRg st="3" end="3"/>
                                            </p:txEl>
                                          </p:spTgt>
                                        </p:tgtEl>
                                        <p:attrNameLst>
                                          <p:attrName>ppt_w</p:attrName>
                                        </p:attrNameLst>
                                      </p:cBhvr>
                                      <p:tavLst>
                                        <p:tav tm="0">
                                          <p:val>
                                            <p:fltVal val="0"/>
                                          </p:val>
                                        </p:tav>
                                        <p:tav tm="100000">
                                          <p:val>
                                            <p:strVal val="#ppt_w"/>
                                          </p:val>
                                        </p:tav>
                                      </p:tavLst>
                                    </p:anim>
                                    <p:anim calcmode="lin" valueType="num">
                                      <p:cBhvr>
                                        <p:cTn id="51" dur="500" fill="hold"/>
                                        <p:tgtEl>
                                          <p:spTgt spid="5425">
                                            <p:txEl>
                                              <p:pRg st="3" end="3"/>
                                            </p:txEl>
                                          </p:spTgt>
                                        </p:tgtEl>
                                        <p:attrNameLst>
                                          <p:attrName>ppt_h</p:attrName>
                                        </p:attrNameLst>
                                      </p:cBhvr>
                                      <p:tavLst>
                                        <p:tav tm="0">
                                          <p:val>
                                            <p:fltVal val="0"/>
                                          </p:val>
                                        </p:tav>
                                        <p:tav tm="100000">
                                          <p:val>
                                            <p:strVal val="#ppt_h"/>
                                          </p:val>
                                        </p:tav>
                                      </p:tavLst>
                                    </p:anim>
                                    <p:animEffect transition="in" filter="fade">
                                      <p:cBhvr>
                                        <p:cTn id="52" dur="500"/>
                                        <p:tgtEl>
                                          <p:spTgt spid="5425">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grpId="1" nodeType="clickEffect">
                                  <p:stCondLst>
                                    <p:cond delay="0"/>
                                  </p:stCondLst>
                                  <p:iterate>
                                    <p:tmAbs val="0"/>
                                  </p:iterate>
                                  <p:childTnLst>
                                    <p:set>
                                      <p:cBhvr>
                                        <p:cTn id="56" fill="hold"/>
                                        <p:tgtEl>
                                          <p:spTgt spid="5424">
                                            <p:txEl>
                                              <p:pRg st="4" end="4"/>
                                            </p:txEl>
                                          </p:spTgt>
                                        </p:tgtEl>
                                        <p:attrNameLst>
                                          <p:attrName>style.visibility</p:attrName>
                                        </p:attrNameLst>
                                      </p:cBhvr>
                                      <p:to>
                                        <p:strVal val="visible"/>
                                      </p:to>
                                    </p:set>
                                    <p:anim calcmode="lin" valueType="num">
                                      <p:cBhvr>
                                        <p:cTn id="57" dur="500" fill="hold"/>
                                        <p:tgtEl>
                                          <p:spTgt spid="5424">
                                            <p:txEl>
                                              <p:pRg st="4" end="4"/>
                                            </p:txEl>
                                          </p:spTgt>
                                        </p:tgtEl>
                                        <p:attrNameLst>
                                          <p:attrName>ppt_w</p:attrName>
                                        </p:attrNameLst>
                                      </p:cBhvr>
                                      <p:tavLst>
                                        <p:tav tm="0">
                                          <p:val>
                                            <p:fltVal val="0"/>
                                          </p:val>
                                        </p:tav>
                                        <p:tav tm="100000">
                                          <p:val>
                                            <p:strVal val="#ppt_w"/>
                                          </p:val>
                                        </p:tav>
                                      </p:tavLst>
                                    </p:anim>
                                    <p:anim calcmode="lin" valueType="num">
                                      <p:cBhvr>
                                        <p:cTn id="58" dur="500" fill="hold"/>
                                        <p:tgtEl>
                                          <p:spTgt spid="5424">
                                            <p:txEl>
                                              <p:pRg st="4" end="4"/>
                                            </p:txEl>
                                          </p:spTgt>
                                        </p:tgtEl>
                                        <p:attrNameLst>
                                          <p:attrName>ppt_h</p:attrName>
                                        </p:attrNameLst>
                                      </p:cBhvr>
                                      <p:tavLst>
                                        <p:tav tm="0">
                                          <p:val>
                                            <p:fltVal val="0"/>
                                          </p:val>
                                        </p:tav>
                                        <p:tav tm="100000">
                                          <p:val>
                                            <p:strVal val="#ppt_h"/>
                                          </p:val>
                                        </p:tav>
                                      </p:tavLst>
                                    </p:anim>
                                  </p:childTnLst>
                                </p:cTn>
                              </p:par>
                              <p:par>
                                <p:cTn id="59" presetID="53" presetClass="entr" presetSubtype="16" fill="hold" grpId="2" nodeType="withEffect">
                                  <p:stCondLst>
                                    <p:cond delay="0"/>
                                  </p:stCondLst>
                                  <p:childTnLst>
                                    <p:set>
                                      <p:cBhvr>
                                        <p:cTn id="60" dur="1" fill="hold">
                                          <p:stCondLst>
                                            <p:cond delay="0"/>
                                          </p:stCondLst>
                                        </p:cTn>
                                        <p:tgtEl>
                                          <p:spTgt spid="5425">
                                            <p:txEl>
                                              <p:pRg st="4" end="4"/>
                                            </p:txEl>
                                          </p:spTgt>
                                        </p:tgtEl>
                                        <p:attrNameLst>
                                          <p:attrName>style.visibility</p:attrName>
                                        </p:attrNameLst>
                                      </p:cBhvr>
                                      <p:to>
                                        <p:strVal val="visible"/>
                                      </p:to>
                                    </p:set>
                                    <p:anim calcmode="lin" valueType="num">
                                      <p:cBhvr>
                                        <p:cTn id="61" dur="500" fill="hold"/>
                                        <p:tgtEl>
                                          <p:spTgt spid="5425">
                                            <p:txEl>
                                              <p:pRg st="4" end="4"/>
                                            </p:txEl>
                                          </p:spTgt>
                                        </p:tgtEl>
                                        <p:attrNameLst>
                                          <p:attrName>ppt_w</p:attrName>
                                        </p:attrNameLst>
                                      </p:cBhvr>
                                      <p:tavLst>
                                        <p:tav tm="0">
                                          <p:val>
                                            <p:fltVal val="0"/>
                                          </p:val>
                                        </p:tav>
                                        <p:tav tm="100000">
                                          <p:val>
                                            <p:strVal val="#ppt_w"/>
                                          </p:val>
                                        </p:tav>
                                      </p:tavLst>
                                    </p:anim>
                                    <p:anim calcmode="lin" valueType="num">
                                      <p:cBhvr>
                                        <p:cTn id="62" dur="500" fill="hold"/>
                                        <p:tgtEl>
                                          <p:spTgt spid="5425">
                                            <p:txEl>
                                              <p:pRg st="4" end="4"/>
                                            </p:txEl>
                                          </p:spTgt>
                                        </p:tgtEl>
                                        <p:attrNameLst>
                                          <p:attrName>ppt_h</p:attrName>
                                        </p:attrNameLst>
                                      </p:cBhvr>
                                      <p:tavLst>
                                        <p:tav tm="0">
                                          <p:val>
                                            <p:fltVal val="0"/>
                                          </p:val>
                                        </p:tav>
                                        <p:tav tm="100000">
                                          <p:val>
                                            <p:strVal val="#ppt_h"/>
                                          </p:val>
                                        </p:tav>
                                      </p:tavLst>
                                    </p:anim>
                                    <p:animEffect transition="in" filter="fade">
                                      <p:cBhvr>
                                        <p:cTn id="63" dur="500"/>
                                        <p:tgtEl>
                                          <p:spTgt spid="5425">
                                            <p:txEl>
                                              <p:pRg st="4" end="4"/>
                                            </p:txEl>
                                          </p:spTgt>
                                        </p:tgtEl>
                                      </p:cBhvr>
                                    </p:animEffect>
                                  </p:childTnLst>
                                </p:cTn>
                              </p:par>
                            </p:childTnLst>
                          </p:cTn>
                        </p:par>
                        <p:par>
                          <p:cTn id="64" fill="hold">
                            <p:stCondLst>
                              <p:cond delay="500"/>
                            </p:stCondLst>
                            <p:childTnLst>
                              <p:par>
                                <p:cTn id="65" presetID="2" presetClass="entr" presetSubtype="8" fill="hold" grpId="2" nodeType="afterEffect">
                                  <p:stCondLst>
                                    <p:cond delay="0"/>
                                  </p:stCondLst>
                                  <p:iterate>
                                    <p:tmAbs val="0"/>
                                  </p:iterate>
                                  <p:childTnLst>
                                    <p:set>
                                      <p:cBhvr>
                                        <p:cTn id="66" fill="hold"/>
                                        <p:tgtEl>
                                          <p:spTgt spid="5425">
                                            <p:txEl>
                                              <p:pRg st="5" end="5"/>
                                            </p:txEl>
                                          </p:spTgt>
                                        </p:tgtEl>
                                        <p:attrNameLst>
                                          <p:attrName>style.visibility</p:attrName>
                                        </p:attrNameLst>
                                      </p:cBhvr>
                                      <p:to>
                                        <p:strVal val="visible"/>
                                      </p:to>
                                    </p:set>
                                    <p:anim calcmode="lin" valueType="num">
                                      <p:cBhvr>
                                        <p:cTn id="67" dur="500" fill="hold"/>
                                        <p:tgtEl>
                                          <p:spTgt spid="5425">
                                            <p:txEl>
                                              <p:pRg st="5" end="5"/>
                                            </p:txEl>
                                          </p:spTgt>
                                        </p:tgtEl>
                                        <p:attrNameLst>
                                          <p:attrName>ppt_x</p:attrName>
                                        </p:attrNameLst>
                                      </p:cBhvr>
                                      <p:tavLst>
                                        <p:tav tm="0">
                                          <p:val>
                                            <p:strVal val="0-#ppt_w/2"/>
                                          </p:val>
                                        </p:tav>
                                        <p:tav tm="100000">
                                          <p:val>
                                            <p:strVal val="#ppt_x"/>
                                          </p:val>
                                        </p:tav>
                                      </p:tavLst>
                                    </p:anim>
                                    <p:anim calcmode="lin" valueType="num">
                                      <p:cBhvr>
                                        <p:cTn id="68" dur="500" fill="hold"/>
                                        <p:tgtEl>
                                          <p:spTgt spid="542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4" grpId="1" uiExpand="1" build="p" advAuto="0"/>
      <p:bldP spid="5425" grpId="2" uiExpand="1" build="p" bldLvl="5" animBg="1" advAuto="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 name="Rectangle 4"/>
          <p:cNvSpPr txBox="1">
            <a:spLocks noGrp="1"/>
          </p:cNvSpPr>
          <p:nvPr>
            <p:ph type="title"/>
          </p:nvPr>
        </p:nvSpPr>
        <p:spPr>
          <a:xfrm>
            <a:off x="482182" y="397041"/>
            <a:ext cx="6855701" cy="834191"/>
          </a:xfrm>
          <a:prstGeom prst="rect">
            <a:avLst/>
          </a:prstGeom>
        </p:spPr>
        <p:txBody>
          <a:bodyPr/>
          <a:lstStyle>
            <a:lvl1pPr>
              <a:defRPr>
                <a:latin typeface="Impact"/>
                <a:ea typeface="Impact"/>
                <a:cs typeface="Impact"/>
                <a:sym typeface="Impact"/>
              </a:defRPr>
            </a:lvl1pPr>
          </a:lstStyle>
          <a:p>
            <a:r>
              <a:rPr dirty="0" err="1"/>
              <a:t>Kurkh</a:t>
            </a:r>
            <a:r>
              <a:rPr dirty="0"/>
              <a:t> Stele </a:t>
            </a:r>
            <a:r>
              <a:rPr dirty="0">
                <a:solidFill>
                  <a:srgbClr val="002060"/>
                </a:solidFill>
              </a:rPr>
              <a:t>(Estela de </a:t>
            </a:r>
            <a:r>
              <a:rPr dirty="0" err="1">
                <a:solidFill>
                  <a:srgbClr val="002060"/>
                </a:solidFill>
              </a:rPr>
              <a:t>Kurkh</a:t>
            </a:r>
            <a:r>
              <a:rPr dirty="0">
                <a:solidFill>
                  <a:srgbClr val="002060"/>
                </a:solidFill>
              </a:rPr>
              <a:t>)</a:t>
            </a:r>
          </a:p>
        </p:txBody>
      </p:sp>
      <p:sp>
        <p:nvSpPr>
          <p:cNvPr id="5428" name="Rectangle 5"/>
          <p:cNvSpPr txBox="1">
            <a:spLocks noGrp="1"/>
          </p:cNvSpPr>
          <p:nvPr>
            <p:ph type="body" sz="quarter" idx="1"/>
          </p:nvPr>
        </p:nvSpPr>
        <p:spPr>
          <a:xfrm>
            <a:off x="237869" y="1486524"/>
            <a:ext cx="7090613" cy="2355410"/>
          </a:xfrm>
          <a:prstGeom prst="rect">
            <a:avLst/>
          </a:prstGeom>
        </p:spPr>
        <p:txBody>
          <a:bodyPr>
            <a:normAutofit fontScale="92500"/>
          </a:bodyPr>
          <a:lstStyle/>
          <a:p>
            <a:pPr marL="328929" indent="-328929" defTabSz="640079">
              <a:spcBef>
                <a:spcPts val="300"/>
              </a:spcBef>
              <a:buSzTx/>
              <a:buFont typeface="Wingdings"/>
              <a:buNone/>
              <a:defRPr sz="1540">
                <a:latin typeface="Arial"/>
                <a:ea typeface="Arial"/>
                <a:cs typeface="Arial"/>
                <a:sym typeface="Arial"/>
              </a:defRPr>
            </a:pPr>
            <a:r>
              <a:t>Though not recorded in the Bible, Ahab joined a coalition of a dozen kings to confront Shalmaneser III of Assyria at Qarqar on the Orontes River in 853 BC.</a:t>
            </a:r>
          </a:p>
          <a:p>
            <a:pPr marL="328929" indent="-328929" defTabSz="640079">
              <a:spcBef>
                <a:spcPts val="300"/>
              </a:spcBef>
              <a:buSzTx/>
              <a:buFont typeface="Wingdings"/>
              <a:buNone/>
              <a:defRPr sz="1540">
                <a:latin typeface="Arial"/>
                <a:ea typeface="Arial"/>
                <a:cs typeface="Arial"/>
                <a:sym typeface="Arial"/>
              </a:defRPr>
            </a:pPr>
            <a:r>
              <a:t>According to this Assyrian stele, Ahab fielded 2,000 chariots and 10,000 soldiers.</a:t>
            </a:r>
          </a:p>
          <a:p>
            <a:pPr marL="328929" indent="-328929" defTabSz="640079">
              <a:spcBef>
                <a:spcPts val="500"/>
              </a:spcBef>
              <a:buSzTx/>
              <a:buFont typeface="Wingdings"/>
              <a:buNone/>
              <a:defRPr sz="1540">
                <a:latin typeface="Arial"/>
                <a:ea typeface="Arial"/>
                <a:cs typeface="Arial"/>
                <a:sym typeface="Arial"/>
              </a:defRPr>
            </a:pPr>
            <a:endParaRPr/>
          </a:p>
          <a:p>
            <a:pPr marL="328929" indent="-328929" defTabSz="640079">
              <a:spcBef>
                <a:spcPts val="300"/>
              </a:spcBef>
              <a:buSzTx/>
              <a:buFont typeface="Wingdings"/>
              <a:buNone/>
              <a:defRPr sz="1540">
                <a:solidFill>
                  <a:srgbClr val="FF0000"/>
                </a:solidFill>
                <a:latin typeface="Arial"/>
                <a:ea typeface="Arial"/>
                <a:cs typeface="Arial"/>
                <a:sym typeface="Arial"/>
              </a:defRPr>
            </a:pPr>
            <a:r>
              <a:t>Aunque no está registrado en la Biblia, Acab se unió a una coalición de una docena de reyes para enfrentar a Salmanasar III de Asiria en Qarqar, en el río Orontes, en el año 853 AC</a:t>
            </a:r>
          </a:p>
          <a:p>
            <a:pPr marL="328929" indent="-328929" defTabSz="640079">
              <a:spcBef>
                <a:spcPts val="300"/>
              </a:spcBef>
              <a:buSzTx/>
              <a:buFont typeface="Wingdings"/>
              <a:buNone/>
              <a:defRPr sz="1540">
                <a:solidFill>
                  <a:srgbClr val="FF0000"/>
                </a:solidFill>
                <a:latin typeface="Arial"/>
                <a:ea typeface="Arial"/>
                <a:cs typeface="Arial"/>
                <a:sym typeface="Arial"/>
              </a:defRPr>
            </a:pPr>
            <a:r>
              <a:t>Según esta estela Asiria, Acab desplegó 2.000 carros y 10.000 soldados.</a:t>
            </a:r>
          </a:p>
        </p:txBody>
      </p:sp>
      <p:pic>
        <p:nvPicPr>
          <p:cNvPr id="5429" name="Picture 7" descr="Picture 7"/>
          <p:cNvPicPr>
            <a:picLocks noChangeAspect="1"/>
          </p:cNvPicPr>
          <p:nvPr/>
        </p:nvPicPr>
        <p:blipFill>
          <a:blip r:embed="rId2"/>
          <a:stretch>
            <a:fillRect/>
          </a:stretch>
        </p:blipFill>
        <p:spPr>
          <a:xfrm>
            <a:off x="7689850" y="0"/>
            <a:ext cx="2978150" cy="6858000"/>
          </a:xfrm>
          <a:prstGeom prst="rect">
            <a:avLst/>
          </a:prstGeom>
          <a:ln w="12700">
            <a:miter lim="400000"/>
          </a:ln>
        </p:spPr>
      </p:pic>
      <p:sp>
        <p:nvSpPr>
          <p:cNvPr id="5430" name="Text Box 8"/>
          <p:cNvSpPr txBox="1"/>
          <p:nvPr/>
        </p:nvSpPr>
        <p:spPr>
          <a:xfrm>
            <a:off x="3182536" y="6248401"/>
            <a:ext cx="4940258"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a:latin typeface="Arial Narrow"/>
                <a:ea typeface="Arial Narrow"/>
                <a:cs typeface="Arial Narrow"/>
                <a:sym typeface="Arial Narrow"/>
              </a:defRPr>
            </a:lvl1pPr>
          </a:lstStyle>
          <a:p>
            <a:r>
              <a:t>British Museum, London (Museo Británico, Londres)</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2" name="Rectangle 2"/>
          <p:cNvSpPr txBox="1">
            <a:spLocks noGrp="1"/>
          </p:cNvSpPr>
          <p:nvPr>
            <p:ph type="title"/>
          </p:nvPr>
        </p:nvSpPr>
        <p:spPr>
          <a:xfrm>
            <a:off x="456448" y="204535"/>
            <a:ext cx="3810001" cy="865189"/>
          </a:xfrm>
          <a:prstGeom prst="rect">
            <a:avLst/>
          </a:prstGeom>
        </p:spPr>
        <p:txBody>
          <a:bodyPr>
            <a:normAutofit fontScale="90000"/>
          </a:bodyPr>
          <a:lstStyle/>
          <a:p>
            <a:pPr algn="ctr" defTabSz="804672">
              <a:defRPr sz="3520">
                <a:solidFill>
                  <a:srgbClr val="993300"/>
                </a:solidFill>
                <a:latin typeface="Impact"/>
                <a:ea typeface="Impact"/>
                <a:cs typeface="Impact"/>
                <a:sym typeface="Impact"/>
              </a:defRPr>
            </a:pPr>
            <a:r>
              <a:t>Jezebel’s seal</a:t>
            </a:r>
            <a:br/>
            <a:r>
              <a:rPr sz="1584">
                <a:latin typeface="Arial Narrow"/>
                <a:ea typeface="Arial Narrow"/>
                <a:cs typeface="Arial Narrow"/>
                <a:sym typeface="Arial Narrow"/>
              </a:rPr>
              <a:t>Israel Museum</a:t>
            </a:r>
          </a:p>
        </p:txBody>
      </p:sp>
      <p:sp>
        <p:nvSpPr>
          <p:cNvPr id="5433" name="Rectangle 3"/>
          <p:cNvSpPr txBox="1">
            <a:spLocks noGrp="1"/>
          </p:cNvSpPr>
          <p:nvPr>
            <p:ph type="body" idx="1"/>
          </p:nvPr>
        </p:nvSpPr>
        <p:spPr>
          <a:xfrm>
            <a:off x="5009401" y="1216891"/>
            <a:ext cx="7097627" cy="4424218"/>
          </a:xfrm>
          <a:prstGeom prst="rect">
            <a:avLst/>
          </a:prstGeom>
        </p:spPr>
        <p:txBody>
          <a:bodyPr/>
          <a:lstStyle/>
          <a:p>
            <a:pPr>
              <a:lnSpc>
                <a:spcPct val="90000"/>
              </a:lnSpc>
              <a:spcBef>
                <a:spcPts val="500"/>
              </a:spcBef>
              <a:buSzTx/>
              <a:buFont typeface="Wingdings"/>
              <a:buNone/>
              <a:defRPr sz="2400" i="1"/>
            </a:pPr>
            <a:r>
              <a:rPr dirty="0"/>
              <a:t>This seal has been identified by scholar </a:t>
            </a:r>
            <a:r>
              <a:rPr dirty="0" err="1"/>
              <a:t>Marjo</a:t>
            </a:r>
            <a:r>
              <a:rPr dirty="0"/>
              <a:t> </a:t>
            </a:r>
            <a:r>
              <a:rPr dirty="0" err="1"/>
              <a:t>Korpel</a:t>
            </a:r>
            <a:r>
              <a:rPr dirty="0"/>
              <a:t>, University of Utrecht, as belonging to the wife of Ahab.</a:t>
            </a:r>
          </a:p>
          <a:p>
            <a:pPr>
              <a:lnSpc>
                <a:spcPct val="90000"/>
              </a:lnSpc>
              <a:spcBef>
                <a:spcPts val="500"/>
              </a:spcBef>
              <a:buSzTx/>
              <a:buFont typeface="Wingdings"/>
              <a:buNone/>
              <a:defRPr sz="2400" i="1"/>
            </a:pPr>
            <a:r>
              <a:rPr dirty="0"/>
              <a:t>Not all the inscription is legible, due to the chip at the top, but the missing two letters can be feasibly reconstructed.</a:t>
            </a:r>
          </a:p>
          <a:p>
            <a:pPr>
              <a:lnSpc>
                <a:spcPct val="90000"/>
              </a:lnSpc>
              <a:buSzTx/>
              <a:buFont typeface="Wingdings"/>
              <a:buNone/>
              <a:defRPr sz="1000" i="1"/>
            </a:pPr>
            <a:endParaRPr dirty="0"/>
          </a:p>
          <a:p>
            <a:pPr rtl="1">
              <a:lnSpc>
                <a:spcPct val="90000"/>
              </a:lnSpc>
              <a:spcBef>
                <a:spcPts val="600"/>
              </a:spcBef>
              <a:buSzTx/>
              <a:buFont typeface="Wingdings"/>
              <a:buNone/>
              <a:defRPr sz="2800">
                <a:solidFill>
                  <a:srgbClr val="993300"/>
                </a:solidFill>
                <a:effectLst>
                  <a:outerShdw blurRad="38100" dist="38100" dir="2700000" rotWithShape="0">
                    <a:srgbClr val="000000"/>
                  </a:outerShdw>
                </a:effectLst>
                <a:latin typeface="HebrewTh"/>
                <a:ea typeface="HebrewTh"/>
                <a:cs typeface="HebrewTh"/>
                <a:sym typeface="HebrewTh"/>
              </a:defRPr>
            </a:pPr>
            <a:r>
              <a:rPr dirty="0" err="1">
                <a:latin typeface="Arial"/>
                <a:ea typeface="Arial"/>
                <a:cs typeface="Arial"/>
                <a:sym typeface="Arial"/>
              </a:rPr>
              <a:t>איזבל</a:t>
            </a:r>
            <a:r>
              <a:rPr sz="2400" dirty="0">
                <a:latin typeface="Arial Narrow"/>
                <a:ea typeface="Arial Narrow"/>
                <a:cs typeface="Arial Narrow"/>
                <a:sym typeface="Arial Narrow"/>
              </a:rPr>
              <a:t> </a:t>
            </a:r>
            <a:r>
              <a:rPr sz="2400" dirty="0">
                <a:solidFill>
                  <a:srgbClr val="000000"/>
                </a:solidFill>
                <a:latin typeface="Arial Narrow"/>
                <a:ea typeface="Arial Narrow"/>
                <a:cs typeface="Arial Narrow"/>
                <a:sym typeface="Arial Narrow"/>
              </a:rPr>
              <a:t>(= Jezebel)</a:t>
            </a:r>
            <a:endParaRPr sz="2400" dirty="0"/>
          </a:p>
          <a:p>
            <a:pPr rtl="1">
              <a:lnSpc>
                <a:spcPct val="90000"/>
              </a:lnSpc>
              <a:spcBef>
                <a:spcPts val="600"/>
              </a:spcBef>
              <a:buSzTx/>
              <a:buFont typeface="Wingdings"/>
              <a:buNone/>
              <a:defRPr sz="2800">
                <a:solidFill>
                  <a:srgbClr val="993300"/>
                </a:solidFill>
                <a:effectLst>
                  <a:outerShdw blurRad="38100" dist="38100" dir="2700000" rotWithShape="0">
                    <a:srgbClr val="000000"/>
                  </a:outerShdw>
                </a:effectLst>
                <a:latin typeface="HebrewTh"/>
                <a:ea typeface="HebrewTh"/>
                <a:cs typeface="HebrewTh"/>
                <a:sym typeface="HebrewTh"/>
              </a:defRPr>
            </a:pPr>
            <a:r>
              <a:rPr dirty="0" err="1">
                <a:latin typeface="Arial"/>
                <a:ea typeface="Arial"/>
                <a:cs typeface="Arial"/>
                <a:sym typeface="Arial"/>
              </a:rPr>
              <a:t>יזבל</a:t>
            </a:r>
            <a:r>
              <a:rPr dirty="0">
                <a:solidFill>
                  <a:srgbClr val="000000"/>
                </a:solidFill>
                <a:latin typeface="Arial Narrow"/>
                <a:ea typeface="Arial Narrow"/>
                <a:cs typeface="Arial Narrow"/>
                <a:sym typeface="Arial Narrow"/>
              </a:rPr>
              <a:t> </a:t>
            </a:r>
            <a:r>
              <a:rPr sz="2400" dirty="0">
                <a:solidFill>
                  <a:srgbClr val="000000"/>
                </a:solidFill>
                <a:latin typeface="Arial Narrow"/>
                <a:ea typeface="Arial Narrow"/>
                <a:cs typeface="Arial Narrow"/>
                <a:sym typeface="Arial Narrow"/>
              </a:rPr>
              <a:t>(the letters visible on the seal)</a:t>
            </a:r>
          </a:p>
          <a:p>
            <a:pPr rtl="1">
              <a:lnSpc>
                <a:spcPct val="90000"/>
              </a:lnSpc>
              <a:spcBef>
                <a:spcPts val="600"/>
              </a:spcBef>
              <a:buSzTx/>
              <a:buFont typeface="Wingdings"/>
              <a:buNone/>
              <a:defRPr sz="2800">
                <a:solidFill>
                  <a:srgbClr val="993300"/>
                </a:solidFill>
                <a:effectLst>
                  <a:outerShdw blurRad="38100" dist="38100" dir="2700000" rotWithShape="0">
                    <a:srgbClr val="000000"/>
                  </a:outerShdw>
                </a:effectLst>
                <a:latin typeface="HebrewTh"/>
                <a:ea typeface="HebrewTh"/>
                <a:cs typeface="HebrewTh"/>
                <a:sym typeface="HebrewTh"/>
              </a:defRPr>
            </a:pPr>
            <a:r>
              <a:rPr dirty="0">
                <a:latin typeface="Arial Narrow"/>
                <a:ea typeface="Arial Narrow"/>
                <a:cs typeface="Arial Narrow"/>
                <a:sym typeface="Arial Narrow"/>
              </a:rPr>
              <a:t>]</a:t>
            </a:r>
            <a:r>
              <a:rPr dirty="0" err="1">
                <a:latin typeface="Arial"/>
                <a:ea typeface="Arial"/>
                <a:cs typeface="Arial"/>
                <a:sym typeface="Arial"/>
              </a:rPr>
              <a:t>יזבל</a:t>
            </a:r>
            <a:r>
              <a:rPr dirty="0">
                <a:latin typeface="Arial Narrow"/>
                <a:ea typeface="Arial Narrow"/>
                <a:cs typeface="Arial Narrow"/>
                <a:sym typeface="Arial Narrow"/>
              </a:rPr>
              <a:t>[</a:t>
            </a:r>
            <a:r>
              <a:rPr dirty="0" err="1">
                <a:effectLst>
                  <a:outerShdw blurRad="38100" dist="38100" dir="2700000" rotWithShape="0">
                    <a:srgbClr val="000000">
                      <a:alpha val="43137"/>
                    </a:srgbClr>
                  </a:outerShdw>
                </a:effectLst>
                <a:latin typeface="Arial"/>
                <a:ea typeface="Arial"/>
                <a:cs typeface="Arial"/>
                <a:sym typeface="Arial"/>
              </a:rPr>
              <a:t>לא</a:t>
            </a:r>
            <a:r>
              <a:rPr sz="2400" dirty="0">
                <a:solidFill>
                  <a:srgbClr val="000000"/>
                </a:solidFill>
                <a:latin typeface="Arial Narrow"/>
                <a:ea typeface="Arial Narrow"/>
                <a:cs typeface="Arial Narrow"/>
                <a:sym typeface="Arial Narrow"/>
              </a:rPr>
              <a:t> (reconstruction with an additional two letters = “to Jezebel”</a:t>
            </a:r>
          </a:p>
        </p:txBody>
      </p:sp>
      <p:pic>
        <p:nvPicPr>
          <p:cNvPr id="5434" name="Picture 4" descr="Picture 4"/>
          <p:cNvPicPr>
            <a:picLocks noChangeAspect="1"/>
          </p:cNvPicPr>
          <p:nvPr/>
        </p:nvPicPr>
        <p:blipFill>
          <a:blip r:embed="rId2"/>
          <a:stretch>
            <a:fillRect/>
          </a:stretch>
        </p:blipFill>
        <p:spPr>
          <a:xfrm>
            <a:off x="84972" y="1069724"/>
            <a:ext cx="4552951" cy="57150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2" nodeType="withEffect">
                                  <p:stCondLst>
                                    <p:cond delay="0"/>
                                  </p:stCondLst>
                                  <p:childTnLst>
                                    <p:set>
                                      <p:cBhvr>
                                        <p:cTn id="6" dur="1" fill="hold">
                                          <p:stCondLst>
                                            <p:cond delay="0"/>
                                          </p:stCondLst>
                                        </p:cTn>
                                        <p:tgtEl>
                                          <p:spTgt spid="5433">
                                            <p:txEl>
                                              <p:pRg st="0" end="0"/>
                                            </p:txEl>
                                          </p:spTgt>
                                        </p:tgtEl>
                                        <p:attrNameLst>
                                          <p:attrName>style.visibility</p:attrName>
                                        </p:attrNameLst>
                                      </p:cBhvr>
                                      <p:to>
                                        <p:strVal val="visible"/>
                                      </p:to>
                                    </p:set>
                                    <p:anim calcmode="lin" valueType="num">
                                      <p:cBhvr>
                                        <p:cTn id="7" dur="500" fill="hold"/>
                                        <p:tgtEl>
                                          <p:spTgt spid="543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43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43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2" nodeType="clickEffect">
                                  <p:stCondLst>
                                    <p:cond delay="0"/>
                                  </p:stCondLst>
                                  <p:childTnLst>
                                    <p:set>
                                      <p:cBhvr>
                                        <p:cTn id="13" dur="1" fill="hold">
                                          <p:stCondLst>
                                            <p:cond delay="0"/>
                                          </p:stCondLst>
                                        </p:cTn>
                                        <p:tgtEl>
                                          <p:spTgt spid="5433">
                                            <p:txEl>
                                              <p:pRg st="1" end="1"/>
                                            </p:txEl>
                                          </p:spTgt>
                                        </p:tgtEl>
                                        <p:attrNameLst>
                                          <p:attrName>style.visibility</p:attrName>
                                        </p:attrNameLst>
                                      </p:cBhvr>
                                      <p:to>
                                        <p:strVal val="visible"/>
                                      </p:to>
                                    </p:set>
                                    <p:anim calcmode="lin" valueType="num">
                                      <p:cBhvr>
                                        <p:cTn id="14" dur="500" fill="hold"/>
                                        <p:tgtEl>
                                          <p:spTgt spid="543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543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543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2" nodeType="clickEffect">
                                  <p:stCondLst>
                                    <p:cond delay="0"/>
                                  </p:stCondLst>
                                  <p:childTnLst>
                                    <p:set>
                                      <p:cBhvr>
                                        <p:cTn id="20" dur="1" fill="hold">
                                          <p:stCondLst>
                                            <p:cond delay="0"/>
                                          </p:stCondLst>
                                        </p:cTn>
                                        <p:tgtEl>
                                          <p:spTgt spid="5433">
                                            <p:txEl>
                                              <p:pRg st="3" end="3"/>
                                            </p:txEl>
                                          </p:spTgt>
                                        </p:tgtEl>
                                        <p:attrNameLst>
                                          <p:attrName>style.visibility</p:attrName>
                                        </p:attrNameLst>
                                      </p:cBhvr>
                                      <p:to>
                                        <p:strVal val="visible"/>
                                      </p:to>
                                    </p:set>
                                    <p:anim calcmode="lin" valueType="num">
                                      <p:cBhvr>
                                        <p:cTn id="21" dur="500" fill="hold"/>
                                        <p:tgtEl>
                                          <p:spTgt spid="5433">
                                            <p:txEl>
                                              <p:pRg st="3" end="3"/>
                                            </p:txEl>
                                          </p:spTgt>
                                        </p:tgtEl>
                                        <p:attrNameLst>
                                          <p:attrName>ppt_w</p:attrName>
                                        </p:attrNameLst>
                                      </p:cBhvr>
                                      <p:tavLst>
                                        <p:tav tm="0">
                                          <p:val>
                                            <p:fltVal val="0"/>
                                          </p:val>
                                        </p:tav>
                                        <p:tav tm="100000">
                                          <p:val>
                                            <p:strVal val="#ppt_w"/>
                                          </p:val>
                                        </p:tav>
                                      </p:tavLst>
                                    </p:anim>
                                    <p:anim calcmode="lin" valueType="num">
                                      <p:cBhvr>
                                        <p:cTn id="22" dur="500" fill="hold"/>
                                        <p:tgtEl>
                                          <p:spTgt spid="5433">
                                            <p:txEl>
                                              <p:pRg st="3" end="3"/>
                                            </p:txEl>
                                          </p:spTgt>
                                        </p:tgtEl>
                                        <p:attrNameLst>
                                          <p:attrName>ppt_h</p:attrName>
                                        </p:attrNameLst>
                                      </p:cBhvr>
                                      <p:tavLst>
                                        <p:tav tm="0">
                                          <p:val>
                                            <p:fltVal val="0"/>
                                          </p:val>
                                        </p:tav>
                                        <p:tav tm="100000">
                                          <p:val>
                                            <p:strVal val="#ppt_h"/>
                                          </p:val>
                                        </p:tav>
                                      </p:tavLst>
                                    </p:anim>
                                    <p:animEffect transition="in" filter="fade">
                                      <p:cBhvr>
                                        <p:cTn id="23" dur="500"/>
                                        <p:tgtEl>
                                          <p:spTgt spid="543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2" nodeType="clickEffect">
                                  <p:stCondLst>
                                    <p:cond delay="0"/>
                                  </p:stCondLst>
                                  <p:childTnLst>
                                    <p:set>
                                      <p:cBhvr>
                                        <p:cTn id="27" dur="1" fill="hold">
                                          <p:stCondLst>
                                            <p:cond delay="0"/>
                                          </p:stCondLst>
                                        </p:cTn>
                                        <p:tgtEl>
                                          <p:spTgt spid="5433">
                                            <p:txEl>
                                              <p:pRg st="4" end="4"/>
                                            </p:txEl>
                                          </p:spTgt>
                                        </p:tgtEl>
                                        <p:attrNameLst>
                                          <p:attrName>style.visibility</p:attrName>
                                        </p:attrNameLst>
                                      </p:cBhvr>
                                      <p:to>
                                        <p:strVal val="visible"/>
                                      </p:to>
                                    </p:set>
                                    <p:anim calcmode="lin" valueType="num">
                                      <p:cBhvr>
                                        <p:cTn id="28" dur="500" fill="hold"/>
                                        <p:tgtEl>
                                          <p:spTgt spid="5433">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5433">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543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2" nodeType="clickEffect">
                                  <p:stCondLst>
                                    <p:cond delay="0"/>
                                  </p:stCondLst>
                                  <p:childTnLst>
                                    <p:set>
                                      <p:cBhvr>
                                        <p:cTn id="34" dur="1" fill="hold">
                                          <p:stCondLst>
                                            <p:cond delay="0"/>
                                          </p:stCondLst>
                                        </p:cTn>
                                        <p:tgtEl>
                                          <p:spTgt spid="5433">
                                            <p:txEl>
                                              <p:pRg st="5" end="5"/>
                                            </p:txEl>
                                          </p:spTgt>
                                        </p:tgtEl>
                                        <p:attrNameLst>
                                          <p:attrName>style.visibility</p:attrName>
                                        </p:attrNameLst>
                                      </p:cBhvr>
                                      <p:to>
                                        <p:strVal val="visible"/>
                                      </p:to>
                                    </p:set>
                                    <p:anim calcmode="lin" valueType="num">
                                      <p:cBhvr>
                                        <p:cTn id="35" dur="500" fill="hold"/>
                                        <p:tgtEl>
                                          <p:spTgt spid="5433">
                                            <p:txEl>
                                              <p:pRg st="5" end="5"/>
                                            </p:txEl>
                                          </p:spTgt>
                                        </p:tgtEl>
                                        <p:attrNameLst>
                                          <p:attrName>ppt_w</p:attrName>
                                        </p:attrNameLst>
                                      </p:cBhvr>
                                      <p:tavLst>
                                        <p:tav tm="0">
                                          <p:val>
                                            <p:fltVal val="0"/>
                                          </p:val>
                                        </p:tav>
                                        <p:tav tm="100000">
                                          <p:val>
                                            <p:strVal val="#ppt_w"/>
                                          </p:val>
                                        </p:tav>
                                      </p:tavLst>
                                    </p:anim>
                                    <p:anim calcmode="lin" valueType="num">
                                      <p:cBhvr>
                                        <p:cTn id="36" dur="500" fill="hold"/>
                                        <p:tgtEl>
                                          <p:spTgt spid="5433">
                                            <p:txEl>
                                              <p:pRg st="5" end="5"/>
                                            </p:txEl>
                                          </p:spTgt>
                                        </p:tgtEl>
                                        <p:attrNameLst>
                                          <p:attrName>ppt_h</p:attrName>
                                        </p:attrNameLst>
                                      </p:cBhvr>
                                      <p:tavLst>
                                        <p:tav tm="0">
                                          <p:val>
                                            <p:fltVal val="0"/>
                                          </p:val>
                                        </p:tav>
                                        <p:tav tm="100000">
                                          <p:val>
                                            <p:strVal val="#ppt_h"/>
                                          </p:val>
                                        </p:tav>
                                      </p:tavLst>
                                    </p:anim>
                                    <p:animEffect transition="in" filter="fade">
                                      <p:cBhvr>
                                        <p:cTn id="37" dur="500"/>
                                        <p:tgtEl>
                                          <p:spTgt spid="543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3" grpId="2" uiExpand="1" build="p" advAuto="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6" name="Rectangle 2"/>
          <p:cNvSpPr txBox="1">
            <a:spLocks noGrp="1"/>
          </p:cNvSpPr>
          <p:nvPr>
            <p:ph type="title"/>
          </p:nvPr>
        </p:nvSpPr>
        <p:spPr>
          <a:xfrm>
            <a:off x="456448" y="204535"/>
            <a:ext cx="3810001" cy="865189"/>
          </a:xfrm>
          <a:prstGeom prst="rect">
            <a:avLst/>
          </a:prstGeom>
        </p:spPr>
        <p:txBody>
          <a:bodyPr>
            <a:normAutofit fontScale="90000"/>
          </a:bodyPr>
          <a:lstStyle/>
          <a:p>
            <a:pPr algn="ctr" defTabSz="804672">
              <a:defRPr sz="3520">
                <a:solidFill>
                  <a:srgbClr val="993300"/>
                </a:solidFill>
                <a:latin typeface="Impact"/>
                <a:ea typeface="Impact"/>
                <a:cs typeface="Impact"/>
                <a:sym typeface="Impact"/>
              </a:defRPr>
            </a:pPr>
            <a:r>
              <a:t>Sello de Jezabel</a:t>
            </a:r>
            <a:br/>
            <a:r>
              <a:rPr sz="1584">
                <a:latin typeface="Arial Narrow"/>
                <a:ea typeface="Arial Narrow"/>
                <a:cs typeface="Arial Narrow"/>
                <a:sym typeface="Arial Narrow"/>
              </a:rPr>
              <a:t>Museo de Israel</a:t>
            </a:r>
          </a:p>
        </p:txBody>
      </p:sp>
      <p:sp>
        <p:nvSpPr>
          <p:cNvPr id="5437" name="Rectangle 3"/>
          <p:cNvSpPr txBox="1">
            <a:spLocks noGrp="1"/>
          </p:cNvSpPr>
          <p:nvPr>
            <p:ph type="body" idx="1"/>
          </p:nvPr>
        </p:nvSpPr>
        <p:spPr>
          <a:xfrm>
            <a:off x="4908884" y="1170709"/>
            <a:ext cx="7198144" cy="4516582"/>
          </a:xfrm>
          <a:prstGeom prst="rect">
            <a:avLst/>
          </a:prstGeom>
        </p:spPr>
        <p:txBody>
          <a:bodyPr/>
          <a:lstStyle/>
          <a:p>
            <a:pPr>
              <a:lnSpc>
                <a:spcPct val="90000"/>
              </a:lnSpc>
              <a:spcBef>
                <a:spcPts val="500"/>
              </a:spcBef>
              <a:buSzTx/>
              <a:buFont typeface="Wingdings"/>
              <a:buNone/>
              <a:defRPr sz="2400" i="1"/>
            </a:pPr>
            <a:r>
              <a:rPr dirty="0"/>
              <a:t>Este </a:t>
            </a:r>
            <a:r>
              <a:rPr dirty="0" err="1"/>
              <a:t>sello</a:t>
            </a:r>
            <a:r>
              <a:rPr dirty="0"/>
              <a:t> ha </a:t>
            </a:r>
            <a:r>
              <a:rPr dirty="0" err="1"/>
              <a:t>sido</a:t>
            </a:r>
            <a:r>
              <a:rPr dirty="0"/>
              <a:t> </a:t>
            </a:r>
            <a:r>
              <a:rPr dirty="0" err="1"/>
              <a:t>identificado</a:t>
            </a:r>
            <a:r>
              <a:rPr dirty="0"/>
              <a:t> </a:t>
            </a:r>
            <a:r>
              <a:rPr dirty="0" err="1"/>
              <a:t>por</a:t>
            </a:r>
            <a:r>
              <a:rPr dirty="0"/>
              <a:t> la </a:t>
            </a:r>
            <a:r>
              <a:rPr dirty="0" err="1"/>
              <a:t>académica</a:t>
            </a:r>
            <a:r>
              <a:rPr dirty="0"/>
              <a:t> </a:t>
            </a:r>
            <a:r>
              <a:rPr dirty="0" err="1"/>
              <a:t>Marjo</a:t>
            </a:r>
            <a:r>
              <a:rPr dirty="0"/>
              <a:t> </a:t>
            </a:r>
            <a:r>
              <a:rPr dirty="0" err="1"/>
              <a:t>Korpel</a:t>
            </a:r>
            <a:r>
              <a:rPr dirty="0"/>
              <a:t>, de la Universidad de Utrecht, </a:t>
            </a:r>
            <a:r>
              <a:rPr dirty="0" err="1"/>
              <a:t>como</a:t>
            </a:r>
            <a:r>
              <a:rPr dirty="0"/>
              <a:t> </a:t>
            </a:r>
            <a:r>
              <a:rPr dirty="0" err="1"/>
              <a:t>perteneciente</a:t>
            </a:r>
            <a:r>
              <a:rPr dirty="0"/>
              <a:t> a la </a:t>
            </a:r>
            <a:r>
              <a:rPr dirty="0" err="1"/>
              <a:t>esposa</a:t>
            </a:r>
            <a:r>
              <a:rPr dirty="0"/>
              <a:t> de Ahab.</a:t>
            </a:r>
          </a:p>
          <a:p>
            <a:pPr>
              <a:lnSpc>
                <a:spcPct val="90000"/>
              </a:lnSpc>
              <a:spcBef>
                <a:spcPts val="500"/>
              </a:spcBef>
              <a:buSzTx/>
              <a:buFont typeface="Wingdings"/>
              <a:buNone/>
              <a:defRPr sz="2400" i="1"/>
            </a:pPr>
            <a:r>
              <a:rPr dirty="0"/>
              <a:t>No </a:t>
            </a:r>
            <a:r>
              <a:rPr dirty="0" err="1"/>
              <a:t>toda</a:t>
            </a:r>
            <a:r>
              <a:rPr dirty="0"/>
              <a:t> la </a:t>
            </a:r>
            <a:r>
              <a:rPr dirty="0" err="1"/>
              <a:t>inscripción</a:t>
            </a:r>
            <a:r>
              <a:rPr dirty="0"/>
              <a:t> es legible </a:t>
            </a:r>
            <a:r>
              <a:rPr dirty="0" err="1"/>
              <a:t>debido</a:t>
            </a:r>
            <a:r>
              <a:rPr dirty="0"/>
              <a:t> al </a:t>
            </a:r>
            <a:r>
              <a:rPr dirty="0" err="1"/>
              <a:t>pedazo</a:t>
            </a:r>
            <a:r>
              <a:rPr dirty="0"/>
              <a:t> roto </a:t>
            </a:r>
            <a:r>
              <a:rPr dirty="0" err="1"/>
              <a:t>en</a:t>
            </a:r>
            <a:r>
              <a:rPr dirty="0"/>
              <a:t> la </a:t>
            </a:r>
            <a:r>
              <a:rPr dirty="0" err="1"/>
              <a:t>parte</a:t>
            </a:r>
            <a:r>
              <a:rPr dirty="0"/>
              <a:t> superior, </a:t>
            </a:r>
            <a:r>
              <a:rPr dirty="0" err="1"/>
              <a:t>pero</a:t>
            </a:r>
            <a:r>
              <a:rPr dirty="0"/>
              <a:t> las dos </a:t>
            </a:r>
            <a:r>
              <a:rPr dirty="0" err="1"/>
              <a:t>letras</a:t>
            </a:r>
            <a:r>
              <a:rPr dirty="0"/>
              <a:t> que </a:t>
            </a:r>
            <a:r>
              <a:rPr dirty="0" err="1"/>
              <a:t>faltan</a:t>
            </a:r>
            <a:r>
              <a:rPr dirty="0"/>
              <a:t> se </a:t>
            </a:r>
            <a:r>
              <a:rPr dirty="0" err="1"/>
              <a:t>pueden</a:t>
            </a:r>
            <a:r>
              <a:rPr dirty="0"/>
              <a:t> </a:t>
            </a:r>
            <a:r>
              <a:rPr dirty="0" err="1"/>
              <a:t>reconstruir</a:t>
            </a:r>
            <a:r>
              <a:rPr dirty="0"/>
              <a:t> de </a:t>
            </a:r>
            <a:r>
              <a:rPr dirty="0" err="1"/>
              <a:t>manera</a:t>
            </a:r>
            <a:r>
              <a:rPr dirty="0"/>
              <a:t> </a:t>
            </a:r>
            <a:r>
              <a:rPr dirty="0" err="1"/>
              <a:t>factible</a:t>
            </a:r>
            <a:r>
              <a:rPr dirty="0"/>
              <a:t>.</a:t>
            </a:r>
          </a:p>
          <a:p>
            <a:pPr>
              <a:lnSpc>
                <a:spcPct val="90000"/>
              </a:lnSpc>
              <a:buSzTx/>
              <a:buFont typeface="Wingdings"/>
              <a:buNone/>
              <a:defRPr sz="1000" i="1"/>
            </a:pPr>
            <a:endParaRPr dirty="0"/>
          </a:p>
          <a:p>
            <a:pPr rtl="1">
              <a:lnSpc>
                <a:spcPct val="90000"/>
              </a:lnSpc>
              <a:spcBef>
                <a:spcPts val="600"/>
              </a:spcBef>
              <a:buSzTx/>
              <a:buFont typeface="Wingdings"/>
              <a:buNone/>
              <a:defRPr sz="2800">
                <a:solidFill>
                  <a:srgbClr val="993300"/>
                </a:solidFill>
                <a:effectLst>
                  <a:outerShdw blurRad="38100" dist="38100" dir="2700000" rotWithShape="0">
                    <a:srgbClr val="000000"/>
                  </a:outerShdw>
                </a:effectLst>
                <a:latin typeface="HebrewTh"/>
                <a:ea typeface="HebrewTh"/>
                <a:cs typeface="HebrewTh"/>
                <a:sym typeface="HebrewTh"/>
              </a:defRPr>
            </a:pPr>
            <a:r>
              <a:rPr dirty="0" err="1">
                <a:latin typeface="Arial"/>
                <a:ea typeface="Arial"/>
                <a:cs typeface="Arial"/>
                <a:sym typeface="Arial"/>
              </a:rPr>
              <a:t>איזבל</a:t>
            </a:r>
            <a:r>
              <a:rPr sz="2400" dirty="0">
                <a:latin typeface="Arial Narrow"/>
                <a:ea typeface="Arial Narrow"/>
                <a:cs typeface="Arial Narrow"/>
                <a:sym typeface="Arial Narrow"/>
              </a:rPr>
              <a:t> </a:t>
            </a:r>
            <a:r>
              <a:rPr sz="2400" dirty="0">
                <a:solidFill>
                  <a:srgbClr val="000000"/>
                </a:solidFill>
                <a:latin typeface="Arial Narrow"/>
                <a:ea typeface="Arial Narrow"/>
                <a:cs typeface="Arial Narrow"/>
                <a:sym typeface="Arial Narrow"/>
              </a:rPr>
              <a:t>(= </a:t>
            </a:r>
            <a:r>
              <a:rPr sz="2400" dirty="0" err="1">
                <a:solidFill>
                  <a:srgbClr val="000000"/>
                </a:solidFill>
                <a:latin typeface="Arial Narrow"/>
                <a:ea typeface="Arial Narrow"/>
                <a:cs typeface="Arial Narrow"/>
                <a:sym typeface="Arial Narrow"/>
              </a:rPr>
              <a:t>Jezabel</a:t>
            </a:r>
            <a:r>
              <a:rPr sz="2400" dirty="0">
                <a:solidFill>
                  <a:srgbClr val="000000"/>
                </a:solidFill>
                <a:latin typeface="Arial Narrow"/>
                <a:ea typeface="Arial Narrow"/>
                <a:cs typeface="Arial Narrow"/>
                <a:sym typeface="Arial Narrow"/>
              </a:rPr>
              <a:t>)</a:t>
            </a:r>
          </a:p>
          <a:p>
            <a:pPr rtl="1">
              <a:lnSpc>
                <a:spcPct val="90000"/>
              </a:lnSpc>
              <a:spcBef>
                <a:spcPts val="600"/>
              </a:spcBef>
              <a:buSzTx/>
              <a:buFont typeface="Wingdings"/>
              <a:buNone/>
              <a:defRPr sz="2800">
                <a:solidFill>
                  <a:srgbClr val="993300"/>
                </a:solidFill>
                <a:effectLst>
                  <a:outerShdw blurRad="38100" dist="38100" dir="2700000" rotWithShape="0">
                    <a:srgbClr val="000000"/>
                  </a:outerShdw>
                </a:effectLst>
                <a:latin typeface="HebrewTh"/>
                <a:ea typeface="HebrewTh"/>
                <a:cs typeface="HebrewTh"/>
                <a:sym typeface="HebrewTh"/>
              </a:defRPr>
            </a:pPr>
            <a:r>
              <a:rPr dirty="0" err="1">
                <a:latin typeface="Arial"/>
                <a:ea typeface="Arial"/>
                <a:cs typeface="Arial"/>
                <a:sym typeface="Arial"/>
              </a:rPr>
              <a:t>יזבל</a:t>
            </a:r>
            <a:r>
              <a:rPr dirty="0">
                <a:solidFill>
                  <a:srgbClr val="000000"/>
                </a:solidFill>
                <a:latin typeface="Arial Narrow"/>
                <a:ea typeface="Arial Narrow"/>
                <a:cs typeface="Arial Narrow"/>
                <a:sym typeface="Arial Narrow"/>
              </a:rPr>
              <a:t> </a:t>
            </a:r>
            <a:r>
              <a:rPr sz="2400" dirty="0">
                <a:solidFill>
                  <a:srgbClr val="000000"/>
                </a:solidFill>
                <a:latin typeface="Arial Narrow"/>
                <a:ea typeface="Arial Narrow"/>
                <a:cs typeface="Arial Narrow"/>
                <a:sym typeface="Arial Narrow"/>
              </a:rPr>
              <a:t>(Las </a:t>
            </a:r>
            <a:r>
              <a:rPr sz="2400" dirty="0" err="1">
                <a:solidFill>
                  <a:srgbClr val="000000"/>
                </a:solidFill>
                <a:latin typeface="Arial Narrow"/>
                <a:ea typeface="Arial Narrow"/>
                <a:cs typeface="Arial Narrow"/>
                <a:sym typeface="Arial Narrow"/>
              </a:rPr>
              <a:t>letras</a:t>
            </a:r>
            <a:r>
              <a:rPr sz="2400" dirty="0">
                <a:solidFill>
                  <a:srgbClr val="000000"/>
                </a:solidFill>
                <a:latin typeface="Arial Narrow"/>
                <a:ea typeface="Arial Narrow"/>
                <a:cs typeface="Arial Narrow"/>
                <a:sym typeface="Arial Narrow"/>
              </a:rPr>
              <a:t> </a:t>
            </a:r>
            <a:r>
              <a:rPr sz="2400" dirty="0" err="1">
                <a:solidFill>
                  <a:srgbClr val="000000"/>
                </a:solidFill>
                <a:latin typeface="Arial Narrow"/>
                <a:ea typeface="Arial Narrow"/>
                <a:cs typeface="Arial Narrow"/>
                <a:sym typeface="Arial Narrow"/>
              </a:rPr>
              <a:t>visibles</a:t>
            </a:r>
            <a:r>
              <a:rPr sz="2400" dirty="0">
                <a:solidFill>
                  <a:srgbClr val="000000"/>
                </a:solidFill>
                <a:latin typeface="Arial Narrow"/>
                <a:ea typeface="Arial Narrow"/>
                <a:cs typeface="Arial Narrow"/>
                <a:sym typeface="Arial Narrow"/>
              </a:rPr>
              <a:t> </a:t>
            </a:r>
            <a:r>
              <a:rPr sz="2400" dirty="0" err="1">
                <a:solidFill>
                  <a:srgbClr val="000000"/>
                </a:solidFill>
                <a:latin typeface="Arial Narrow"/>
                <a:ea typeface="Arial Narrow"/>
                <a:cs typeface="Arial Narrow"/>
                <a:sym typeface="Arial Narrow"/>
              </a:rPr>
              <a:t>en</a:t>
            </a:r>
            <a:r>
              <a:rPr sz="2400" dirty="0">
                <a:solidFill>
                  <a:srgbClr val="000000"/>
                </a:solidFill>
                <a:latin typeface="Arial Narrow"/>
                <a:ea typeface="Arial Narrow"/>
                <a:cs typeface="Arial Narrow"/>
                <a:sym typeface="Arial Narrow"/>
              </a:rPr>
              <a:t> </a:t>
            </a:r>
            <a:r>
              <a:rPr sz="2400" dirty="0" err="1">
                <a:solidFill>
                  <a:srgbClr val="000000"/>
                </a:solidFill>
                <a:latin typeface="Arial Narrow"/>
                <a:ea typeface="Arial Narrow"/>
                <a:cs typeface="Arial Narrow"/>
                <a:sym typeface="Arial Narrow"/>
              </a:rPr>
              <a:t>el</a:t>
            </a:r>
            <a:r>
              <a:rPr sz="2400" dirty="0">
                <a:solidFill>
                  <a:srgbClr val="000000"/>
                </a:solidFill>
                <a:latin typeface="Arial Narrow"/>
                <a:ea typeface="Arial Narrow"/>
                <a:cs typeface="Arial Narrow"/>
                <a:sym typeface="Arial Narrow"/>
              </a:rPr>
              <a:t> </a:t>
            </a:r>
            <a:r>
              <a:rPr sz="2400" dirty="0" err="1">
                <a:solidFill>
                  <a:srgbClr val="000000"/>
                </a:solidFill>
                <a:latin typeface="Arial Narrow"/>
                <a:ea typeface="Arial Narrow"/>
                <a:cs typeface="Arial Narrow"/>
                <a:sym typeface="Arial Narrow"/>
              </a:rPr>
              <a:t>sello</a:t>
            </a:r>
            <a:r>
              <a:rPr sz="2400" dirty="0">
                <a:solidFill>
                  <a:srgbClr val="000000"/>
                </a:solidFill>
                <a:latin typeface="Arial Narrow"/>
                <a:ea typeface="Arial Narrow"/>
                <a:cs typeface="Arial Narrow"/>
                <a:sym typeface="Arial Narrow"/>
              </a:rPr>
              <a:t>)</a:t>
            </a:r>
            <a:endParaRPr dirty="0">
              <a:latin typeface="Arial Narrow"/>
              <a:ea typeface="Arial Narrow"/>
              <a:cs typeface="Arial Narrow"/>
              <a:sym typeface="Arial Narrow"/>
            </a:endParaRPr>
          </a:p>
          <a:p>
            <a:pPr rtl="1">
              <a:lnSpc>
                <a:spcPct val="90000"/>
              </a:lnSpc>
              <a:spcBef>
                <a:spcPts val="600"/>
              </a:spcBef>
              <a:buSzTx/>
              <a:buFont typeface="Wingdings"/>
              <a:buNone/>
              <a:defRPr sz="2800">
                <a:solidFill>
                  <a:srgbClr val="993300"/>
                </a:solidFill>
                <a:effectLst>
                  <a:outerShdw blurRad="38100" dist="38100" dir="2700000" rotWithShape="0">
                    <a:srgbClr val="000000"/>
                  </a:outerShdw>
                </a:effectLst>
                <a:latin typeface="HebrewTh"/>
                <a:ea typeface="HebrewTh"/>
                <a:cs typeface="HebrewTh"/>
                <a:sym typeface="HebrewTh"/>
              </a:defRPr>
            </a:pPr>
            <a:r>
              <a:rPr dirty="0">
                <a:latin typeface="Arial Narrow"/>
                <a:ea typeface="Arial Narrow"/>
                <a:cs typeface="Arial Narrow"/>
                <a:sym typeface="Arial Narrow"/>
              </a:rPr>
              <a:t>]</a:t>
            </a:r>
            <a:r>
              <a:rPr dirty="0" err="1">
                <a:latin typeface="Arial"/>
                <a:ea typeface="Arial"/>
                <a:cs typeface="Arial"/>
                <a:sym typeface="Arial"/>
              </a:rPr>
              <a:t>יזבל</a:t>
            </a:r>
            <a:r>
              <a:rPr dirty="0">
                <a:latin typeface="Arial Narrow"/>
                <a:ea typeface="Arial Narrow"/>
                <a:cs typeface="Arial Narrow"/>
                <a:sym typeface="Arial Narrow"/>
              </a:rPr>
              <a:t>[</a:t>
            </a:r>
            <a:r>
              <a:rPr dirty="0" err="1">
                <a:effectLst>
                  <a:outerShdw blurRad="38100" dist="38100" dir="2700000" rotWithShape="0">
                    <a:srgbClr val="000000">
                      <a:alpha val="43137"/>
                    </a:srgbClr>
                  </a:outerShdw>
                </a:effectLst>
                <a:latin typeface="Arial"/>
                <a:ea typeface="Arial"/>
                <a:cs typeface="Arial"/>
                <a:sym typeface="Arial"/>
              </a:rPr>
              <a:t>לא</a:t>
            </a:r>
            <a:r>
              <a:rPr sz="2400" dirty="0">
                <a:solidFill>
                  <a:srgbClr val="000000"/>
                </a:solidFill>
                <a:latin typeface="Arial Narrow"/>
                <a:ea typeface="Arial Narrow"/>
                <a:cs typeface="Arial Narrow"/>
                <a:sym typeface="Arial Narrow"/>
              </a:rPr>
              <a:t> (</a:t>
            </a:r>
            <a:r>
              <a:rPr sz="2400" dirty="0" err="1">
                <a:solidFill>
                  <a:srgbClr val="000000"/>
                </a:solidFill>
                <a:latin typeface="Arial Narrow"/>
                <a:ea typeface="Arial Narrow"/>
                <a:cs typeface="Arial Narrow"/>
                <a:sym typeface="Arial Narrow"/>
              </a:rPr>
              <a:t>reconstrucción</a:t>
            </a:r>
            <a:r>
              <a:rPr sz="2400" dirty="0">
                <a:solidFill>
                  <a:srgbClr val="000000"/>
                </a:solidFill>
                <a:latin typeface="Arial Narrow"/>
                <a:ea typeface="Arial Narrow"/>
                <a:cs typeface="Arial Narrow"/>
                <a:sym typeface="Arial Narrow"/>
              </a:rPr>
              <a:t> con dos </a:t>
            </a:r>
            <a:r>
              <a:rPr sz="2400" dirty="0" err="1">
                <a:solidFill>
                  <a:srgbClr val="000000"/>
                </a:solidFill>
                <a:latin typeface="Arial Narrow"/>
                <a:ea typeface="Arial Narrow"/>
                <a:cs typeface="Arial Narrow"/>
                <a:sym typeface="Arial Narrow"/>
              </a:rPr>
              <a:t>letras</a:t>
            </a:r>
            <a:r>
              <a:rPr sz="2400" dirty="0">
                <a:solidFill>
                  <a:srgbClr val="000000"/>
                </a:solidFill>
                <a:latin typeface="Arial Narrow"/>
                <a:ea typeface="Arial Narrow"/>
                <a:cs typeface="Arial Narrow"/>
                <a:sym typeface="Arial Narrow"/>
              </a:rPr>
              <a:t> </a:t>
            </a:r>
            <a:r>
              <a:rPr sz="2400" dirty="0" err="1">
                <a:solidFill>
                  <a:srgbClr val="000000"/>
                </a:solidFill>
                <a:latin typeface="Arial Narrow"/>
                <a:ea typeface="Arial Narrow"/>
                <a:cs typeface="Arial Narrow"/>
                <a:sym typeface="Arial Narrow"/>
              </a:rPr>
              <a:t>adicionales</a:t>
            </a:r>
            <a:r>
              <a:rPr sz="2400" dirty="0">
                <a:solidFill>
                  <a:srgbClr val="000000"/>
                </a:solidFill>
                <a:latin typeface="Arial Narrow"/>
                <a:ea typeface="Arial Narrow"/>
                <a:cs typeface="Arial Narrow"/>
                <a:sym typeface="Arial Narrow"/>
              </a:rPr>
              <a:t> = “a </a:t>
            </a:r>
            <a:r>
              <a:rPr sz="2400" dirty="0" err="1">
                <a:solidFill>
                  <a:srgbClr val="000000"/>
                </a:solidFill>
                <a:latin typeface="Arial Narrow"/>
                <a:ea typeface="Arial Narrow"/>
                <a:cs typeface="Arial Narrow"/>
                <a:sym typeface="Arial Narrow"/>
              </a:rPr>
              <a:t>Jezabel</a:t>
            </a:r>
            <a:r>
              <a:rPr sz="2400" dirty="0">
                <a:solidFill>
                  <a:srgbClr val="000000"/>
                </a:solidFill>
                <a:latin typeface="Arial Narrow"/>
                <a:ea typeface="Arial Narrow"/>
                <a:cs typeface="Arial Narrow"/>
                <a:sym typeface="Arial Narrow"/>
              </a:rPr>
              <a:t>”)</a:t>
            </a:r>
          </a:p>
        </p:txBody>
      </p:sp>
      <p:pic>
        <p:nvPicPr>
          <p:cNvPr id="5438" name="Picture 4" descr="Picture 4"/>
          <p:cNvPicPr>
            <a:picLocks noChangeAspect="1"/>
          </p:cNvPicPr>
          <p:nvPr/>
        </p:nvPicPr>
        <p:blipFill>
          <a:blip r:embed="rId2"/>
          <a:stretch>
            <a:fillRect/>
          </a:stretch>
        </p:blipFill>
        <p:spPr>
          <a:xfrm>
            <a:off x="84972" y="1069724"/>
            <a:ext cx="4552951" cy="5715001"/>
          </a:xfrm>
          <a:prstGeom prst="rect">
            <a:avLst/>
          </a:prstGeom>
          <a:ln w="12700">
            <a:miter lim="400000"/>
          </a:ln>
        </p:spPr>
      </p:pic>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0" name="Rectangle 2"/>
          <p:cNvSpPr txBox="1">
            <a:spLocks noGrp="1"/>
          </p:cNvSpPr>
          <p:nvPr>
            <p:ph type="title"/>
          </p:nvPr>
        </p:nvSpPr>
        <p:spPr>
          <a:xfrm>
            <a:off x="1981200" y="76200"/>
            <a:ext cx="8229600" cy="1143000"/>
          </a:xfrm>
          <a:prstGeom prst="rect">
            <a:avLst/>
          </a:prstGeom>
        </p:spPr>
        <p:txBody>
          <a:bodyPr/>
          <a:lstStyle/>
          <a:p>
            <a:pPr>
              <a:defRPr sz="4000">
                <a:solidFill>
                  <a:srgbClr val="993300"/>
                </a:solidFill>
                <a:latin typeface="Impact"/>
                <a:ea typeface="Impact"/>
                <a:cs typeface="Impact"/>
                <a:sym typeface="Impact"/>
              </a:defRPr>
            </a:pPr>
            <a:r>
              <a:rPr dirty="0">
                <a:solidFill>
                  <a:srgbClr val="C00000"/>
                </a:solidFill>
                <a:effectLst>
                  <a:outerShdw blurRad="38100" dist="38100" dir="2700000" algn="tl">
                    <a:srgbClr val="000000">
                      <a:alpha val="43137"/>
                    </a:srgbClr>
                  </a:outerShdw>
                </a:effectLst>
              </a:rPr>
              <a:t>Seal Impression </a:t>
            </a:r>
            <a:r>
              <a:rPr dirty="0">
                <a:solidFill>
                  <a:srgbClr val="FF6600"/>
                </a:solidFill>
                <a:effectLst>
                  <a:outerShdw blurRad="38100" dist="38100" dir="2700000" algn="tl">
                    <a:srgbClr val="000000">
                      <a:alpha val="43137"/>
                    </a:srgbClr>
                  </a:outerShdw>
                </a:effectLst>
              </a:rPr>
              <a:t>(</a:t>
            </a:r>
            <a:r>
              <a:rPr dirty="0" err="1">
                <a:solidFill>
                  <a:srgbClr val="FF6600"/>
                </a:solidFill>
                <a:effectLst>
                  <a:outerShdw blurRad="38100" dist="38100" dir="2700000" algn="tl">
                    <a:srgbClr val="000000">
                      <a:alpha val="43137"/>
                    </a:srgbClr>
                  </a:outerShdw>
                </a:effectLst>
              </a:rPr>
              <a:t>Impresión</a:t>
            </a:r>
            <a:r>
              <a:rPr dirty="0">
                <a:solidFill>
                  <a:srgbClr val="FF6600"/>
                </a:solidFill>
                <a:effectLst>
                  <a:outerShdw blurRad="38100" dist="38100" dir="2700000" algn="tl">
                    <a:srgbClr val="000000">
                      <a:alpha val="43137"/>
                    </a:srgbClr>
                  </a:outerShdw>
                </a:effectLst>
              </a:rPr>
              <a:t> del </a:t>
            </a:r>
            <a:r>
              <a:rPr dirty="0" err="1">
                <a:solidFill>
                  <a:srgbClr val="FF6600"/>
                </a:solidFill>
                <a:effectLst>
                  <a:outerShdw blurRad="38100" dist="38100" dir="2700000" algn="tl">
                    <a:srgbClr val="000000">
                      <a:alpha val="43137"/>
                    </a:srgbClr>
                  </a:outerShdw>
                </a:effectLst>
              </a:rPr>
              <a:t>Sello</a:t>
            </a:r>
            <a:r>
              <a:rPr dirty="0">
                <a:solidFill>
                  <a:srgbClr val="FF6600"/>
                </a:solidFill>
                <a:effectLst>
                  <a:outerShdw blurRad="38100" dist="38100" dir="2700000" algn="tl">
                    <a:srgbClr val="000000">
                      <a:alpha val="43137"/>
                    </a:srgbClr>
                  </a:outerShdw>
                </a:effectLst>
              </a:rPr>
              <a:t>)</a:t>
            </a:r>
            <a:br>
              <a:rPr dirty="0">
                <a:solidFill>
                  <a:srgbClr val="FF6600"/>
                </a:solidFill>
                <a:effectLst>
                  <a:outerShdw blurRad="38100" dist="38100" dir="2700000" algn="tl">
                    <a:srgbClr val="000000">
                      <a:alpha val="43137"/>
                    </a:srgbClr>
                  </a:outerShdw>
                </a:effectLst>
              </a:rPr>
            </a:br>
            <a:r>
              <a:rPr sz="2800" dirty="0">
                <a:solidFill>
                  <a:srgbClr val="C00000"/>
                </a:solidFill>
                <a:latin typeface="Arial Narrow"/>
                <a:ea typeface="Arial Narrow"/>
                <a:cs typeface="Arial Narrow"/>
                <a:sym typeface="Arial Narrow"/>
              </a:rPr>
              <a:t>with reconstructed letters </a:t>
            </a:r>
            <a:r>
              <a:rPr sz="2800" dirty="0">
                <a:solidFill>
                  <a:srgbClr val="FF6600"/>
                </a:solidFill>
                <a:effectLst>
                  <a:outerShdw blurRad="38100" dist="38100" dir="2700000" algn="tl">
                    <a:srgbClr val="000000">
                      <a:alpha val="43137"/>
                    </a:srgbClr>
                  </a:outerShdw>
                </a:effectLst>
                <a:latin typeface="Arial Narrow"/>
                <a:ea typeface="Arial Narrow"/>
                <a:cs typeface="Arial Narrow"/>
                <a:sym typeface="Arial Narrow"/>
              </a:rPr>
              <a:t>(con </a:t>
            </a:r>
            <a:r>
              <a:rPr sz="2800" dirty="0" err="1">
                <a:solidFill>
                  <a:srgbClr val="FF6600"/>
                </a:solidFill>
                <a:effectLst>
                  <a:outerShdw blurRad="38100" dist="38100" dir="2700000" algn="tl">
                    <a:srgbClr val="000000">
                      <a:alpha val="43137"/>
                    </a:srgbClr>
                  </a:outerShdw>
                </a:effectLst>
                <a:latin typeface="Arial Narrow"/>
                <a:ea typeface="Arial Narrow"/>
                <a:cs typeface="Arial Narrow"/>
                <a:sym typeface="Arial Narrow"/>
              </a:rPr>
              <a:t>letras</a:t>
            </a:r>
            <a:r>
              <a:rPr sz="2800" dirty="0">
                <a:solidFill>
                  <a:srgbClr val="FF6600"/>
                </a:solidFill>
                <a:effectLst>
                  <a:outerShdw blurRad="38100" dist="38100" dir="2700000" algn="tl">
                    <a:srgbClr val="000000">
                      <a:alpha val="43137"/>
                    </a:srgbClr>
                  </a:outerShdw>
                </a:effectLst>
                <a:latin typeface="Arial Narrow"/>
                <a:ea typeface="Arial Narrow"/>
                <a:cs typeface="Arial Narrow"/>
                <a:sym typeface="Arial Narrow"/>
              </a:rPr>
              <a:t> </a:t>
            </a:r>
            <a:r>
              <a:rPr sz="2800" dirty="0" err="1">
                <a:solidFill>
                  <a:srgbClr val="FF6600"/>
                </a:solidFill>
                <a:effectLst>
                  <a:outerShdw blurRad="38100" dist="38100" dir="2700000" algn="tl">
                    <a:srgbClr val="000000">
                      <a:alpha val="43137"/>
                    </a:srgbClr>
                  </a:outerShdw>
                </a:effectLst>
                <a:latin typeface="Arial Narrow"/>
                <a:ea typeface="Arial Narrow"/>
                <a:cs typeface="Arial Narrow"/>
                <a:sym typeface="Arial Narrow"/>
              </a:rPr>
              <a:t>reconstruidas</a:t>
            </a:r>
            <a:r>
              <a:rPr sz="2800" dirty="0">
                <a:solidFill>
                  <a:srgbClr val="FF6600"/>
                </a:solidFill>
                <a:effectLst>
                  <a:outerShdw blurRad="38100" dist="38100" dir="2700000" algn="tl">
                    <a:srgbClr val="000000">
                      <a:alpha val="43137"/>
                    </a:srgbClr>
                  </a:outerShdw>
                </a:effectLst>
                <a:latin typeface="Arial Narrow"/>
                <a:ea typeface="Arial Narrow"/>
                <a:cs typeface="Arial Narrow"/>
                <a:sym typeface="Arial Narrow"/>
              </a:rPr>
              <a:t>)</a:t>
            </a:r>
          </a:p>
        </p:txBody>
      </p:sp>
      <p:sp>
        <p:nvSpPr>
          <p:cNvPr id="5441" name="Rectangle 3"/>
          <p:cNvSpPr txBox="1">
            <a:spLocks noGrp="1"/>
          </p:cNvSpPr>
          <p:nvPr>
            <p:ph type="body" sz="half" idx="1"/>
          </p:nvPr>
        </p:nvSpPr>
        <p:spPr>
          <a:xfrm>
            <a:off x="4338482" y="1486526"/>
            <a:ext cx="7519221" cy="2373442"/>
          </a:xfrm>
          <a:prstGeom prst="rect">
            <a:avLst/>
          </a:prstGeom>
        </p:spPr>
        <p:txBody>
          <a:bodyPr/>
          <a:lstStyle/>
          <a:p>
            <a:pPr marL="451104" indent="-451104" defTabSz="877823">
              <a:spcBef>
                <a:spcPts val="500"/>
              </a:spcBef>
              <a:buSzTx/>
              <a:buFont typeface="Wingdings"/>
              <a:buNone/>
              <a:defRPr sz="2304" b="1">
                <a:solidFill>
                  <a:srgbClr val="FF6600"/>
                </a:solidFill>
                <a:effectLst>
                  <a:outerShdw blurRad="36576" dist="36576" dir="2700000" rotWithShape="0">
                    <a:srgbClr val="000000"/>
                  </a:outerShdw>
                </a:effectLst>
                <a:latin typeface="Franklin Gothic Medium"/>
                <a:ea typeface="Franklin Gothic Medium"/>
                <a:cs typeface="Franklin Gothic Medium"/>
                <a:sym typeface="Franklin Gothic Medium"/>
              </a:defRPr>
            </a:pPr>
            <a:r>
              <a:rPr dirty="0">
                <a:solidFill>
                  <a:srgbClr val="C00000"/>
                </a:solidFill>
              </a:rPr>
              <a:t>The seal measures about 1.25 inches (top to bottom).</a:t>
            </a:r>
          </a:p>
          <a:p>
            <a:pPr marL="451104" indent="-451104" defTabSz="877823">
              <a:spcBef>
                <a:spcPts val="400"/>
              </a:spcBef>
              <a:defRPr sz="1919" i="1">
                <a:latin typeface="Arial Narrow"/>
                <a:ea typeface="Arial Narrow"/>
                <a:cs typeface="Arial Narrow"/>
                <a:sym typeface="Arial Narrow"/>
              </a:defRPr>
            </a:pPr>
            <a:r>
              <a:rPr dirty="0"/>
              <a:t>It is filled with common Egyptian symbols popular in Phoenicia.</a:t>
            </a:r>
          </a:p>
          <a:p>
            <a:pPr marL="451104" indent="-451104" defTabSz="877823">
              <a:spcBef>
                <a:spcPts val="400"/>
              </a:spcBef>
              <a:defRPr sz="1919" i="1">
                <a:latin typeface="Arial Narrow"/>
                <a:ea typeface="Arial Narrow"/>
                <a:cs typeface="Arial Narrow"/>
                <a:sym typeface="Arial Narrow"/>
              </a:defRPr>
            </a:pPr>
            <a:r>
              <a:rPr dirty="0"/>
              <a:t>The winged sphinx has an Isis/Hathor crown.</a:t>
            </a:r>
          </a:p>
          <a:p>
            <a:pPr marL="451104" indent="-451104" defTabSz="877823">
              <a:spcBef>
                <a:spcPts val="400"/>
              </a:spcBef>
              <a:defRPr sz="1919" i="1">
                <a:latin typeface="Arial Narrow"/>
                <a:ea typeface="Arial Narrow"/>
                <a:cs typeface="Arial Narrow"/>
                <a:sym typeface="Arial Narrow"/>
              </a:defRPr>
            </a:pPr>
            <a:r>
              <a:rPr dirty="0"/>
              <a:t>Below the sphinx is a winged sun-disk.</a:t>
            </a:r>
          </a:p>
          <a:p>
            <a:pPr marL="451104" indent="-451104" defTabSz="877823">
              <a:spcBef>
                <a:spcPts val="400"/>
              </a:spcBef>
              <a:defRPr sz="1919" i="1">
                <a:latin typeface="Arial Narrow"/>
                <a:ea typeface="Arial Narrow"/>
                <a:cs typeface="Arial Narrow"/>
                <a:sym typeface="Arial Narrow"/>
              </a:defRPr>
            </a:pPr>
            <a:r>
              <a:rPr dirty="0"/>
              <a:t>On either side of the falcon are cobras facing outward, commonly used on headdresses of royalty.</a:t>
            </a:r>
          </a:p>
        </p:txBody>
      </p:sp>
      <p:pic>
        <p:nvPicPr>
          <p:cNvPr id="5442" name="Picture 4" descr="Picture 4"/>
          <p:cNvPicPr>
            <a:picLocks noChangeAspect="1"/>
          </p:cNvPicPr>
          <p:nvPr/>
        </p:nvPicPr>
        <p:blipFill>
          <a:blip r:embed="rId2"/>
          <a:stretch>
            <a:fillRect/>
          </a:stretch>
        </p:blipFill>
        <p:spPr>
          <a:xfrm>
            <a:off x="248623" y="1485900"/>
            <a:ext cx="3846514" cy="5105400"/>
          </a:xfrm>
          <a:prstGeom prst="rect">
            <a:avLst/>
          </a:prstGeom>
          <a:ln w="12700">
            <a:miter lim="400000"/>
          </a:ln>
        </p:spPr>
      </p:pic>
      <p:sp>
        <p:nvSpPr>
          <p:cNvPr id="5443" name="Rectangle 3"/>
          <p:cNvSpPr txBox="1"/>
          <p:nvPr/>
        </p:nvSpPr>
        <p:spPr>
          <a:xfrm>
            <a:off x="4386700" y="3987384"/>
            <a:ext cx="7427781" cy="25750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500"/>
              </a:spcBef>
              <a:defRPr sz="2400" b="1">
                <a:solidFill>
                  <a:srgbClr val="FF6600"/>
                </a:solidFill>
                <a:effectLst>
                  <a:outerShdw blurRad="38100" dist="38100" dir="2700000" rotWithShape="0">
                    <a:srgbClr val="000000"/>
                  </a:outerShdw>
                </a:effectLst>
                <a:latin typeface="Franklin Gothic Medium"/>
                <a:ea typeface="Franklin Gothic Medium"/>
                <a:cs typeface="Franklin Gothic Medium"/>
                <a:sym typeface="Franklin Gothic Medium"/>
              </a:defRPr>
            </a:pPr>
            <a:r>
              <a:rPr dirty="0"/>
              <a:t>El </a:t>
            </a:r>
            <a:r>
              <a:rPr dirty="0" err="1"/>
              <a:t>sello</a:t>
            </a:r>
            <a:r>
              <a:rPr dirty="0"/>
              <a:t> </a:t>
            </a:r>
            <a:r>
              <a:rPr dirty="0" err="1"/>
              <a:t>mide</a:t>
            </a:r>
            <a:r>
              <a:rPr dirty="0"/>
              <a:t> </a:t>
            </a:r>
            <a:r>
              <a:rPr dirty="0" err="1"/>
              <a:t>aproximadamente</a:t>
            </a:r>
            <a:r>
              <a:rPr dirty="0"/>
              <a:t> 1,25 </a:t>
            </a:r>
            <a:r>
              <a:rPr dirty="0" err="1"/>
              <a:t>pulgadas</a:t>
            </a:r>
            <a:r>
              <a:rPr dirty="0"/>
              <a:t> (de </a:t>
            </a:r>
            <a:r>
              <a:rPr dirty="0" err="1"/>
              <a:t>arriba</a:t>
            </a:r>
            <a:r>
              <a:rPr dirty="0"/>
              <a:t> a </a:t>
            </a:r>
            <a:r>
              <a:rPr dirty="0" err="1"/>
              <a:t>abajo</a:t>
            </a:r>
            <a:r>
              <a:rPr dirty="0"/>
              <a:t>).</a:t>
            </a:r>
          </a:p>
          <a:p>
            <a:pPr marL="469900" indent="-469900">
              <a:spcBef>
                <a:spcPts val="400"/>
              </a:spcBef>
              <a:buClr>
                <a:srgbClr val="660000"/>
              </a:buClr>
              <a:buSzPct val="70000"/>
              <a:buChar char="□"/>
              <a:defRPr sz="2000" i="1">
                <a:latin typeface="Arial Narrow"/>
                <a:ea typeface="Arial Narrow"/>
                <a:cs typeface="Arial Narrow"/>
                <a:sym typeface="Arial Narrow"/>
              </a:defRPr>
            </a:pPr>
            <a:r>
              <a:rPr dirty="0" err="1">
                <a:solidFill>
                  <a:srgbClr val="002060"/>
                </a:solidFill>
              </a:rPr>
              <a:t>Está</a:t>
            </a:r>
            <a:r>
              <a:rPr dirty="0">
                <a:solidFill>
                  <a:srgbClr val="002060"/>
                </a:solidFill>
              </a:rPr>
              <a:t> </a:t>
            </a:r>
            <a:r>
              <a:rPr dirty="0" err="1">
                <a:solidFill>
                  <a:srgbClr val="002060"/>
                </a:solidFill>
              </a:rPr>
              <a:t>lleno</a:t>
            </a:r>
            <a:r>
              <a:rPr dirty="0">
                <a:solidFill>
                  <a:srgbClr val="002060"/>
                </a:solidFill>
              </a:rPr>
              <a:t> de </a:t>
            </a:r>
            <a:r>
              <a:rPr dirty="0" err="1">
                <a:solidFill>
                  <a:srgbClr val="002060"/>
                </a:solidFill>
              </a:rPr>
              <a:t>símbolos</a:t>
            </a:r>
            <a:r>
              <a:rPr dirty="0">
                <a:solidFill>
                  <a:srgbClr val="002060"/>
                </a:solidFill>
              </a:rPr>
              <a:t> </a:t>
            </a:r>
            <a:r>
              <a:rPr dirty="0" err="1">
                <a:solidFill>
                  <a:srgbClr val="002060"/>
                </a:solidFill>
              </a:rPr>
              <a:t>egipcios</a:t>
            </a:r>
            <a:r>
              <a:rPr dirty="0">
                <a:solidFill>
                  <a:srgbClr val="002060"/>
                </a:solidFill>
              </a:rPr>
              <a:t> </a:t>
            </a:r>
            <a:r>
              <a:rPr dirty="0" err="1">
                <a:solidFill>
                  <a:srgbClr val="002060"/>
                </a:solidFill>
              </a:rPr>
              <a:t>comunes</a:t>
            </a:r>
            <a:r>
              <a:rPr dirty="0">
                <a:solidFill>
                  <a:srgbClr val="002060"/>
                </a:solidFill>
              </a:rPr>
              <a:t> y </a:t>
            </a:r>
            <a:r>
              <a:rPr dirty="0" err="1">
                <a:solidFill>
                  <a:srgbClr val="002060"/>
                </a:solidFill>
              </a:rPr>
              <a:t>populares</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Fenicia</a:t>
            </a:r>
            <a:r>
              <a:rPr dirty="0">
                <a:solidFill>
                  <a:srgbClr val="002060"/>
                </a:solidFill>
              </a:rPr>
              <a:t>.</a:t>
            </a:r>
          </a:p>
          <a:p>
            <a:pPr marL="469900" indent="-469900">
              <a:spcBef>
                <a:spcPts val="400"/>
              </a:spcBef>
              <a:buClr>
                <a:srgbClr val="660000"/>
              </a:buClr>
              <a:buSzPct val="70000"/>
              <a:buChar char="□"/>
              <a:defRPr sz="2000" i="1">
                <a:latin typeface="Arial Narrow"/>
                <a:ea typeface="Arial Narrow"/>
                <a:cs typeface="Arial Narrow"/>
                <a:sym typeface="Arial Narrow"/>
              </a:defRPr>
            </a:pPr>
            <a:r>
              <a:rPr dirty="0">
                <a:solidFill>
                  <a:srgbClr val="002060"/>
                </a:solidFill>
              </a:rPr>
              <a:t>La </a:t>
            </a:r>
            <a:r>
              <a:rPr dirty="0" err="1">
                <a:solidFill>
                  <a:srgbClr val="002060"/>
                </a:solidFill>
              </a:rPr>
              <a:t>esfinge</a:t>
            </a:r>
            <a:r>
              <a:rPr dirty="0">
                <a:solidFill>
                  <a:srgbClr val="002060"/>
                </a:solidFill>
              </a:rPr>
              <a:t> </a:t>
            </a:r>
            <a:r>
              <a:rPr dirty="0" err="1">
                <a:solidFill>
                  <a:srgbClr val="002060"/>
                </a:solidFill>
              </a:rPr>
              <a:t>alada</a:t>
            </a:r>
            <a:r>
              <a:rPr dirty="0">
                <a:solidFill>
                  <a:srgbClr val="002060"/>
                </a:solidFill>
              </a:rPr>
              <a:t> </a:t>
            </a:r>
            <a:r>
              <a:rPr dirty="0" err="1">
                <a:solidFill>
                  <a:srgbClr val="002060"/>
                </a:solidFill>
              </a:rPr>
              <a:t>tiene</a:t>
            </a:r>
            <a:r>
              <a:rPr dirty="0">
                <a:solidFill>
                  <a:srgbClr val="002060"/>
                </a:solidFill>
              </a:rPr>
              <a:t> </a:t>
            </a:r>
            <a:r>
              <a:rPr dirty="0" err="1">
                <a:solidFill>
                  <a:srgbClr val="002060"/>
                </a:solidFill>
              </a:rPr>
              <a:t>una</a:t>
            </a:r>
            <a:r>
              <a:rPr dirty="0">
                <a:solidFill>
                  <a:srgbClr val="002060"/>
                </a:solidFill>
              </a:rPr>
              <a:t> corona de Isis/</a:t>
            </a:r>
            <a:r>
              <a:rPr dirty="0" err="1">
                <a:solidFill>
                  <a:srgbClr val="002060"/>
                </a:solidFill>
              </a:rPr>
              <a:t>Hator</a:t>
            </a:r>
            <a:r>
              <a:rPr dirty="0">
                <a:solidFill>
                  <a:srgbClr val="002060"/>
                </a:solidFill>
              </a:rPr>
              <a:t>.</a:t>
            </a:r>
          </a:p>
          <a:p>
            <a:pPr marL="469900" indent="-469900">
              <a:spcBef>
                <a:spcPts val="400"/>
              </a:spcBef>
              <a:buClr>
                <a:srgbClr val="660000"/>
              </a:buClr>
              <a:buSzPct val="70000"/>
              <a:buChar char="□"/>
              <a:defRPr sz="2000" i="1">
                <a:latin typeface="Arial Narrow"/>
                <a:ea typeface="Arial Narrow"/>
                <a:cs typeface="Arial Narrow"/>
                <a:sym typeface="Arial Narrow"/>
              </a:defRPr>
            </a:pPr>
            <a:r>
              <a:rPr dirty="0" err="1">
                <a:solidFill>
                  <a:srgbClr val="002060"/>
                </a:solidFill>
              </a:rPr>
              <a:t>Debajo</a:t>
            </a:r>
            <a:r>
              <a:rPr dirty="0">
                <a:solidFill>
                  <a:srgbClr val="002060"/>
                </a:solidFill>
              </a:rPr>
              <a:t> de la </a:t>
            </a:r>
            <a:r>
              <a:rPr dirty="0" err="1">
                <a:solidFill>
                  <a:srgbClr val="002060"/>
                </a:solidFill>
              </a:rPr>
              <a:t>esfinge</a:t>
            </a:r>
            <a:r>
              <a:rPr dirty="0">
                <a:solidFill>
                  <a:srgbClr val="002060"/>
                </a:solidFill>
              </a:rPr>
              <a:t> hay un disco solar </a:t>
            </a:r>
            <a:r>
              <a:rPr dirty="0" err="1">
                <a:solidFill>
                  <a:srgbClr val="002060"/>
                </a:solidFill>
              </a:rPr>
              <a:t>alado</a:t>
            </a:r>
            <a:r>
              <a:rPr dirty="0">
                <a:solidFill>
                  <a:srgbClr val="002060"/>
                </a:solidFill>
              </a:rPr>
              <a:t>.</a:t>
            </a:r>
          </a:p>
          <a:p>
            <a:pPr marL="469900" indent="-469900">
              <a:spcBef>
                <a:spcPts val="400"/>
              </a:spcBef>
              <a:buClr>
                <a:srgbClr val="660000"/>
              </a:buClr>
              <a:buSzPct val="70000"/>
              <a:buChar char="□"/>
              <a:defRPr sz="2000" i="1">
                <a:latin typeface="Arial Narrow"/>
                <a:ea typeface="Arial Narrow"/>
                <a:cs typeface="Arial Narrow"/>
                <a:sym typeface="Arial Narrow"/>
              </a:defRPr>
            </a:pPr>
            <a:r>
              <a:rPr dirty="0">
                <a:solidFill>
                  <a:srgbClr val="002060"/>
                </a:solidFill>
              </a:rPr>
              <a:t>A </a:t>
            </a:r>
            <a:r>
              <a:rPr dirty="0" err="1">
                <a:solidFill>
                  <a:srgbClr val="002060"/>
                </a:solidFill>
              </a:rPr>
              <a:t>cada</a:t>
            </a:r>
            <a:r>
              <a:rPr dirty="0">
                <a:solidFill>
                  <a:srgbClr val="002060"/>
                </a:solidFill>
              </a:rPr>
              <a:t> </a:t>
            </a:r>
            <a:r>
              <a:rPr dirty="0" err="1">
                <a:solidFill>
                  <a:srgbClr val="002060"/>
                </a:solidFill>
              </a:rPr>
              <a:t>lado</a:t>
            </a:r>
            <a:r>
              <a:rPr dirty="0">
                <a:solidFill>
                  <a:srgbClr val="002060"/>
                </a:solidFill>
              </a:rPr>
              <a:t> del </a:t>
            </a:r>
            <a:r>
              <a:rPr dirty="0" err="1">
                <a:solidFill>
                  <a:srgbClr val="002060"/>
                </a:solidFill>
              </a:rPr>
              <a:t>halcón</a:t>
            </a:r>
            <a:r>
              <a:rPr dirty="0">
                <a:solidFill>
                  <a:srgbClr val="002060"/>
                </a:solidFill>
              </a:rPr>
              <a:t> hay cobras </a:t>
            </a:r>
            <a:r>
              <a:rPr dirty="0" err="1">
                <a:solidFill>
                  <a:srgbClr val="002060"/>
                </a:solidFill>
              </a:rPr>
              <a:t>mirando</a:t>
            </a:r>
            <a:r>
              <a:rPr dirty="0">
                <a:solidFill>
                  <a:srgbClr val="002060"/>
                </a:solidFill>
              </a:rPr>
              <a:t> </a:t>
            </a:r>
            <a:r>
              <a:rPr dirty="0" err="1">
                <a:solidFill>
                  <a:srgbClr val="002060"/>
                </a:solidFill>
              </a:rPr>
              <a:t>hacia</a:t>
            </a:r>
            <a:r>
              <a:rPr dirty="0">
                <a:solidFill>
                  <a:srgbClr val="002060"/>
                </a:solidFill>
              </a:rPr>
              <a:t> </a:t>
            </a:r>
            <a:r>
              <a:rPr dirty="0" err="1">
                <a:solidFill>
                  <a:srgbClr val="002060"/>
                </a:solidFill>
              </a:rPr>
              <a:t>afuera</a:t>
            </a:r>
            <a:r>
              <a:rPr dirty="0">
                <a:solidFill>
                  <a:srgbClr val="002060"/>
                </a:solidFill>
              </a:rPr>
              <a:t>, </a:t>
            </a:r>
            <a:r>
              <a:rPr dirty="0" err="1">
                <a:solidFill>
                  <a:srgbClr val="002060"/>
                </a:solidFill>
              </a:rPr>
              <a:t>comúnmente</a:t>
            </a:r>
            <a:r>
              <a:rPr dirty="0">
                <a:solidFill>
                  <a:srgbClr val="002060"/>
                </a:solidFill>
              </a:rPr>
              <a:t> </a:t>
            </a:r>
            <a:r>
              <a:rPr dirty="0" err="1">
                <a:solidFill>
                  <a:srgbClr val="002060"/>
                </a:solidFill>
              </a:rPr>
              <a:t>utilizadas</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tocados</a:t>
            </a:r>
            <a:r>
              <a:rPr dirty="0">
                <a:solidFill>
                  <a:srgbClr val="002060"/>
                </a:solidFill>
              </a:rPr>
              <a:t> de la </a:t>
            </a:r>
            <a:r>
              <a:rPr dirty="0" err="1">
                <a:solidFill>
                  <a:srgbClr val="002060"/>
                </a:solidFill>
              </a:rPr>
              <a:t>realeza</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5441">
                                            <p:txEl>
                                              <p:pRg st="1" end="1"/>
                                            </p:txEl>
                                          </p:spTgt>
                                        </p:tgtEl>
                                        <p:attrNameLst>
                                          <p:attrName>style.visibility</p:attrName>
                                        </p:attrNameLst>
                                      </p:cBhvr>
                                      <p:to>
                                        <p:strVal val="visible"/>
                                      </p:to>
                                    </p:set>
                                    <p:anim calcmode="lin" valueType="num">
                                      <p:cBhvr>
                                        <p:cTn id="7" dur="500" fill="hold"/>
                                        <p:tgtEl>
                                          <p:spTgt spid="5441">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441">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5441">
                                            <p:txEl>
                                              <p:pRg st="1" end="1"/>
                                            </p:txEl>
                                          </p:spTgt>
                                        </p:tgtEl>
                                      </p:cBhvr>
                                    </p:animEffect>
                                  </p:childTnLst>
                                </p:cTn>
                              </p:par>
                              <p:par>
                                <p:cTn id="10" presetID="53" presetClass="entr" presetSubtype="16" fill="hold" grpId="2" nodeType="withEffect">
                                  <p:stCondLst>
                                    <p:cond delay="0"/>
                                  </p:stCondLst>
                                  <p:childTnLst>
                                    <p:set>
                                      <p:cBhvr>
                                        <p:cTn id="11" dur="1" fill="hold">
                                          <p:stCondLst>
                                            <p:cond delay="0"/>
                                          </p:stCondLst>
                                        </p:cTn>
                                        <p:tgtEl>
                                          <p:spTgt spid="5443">
                                            <p:txEl>
                                              <p:pRg st="1" end="1"/>
                                            </p:txEl>
                                          </p:spTgt>
                                        </p:tgtEl>
                                        <p:attrNameLst>
                                          <p:attrName>style.visibility</p:attrName>
                                        </p:attrNameLst>
                                      </p:cBhvr>
                                      <p:to>
                                        <p:strVal val="visible"/>
                                      </p:to>
                                    </p:set>
                                    <p:anim calcmode="lin" valueType="num">
                                      <p:cBhvr>
                                        <p:cTn id="12" dur="500" fill="hold"/>
                                        <p:tgtEl>
                                          <p:spTgt spid="5443">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5443">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544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1" nodeType="clickEffect">
                                  <p:stCondLst>
                                    <p:cond delay="0"/>
                                  </p:stCondLst>
                                  <p:childTnLst>
                                    <p:set>
                                      <p:cBhvr>
                                        <p:cTn id="18" dur="1" fill="hold">
                                          <p:stCondLst>
                                            <p:cond delay="0"/>
                                          </p:stCondLst>
                                        </p:cTn>
                                        <p:tgtEl>
                                          <p:spTgt spid="5441">
                                            <p:txEl>
                                              <p:pRg st="2" end="2"/>
                                            </p:txEl>
                                          </p:spTgt>
                                        </p:tgtEl>
                                        <p:attrNameLst>
                                          <p:attrName>style.visibility</p:attrName>
                                        </p:attrNameLst>
                                      </p:cBhvr>
                                      <p:to>
                                        <p:strVal val="visible"/>
                                      </p:to>
                                    </p:set>
                                    <p:anim calcmode="lin" valueType="num">
                                      <p:cBhvr>
                                        <p:cTn id="19" dur="500" fill="hold"/>
                                        <p:tgtEl>
                                          <p:spTgt spid="544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441">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5441">
                                            <p:txEl>
                                              <p:pRg st="2" end="2"/>
                                            </p:txEl>
                                          </p:spTgt>
                                        </p:tgtEl>
                                      </p:cBhvr>
                                    </p:animEffect>
                                  </p:childTnLst>
                                </p:cTn>
                              </p:par>
                              <p:par>
                                <p:cTn id="22" presetID="53" presetClass="entr" presetSubtype="16" fill="hold" grpId="2" nodeType="withEffect">
                                  <p:stCondLst>
                                    <p:cond delay="0"/>
                                  </p:stCondLst>
                                  <p:childTnLst>
                                    <p:set>
                                      <p:cBhvr>
                                        <p:cTn id="23" dur="1" fill="hold">
                                          <p:stCondLst>
                                            <p:cond delay="0"/>
                                          </p:stCondLst>
                                        </p:cTn>
                                        <p:tgtEl>
                                          <p:spTgt spid="5443">
                                            <p:txEl>
                                              <p:pRg st="2" end="2"/>
                                            </p:txEl>
                                          </p:spTgt>
                                        </p:tgtEl>
                                        <p:attrNameLst>
                                          <p:attrName>style.visibility</p:attrName>
                                        </p:attrNameLst>
                                      </p:cBhvr>
                                      <p:to>
                                        <p:strVal val="visible"/>
                                      </p:to>
                                    </p:set>
                                    <p:anim calcmode="lin" valueType="num">
                                      <p:cBhvr>
                                        <p:cTn id="24" dur="500" fill="hold"/>
                                        <p:tgtEl>
                                          <p:spTgt spid="544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544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544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1" nodeType="clickEffect">
                                  <p:stCondLst>
                                    <p:cond delay="0"/>
                                  </p:stCondLst>
                                  <p:childTnLst>
                                    <p:set>
                                      <p:cBhvr>
                                        <p:cTn id="30" dur="1" fill="hold">
                                          <p:stCondLst>
                                            <p:cond delay="0"/>
                                          </p:stCondLst>
                                        </p:cTn>
                                        <p:tgtEl>
                                          <p:spTgt spid="5441">
                                            <p:txEl>
                                              <p:pRg st="3" end="3"/>
                                            </p:txEl>
                                          </p:spTgt>
                                        </p:tgtEl>
                                        <p:attrNameLst>
                                          <p:attrName>style.visibility</p:attrName>
                                        </p:attrNameLst>
                                      </p:cBhvr>
                                      <p:to>
                                        <p:strVal val="visible"/>
                                      </p:to>
                                    </p:set>
                                    <p:anim calcmode="lin" valueType="num">
                                      <p:cBhvr>
                                        <p:cTn id="31" dur="500" fill="hold"/>
                                        <p:tgtEl>
                                          <p:spTgt spid="5441">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5441">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5441">
                                            <p:txEl>
                                              <p:pRg st="3" end="3"/>
                                            </p:txEl>
                                          </p:spTgt>
                                        </p:tgtEl>
                                      </p:cBhvr>
                                    </p:animEffect>
                                  </p:childTnLst>
                                </p:cTn>
                              </p:par>
                              <p:par>
                                <p:cTn id="34" presetID="53" presetClass="entr" presetSubtype="16" fill="hold" grpId="2" nodeType="withEffect">
                                  <p:stCondLst>
                                    <p:cond delay="0"/>
                                  </p:stCondLst>
                                  <p:childTnLst>
                                    <p:set>
                                      <p:cBhvr>
                                        <p:cTn id="35" dur="1" fill="hold">
                                          <p:stCondLst>
                                            <p:cond delay="0"/>
                                          </p:stCondLst>
                                        </p:cTn>
                                        <p:tgtEl>
                                          <p:spTgt spid="5443">
                                            <p:txEl>
                                              <p:pRg st="3" end="3"/>
                                            </p:txEl>
                                          </p:spTgt>
                                        </p:tgtEl>
                                        <p:attrNameLst>
                                          <p:attrName>style.visibility</p:attrName>
                                        </p:attrNameLst>
                                      </p:cBhvr>
                                      <p:to>
                                        <p:strVal val="visible"/>
                                      </p:to>
                                    </p:set>
                                    <p:anim calcmode="lin" valueType="num">
                                      <p:cBhvr>
                                        <p:cTn id="36" dur="500" fill="hold"/>
                                        <p:tgtEl>
                                          <p:spTgt spid="5443">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5443">
                                            <p:txEl>
                                              <p:pRg st="3" end="3"/>
                                            </p:txEl>
                                          </p:spTgt>
                                        </p:tgtEl>
                                        <p:attrNameLst>
                                          <p:attrName>ppt_h</p:attrName>
                                        </p:attrNameLst>
                                      </p:cBhvr>
                                      <p:tavLst>
                                        <p:tav tm="0">
                                          <p:val>
                                            <p:fltVal val="0"/>
                                          </p:val>
                                        </p:tav>
                                        <p:tav tm="100000">
                                          <p:val>
                                            <p:strVal val="#ppt_h"/>
                                          </p:val>
                                        </p:tav>
                                      </p:tavLst>
                                    </p:anim>
                                    <p:animEffect transition="in" filter="fade">
                                      <p:cBhvr>
                                        <p:cTn id="38" dur="500"/>
                                        <p:tgtEl>
                                          <p:spTgt spid="544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1" nodeType="clickEffect">
                                  <p:stCondLst>
                                    <p:cond delay="0"/>
                                  </p:stCondLst>
                                  <p:childTnLst>
                                    <p:set>
                                      <p:cBhvr>
                                        <p:cTn id="42" dur="1" fill="hold">
                                          <p:stCondLst>
                                            <p:cond delay="0"/>
                                          </p:stCondLst>
                                        </p:cTn>
                                        <p:tgtEl>
                                          <p:spTgt spid="5441">
                                            <p:txEl>
                                              <p:pRg st="4" end="4"/>
                                            </p:txEl>
                                          </p:spTgt>
                                        </p:tgtEl>
                                        <p:attrNameLst>
                                          <p:attrName>style.visibility</p:attrName>
                                        </p:attrNameLst>
                                      </p:cBhvr>
                                      <p:to>
                                        <p:strVal val="visible"/>
                                      </p:to>
                                    </p:set>
                                    <p:anim calcmode="lin" valueType="num">
                                      <p:cBhvr>
                                        <p:cTn id="43" dur="500" fill="hold"/>
                                        <p:tgtEl>
                                          <p:spTgt spid="5441">
                                            <p:txEl>
                                              <p:pRg st="4" end="4"/>
                                            </p:txEl>
                                          </p:spTgt>
                                        </p:tgtEl>
                                        <p:attrNameLst>
                                          <p:attrName>ppt_w</p:attrName>
                                        </p:attrNameLst>
                                      </p:cBhvr>
                                      <p:tavLst>
                                        <p:tav tm="0">
                                          <p:val>
                                            <p:fltVal val="0"/>
                                          </p:val>
                                        </p:tav>
                                        <p:tav tm="100000">
                                          <p:val>
                                            <p:strVal val="#ppt_w"/>
                                          </p:val>
                                        </p:tav>
                                      </p:tavLst>
                                    </p:anim>
                                    <p:anim calcmode="lin" valueType="num">
                                      <p:cBhvr>
                                        <p:cTn id="44" dur="500" fill="hold"/>
                                        <p:tgtEl>
                                          <p:spTgt spid="5441">
                                            <p:txEl>
                                              <p:pRg st="4" end="4"/>
                                            </p:txEl>
                                          </p:spTgt>
                                        </p:tgtEl>
                                        <p:attrNameLst>
                                          <p:attrName>ppt_h</p:attrName>
                                        </p:attrNameLst>
                                      </p:cBhvr>
                                      <p:tavLst>
                                        <p:tav tm="0">
                                          <p:val>
                                            <p:fltVal val="0"/>
                                          </p:val>
                                        </p:tav>
                                        <p:tav tm="100000">
                                          <p:val>
                                            <p:strVal val="#ppt_h"/>
                                          </p:val>
                                        </p:tav>
                                      </p:tavLst>
                                    </p:anim>
                                    <p:animEffect transition="in" filter="fade">
                                      <p:cBhvr>
                                        <p:cTn id="45" dur="500"/>
                                        <p:tgtEl>
                                          <p:spTgt spid="5441">
                                            <p:txEl>
                                              <p:pRg st="4" end="4"/>
                                            </p:txEl>
                                          </p:spTgt>
                                        </p:tgtEl>
                                      </p:cBhvr>
                                    </p:animEffect>
                                  </p:childTnLst>
                                </p:cTn>
                              </p:par>
                              <p:par>
                                <p:cTn id="46" presetID="53" presetClass="entr" presetSubtype="16" fill="hold" grpId="2" nodeType="withEffect">
                                  <p:stCondLst>
                                    <p:cond delay="0"/>
                                  </p:stCondLst>
                                  <p:childTnLst>
                                    <p:set>
                                      <p:cBhvr>
                                        <p:cTn id="47" dur="1" fill="hold">
                                          <p:stCondLst>
                                            <p:cond delay="0"/>
                                          </p:stCondLst>
                                        </p:cTn>
                                        <p:tgtEl>
                                          <p:spTgt spid="5443">
                                            <p:txEl>
                                              <p:pRg st="4" end="4"/>
                                            </p:txEl>
                                          </p:spTgt>
                                        </p:tgtEl>
                                        <p:attrNameLst>
                                          <p:attrName>style.visibility</p:attrName>
                                        </p:attrNameLst>
                                      </p:cBhvr>
                                      <p:to>
                                        <p:strVal val="visible"/>
                                      </p:to>
                                    </p:set>
                                    <p:anim calcmode="lin" valueType="num">
                                      <p:cBhvr>
                                        <p:cTn id="48" dur="500" fill="hold"/>
                                        <p:tgtEl>
                                          <p:spTgt spid="5443">
                                            <p:txEl>
                                              <p:pRg st="4" end="4"/>
                                            </p:txEl>
                                          </p:spTgt>
                                        </p:tgtEl>
                                        <p:attrNameLst>
                                          <p:attrName>ppt_w</p:attrName>
                                        </p:attrNameLst>
                                      </p:cBhvr>
                                      <p:tavLst>
                                        <p:tav tm="0">
                                          <p:val>
                                            <p:fltVal val="0"/>
                                          </p:val>
                                        </p:tav>
                                        <p:tav tm="100000">
                                          <p:val>
                                            <p:strVal val="#ppt_w"/>
                                          </p:val>
                                        </p:tav>
                                      </p:tavLst>
                                    </p:anim>
                                    <p:anim calcmode="lin" valueType="num">
                                      <p:cBhvr>
                                        <p:cTn id="49" dur="500" fill="hold"/>
                                        <p:tgtEl>
                                          <p:spTgt spid="5443">
                                            <p:txEl>
                                              <p:pRg st="4" end="4"/>
                                            </p:txEl>
                                          </p:spTgt>
                                        </p:tgtEl>
                                        <p:attrNameLst>
                                          <p:attrName>ppt_h</p:attrName>
                                        </p:attrNameLst>
                                      </p:cBhvr>
                                      <p:tavLst>
                                        <p:tav tm="0">
                                          <p:val>
                                            <p:fltVal val="0"/>
                                          </p:val>
                                        </p:tav>
                                        <p:tav tm="100000">
                                          <p:val>
                                            <p:strVal val="#ppt_h"/>
                                          </p:val>
                                        </p:tav>
                                      </p:tavLst>
                                    </p:anim>
                                    <p:animEffect transition="in" filter="fade">
                                      <p:cBhvr>
                                        <p:cTn id="50" dur="500"/>
                                        <p:tgtEl>
                                          <p:spTgt spid="54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1" grpId="1" uiExpand="1" build="p" bldLvl="5" animBg="1" advAuto="0"/>
      <p:bldP spid="5443" grpId="2" uiExpand="1" build="p" bldLvl="5" animBg="1" advAuto="0"/>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D6C8A4"/>
        </a:solidFill>
        <a:effectLst/>
      </p:bgPr>
    </p:bg>
    <p:spTree>
      <p:nvGrpSpPr>
        <p:cNvPr id="1" name=""/>
        <p:cNvGrpSpPr/>
        <p:nvPr/>
      </p:nvGrpSpPr>
      <p:grpSpPr>
        <a:xfrm>
          <a:off x="0" y="0"/>
          <a:ext cx="0" cy="0"/>
          <a:chOff x="0" y="0"/>
          <a:chExt cx="0" cy="0"/>
        </a:xfrm>
      </p:grpSpPr>
      <p:sp>
        <p:nvSpPr>
          <p:cNvPr id="5445" name="Rectangle 2"/>
          <p:cNvSpPr txBox="1">
            <a:spLocks noGrp="1"/>
          </p:cNvSpPr>
          <p:nvPr>
            <p:ph type="title"/>
          </p:nvPr>
        </p:nvSpPr>
        <p:spPr>
          <a:xfrm>
            <a:off x="444709" y="152400"/>
            <a:ext cx="11327566" cy="771833"/>
          </a:xfrm>
          <a:prstGeom prst="rect">
            <a:avLst/>
          </a:prstGeom>
        </p:spPr>
        <p:txBody>
          <a:bodyPr/>
          <a:lstStyle>
            <a:lvl1pPr algn="ctr">
              <a:defRPr sz="4000" b="1">
                <a:latin typeface="ReservoirGrunge"/>
                <a:ea typeface="ReservoirGrunge"/>
                <a:cs typeface="ReservoirGrunge"/>
                <a:sym typeface="ReservoirGrunge"/>
              </a:defRPr>
            </a:lvl1pPr>
          </a:lstStyle>
          <a:p>
            <a:r>
              <a:rPr dirty="0"/>
              <a:t>Political Maneuvering </a:t>
            </a:r>
            <a:r>
              <a:rPr dirty="0">
                <a:solidFill>
                  <a:srgbClr val="002060"/>
                </a:solidFill>
              </a:rPr>
              <a:t>(</a:t>
            </a:r>
            <a:r>
              <a:rPr dirty="0" err="1">
                <a:solidFill>
                  <a:srgbClr val="002060"/>
                </a:solidFill>
              </a:rPr>
              <a:t>Maniobras</a:t>
            </a:r>
            <a:r>
              <a:rPr dirty="0">
                <a:solidFill>
                  <a:srgbClr val="002060"/>
                </a:solidFill>
              </a:rPr>
              <a:t> </a:t>
            </a:r>
            <a:r>
              <a:rPr dirty="0" err="1">
                <a:solidFill>
                  <a:srgbClr val="002060"/>
                </a:solidFill>
              </a:rPr>
              <a:t>Políticas</a:t>
            </a:r>
            <a:r>
              <a:rPr dirty="0">
                <a:solidFill>
                  <a:srgbClr val="002060"/>
                </a:solidFill>
              </a:rPr>
              <a:t>)</a:t>
            </a:r>
          </a:p>
        </p:txBody>
      </p:sp>
      <p:sp>
        <p:nvSpPr>
          <p:cNvPr id="5446" name="Rectangle 3"/>
          <p:cNvSpPr txBox="1">
            <a:spLocks noGrp="1"/>
          </p:cNvSpPr>
          <p:nvPr>
            <p:ph type="body" sz="half" idx="1"/>
          </p:nvPr>
        </p:nvSpPr>
        <p:spPr>
          <a:xfrm>
            <a:off x="441157" y="1056966"/>
            <a:ext cx="11309686" cy="2572064"/>
          </a:xfrm>
          <a:prstGeom prst="rect">
            <a:avLst/>
          </a:prstGeom>
        </p:spPr>
        <p:txBody>
          <a:bodyPr/>
          <a:lstStyle/>
          <a:p>
            <a:pPr>
              <a:lnSpc>
                <a:spcPct val="90000"/>
              </a:lnSpc>
              <a:spcBef>
                <a:spcPts val="500"/>
              </a:spcBef>
              <a:buSzTx/>
              <a:buFont typeface="Wingdings"/>
              <a:buNone/>
              <a:defRPr sz="2400" b="1">
                <a:latin typeface="Arial"/>
                <a:ea typeface="Arial"/>
                <a:cs typeface="Arial"/>
                <a:sym typeface="Arial"/>
              </a:defRPr>
            </a:pPr>
            <a:r>
              <a:t>The Omri Dynasty sought to create political alliances for commercial advantage and border security.</a:t>
            </a:r>
          </a:p>
          <a:p>
            <a:pPr>
              <a:lnSpc>
                <a:spcPct val="90000"/>
              </a:lnSpc>
              <a:spcBef>
                <a:spcPts val="400"/>
              </a:spcBef>
              <a:defRPr sz="2000" i="1">
                <a:latin typeface="Arial Narrow"/>
                <a:ea typeface="Arial Narrow"/>
                <a:cs typeface="Arial Narrow"/>
                <a:sym typeface="Arial Narrow"/>
              </a:defRPr>
            </a:pPr>
            <a:r>
              <a:t>Omri sealed an alliance with Ethba’al of Tyre by marrying his son to Jezebel, the Phoenician princess.</a:t>
            </a:r>
          </a:p>
          <a:p>
            <a:pPr>
              <a:lnSpc>
                <a:spcPct val="90000"/>
              </a:lnSpc>
              <a:spcBef>
                <a:spcPts val="400"/>
              </a:spcBef>
              <a:defRPr sz="2000" i="1">
                <a:latin typeface="Arial Narrow"/>
                <a:ea typeface="Arial Narrow"/>
                <a:cs typeface="Arial Narrow"/>
                <a:sym typeface="Arial Narrow"/>
              </a:defRPr>
            </a:pPr>
            <a:r>
              <a:t>Israel’s suzerainty over Moab in the Transjordan (attested on the Moabite Stone) secured his eastern border.</a:t>
            </a:r>
          </a:p>
          <a:p>
            <a:pPr>
              <a:lnSpc>
                <a:spcPct val="90000"/>
              </a:lnSpc>
              <a:spcBef>
                <a:spcPts val="400"/>
              </a:spcBef>
              <a:defRPr sz="2000" i="1">
                <a:latin typeface="Arial Narrow"/>
                <a:ea typeface="Arial Narrow"/>
                <a:cs typeface="Arial Narrow"/>
                <a:sym typeface="Arial Narrow"/>
              </a:defRPr>
            </a:pPr>
            <a:r>
              <a:t>Ahab and Jezebel married their daughter Athaliah to Jehoram, the son of Judah’s king, thus securing their southern border.</a:t>
            </a:r>
          </a:p>
          <a:p>
            <a:pPr>
              <a:lnSpc>
                <a:spcPct val="90000"/>
              </a:lnSpc>
              <a:spcBef>
                <a:spcPts val="400"/>
              </a:spcBef>
              <a:defRPr sz="2000" i="1">
                <a:latin typeface="Arial Narrow"/>
                <a:ea typeface="Arial Narrow"/>
                <a:cs typeface="Arial Narrow"/>
                <a:sym typeface="Arial Narrow"/>
              </a:defRPr>
            </a:pPr>
            <a:r>
              <a:t>The primary remaining threat was now Aram to the northeast.</a:t>
            </a:r>
          </a:p>
        </p:txBody>
      </p:sp>
      <p:sp>
        <p:nvSpPr>
          <p:cNvPr id="5447" name="Rectangle 3"/>
          <p:cNvSpPr txBox="1"/>
          <p:nvPr/>
        </p:nvSpPr>
        <p:spPr>
          <a:xfrm>
            <a:off x="489375" y="3970056"/>
            <a:ext cx="11218245" cy="23473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defRPr sz="2400" b="1">
                <a:latin typeface="Arial"/>
                <a:ea typeface="Arial"/>
                <a:cs typeface="Arial"/>
                <a:sym typeface="Arial"/>
              </a:defRPr>
            </a:pPr>
            <a:r>
              <a:rPr dirty="0">
                <a:solidFill>
                  <a:srgbClr val="002060"/>
                </a:solidFill>
              </a:rPr>
              <a:t>La </a:t>
            </a:r>
            <a:r>
              <a:rPr dirty="0" err="1">
                <a:solidFill>
                  <a:srgbClr val="002060"/>
                </a:solidFill>
              </a:rPr>
              <a:t>Dinastía</a:t>
            </a:r>
            <a:r>
              <a:rPr dirty="0">
                <a:solidFill>
                  <a:srgbClr val="002060"/>
                </a:solidFill>
              </a:rPr>
              <a:t> de </a:t>
            </a:r>
            <a:r>
              <a:rPr dirty="0" err="1">
                <a:solidFill>
                  <a:srgbClr val="002060"/>
                </a:solidFill>
              </a:rPr>
              <a:t>Omri</a:t>
            </a:r>
            <a:r>
              <a:rPr dirty="0">
                <a:solidFill>
                  <a:srgbClr val="002060"/>
                </a:solidFill>
              </a:rPr>
              <a:t> </a:t>
            </a:r>
            <a:r>
              <a:rPr dirty="0" err="1">
                <a:solidFill>
                  <a:srgbClr val="002060"/>
                </a:solidFill>
              </a:rPr>
              <a:t>buscó</a:t>
            </a:r>
            <a:r>
              <a:rPr dirty="0">
                <a:solidFill>
                  <a:srgbClr val="002060"/>
                </a:solidFill>
              </a:rPr>
              <a:t> </a:t>
            </a:r>
            <a:r>
              <a:rPr dirty="0" err="1">
                <a:solidFill>
                  <a:srgbClr val="002060"/>
                </a:solidFill>
              </a:rPr>
              <a:t>crear</a:t>
            </a:r>
            <a:r>
              <a:rPr dirty="0">
                <a:solidFill>
                  <a:srgbClr val="002060"/>
                </a:solidFill>
              </a:rPr>
              <a:t> </a:t>
            </a:r>
            <a:r>
              <a:rPr dirty="0" err="1">
                <a:solidFill>
                  <a:srgbClr val="002060"/>
                </a:solidFill>
              </a:rPr>
              <a:t>alianzas</a:t>
            </a:r>
            <a:r>
              <a:rPr dirty="0">
                <a:solidFill>
                  <a:srgbClr val="002060"/>
                </a:solidFill>
              </a:rPr>
              <a:t> </a:t>
            </a:r>
            <a:r>
              <a:rPr dirty="0" err="1">
                <a:solidFill>
                  <a:srgbClr val="002060"/>
                </a:solidFill>
              </a:rPr>
              <a:t>políticas</a:t>
            </a:r>
            <a:r>
              <a:rPr dirty="0">
                <a:solidFill>
                  <a:srgbClr val="002060"/>
                </a:solidFill>
              </a:rPr>
              <a:t> para </a:t>
            </a:r>
            <a:r>
              <a:rPr dirty="0" err="1">
                <a:solidFill>
                  <a:srgbClr val="002060"/>
                </a:solidFill>
              </a:rPr>
              <a:t>obtener</a:t>
            </a:r>
            <a:r>
              <a:rPr dirty="0">
                <a:solidFill>
                  <a:srgbClr val="002060"/>
                </a:solidFill>
              </a:rPr>
              <a:t> </a:t>
            </a:r>
            <a:r>
              <a:rPr dirty="0" err="1">
                <a:solidFill>
                  <a:srgbClr val="002060"/>
                </a:solidFill>
              </a:rPr>
              <a:t>ventajas</a:t>
            </a:r>
            <a:r>
              <a:rPr dirty="0">
                <a:solidFill>
                  <a:srgbClr val="002060"/>
                </a:solidFill>
              </a:rPr>
              <a:t> </a:t>
            </a:r>
            <a:r>
              <a:rPr dirty="0" err="1">
                <a:solidFill>
                  <a:srgbClr val="002060"/>
                </a:solidFill>
              </a:rPr>
              <a:t>comerciales</a:t>
            </a:r>
            <a:r>
              <a:rPr dirty="0">
                <a:solidFill>
                  <a:srgbClr val="002060"/>
                </a:solidFill>
              </a:rPr>
              <a:t> y </a:t>
            </a:r>
            <a:r>
              <a:rPr dirty="0" err="1">
                <a:solidFill>
                  <a:srgbClr val="002060"/>
                </a:solidFill>
              </a:rPr>
              <a:t>seguridad</a:t>
            </a:r>
            <a:r>
              <a:rPr dirty="0">
                <a:solidFill>
                  <a:srgbClr val="002060"/>
                </a:solidFill>
              </a:rPr>
              <a:t> </a:t>
            </a:r>
            <a:r>
              <a:rPr dirty="0" err="1">
                <a:solidFill>
                  <a:srgbClr val="002060"/>
                </a:solidFill>
              </a:rPr>
              <a:t>fronteriza</a:t>
            </a:r>
            <a:r>
              <a:rPr dirty="0">
                <a:solidFill>
                  <a:srgbClr val="002060"/>
                </a:solidFill>
              </a:rPr>
              <a:t>.</a:t>
            </a:r>
          </a:p>
          <a:p>
            <a:pPr marL="469900" indent="-469900">
              <a:lnSpc>
                <a:spcPct val="90000"/>
              </a:lnSpc>
              <a:spcBef>
                <a:spcPts val="400"/>
              </a:spcBef>
              <a:buClr>
                <a:srgbClr val="660000"/>
              </a:buClr>
              <a:buSzPct val="70000"/>
              <a:buChar char="□"/>
              <a:defRPr sz="2000" i="1">
                <a:latin typeface="Arial Narrow"/>
                <a:ea typeface="Arial Narrow"/>
                <a:cs typeface="Arial Narrow"/>
                <a:sym typeface="Arial Narrow"/>
              </a:defRPr>
            </a:pPr>
            <a:r>
              <a:rPr dirty="0" err="1">
                <a:solidFill>
                  <a:srgbClr val="002060"/>
                </a:solidFill>
              </a:rPr>
              <a:t>Omri</a:t>
            </a:r>
            <a:r>
              <a:rPr dirty="0">
                <a:solidFill>
                  <a:srgbClr val="002060"/>
                </a:solidFill>
              </a:rPr>
              <a:t> </a:t>
            </a:r>
            <a:r>
              <a:rPr dirty="0" err="1">
                <a:solidFill>
                  <a:srgbClr val="002060"/>
                </a:solidFill>
              </a:rPr>
              <a:t>selló</a:t>
            </a:r>
            <a:r>
              <a:rPr dirty="0">
                <a:solidFill>
                  <a:srgbClr val="002060"/>
                </a:solidFill>
              </a:rPr>
              <a:t> </a:t>
            </a:r>
            <a:r>
              <a:rPr dirty="0" err="1">
                <a:solidFill>
                  <a:srgbClr val="002060"/>
                </a:solidFill>
              </a:rPr>
              <a:t>una</a:t>
            </a:r>
            <a:r>
              <a:rPr dirty="0">
                <a:solidFill>
                  <a:srgbClr val="002060"/>
                </a:solidFill>
              </a:rPr>
              <a:t> </a:t>
            </a:r>
            <a:r>
              <a:rPr dirty="0" err="1">
                <a:solidFill>
                  <a:srgbClr val="002060"/>
                </a:solidFill>
              </a:rPr>
              <a:t>alianza</a:t>
            </a:r>
            <a:r>
              <a:rPr dirty="0">
                <a:solidFill>
                  <a:srgbClr val="002060"/>
                </a:solidFill>
              </a:rPr>
              <a:t> con </a:t>
            </a:r>
            <a:r>
              <a:rPr dirty="0" err="1">
                <a:solidFill>
                  <a:srgbClr val="002060"/>
                </a:solidFill>
              </a:rPr>
              <a:t>Etbaal</a:t>
            </a:r>
            <a:r>
              <a:rPr dirty="0">
                <a:solidFill>
                  <a:srgbClr val="002060"/>
                </a:solidFill>
              </a:rPr>
              <a:t> de </a:t>
            </a:r>
            <a:r>
              <a:rPr dirty="0" err="1">
                <a:solidFill>
                  <a:srgbClr val="002060"/>
                </a:solidFill>
              </a:rPr>
              <a:t>Tiro</a:t>
            </a:r>
            <a:r>
              <a:rPr dirty="0">
                <a:solidFill>
                  <a:srgbClr val="002060"/>
                </a:solidFill>
              </a:rPr>
              <a:t> al </a:t>
            </a:r>
            <a:r>
              <a:rPr dirty="0" err="1">
                <a:solidFill>
                  <a:srgbClr val="002060"/>
                </a:solidFill>
              </a:rPr>
              <a:t>casar</a:t>
            </a:r>
            <a:r>
              <a:rPr dirty="0">
                <a:solidFill>
                  <a:srgbClr val="002060"/>
                </a:solidFill>
              </a:rPr>
              <a:t> a </a:t>
            </a:r>
            <a:r>
              <a:rPr dirty="0" err="1">
                <a:solidFill>
                  <a:srgbClr val="002060"/>
                </a:solidFill>
              </a:rPr>
              <a:t>su</a:t>
            </a:r>
            <a:r>
              <a:rPr dirty="0">
                <a:solidFill>
                  <a:srgbClr val="002060"/>
                </a:solidFill>
              </a:rPr>
              <a:t> </a:t>
            </a:r>
            <a:r>
              <a:rPr dirty="0" err="1">
                <a:solidFill>
                  <a:srgbClr val="002060"/>
                </a:solidFill>
              </a:rPr>
              <a:t>hijo</a:t>
            </a:r>
            <a:r>
              <a:rPr dirty="0">
                <a:solidFill>
                  <a:srgbClr val="002060"/>
                </a:solidFill>
              </a:rPr>
              <a:t> con </a:t>
            </a:r>
            <a:r>
              <a:rPr dirty="0" err="1">
                <a:solidFill>
                  <a:srgbClr val="002060"/>
                </a:solidFill>
              </a:rPr>
              <a:t>Jezabel</a:t>
            </a:r>
            <a:r>
              <a:rPr dirty="0">
                <a:solidFill>
                  <a:srgbClr val="002060"/>
                </a:solidFill>
              </a:rPr>
              <a:t>, la </a:t>
            </a:r>
            <a:r>
              <a:rPr dirty="0" err="1">
                <a:solidFill>
                  <a:srgbClr val="002060"/>
                </a:solidFill>
              </a:rPr>
              <a:t>princesa</a:t>
            </a:r>
            <a:r>
              <a:rPr dirty="0">
                <a:solidFill>
                  <a:srgbClr val="002060"/>
                </a:solidFill>
              </a:rPr>
              <a:t> </a:t>
            </a:r>
            <a:r>
              <a:rPr dirty="0" err="1">
                <a:solidFill>
                  <a:srgbClr val="002060"/>
                </a:solidFill>
              </a:rPr>
              <a:t>fenicia</a:t>
            </a:r>
            <a:r>
              <a:rPr dirty="0">
                <a:solidFill>
                  <a:srgbClr val="002060"/>
                </a:solidFill>
              </a:rPr>
              <a:t>.</a:t>
            </a:r>
            <a:endParaRPr sz="3200" dirty="0">
              <a:solidFill>
                <a:srgbClr val="002060"/>
              </a:solidFill>
              <a:latin typeface="Times New Roman"/>
              <a:ea typeface="Times New Roman"/>
              <a:cs typeface="Times New Roman"/>
              <a:sym typeface="Times New Roman"/>
            </a:endParaRPr>
          </a:p>
          <a:p>
            <a:pPr marL="469900" indent="-469900">
              <a:lnSpc>
                <a:spcPct val="90000"/>
              </a:lnSpc>
              <a:spcBef>
                <a:spcPts val="400"/>
              </a:spcBef>
              <a:buClr>
                <a:srgbClr val="660000"/>
              </a:buClr>
              <a:buSzPct val="70000"/>
              <a:buChar char="□"/>
              <a:defRPr sz="2000" i="1">
                <a:latin typeface="Arial Narrow"/>
                <a:ea typeface="Arial Narrow"/>
                <a:cs typeface="Arial Narrow"/>
                <a:sym typeface="Arial Narrow"/>
              </a:defRPr>
            </a:pPr>
            <a:r>
              <a:rPr dirty="0">
                <a:solidFill>
                  <a:srgbClr val="002060"/>
                </a:solidFill>
              </a:rPr>
              <a:t>La </a:t>
            </a:r>
            <a:r>
              <a:rPr dirty="0" err="1">
                <a:solidFill>
                  <a:srgbClr val="002060"/>
                </a:solidFill>
              </a:rPr>
              <a:t>soberanía</a:t>
            </a:r>
            <a:r>
              <a:rPr dirty="0">
                <a:solidFill>
                  <a:srgbClr val="002060"/>
                </a:solidFill>
              </a:rPr>
              <a:t> de Israel </a:t>
            </a:r>
            <a:r>
              <a:rPr dirty="0" err="1">
                <a:solidFill>
                  <a:srgbClr val="002060"/>
                </a:solidFill>
              </a:rPr>
              <a:t>sobre</a:t>
            </a:r>
            <a:r>
              <a:rPr dirty="0">
                <a:solidFill>
                  <a:srgbClr val="002060"/>
                </a:solidFill>
              </a:rPr>
              <a:t> Moab </a:t>
            </a:r>
            <a:r>
              <a:rPr dirty="0" err="1">
                <a:solidFill>
                  <a:srgbClr val="002060"/>
                </a:solidFill>
              </a:rPr>
              <a:t>en</a:t>
            </a:r>
            <a:r>
              <a:rPr dirty="0">
                <a:solidFill>
                  <a:srgbClr val="002060"/>
                </a:solidFill>
              </a:rPr>
              <a:t> </a:t>
            </a:r>
            <a:r>
              <a:rPr dirty="0" err="1">
                <a:solidFill>
                  <a:srgbClr val="002060"/>
                </a:solidFill>
              </a:rPr>
              <a:t>Transjordania</a:t>
            </a:r>
            <a:r>
              <a:rPr dirty="0">
                <a:solidFill>
                  <a:srgbClr val="002060"/>
                </a:solidFill>
              </a:rPr>
              <a:t> (</a:t>
            </a:r>
            <a:r>
              <a:rPr dirty="0" err="1">
                <a:solidFill>
                  <a:srgbClr val="002060"/>
                </a:solidFill>
              </a:rPr>
              <a:t>atestiguada</a:t>
            </a:r>
            <a:r>
              <a:rPr dirty="0">
                <a:solidFill>
                  <a:srgbClr val="002060"/>
                </a:solidFill>
              </a:rPr>
              <a:t> </a:t>
            </a:r>
            <a:r>
              <a:rPr dirty="0" err="1">
                <a:solidFill>
                  <a:srgbClr val="002060"/>
                </a:solidFill>
              </a:rPr>
              <a:t>en</a:t>
            </a:r>
            <a:r>
              <a:rPr dirty="0">
                <a:solidFill>
                  <a:srgbClr val="002060"/>
                </a:solidFill>
              </a:rPr>
              <a:t> la Piedra </a:t>
            </a:r>
            <a:r>
              <a:rPr dirty="0" err="1">
                <a:solidFill>
                  <a:srgbClr val="002060"/>
                </a:solidFill>
              </a:rPr>
              <a:t>Moabita</a:t>
            </a:r>
            <a:r>
              <a:rPr dirty="0">
                <a:solidFill>
                  <a:srgbClr val="002060"/>
                </a:solidFill>
              </a:rPr>
              <a:t>) </a:t>
            </a:r>
            <a:r>
              <a:rPr dirty="0" err="1">
                <a:solidFill>
                  <a:srgbClr val="002060"/>
                </a:solidFill>
              </a:rPr>
              <a:t>aseguró</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frontera</a:t>
            </a:r>
            <a:r>
              <a:rPr dirty="0">
                <a:solidFill>
                  <a:srgbClr val="002060"/>
                </a:solidFill>
              </a:rPr>
              <a:t> oriental.</a:t>
            </a:r>
          </a:p>
          <a:p>
            <a:pPr marL="469900" indent="-469900">
              <a:lnSpc>
                <a:spcPct val="90000"/>
              </a:lnSpc>
              <a:spcBef>
                <a:spcPts val="400"/>
              </a:spcBef>
              <a:buClr>
                <a:srgbClr val="660000"/>
              </a:buClr>
              <a:buSzPct val="70000"/>
              <a:buChar char="□"/>
              <a:defRPr sz="2000" i="1">
                <a:latin typeface="Arial Narrow"/>
                <a:ea typeface="Arial Narrow"/>
                <a:cs typeface="Arial Narrow"/>
                <a:sym typeface="Arial Narrow"/>
              </a:defRPr>
            </a:pPr>
            <a:r>
              <a:rPr dirty="0" err="1">
                <a:solidFill>
                  <a:srgbClr val="002060"/>
                </a:solidFill>
              </a:rPr>
              <a:t>Acab</a:t>
            </a:r>
            <a:r>
              <a:rPr dirty="0">
                <a:solidFill>
                  <a:srgbClr val="002060"/>
                </a:solidFill>
              </a:rPr>
              <a:t> y </a:t>
            </a:r>
            <a:r>
              <a:rPr dirty="0" err="1">
                <a:solidFill>
                  <a:srgbClr val="002060"/>
                </a:solidFill>
              </a:rPr>
              <a:t>Jezabel</a:t>
            </a:r>
            <a:r>
              <a:rPr dirty="0">
                <a:solidFill>
                  <a:srgbClr val="002060"/>
                </a:solidFill>
              </a:rPr>
              <a:t> </a:t>
            </a:r>
            <a:r>
              <a:rPr dirty="0" err="1">
                <a:solidFill>
                  <a:srgbClr val="002060"/>
                </a:solidFill>
              </a:rPr>
              <a:t>casaron</a:t>
            </a:r>
            <a:r>
              <a:rPr dirty="0">
                <a:solidFill>
                  <a:srgbClr val="002060"/>
                </a:solidFill>
              </a:rPr>
              <a:t> a </a:t>
            </a:r>
            <a:r>
              <a:rPr dirty="0" err="1">
                <a:solidFill>
                  <a:srgbClr val="002060"/>
                </a:solidFill>
              </a:rPr>
              <a:t>su</a:t>
            </a:r>
            <a:r>
              <a:rPr dirty="0">
                <a:solidFill>
                  <a:srgbClr val="002060"/>
                </a:solidFill>
              </a:rPr>
              <a:t> </a:t>
            </a:r>
            <a:r>
              <a:rPr dirty="0" err="1">
                <a:solidFill>
                  <a:srgbClr val="002060"/>
                </a:solidFill>
              </a:rPr>
              <a:t>hija</a:t>
            </a:r>
            <a:r>
              <a:rPr dirty="0">
                <a:solidFill>
                  <a:srgbClr val="002060"/>
                </a:solidFill>
              </a:rPr>
              <a:t> </a:t>
            </a:r>
            <a:r>
              <a:rPr dirty="0" err="1">
                <a:solidFill>
                  <a:srgbClr val="002060"/>
                </a:solidFill>
              </a:rPr>
              <a:t>Atalía</a:t>
            </a:r>
            <a:r>
              <a:rPr dirty="0">
                <a:solidFill>
                  <a:srgbClr val="002060"/>
                </a:solidFill>
              </a:rPr>
              <a:t> con </a:t>
            </a:r>
            <a:r>
              <a:rPr dirty="0" err="1">
                <a:solidFill>
                  <a:srgbClr val="002060"/>
                </a:solidFill>
              </a:rPr>
              <a:t>Joram</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hijo</a:t>
            </a:r>
            <a:r>
              <a:rPr dirty="0">
                <a:solidFill>
                  <a:srgbClr val="002060"/>
                </a:solidFill>
              </a:rPr>
              <a:t> del </a:t>
            </a:r>
            <a:r>
              <a:rPr dirty="0" err="1">
                <a:solidFill>
                  <a:srgbClr val="002060"/>
                </a:solidFill>
              </a:rPr>
              <a:t>rey</a:t>
            </a:r>
            <a:r>
              <a:rPr dirty="0">
                <a:solidFill>
                  <a:srgbClr val="002060"/>
                </a:solidFill>
              </a:rPr>
              <a:t> de </a:t>
            </a:r>
            <a:r>
              <a:rPr dirty="0" err="1">
                <a:solidFill>
                  <a:srgbClr val="002060"/>
                </a:solidFill>
              </a:rPr>
              <a:t>Judá</a:t>
            </a:r>
            <a:r>
              <a:rPr dirty="0">
                <a:solidFill>
                  <a:srgbClr val="002060"/>
                </a:solidFill>
              </a:rPr>
              <a:t>, y </a:t>
            </a:r>
            <a:r>
              <a:rPr dirty="0" err="1">
                <a:solidFill>
                  <a:srgbClr val="002060"/>
                </a:solidFill>
              </a:rPr>
              <a:t>así</a:t>
            </a:r>
            <a:r>
              <a:rPr dirty="0">
                <a:solidFill>
                  <a:srgbClr val="002060"/>
                </a:solidFill>
              </a:rPr>
              <a:t> </a:t>
            </a:r>
            <a:r>
              <a:rPr dirty="0" err="1">
                <a:solidFill>
                  <a:srgbClr val="002060"/>
                </a:solidFill>
              </a:rPr>
              <a:t>aseguraron</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frontera</a:t>
            </a:r>
            <a:r>
              <a:rPr dirty="0">
                <a:solidFill>
                  <a:srgbClr val="002060"/>
                </a:solidFill>
              </a:rPr>
              <a:t> sur.</a:t>
            </a:r>
            <a:endParaRPr sz="3200" dirty="0">
              <a:solidFill>
                <a:srgbClr val="002060"/>
              </a:solidFill>
              <a:latin typeface="Times New Roman"/>
              <a:ea typeface="Times New Roman"/>
              <a:cs typeface="Times New Roman"/>
              <a:sym typeface="Times New Roman"/>
            </a:endParaRPr>
          </a:p>
          <a:p>
            <a:pPr marL="469900" indent="-469900">
              <a:lnSpc>
                <a:spcPct val="90000"/>
              </a:lnSpc>
              <a:spcBef>
                <a:spcPts val="400"/>
              </a:spcBef>
              <a:buClr>
                <a:srgbClr val="660000"/>
              </a:buClr>
              <a:buSzPct val="70000"/>
              <a:buChar char="□"/>
              <a:defRPr sz="2000" i="1">
                <a:latin typeface="Arial Narrow"/>
                <a:ea typeface="Arial Narrow"/>
                <a:cs typeface="Arial Narrow"/>
                <a:sym typeface="Arial Narrow"/>
              </a:defRPr>
            </a:pPr>
            <a:r>
              <a:rPr dirty="0">
                <a:solidFill>
                  <a:srgbClr val="002060"/>
                </a:solidFill>
              </a:rPr>
              <a:t>La principal </a:t>
            </a:r>
            <a:r>
              <a:rPr dirty="0" err="1">
                <a:solidFill>
                  <a:srgbClr val="002060"/>
                </a:solidFill>
              </a:rPr>
              <a:t>amenaza</a:t>
            </a:r>
            <a:r>
              <a:rPr dirty="0">
                <a:solidFill>
                  <a:srgbClr val="002060"/>
                </a:solidFill>
              </a:rPr>
              <a:t> restante era </a:t>
            </a:r>
            <a:r>
              <a:rPr dirty="0" err="1">
                <a:solidFill>
                  <a:srgbClr val="002060"/>
                </a:solidFill>
              </a:rPr>
              <a:t>ahora</a:t>
            </a:r>
            <a:r>
              <a:rPr dirty="0">
                <a:solidFill>
                  <a:srgbClr val="002060"/>
                </a:solidFill>
              </a:rPr>
              <a:t> Aram, al </a:t>
            </a:r>
            <a:r>
              <a:rPr dirty="0" err="1">
                <a:solidFill>
                  <a:srgbClr val="002060"/>
                </a:solidFill>
              </a:rPr>
              <a:t>noreste</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446">
                                            <p:txEl>
                                              <p:pRg st="0" end="0"/>
                                            </p:txEl>
                                          </p:spTgt>
                                        </p:tgtEl>
                                        <p:attrNameLst>
                                          <p:attrName>style.visibility</p:attrName>
                                        </p:attrNameLst>
                                      </p:cBhvr>
                                      <p:to>
                                        <p:strVal val="visible"/>
                                      </p:to>
                                    </p:set>
                                    <p:anim calcmode="lin" valueType="num">
                                      <p:cBhvr>
                                        <p:cTn id="7" dur="500" fill="hold"/>
                                        <p:tgtEl>
                                          <p:spTgt spid="544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446">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447">
                                            <p:bg/>
                                          </p:spTgt>
                                        </p:tgtEl>
                                        <p:attrNameLst>
                                          <p:attrName>style.visibility</p:attrName>
                                        </p:attrNameLst>
                                      </p:cBhvr>
                                      <p:to>
                                        <p:strVal val="visible"/>
                                      </p:to>
                                    </p:set>
                                    <p:anim calcmode="lin" valueType="num">
                                      <p:cBhvr>
                                        <p:cTn id="11" dur="500" fill="hold"/>
                                        <p:tgtEl>
                                          <p:spTgt spid="5447">
                                            <p:bg/>
                                          </p:spTgt>
                                        </p:tgtEl>
                                        <p:attrNameLst>
                                          <p:attrName>ppt_w</p:attrName>
                                        </p:attrNameLst>
                                      </p:cBhvr>
                                      <p:tavLst>
                                        <p:tav tm="0">
                                          <p:val>
                                            <p:fltVal val="0"/>
                                          </p:val>
                                        </p:tav>
                                        <p:tav tm="100000">
                                          <p:val>
                                            <p:strVal val="#ppt_w"/>
                                          </p:val>
                                        </p:tav>
                                      </p:tavLst>
                                    </p:anim>
                                    <p:anim calcmode="lin" valueType="num">
                                      <p:cBhvr>
                                        <p:cTn id="12" dur="500" fill="hold"/>
                                        <p:tgtEl>
                                          <p:spTgt spid="5447">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447">
                                            <p:txEl>
                                              <p:pRg st="0" end="0"/>
                                            </p:txEl>
                                          </p:spTgt>
                                        </p:tgtEl>
                                        <p:attrNameLst>
                                          <p:attrName>style.visibility</p:attrName>
                                        </p:attrNameLst>
                                      </p:cBhvr>
                                      <p:to>
                                        <p:strVal val="visible"/>
                                      </p:to>
                                    </p:set>
                                    <p:anim calcmode="lin" valueType="num">
                                      <p:cBhvr>
                                        <p:cTn id="16" dur="500" fill="hold"/>
                                        <p:tgtEl>
                                          <p:spTgt spid="544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4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446">
                                            <p:txEl>
                                              <p:pRg st="1" end="1"/>
                                            </p:txEl>
                                          </p:spTgt>
                                        </p:tgtEl>
                                        <p:attrNameLst>
                                          <p:attrName>style.visibility</p:attrName>
                                        </p:attrNameLst>
                                      </p:cBhvr>
                                      <p:to>
                                        <p:strVal val="visible"/>
                                      </p:to>
                                    </p:set>
                                    <p:anim calcmode="lin" valueType="num">
                                      <p:cBhvr>
                                        <p:cTn id="22" dur="500" fill="hold"/>
                                        <p:tgtEl>
                                          <p:spTgt spid="5446">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446">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447">
                                            <p:txEl>
                                              <p:pRg st="1" end="1"/>
                                            </p:txEl>
                                          </p:spTgt>
                                        </p:tgtEl>
                                        <p:attrNameLst>
                                          <p:attrName>style.visibility</p:attrName>
                                        </p:attrNameLst>
                                      </p:cBhvr>
                                      <p:to>
                                        <p:strVal val="visible"/>
                                      </p:to>
                                    </p:set>
                                    <p:anim calcmode="lin" valueType="num">
                                      <p:cBhvr>
                                        <p:cTn id="26" dur="500" fill="hold"/>
                                        <p:tgtEl>
                                          <p:spTgt spid="5447">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44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446">
                                            <p:txEl>
                                              <p:pRg st="2" end="2"/>
                                            </p:txEl>
                                          </p:spTgt>
                                        </p:tgtEl>
                                        <p:attrNameLst>
                                          <p:attrName>style.visibility</p:attrName>
                                        </p:attrNameLst>
                                      </p:cBhvr>
                                      <p:to>
                                        <p:strVal val="visible"/>
                                      </p:to>
                                    </p:set>
                                    <p:anim calcmode="lin" valueType="num">
                                      <p:cBhvr>
                                        <p:cTn id="32" dur="500" fill="hold"/>
                                        <p:tgtEl>
                                          <p:spTgt spid="5446">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446">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447">
                                            <p:txEl>
                                              <p:pRg st="2" end="2"/>
                                            </p:txEl>
                                          </p:spTgt>
                                        </p:tgtEl>
                                        <p:attrNameLst>
                                          <p:attrName>style.visibility</p:attrName>
                                        </p:attrNameLst>
                                      </p:cBhvr>
                                      <p:to>
                                        <p:strVal val="visible"/>
                                      </p:to>
                                    </p:set>
                                    <p:anim calcmode="lin" valueType="num">
                                      <p:cBhvr>
                                        <p:cTn id="36" dur="500" fill="hold"/>
                                        <p:tgtEl>
                                          <p:spTgt spid="5447">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44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5446">
                                            <p:txEl>
                                              <p:pRg st="3" end="3"/>
                                            </p:txEl>
                                          </p:spTgt>
                                        </p:tgtEl>
                                        <p:attrNameLst>
                                          <p:attrName>style.visibility</p:attrName>
                                        </p:attrNameLst>
                                      </p:cBhvr>
                                      <p:to>
                                        <p:strVal val="visible"/>
                                      </p:to>
                                    </p:set>
                                    <p:anim calcmode="lin" valueType="num">
                                      <p:cBhvr>
                                        <p:cTn id="42" dur="500" fill="hold"/>
                                        <p:tgtEl>
                                          <p:spTgt spid="5446">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5446">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2" nodeType="withEffect">
                                  <p:stCondLst>
                                    <p:cond delay="0"/>
                                  </p:stCondLst>
                                  <p:iterate>
                                    <p:tmAbs val="0"/>
                                  </p:iterate>
                                  <p:childTnLst>
                                    <p:set>
                                      <p:cBhvr>
                                        <p:cTn id="45" fill="hold"/>
                                        <p:tgtEl>
                                          <p:spTgt spid="5447">
                                            <p:txEl>
                                              <p:pRg st="3" end="3"/>
                                            </p:txEl>
                                          </p:spTgt>
                                        </p:tgtEl>
                                        <p:attrNameLst>
                                          <p:attrName>style.visibility</p:attrName>
                                        </p:attrNameLst>
                                      </p:cBhvr>
                                      <p:to>
                                        <p:strVal val="visible"/>
                                      </p:to>
                                    </p:set>
                                    <p:anim calcmode="lin" valueType="num">
                                      <p:cBhvr>
                                        <p:cTn id="46" dur="500" fill="hold"/>
                                        <p:tgtEl>
                                          <p:spTgt spid="5447">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544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1" nodeType="clickEffect">
                                  <p:stCondLst>
                                    <p:cond delay="0"/>
                                  </p:stCondLst>
                                  <p:iterate>
                                    <p:tmAbs val="0"/>
                                  </p:iterate>
                                  <p:childTnLst>
                                    <p:set>
                                      <p:cBhvr>
                                        <p:cTn id="51" fill="hold"/>
                                        <p:tgtEl>
                                          <p:spTgt spid="5446">
                                            <p:txEl>
                                              <p:pRg st="4" end="4"/>
                                            </p:txEl>
                                          </p:spTgt>
                                        </p:tgtEl>
                                        <p:attrNameLst>
                                          <p:attrName>style.visibility</p:attrName>
                                        </p:attrNameLst>
                                      </p:cBhvr>
                                      <p:to>
                                        <p:strVal val="visible"/>
                                      </p:to>
                                    </p:set>
                                    <p:anim calcmode="lin" valueType="num">
                                      <p:cBhvr>
                                        <p:cTn id="52" dur="500" fill="hold"/>
                                        <p:tgtEl>
                                          <p:spTgt spid="5446">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5446">
                                            <p:txEl>
                                              <p:pRg st="4" end="4"/>
                                            </p:txEl>
                                          </p:spTgt>
                                        </p:tgtEl>
                                        <p:attrNameLst>
                                          <p:attrName>ppt_h</p:attrName>
                                        </p:attrNameLst>
                                      </p:cBhvr>
                                      <p:tavLst>
                                        <p:tav tm="0">
                                          <p:val>
                                            <p:fltVal val="0"/>
                                          </p:val>
                                        </p:tav>
                                        <p:tav tm="100000">
                                          <p:val>
                                            <p:strVal val="#ppt_h"/>
                                          </p:val>
                                        </p:tav>
                                      </p:tavLst>
                                    </p:anim>
                                  </p:childTnLst>
                                </p:cTn>
                              </p:par>
                              <p:par>
                                <p:cTn id="54" presetID="23" presetClass="entr" presetSubtype="16" fill="hold" grpId="2" nodeType="withEffect">
                                  <p:stCondLst>
                                    <p:cond delay="0"/>
                                  </p:stCondLst>
                                  <p:iterate>
                                    <p:tmAbs val="0"/>
                                  </p:iterate>
                                  <p:childTnLst>
                                    <p:set>
                                      <p:cBhvr>
                                        <p:cTn id="55" fill="hold"/>
                                        <p:tgtEl>
                                          <p:spTgt spid="5447">
                                            <p:txEl>
                                              <p:pRg st="4" end="4"/>
                                            </p:txEl>
                                          </p:spTgt>
                                        </p:tgtEl>
                                        <p:attrNameLst>
                                          <p:attrName>style.visibility</p:attrName>
                                        </p:attrNameLst>
                                      </p:cBhvr>
                                      <p:to>
                                        <p:strVal val="visible"/>
                                      </p:to>
                                    </p:set>
                                    <p:anim calcmode="lin" valueType="num">
                                      <p:cBhvr>
                                        <p:cTn id="56" dur="500" fill="hold"/>
                                        <p:tgtEl>
                                          <p:spTgt spid="5447">
                                            <p:txEl>
                                              <p:pRg st="4" end="4"/>
                                            </p:txEl>
                                          </p:spTgt>
                                        </p:tgtEl>
                                        <p:attrNameLst>
                                          <p:attrName>ppt_w</p:attrName>
                                        </p:attrNameLst>
                                      </p:cBhvr>
                                      <p:tavLst>
                                        <p:tav tm="0">
                                          <p:val>
                                            <p:fltVal val="0"/>
                                          </p:val>
                                        </p:tav>
                                        <p:tav tm="100000">
                                          <p:val>
                                            <p:strVal val="#ppt_w"/>
                                          </p:val>
                                        </p:tav>
                                      </p:tavLst>
                                    </p:anim>
                                    <p:anim calcmode="lin" valueType="num">
                                      <p:cBhvr>
                                        <p:cTn id="57" dur="500" fill="hold"/>
                                        <p:tgtEl>
                                          <p:spTgt spid="544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46" grpId="1" uiExpand="1" build="p" advAuto="0"/>
      <p:bldP spid="5447" grpId="2" uiExpand="1" build="p" bldLvl="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4" name="Rectangle 2"/>
          <p:cNvSpPr txBox="1">
            <a:spLocks noGrp="1"/>
          </p:cNvSpPr>
          <p:nvPr>
            <p:ph type="title"/>
          </p:nvPr>
        </p:nvSpPr>
        <p:spPr>
          <a:xfrm rot="16200000">
            <a:off x="-2311590" y="2872477"/>
            <a:ext cx="6731001" cy="1113046"/>
          </a:xfrm>
          <a:prstGeom prst="rect">
            <a:avLst/>
          </a:prstGeom>
        </p:spPr>
        <p:txBody>
          <a:bodyPr/>
          <a:lstStyle/>
          <a:p>
            <a:pPr marR="0" algn="ctr">
              <a:defRPr sz="2800" b="0" cap="none" spc="-100">
                <a:latin typeface="Book Antiqua"/>
                <a:ea typeface="Book Antiqua"/>
                <a:cs typeface="Book Antiqua"/>
                <a:sym typeface="Book Antiqua"/>
              </a:defRPr>
            </a:pPr>
            <a:r>
              <a:t>El Rollo de Isaías</a:t>
            </a:r>
            <a:br/>
            <a:r>
              <a:t>(Rollos del Mar Muerto, 1QIsa</a:t>
            </a:r>
            <a:r>
              <a:rPr baseline="30000"/>
              <a:t>a</a:t>
            </a:r>
            <a:r>
              <a:t>)</a:t>
            </a:r>
          </a:p>
        </p:txBody>
      </p:sp>
      <p:pic>
        <p:nvPicPr>
          <p:cNvPr id="4765" name="Picture 3" descr="Picture 3"/>
          <p:cNvPicPr>
            <a:picLocks noChangeAspect="1"/>
          </p:cNvPicPr>
          <p:nvPr/>
        </p:nvPicPr>
        <p:blipFill>
          <a:blip r:embed="rId2"/>
          <a:stretch>
            <a:fillRect/>
          </a:stretch>
        </p:blipFill>
        <p:spPr>
          <a:xfrm>
            <a:off x="2008052" y="0"/>
            <a:ext cx="10188827" cy="6858000"/>
          </a:xfrm>
          <a:prstGeom prst="rect">
            <a:avLst/>
          </a:prstGeom>
          <a:ln w="12700">
            <a:miter lim="400000"/>
          </a:ln>
        </p:spPr>
      </p:pic>
      <p:sp>
        <p:nvSpPr>
          <p:cNvPr id="4766" name="Slide Number Placeholder 1"/>
          <p:cNvSpPr txBox="1">
            <a:spLocks noGrp="1"/>
          </p:cNvSpPr>
          <p:nvPr>
            <p:ph type="sldNum" sz="quarter" idx="2"/>
          </p:nvPr>
        </p:nvSpPr>
        <p:spPr>
          <a:xfrm>
            <a:off x="11480800" y="6512561"/>
            <a:ext cx="256540"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stStyle>
          <a:p>
            <a:fld id="{86CB4B4D-7CA3-9044-876B-883B54F8677D}" type="slidenum">
              <a:t>13</a:t>
            </a:fld>
            <a:endParaRPr/>
          </a:p>
        </p:txBody>
      </p:sp>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D4A77A"/>
        </a:solidFill>
        <a:effectLst/>
      </p:bgPr>
    </p:bg>
    <p:spTree>
      <p:nvGrpSpPr>
        <p:cNvPr id="1" name=""/>
        <p:cNvGrpSpPr/>
        <p:nvPr/>
      </p:nvGrpSpPr>
      <p:grpSpPr>
        <a:xfrm>
          <a:off x="0" y="0"/>
          <a:ext cx="0" cy="0"/>
          <a:chOff x="0" y="0"/>
          <a:chExt cx="0" cy="0"/>
        </a:xfrm>
      </p:grpSpPr>
      <p:sp>
        <p:nvSpPr>
          <p:cNvPr id="5449" name="Rectangle 2"/>
          <p:cNvSpPr txBox="1">
            <a:spLocks noGrp="1"/>
          </p:cNvSpPr>
          <p:nvPr>
            <p:ph type="title"/>
          </p:nvPr>
        </p:nvSpPr>
        <p:spPr>
          <a:xfrm>
            <a:off x="399691" y="180474"/>
            <a:ext cx="11421373" cy="745959"/>
          </a:xfrm>
          <a:prstGeom prst="rect">
            <a:avLst/>
          </a:prstGeom>
        </p:spPr>
        <p:txBody>
          <a:bodyPr/>
          <a:lstStyle>
            <a:lvl1pPr algn="ctr">
              <a:defRPr sz="2800">
                <a:solidFill>
                  <a:srgbClr val="FFFF99"/>
                </a:solidFill>
                <a:effectLst>
                  <a:outerShdw blurRad="38100" dist="38100" dir="2700000" rotWithShape="0">
                    <a:srgbClr val="000000"/>
                  </a:outerShdw>
                </a:effectLst>
                <a:latin typeface="Lucida Bright"/>
                <a:ea typeface="Lucida Bright"/>
                <a:cs typeface="Lucida Bright"/>
                <a:sym typeface="Lucida Bright"/>
              </a:defRPr>
            </a:lvl1pPr>
          </a:lstStyle>
          <a:p>
            <a:r>
              <a:rPr dirty="0"/>
              <a:t>A true family resemblance </a:t>
            </a:r>
            <a:r>
              <a:rPr dirty="0">
                <a:solidFill>
                  <a:srgbClr val="002060"/>
                </a:solidFill>
              </a:rPr>
              <a:t>(Un </a:t>
            </a:r>
            <a:r>
              <a:rPr dirty="0" err="1">
                <a:solidFill>
                  <a:srgbClr val="002060"/>
                </a:solidFill>
              </a:rPr>
              <a:t>verdadero</a:t>
            </a:r>
            <a:r>
              <a:rPr dirty="0">
                <a:solidFill>
                  <a:srgbClr val="002060"/>
                </a:solidFill>
              </a:rPr>
              <a:t> </a:t>
            </a:r>
            <a:r>
              <a:rPr dirty="0" err="1">
                <a:solidFill>
                  <a:srgbClr val="002060"/>
                </a:solidFill>
              </a:rPr>
              <a:t>parecido</a:t>
            </a:r>
            <a:r>
              <a:rPr dirty="0">
                <a:solidFill>
                  <a:srgbClr val="002060"/>
                </a:solidFill>
              </a:rPr>
              <a:t> familiar)…</a:t>
            </a:r>
          </a:p>
        </p:txBody>
      </p:sp>
      <p:sp>
        <p:nvSpPr>
          <p:cNvPr id="5450" name="Rectangle 3"/>
          <p:cNvSpPr txBox="1">
            <a:spLocks noGrp="1"/>
          </p:cNvSpPr>
          <p:nvPr>
            <p:ph type="body" sz="half" idx="1"/>
          </p:nvPr>
        </p:nvSpPr>
        <p:spPr>
          <a:xfrm>
            <a:off x="393030" y="1167062"/>
            <a:ext cx="11405939" cy="2548728"/>
          </a:xfrm>
          <a:prstGeom prst="rect">
            <a:avLst/>
          </a:prstGeom>
        </p:spPr>
        <p:txBody>
          <a:bodyPr/>
          <a:lstStyle/>
          <a:p>
            <a:pPr>
              <a:lnSpc>
                <a:spcPct val="90000"/>
              </a:lnSpc>
              <a:spcBef>
                <a:spcPts val="400"/>
              </a:spcBef>
              <a:buSzTx/>
              <a:buFont typeface="Wingdings"/>
              <a:buNone/>
              <a:defRPr sz="2000" i="1">
                <a:latin typeface="Arial Narrow"/>
                <a:ea typeface="Arial Narrow"/>
                <a:cs typeface="Arial Narrow"/>
                <a:sym typeface="Arial Narrow"/>
              </a:defRPr>
            </a:pPr>
            <a:r>
              <a:t>But Omri did evil in the eyes of Yahweh and sinned more than all those before him.</a:t>
            </a:r>
          </a:p>
          <a:p>
            <a:pPr>
              <a:lnSpc>
                <a:spcPct val="90000"/>
              </a:lnSpc>
              <a:spcBef>
                <a:spcPts val="400"/>
              </a:spcBef>
              <a:buSzTx/>
              <a:buFont typeface="Wingdings"/>
              <a:buNone/>
              <a:defRPr sz="1800">
                <a:latin typeface="Arial Narrow"/>
                <a:ea typeface="Arial Narrow"/>
                <a:cs typeface="Arial Narrow"/>
                <a:sym typeface="Arial Narrow"/>
              </a:defRPr>
            </a:pPr>
            <a:r>
              <a:t>							1 Kings 16:25</a:t>
            </a:r>
          </a:p>
          <a:p>
            <a:pPr>
              <a:lnSpc>
                <a:spcPct val="90000"/>
              </a:lnSpc>
              <a:buSzTx/>
              <a:buFont typeface="Wingdings"/>
              <a:buNone/>
              <a:defRPr sz="600">
                <a:latin typeface="Arial Narrow"/>
                <a:ea typeface="Arial Narrow"/>
                <a:cs typeface="Arial Narrow"/>
                <a:sym typeface="Arial Narrow"/>
              </a:defRPr>
            </a:pPr>
            <a:endParaRPr/>
          </a:p>
          <a:p>
            <a:pPr>
              <a:lnSpc>
                <a:spcPct val="90000"/>
              </a:lnSpc>
              <a:spcBef>
                <a:spcPts val="400"/>
              </a:spcBef>
              <a:buSzTx/>
              <a:buFont typeface="Wingdings"/>
              <a:buNone/>
              <a:defRPr sz="2000" i="1">
                <a:latin typeface="Arial Narrow"/>
                <a:ea typeface="Arial Narrow"/>
                <a:cs typeface="Arial Narrow"/>
                <a:sym typeface="Arial Narrow"/>
              </a:defRPr>
            </a:pPr>
            <a:r>
              <a:t>Ahab son of Omri did more evil in the eyes of Yahweh than any of those before him.</a:t>
            </a:r>
          </a:p>
          <a:p>
            <a:pPr>
              <a:lnSpc>
                <a:spcPct val="90000"/>
              </a:lnSpc>
              <a:spcBef>
                <a:spcPts val="400"/>
              </a:spcBef>
              <a:buSzTx/>
              <a:buFont typeface="Wingdings"/>
              <a:buNone/>
              <a:defRPr sz="1800" i="1">
                <a:latin typeface="Arial Narrow"/>
                <a:ea typeface="Arial Narrow"/>
                <a:cs typeface="Arial Narrow"/>
                <a:sym typeface="Arial Narrow"/>
              </a:defRPr>
            </a:pPr>
            <a:r>
              <a:t>							</a:t>
            </a:r>
            <a:r>
              <a:rPr i="0"/>
              <a:t>1 Kings 16:30</a:t>
            </a:r>
          </a:p>
          <a:p>
            <a:pPr>
              <a:lnSpc>
                <a:spcPct val="90000"/>
              </a:lnSpc>
              <a:buSzTx/>
              <a:buFont typeface="Wingdings"/>
              <a:buNone/>
              <a:defRPr sz="600">
                <a:latin typeface="Arial Narrow"/>
                <a:ea typeface="Arial Narrow"/>
                <a:cs typeface="Arial Narrow"/>
                <a:sym typeface="Arial Narrow"/>
              </a:defRPr>
            </a:pPr>
            <a:endParaRPr i="0"/>
          </a:p>
          <a:p>
            <a:pPr>
              <a:lnSpc>
                <a:spcPct val="90000"/>
              </a:lnSpc>
              <a:spcBef>
                <a:spcPts val="400"/>
              </a:spcBef>
              <a:buSzTx/>
              <a:buFont typeface="Wingdings"/>
              <a:buNone/>
              <a:defRPr sz="2000" i="1">
                <a:latin typeface="Arial Narrow"/>
                <a:ea typeface="Arial Narrow"/>
                <a:cs typeface="Arial Narrow"/>
                <a:sym typeface="Arial Narrow"/>
              </a:defRPr>
            </a:pPr>
            <a:r>
              <a:t>There was never a man like Ahab, who sold himself to do evil in the eyes of Yahweh, urged on by Jezebel his wife. He behaved in the vilest manner by going after idols, like the Amorites Yahweh drove out before Israel.</a:t>
            </a:r>
            <a:endParaRPr sz="1800"/>
          </a:p>
          <a:p>
            <a:pPr>
              <a:lnSpc>
                <a:spcPct val="90000"/>
              </a:lnSpc>
              <a:spcBef>
                <a:spcPts val="400"/>
              </a:spcBef>
              <a:buSzTx/>
              <a:buFont typeface="Wingdings"/>
              <a:buNone/>
              <a:defRPr sz="1800" i="1">
                <a:latin typeface="Arial Narrow"/>
                <a:ea typeface="Arial Narrow"/>
                <a:cs typeface="Arial Narrow"/>
                <a:sym typeface="Arial Narrow"/>
              </a:defRPr>
            </a:pPr>
            <a:r>
              <a:t>							</a:t>
            </a:r>
            <a:r>
              <a:rPr i="0"/>
              <a:t>1 Kings 21:25-26</a:t>
            </a:r>
          </a:p>
        </p:txBody>
      </p:sp>
      <p:sp>
        <p:nvSpPr>
          <p:cNvPr id="5451" name="Rectangle 3"/>
          <p:cNvSpPr txBox="1"/>
          <p:nvPr/>
        </p:nvSpPr>
        <p:spPr>
          <a:xfrm>
            <a:off x="447376" y="4008027"/>
            <a:ext cx="11314498" cy="25313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400"/>
              </a:spcBef>
              <a:defRPr sz="2000" i="1">
                <a:solidFill>
                  <a:srgbClr val="002060"/>
                </a:solidFill>
                <a:latin typeface="Arial Narrow"/>
                <a:ea typeface="Arial Narrow"/>
                <a:cs typeface="Arial Narrow"/>
                <a:sym typeface="Arial Narrow"/>
              </a:defRPr>
            </a:pPr>
            <a:r>
              <a:t>Pero Omri hizo lo malo ante los ojos de Jehová y pecó más que todos los que le precedieron.</a:t>
            </a:r>
            <a:endParaRPr sz="3200">
              <a:latin typeface="Times New Roman"/>
              <a:ea typeface="Times New Roman"/>
              <a:cs typeface="Times New Roman"/>
              <a:sym typeface="Times New Roman"/>
            </a:endParaRPr>
          </a:p>
          <a:p>
            <a:pPr marL="469900" indent="-469900">
              <a:lnSpc>
                <a:spcPct val="90000"/>
              </a:lnSpc>
              <a:spcBef>
                <a:spcPts val="400"/>
              </a:spcBef>
              <a:defRPr>
                <a:solidFill>
                  <a:srgbClr val="002060"/>
                </a:solidFill>
                <a:latin typeface="Arial Narrow"/>
                <a:ea typeface="Arial Narrow"/>
                <a:cs typeface="Arial Narrow"/>
                <a:sym typeface="Arial Narrow"/>
              </a:defRPr>
            </a:pPr>
            <a:r>
              <a:t>							1 Reyes 16:25</a:t>
            </a:r>
            <a:endParaRPr sz="3200">
              <a:latin typeface="Times New Roman"/>
              <a:ea typeface="Times New Roman"/>
              <a:cs typeface="Times New Roman"/>
              <a:sym typeface="Times New Roman"/>
            </a:endParaRPr>
          </a:p>
          <a:p>
            <a:pPr marL="469900" indent="-469900">
              <a:lnSpc>
                <a:spcPct val="90000"/>
              </a:lnSpc>
              <a:spcBef>
                <a:spcPts val="700"/>
              </a:spcBef>
              <a:defRPr sz="600">
                <a:solidFill>
                  <a:srgbClr val="002060"/>
                </a:solidFill>
                <a:latin typeface="Arial Narrow"/>
                <a:ea typeface="Arial Narrow"/>
                <a:cs typeface="Arial Narrow"/>
                <a:sym typeface="Arial Narrow"/>
              </a:defRPr>
            </a:pPr>
            <a:endParaRPr sz="3200">
              <a:latin typeface="Times New Roman"/>
              <a:ea typeface="Times New Roman"/>
              <a:cs typeface="Times New Roman"/>
              <a:sym typeface="Times New Roman"/>
            </a:endParaRPr>
          </a:p>
          <a:p>
            <a:pPr marL="469900" indent="-469900">
              <a:lnSpc>
                <a:spcPct val="90000"/>
              </a:lnSpc>
              <a:spcBef>
                <a:spcPts val="400"/>
              </a:spcBef>
              <a:defRPr sz="2000" i="1">
                <a:solidFill>
                  <a:srgbClr val="002060"/>
                </a:solidFill>
                <a:latin typeface="Arial Narrow"/>
                <a:ea typeface="Arial Narrow"/>
                <a:cs typeface="Arial Narrow"/>
                <a:sym typeface="Arial Narrow"/>
              </a:defRPr>
            </a:pPr>
            <a:r>
              <a:t>Acab hijo de Omri hizo más mal ante los ojos de Jehová que cualquiera de los que le precedieron.</a:t>
            </a:r>
            <a:endParaRPr sz="3200">
              <a:latin typeface="Times New Roman"/>
              <a:ea typeface="Times New Roman"/>
              <a:cs typeface="Times New Roman"/>
              <a:sym typeface="Times New Roman"/>
            </a:endParaRPr>
          </a:p>
          <a:p>
            <a:pPr marL="469900" indent="-469900">
              <a:lnSpc>
                <a:spcPct val="90000"/>
              </a:lnSpc>
              <a:spcBef>
                <a:spcPts val="400"/>
              </a:spcBef>
              <a:defRPr i="1">
                <a:solidFill>
                  <a:srgbClr val="002060"/>
                </a:solidFill>
                <a:latin typeface="Arial Narrow"/>
                <a:ea typeface="Arial Narrow"/>
                <a:cs typeface="Arial Narrow"/>
                <a:sym typeface="Arial Narrow"/>
              </a:defRPr>
            </a:pPr>
            <a:r>
              <a:t>							</a:t>
            </a:r>
            <a:r>
              <a:rPr i="0"/>
              <a:t>1 Reyes 16:30</a:t>
            </a:r>
          </a:p>
          <a:p>
            <a:pPr marL="469900" indent="-469900">
              <a:lnSpc>
                <a:spcPct val="90000"/>
              </a:lnSpc>
              <a:spcBef>
                <a:spcPts val="700"/>
              </a:spcBef>
              <a:defRPr sz="600">
                <a:solidFill>
                  <a:srgbClr val="002060"/>
                </a:solidFill>
                <a:latin typeface="Arial Narrow"/>
                <a:ea typeface="Arial Narrow"/>
                <a:cs typeface="Arial Narrow"/>
                <a:sym typeface="Arial Narrow"/>
              </a:defRPr>
            </a:pPr>
            <a:endParaRPr i="0"/>
          </a:p>
          <a:p>
            <a:pPr marL="469900" indent="-469900">
              <a:lnSpc>
                <a:spcPct val="90000"/>
              </a:lnSpc>
              <a:spcBef>
                <a:spcPts val="400"/>
              </a:spcBef>
              <a:defRPr sz="2000" i="1">
                <a:solidFill>
                  <a:srgbClr val="002060"/>
                </a:solidFill>
                <a:latin typeface="Arial Narrow"/>
                <a:ea typeface="Arial Narrow"/>
                <a:cs typeface="Arial Narrow"/>
                <a:sym typeface="Arial Narrow"/>
              </a:defRPr>
            </a:pPr>
            <a:r>
              <a:t>Nunca hubo hombre como Acab, que se vendió a hacer lo malo ante los ojos de Jehová, incitado por Jezabel su esposa. Se comportó de la manera más vil, yendo tras los ídolos, como los Amorreos que Yahvé expulsó delante de Israel.</a:t>
            </a:r>
            <a:endParaRPr sz="3200"/>
          </a:p>
          <a:p>
            <a:pPr marL="469900" indent="-469900">
              <a:lnSpc>
                <a:spcPct val="90000"/>
              </a:lnSpc>
              <a:spcBef>
                <a:spcPts val="400"/>
              </a:spcBef>
              <a:defRPr i="1">
                <a:solidFill>
                  <a:srgbClr val="002060"/>
                </a:solidFill>
                <a:latin typeface="Arial Narrow"/>
                <a:ea typeface="Arial Narrow"/>
                <a:cs typeface="Arial Narrow"/>
                <a:sym typeface="Arial Narrow"/>
              </a:defRPr>
            </a:pPr>
            <a:r>
              <a:t>							</a:t>
            </a:r>
            <a:r>
              <a:rPr i="0"/>
              <a:t>1 Reyes 21:25-26</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2" nodeType="withEffect">
                                  <p:stCondLst>
                                    <p:cond delay="0"/>
                                  </p:stCondLst>
                                  <p:childTnLst>
                                    <p:set>
                                      <p:cBhvr>
                                        <p:cTn id="6" dur="1" fill="hold">
                                          <p:stCondLst>
                                            <p:cond delay="0"/>
                                          </p:stCondLst>
                                        </p:cTn>
                                        <p:tgtEl>
                                          <p:spTgt spid="5450">
                                            <p:txEl>
                                              <p:pRg st="0" end="0"/>
                                            </p:txEl>
                                          </p:spTgt>
                                        </p:tgtEl>
                                        <p:attrNameLst>
                                          <p:attrName>style.visibility</p:attrName>
                                        </p:attrNameLst>
                                      </p:cBhvr>
                                      <p:to>
                                        <p:strVal val="visible"/>
                                      </p:to>
                                    </p:set>
                                    <p:anim calcmode="lin" valueType="num">
                                      <p:cBhvr>
                                        <p:cTn id="7" dur="500" fill="hold"/>
                                        <p:tgtEl>
                                          <p:spTgt spid="545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45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450">
                                            <p:txEl>
                                              <p:pRg st="0" end="0"/>
                                            </p:txEl>
                                          </p:spTgt>
                                        </p:tgtEl>
                                      </p:cBhvr>
                                    </p:animEffect>
                                  </p:childTnLst>
                                </p:cTn>
                              </p:par>
                              <p:par>
                                <p:cTn id="10" presetID="53" presetClass="entr" presetSubtype="16" fill="hold" grpId="3" nodeType="withEffect">
                                  <p:stCondLst>
                                    <p:cond delay="0"/>
                                  </p:stCondLst>
                                  <p:childTnLst>
                                    <p:set>
                                      <p:cBhvr>
                                        <p:cTn id="11" dur="1" fill="hold">
                                          <p:stCondLst>
                                            <p:cond delay="0"/>
                                          </p:stCondLst>
                                        </p:cTn>
                                        <p:tgtEl>
                                          <p:spTgt spid="5451">
                                            <p:txEl>
                                              <p:pRg st="0" end="0"/>
                                            </p:txEl>
                                          </p:spTgt>
                                        </p:tgtEl>
                                        <p:attrNameLst>
                                          <p:attrName>style.visibility</p:attrName>
                                        </p:attrNameLst>
                                      </p:cBhvr>
                                      <p:to>
                                        <p:strVal val="visible"/>
                                      </p:to>
                                    </p:set>
                                    <p:anim calcmode="lin" valueType="num">
                                      <p:cBhvr>
                                        <p:cTn id="12" dur="500" fill="hold"/>
                                        <p:tgtEl>
                                          <p:spTgt spid="5451">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451">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451">
                                            <p:txEl>
                                              <p:pRg st="0" end="0"/>
                                            </p:txEl>
                                          </p:spTgt>
                                        </p:tgtEl>
                                      </p:cBhvr>
                                    </p:animEffect>
                                  </p:childTnLst>
                                </p:cTn>
                              </p:par>
                              <p:par>
                                <p:cTn id="15" presetID="53" presetClass="entr" presetSubtype="16" fill="hold" grpId="3" nodeType="withEffect">
                                  <p:stCondLst>
                                    <p:cond delay="0"/>
                                  </p:stCondLst>
                                  <p:childTnLst>
                                    <p:set>
                                      <p:cBhvr>
                                        <p:cTn id="16" dur="1" fill="hold">
                                          <p:stCondLst>
                                            <p:cond delay="0"/>
                                          </p:stCondLst>
                                        </p:cTn>
                                        <p:tgtEl>
                                          <p:spTgt spid="5451">
                                            <p:txEl>
                                              <p:pRg st="1" end="1"/>
                                            </p:txEl>
                                          </p:spTgt>
                                        </p:tgtEl>
                                        <p:attrNameLst>
                                          <p:attrName>style.visibility</p:attrName>
                                        </p:attrNameLst>
                                      </p:cBhvr>
                                      <p:to>
                                        <p:strVal val="visible"/>
                                      </p:to>
                                    </p:set>
                                    <p:anim calcmode="lin" valueType="num">
                                      <p:cBhvr>
                                        <p:cTn id="17" dur="500" fill="hold"/>
                                        <p:tgtEl>
                                          <p:spTgt spid="5451">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5451">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5451">
                                            <p:txEl>
                                              <p:pRg st="1" end="1"/>
                                            </p:txEl>
                                          </p:spTgt>
                                        </p:tgtEl>
                                      </p:cBhvr>
                                    </p:animEffect>
                                  </p:childTnLst>
                                </p:cTn>
                              </p:par>
                              <p:par>
                                <p:cTn id="20" presetID="53" presetClass="entr" presetSubtype="16" fill="hold" grpId="2" nodeType="withEffect">
                                  <p:stCondLst>
                                    <p:cond delay="0"/>
                                  </p:stCondLst>
                                  <p:childTnLst>
                                    <p:set>
                                      <p:cBhvr>
                                        <p:cTn id="21" dur="1" fill="hold">
                                          <p:stCondLst>
                                            <p:cond delay="0"/>
                                          </p:stCondLst>
                                        </p:cTn>
                                        <p:tgtEl>
                                          <p:spTgt spid="5450">
                                            <p:txEl>
                                              <p:pRg st="1" end="1"/>
                                            </p:txEl>
                                          </p:spTgt>
                                        </p:tgtEl>
                                        <p:attrNameLst>
                                          <p:attrName>style.visibility</p:attrName>
                                        </p:attrNameLst>
                                      </p:cBhvr>
                                      <p:to>
                                        <p:strVal val="visible"/>
                                      </p:to>
                                    </p:set>
                                    <p:anim calcmode="lin" valueType="num">
                                      <p:cBhvr>
                                        <p:cTn id="22" dur="500" fill="hold"/>
                                        <p:tgtEl>
                                          <p:spTgt spid="5450">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450">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5450">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2" nodeType="clickEffect">
                                  <p:stCondLst>
                                    <p:cond delay="0"/>
                                  </p:stCondLst>
                                  <p:childTnLst>
                                    <p:set>
                                      <p:cBhvr>
                                        <p:cTn id="28" dur="1" fill="hold">
                                          <p:stCondLst>
                                            <p:cond delay="0"/>
                                          </p:stCondLst>
                                        </p:cTn>
                                        <p:tgtEl>
                                          <p:spTgt spid="5450">
                                            <p:txEl>
                                              <p:pRg st="3" end="3"/>
                                            </p:txEl>
                                          </p:spTgt>
                                        </p:tgtEl>
                                        <p:attrNameLst>
                                          <p:attrName>style.visibility</p:attrName>
                                        </p:attrNameLst>
                                      </p:cBhvr>
                                      <p:to>
                                        <p:strVal val="visible"/>
                                      </p:to>
                                    </p:set>
                                    <p:anim calcmode="lin" valueType="num">
                                      <p:cBhvr>
                                        <p:cTn id="29" dur="500" fill="hold"/>
                                        <p:tgtEl>
                                          <p:spTgt spid="5450">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5450">
                                            <p:txEl>
                                              <p:pRg st="3" end="3"/>
                                            </p:txEl>
                                          </p:spTgt>
                                        </p:tgtEl>
                                        <p:attrNameLst>
                                          <p:attrName>ppt_h</p:attrName>
                                        </p:attrNameLst>
                                      </p:cBhvr>
                                      <p:tavLst>
                                        <p:tav tm="0">
                                          <p:val>
                                            <p:fltVal val="0"/>
                                          </p:val>
                                        </p:tav>
                                        <p:tav tm="100000">
                                          <p:val>
                                            <p:strVal val="#ppt_h"/>
                                          </p:val>
                                        </p:tav>
                                      </p:tavLst>
                                    </p:anim>
                                    <p:animEffect transition="in" filter="fade">
                                      <p:cBhvr>
                                        <p:cTn id="31" dur="500"/>
                                        <p:tgtEl>
                                          <p:spTgt spid="5450">
                                            <p:txEl>
                                              <p:pRg st="3" end="3"/>
                                            </p:txEl>
                                          </p:spTgt>
                                        </p:tgtEl>
                                      </p:cBhvr>
                                    </p:animEffect>
                                  </p:childTnLst>
                                </p:cTn>
                              </p:par>
                              <p:par>
                                <p:cTn id="32" presetID="53" presetClass="entr" presetSubtype="16" fill="hold" grpId="3" nodeType="withEffect">
                                  <p:stCondLst>
                                    <p:cond delay="0"/>
                                  </p:stCondLst>
                                  <p:childTnLst>
                                    <p:set>
                                      <p:cBhvr>
                                        <p:cTn id="33" dur="1" fill="hold">
                                          <p:stCondLst>
                                            <p:cond delay="0"/>
                                          </p:stCondLst>
                                        </p:cTn>
                                        <p:tgtEl>
                                          <p:spTgt spid="5451">
                                            <p:txEl>
                                              <p:pRg st="4" end="4"/>
                                            </p:txEl>
                                          </p:spTgt>
                                        </p:tgtEl>
                                        <p:attrNameLst>
                                          <p:attrName>style.visibility</p:attrName>
                                        </p:attrNameLst>
                                      </p:cBhvr>
                                      <p:to>
                                        <p:strVal val="visible"/>
                                      </p:to>
                                    </p:set>
                                    <p:anim calcmode="lin" valueType="num">
                                      <p:cBhvr>
                                        <p:cTn id="34" dur="500" fill="hold"/>
                                        <p:tgtEl>
                                          <p:spTgt spid="5451">
                                            <p:txEl>
                                              <p:pRg st="4" end="4"/>
                                            </p:txEl>
                                          </p:spTgt>
                                        </p:tgtEl>
                                        <p:attrNameLst>
                                          <p:attrName>ppt_w</p:attrName>
                                        </p:attrNameLst>
                                      </p:cBhvr>
                                      <p:tavLst>
                                        <p:tav tm="0">
                                          <p:val>
                                            <p:fltVal val="0"/>
                                          </p:val>
                                        </p:tav>
                                        <p:tav tm="100000">
                                          <p:val>
                                            <p:strVal val="#ppt_w"/>
                                          </p:val>
                                        </p:tav>
                                      </p:tavLst>
                                    </p:anim>
                                    <p:anim calcmode="lin" valueType="num">
                                      <p:cBhvr>
                                        <p:cTn id="35" dur="500" fill="hold"/>
                                        <p:tgtEl>
                                          <p:spTgt spid="5451">
                                            <p:txEl>
                                              <p:pRg st="4" end="4"/>
                                            </p:txEl>
                                          </p:spTgt>
                                        </p:tgtEl>
                                        <p:attrNameLst>
                                          <p:attrName>ppt_h</p:attrName>
                                        </p:attrNameLst>
                                      </p:cBhvr>
                                      <p:tavLst>
                                        <p:tav tm="0">
                                          <p:val>
                                            <p:fltVal val="0"/>
                                          </p:val>
                                        </p:tav>
                                        <p:tav tm="100000">
                                          <p:val>
                                            <p:strVal val="#ppt_h"/>
                                          </p:val>
                                        </p:tav>
                                      </p:tavLst>
                                    </p:anim>
                                    <p:animEffect transition="in" filter="fade">
                                      <p:cBhvr>
                                        <p:cTn id="36" dur="500"/>
                                        <p:tgtEl>
                                          <p:spTgt spid="5451">
                                            <p:txEl>
                                              <p:pRg st="4" end="4"/>
                                            </p:txEl>
                                          </p:spTgt>
                                        </p:tgtEl>
                                      </p:cBhvr>
                                    </p:animEffect>
                                  </p:childTnLst>
                                </p:cTn>
                              </p:par>
                              <p:par>
                                <p:cTn id="37" presetID="53" presetClass="entr" presetSubtype="16" fill="hold" grpId="3" nodeType="withEffect">
                                  <p:stCondLst>
                                    <p:cond delay="0"/>
                                  </p:stCondLst>
                                  <p:childTnLst>
                                    <p:set>
                                      <p:cBhvr>
                                        <p:cTn id="38" dur="1" fill="hold">
                                          <p:stCondLst>
                                            <p:cond delay="0"/>
                                          </p:stCondLst>
                                        </p:cTn>
                                        <p:tgtEl>
                                          <p:spTgt spid="5451">
                                            <p:txEl>
                                              <p:pRg st="3" end="3"/>
                                            </p:txEl>
                                          </p:spTgt>
                                        </p:tgtEl>
                                        <p:attrNameLst>
                                          <p:attrName>style.visibility</p:attrName>
                                        </p:attrNameLst>
                                      </p:cBhvr>
                                      <p:to>
                                        <p:strVal val="visible"/>
                                      </p:to>
                                    </p:set>
                                    <p:anim calcmode="lin" valueType="num">
                                      <p:cBhvr>
                                        <p:cTn id="39" dur="500" fill="hold"/>
                                        <p:tgtEl>
                                          <p:spTgt spid="5451">
                                            <p:txEl>
                                              <p:pRg st="3" end="3"/>
                                            </p:txEl>
                                          </p:spTgt>
                                        </p:tgtEl>
                                        <p:attrNameLst>
                                          <p:attrName>ppt_w</p:attrName>
                                        </p:attrNameLst>
                                      </p:cBhvr>
                                      <p:tavLst>
                                        <p:tav tm="0">
                                          <p:val>
                                            <p:fltVal val="0"/>
                                          </p:val>
                                        </p:tav>
                                        <p:tav tm="100000">
                                          <p:val>
                                            <p:strVal val="#ppt_w"/>
                                          </p:val>
                                        </p:tav>
                                      </p:tavLst>
                                    </p:anim>
                                    <p:anim calcmode="lin" valueType="num">
                                      <p:cBhvr>
                                        <p:cTn id="40" dur="500" fill="hold"/>
                                        <p:tgtEl>
                                          <p:spTgt spid="5451">
                                            <p:txEl>
                                              <p:pRg st="3" end="3"/>
                                            </p:txEl>
                                          </p:spTgt>
                                        </p:tgtEl>
                                        <p:attrNameLst>
                                          <p:attrName>ppt_h</p:attrName>
                                        </p:attrNameLst>
                                      </p:cBhvr>
                                      <p:tavLst>
                                        <p:tav tm="0">
                                          <p:val>
                                            <p:fltVal val="0"/>
                                          </p:val>
                                        </p:tav>
                                        <p:tav tm="100000">
                                          <p:val>
                                            <p:strVal val="#ppt_h"/>
                                          </p:val>
                                        </p:tav>
                                      </p:tavLst>
                                    </p:anim>
                                    <p:animEffect transition="in" filter="fade">
                                      <p:cBhvr>
                                        <p:cTn id="41" dur="500"/>
                                        <p:tgtEl>
                                          <p:spTgt spid="5451">
                                            <p:txEl>
                                              <p:pRg st="3" end="3"/>
                                            </p:txEl>
                                          </p:spTgt>
                                        </p:tgtEl>
                                      </p:cBhvr>
                                    </p:animEffect>
                                  </p:childTnLst>
                                </p:cTn>
                              </p:par>
                              <p:par>
                                <p:cTn id="42" presetID="53" presetClass="entr" presetSubtype="16" fill="hold" grpId="2" nodeType="withEffect">
                                  <p:stCondLst>
                                    <p:cond delay="0"/>
                                  </p:stCondLst>
                                  <p:childTnLst>
                                    <p:set>
                                      <p:cBhvr>
                                        <p:cTn id="43" dur="1" fill="hold">
                                          <p:stCondLst>
                                            <p:cond delay="0"/>
                                          </p:stCondLst>
                                        </p:cTn>
                                        <p:tgtEl>
                                          <p:spTgt spid="5450">
                                            <p:txEl>
                                              <p:pRg st="4" end="4"/>
                                            </p:txEl>
                                          </p:spTgt>
                                        </p:tgtEl>
                                        <p:attrNameLst>
                                          <p:attrName>style.visibility</p:attrName>
                                        </p:attrNameLst>
                                      </p:cBhvr>
                                      <p:to>
                                        <p:strVal val="visible"/>
                                      </p:to>
                                    </p:set>
                                    <p:anim calcmode="lin" valueType="num">
                                      <p:cBhvr>
                                        <p:cTn id="44" dur="500" fill="hold"/>
                                        <p:tgtEl>
                                          <p:spTgt spid="5450">
                                            <p:txEl>
                                              <p:pRg st="4" end="4"/>
                                            </p:txEl>
                                          </p:spTgt>
                                        </p:tgtEl>
                                        <p:attrNameLst>
                                          <p:attrName>ppt_w</p:attrName>
                                        </p:attrNameLst>
                                      </p:cBhvr>
                                      <p:tavLst>
                                        <p:tav tm="0">
                                          <p:val>
                                            <p:fltVal val="0"/>
                                          </p:val>
                                        </p:tav>
                                        <p:tav tm="100000">
                                          <p:val>
                                            <p:strVal val="#ppt_w"/>
                                          </p:val>
                                        </p:tav>
                                      </p:tavLst>
                                    </p:anim>
                                    <p:anim calcmode="lin" valueType="num">
                                      <p:cBhvr>
                                        <p:cTn id="45" dur="500" fill="hold"/>
                                        <p:tgtEl>
                                          <p:spTgt spid="5450">
                                            <p:txEl>
                                              <p:pRg st="4" end="4"/>
                                            </p:txEl>
                                          </p:spTgt>
                                        </p:tgtEl>
                                        <p:attrNameLst>
                                          <p:attrName>ppt_h</p:attrName>
                                        </p:attrNameLst>
                                      </p:cBhvr>
                                      <p:tavLst>
                                        <p:tav tm="0">
                                          <p:val>
                                            <p:fltVal val="0"/>
                                          </p:val>
                                        </p:tav>
                                        <p:tav tm="100000">
                                          <p:val>
                                            <p:strVal val="#ppt_h"/>
                                          </p:val>
                                        </p:tav>
                                      </p:tavLst>
                                    </p:anim>
                                    <p:animEffect transition="in" filter="fade">
                                      <p:cBhvr>
                                        <p:cTn id="46" dur="500"/>
                                        <p:tgtEl>
                                          <p:spTgt spid="5450">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2" nodeType="clickEffect">
                                  <p:stCondLst>
                                    <p:cond delay="0"/>
                                  </p:stCondLst>
                                  <p:childTnLst>
                                    <p:set>
                                      <p:cBhvr>
                                        <p:cTn id="50" dur="1" fill="hold">
                                          <p:stCondLst>
                                            <p:cond delay="0"/>
                                          </p:stCondLst>
                                        </p:cTn>
                                        <p:tgtEl>
                                          <p:spTgt spid="5450">
                                            <p:txEl>
                                              <p:pRg st="6" end="6"/>
                                            </p:txEl>
                                          </p:spTgt>
                                        </p:tgtEl>
                                        <p:attrNameLst>
                                          <p:attrName>style.visibility</p:attrName>
                                        </p:attrNameLst>
                                      </p:cBhvr>
                                      <p:to>
                                        <p:strVal val="visible"/>
                                      </p:to>
                                    </p:set>
                                    <p:anim calcmode="lin" valueType="num">
                                      <p:cBhvr>
                                        <p:cTn id="51" dur="500" fill="hold"/>
                                        <p:tgtEl>
                                          <p:spTgt spid="5450">
                                            <p:txEl>
                                              <p:pRg st="6" end="6"/>
                                            </p:txEl>
                                          </p:spTgt>
                                        </p:tgtEl>
                                        <p:attrNameLst>
                                          <p:attrName>ppt_w</p:attrName>
                                        </p:attrNameLst>
                                      </p:cBhvr>
                                      <p:tavLst>
                                        <p:tav tm="0">
                                          <p:val>
                                            <p:fltVal val="0"/>
                                          </p:val>
                                        </p:tav>
                                        <p:tav tm="100000">
                                          <p:val>
                                            <p:strVal val="#ppt_w"/>
                                          </p:val>
                                        </p:tav>
                                      </p:tavLst>
                                    </p:anim>
                                    <p:anim calcmode="lin" valueType="num">
                                      <p:cBhvr>
                                        <p:cTn id="52" dur="500" fill="hold"/>
                                        <p:tgtEl>
                                          <p:spTgt spid="5450">
                                            <p:txEl>
                                              <p:pRg st="6" end="6"/>
                                            </p:txEl>
                                          </p:spTgt>
                                        </p:tgtEl>
                                        <p:attrNameLst>
                                          <p:attrName>ppt_h</p:attrName>
                                        </p:attrNameLst>
                                      </p:cBhvr>
                                      <p:tavLst>
                                        <p:tav tm="0">
                                          <p:val>
                                            <p:fltVal val="0"/>
                                          </p:val>
                                        </p:tav>
                                        <p:tav tm="100000">
                                          <p:val>
                                            <p:strVal val="#ppt_h"/>
                                          </p:val>
                                        </p:tav>
                                      </p:tavLst>
                                    </p:anim>
                                    <p:animEffect transition="in" filter="fade">
                                      <p:cBhvr>
                                        <p:cTn id="53" dur="500"/>
                                        <p:tgtEl>
                                          <p:spTgt spid="5450">
                                            <p:txEl>
                                              <p:pRg st="6" end="6"/>
                                            </p:txEl>
                                          </p:spTgt>
                                        </p:tgtEl>
                                      </p:cBhvr>
                                    </p:animEffect>
                                  </p:childTnLst>
                                </p:cTn>
                              </p:par>
                              <p:par>
                                <p:cTn id="54" presetID="53" presetClass="entr" presetSubtype="16" fill="hold" grpId="3" nodeType="withEffect">
                                  <p:stCondLst>
                                    <p:cond delay="0"/>
                                  </p:stCondLst>
                                  <p:childTnLst>
                                    <p:set>
                                      <p:cBhvr>
                                        <p:cTn id="55" dur="1" fill="hold">
                                          <p:stCondLst>
                                            <p:cond delay="0"/>
                                          </p:stCondLst>
                                        </p:cTn>
                                        <p:tgtEl>
                                          <p:spTgt spid="5451">
                                            <p:txEl>
                                              <p:pRg st="7" end="7"/>
                                            </p:txEl>
                                          </p:spTgt>
                                        </p:tgtEl>
                                        <p:attrNameLst>
                                          <p:attrName>style.visibility</p:attrName>
                                        </p:attrNameLst>
                                      </p:cBhvr>
                                      <p:to>
                                        <p:strVal val="visible"/>
                                      </p:to>
                                    </p:set>
                                    <p:anim calcmode="lin" valueType="num">
                                      <p:cBhvr>
                                        <p:cTn id="56" dur="500" fill="hold"/>
                                        <p:tgtEl>
                                          <p:spTgt spid="5451">
                                            <p:txEl>
                                              <p:pRg st="7" end="7"/>
                                            </p:txEl>
                                          </p:spTgt>
                                        </p:tgtEl>
                                        <p:attrNameLst>
                                          <p:attrName>ppt_w</p:attrName>
                                        </p:attrNameLst>
                                      </p:cBhvr>
                                      <p:tavLst>
                                        <p:tav tm="0">
                                          <p:val>
                                            <p:fltVal val="0"/>
                                          </p:val>
                                        </p:tav>
                                        <p:tav tm="100000">
                                          <p:val>
                                            <p:strVal val="#ppt_w"/>
                                          </p:val>
                                        </p:tav>
                                      </p:tavLst>
                                    </p:anim>
                                    <p:anim calcmode="lin" valueType="num">
                                      <p:cBhvr>
                                        <p:cTn id="57" dur="500" fill="hold"/>
                                        <p:tgtEl>
                                          <p:spTgt spid="5451">
                                            <p:txEl>
                                              <p:pRg st="7" end="7"/>
                                            </p:txEl>
                                          </p:spTgt>
                                        </p:tgtEl>
                                        <p:attrNameLst>
                                          <p:attrName>ppt_h</p:attrName>
                                        </p:attrNameLst>
                                      </p:cBhvr>
                                      <p:tavLst>
                                        <p:tav tm="0">
                                          <p:val>
                                            <p:fltVal val="0"/>
                                          </p:val>
                                        </p:tav>
                                        <p:tav tm="100000">
                                          <p:val>
                                            <p:strVal val="#ppt_h"/>
                                          </p:val>
                                        </p:tav>
                                      </p:tavLst>
                                    </p:anim>
                                    <p:animEffect transition="in" filter="fade">
                                      <p:cBhvr>
                                        <p:cTn id="58" dur="500"/>
                                        <p:tgtEl>
                                          <p:spTgt spid="5451">
                                            <p:txEl>
                                              <p:pRg st="7" end="7"/>
                                            </p:txEl>
                                          </p:spTgt>
                                        </p:tgtEl>
                                      </p:cBhvr>
                                    </p:animEffect>
                                  </p:childTnLst>
                                </p:cTn>
                              </p:par>
                              <p:par>
                                <p:cTn id="59" presetID="53" presetClass="entr" presetSubtype="16" fill="hold" grpId="3" nodeType="withEffect">
                                  <p:stCondLst>
                                    <p:cond delay="0"/>
                                  </p:stCondLst>
                                  <p:childTnLst>
                                    <p:set>
                                      <p:cBhvr>
                                        <p:cTn id="60" dur="1" fill="hold">
                                          <p:stCondLst>
                                            <p:cond delay="0"/>
                                          </p:stCondLst>
                                        </p:cTn>
                                        <p:tgtEl>
                                          <p:spTgt spid="5451">
                                            <p:txEl>
                                              <p:pRg st="6" end="6"/>
                                            </p:txEl>
                                          </p:spTgt>
                                        </p:tgtEl>
                                        <p:attrNameLst>
                                          <p:attrName>style.visibility</p:attrName>
                                        </p:attrNameLst>
                                      </p:cBhvr>
                                      <p:to>
                                        <p:strVal val="visible"/>
                                      </p:to>
                                    </p:set>
                                    <p:anim calcmode="lin" valueType="num">
                                      <p:cBhvr>
                                        <p:cTn id="61" dur="500" fill="hold"/>
                                        <p:tgtEl>
                                          <p:spTgt spid="5451">
                                            <p:txEl>
                                              <p:pRg st="6" end="6"/>
                                            </p:txEl>
                                          </p:spTgt>
                                        </p:tgtEl>
                                        <p:attrNameLst>
                                          <p:attrName>ppt_w</p:attrName>
                                        </p:attrNameLst>
                                      </p:cBhvr>
                                      <p:tavLst>
                                        <p:tav tm="0">
                                          <p:val>
                                            <p:fltVal val="0"/>
                                          </p:val>
                                        </p:tav>
                                        <p:tav tm="100000">
                                          <p:val>
                                            <p:strVal val="#ppt_w"/>
                                          </p:val>
                                        </p:tav>
                                      </p:tavLst>
                                    </p:anim>
                                    <p:anim calcmode="lin" valueType="num">
                                      <p:cBhvr>
                                        <p:cTn id="62" dur="500" fill="hold"/>
                                        <p:tgtEl>
                                          <p:spTgt spid="5451">
                                            <p:txEl>
                                              <p:pRg st="6" end="6"/>
                                            </p:txEl>
                                          </p:spTgt>
                                        </p:tgtEl>
                                        <p:attrNameLst>
                                          <p:attrName>ppt_h</p:attrName>
                                        </p:attrNameLst>
                                      </p:cBhvr>
                                      <p:tavLst>
                                        <p:tav tm="0">
                                          <p:val>
                                            <p:fltVal val="0"/>
                                          </p:val>
                                        </p:tav>
                                        <p:tav tm="100000">
                                          <p:val>
                                            <p:strVal val="#ppt_h"/>
                                          </p:val>
                                        </p:tav>
                                      </p:tavLst>
                                    </p:anim>
                                    <p:animEffect transition="in" filter="fade">
                                      <p:cBhvr>
                                        <p:cTn id="63" dur="500"/>
                                        <p:tgtEl>
                                          <p:spTgt spid="5451">
                                            <p:txEl>
                                              <p:pRg st="6" end="6"/>
                                            </p:txEl>
                                          </p:spTgt>
                                        </p:tgtEl>
                                      </p:cBhvr>
                                    </p:animEffect>
                                  </p:childTnLst>
                                </p:cTn>
                              </p:par>
                              <p:par>
                                <p:cTn id="64" presetID="53" presetClass="entr" presetSubtype="16" fill="hold" grpId="2" nodeType="withEffect">
                                  <p:stCondLst>
                                    <p:cond delay="0"/>
                                  </p:stCondLst>
                                  <p:childTnLst>
                                    <p:set>
                                      <p:cBhvr>
                                        <p:cTn id="65" dur="1" fill="hold">
                                          <p:stCondLst>
                                            <p:cond delay="0"/>
                                          </p:stCondLst>
                                        </p:cTn>
                                        <p:tgtEl>
                                          <p:spTgt spid="5450">
                                            <p:txEl>
                                              <p:pRg st="7" end="7"/>
                                            </p:txEl>
                                          </p:spTgt>
                                        </p:tgtEl>
                                        <p:attrNameLst>
                                          <p:attrName>style.visibility</p:attrName>
                                        </p:attrNameLst>
                                      </p:cBhvr>
                                      <p:to>
                                        <p:strVal val="visible"/>
                                      </p:to>
                                    </p:set>
                                    <p:anim calcmode="lin" valueType="num">
                                      <p:cBhvr>
                                        <p:cTn id="66" dur="500" fill="hold"/>
                                        <p:tgtEl>
                                          <p:spTgt spid="5450">
                                            <p:txEl>
                                              <p:pRg st="7" end="7"/>
                                            </p:txEl>
                                          </p:spTgt>
                                        </p:tgtEl>
                                        <p:attrNameLst>
                                          <p:attrName>ppt_w</p:attrName>
                                        </p:attrNameLst>
                                      </p:cBhvr>
                                      <p:tavLst>
                                        <p:tav tm="0">
                                          <p:val>
                                            <p:fltVal val="0"/>
                                          </p:val>
                                        </p:tav>
                                        <p:tav tm="100000">
                                          <p:val>
                                            <p:strVal val="#ppt_w"/>
                                          </p:val>
                                        </p:tav>
                                      </p:tavLst>
                                    </p:anim>
                                    <p:anim calcmode="lin" valueType="num">
                                      <p:cBhvr>
                                        <p:cTn id="67" dur="500" fill="hold"/>
                                        <p:tgtEl>
                                          <p:spTgt spid="5450">
                                            <p:txEl>
                                              <p:pRg st="7" end="7"/>
                                            </p:txEl>
                                          </p:spTgt>
                                        </p:tgtEl>
                                        <p:attrNameLst>
                                          <p:attrName>ppt_h</p:attrName>
                                        </p:attrNameLst>
                                      </p:cBhvr>
                                      <p:tavLst>
                                        <p:tav tm="0">
                                          <p:val>
                                            <p:fltVal val="0"/>
                                          </p:val>
                                        </p:tav>
                                        <p:tav tm="100000">
                                          <p:val>
                                            <p:strVal val="#ppt_h"/>
                                          </p:val>
                                        </p:tav>
                                      </p:tavLst>
                                    </p:anim>
                                    <p:animEffect transition="in" filter="fade">
                                      <p:cBhvr>
                                        <p:cTn id="68" dur="500"/>
                                        <p:tgtEl>
                                          <p:spTgt spid="545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0" grpId="2" uiExpand="1" build="p" advAuto="0"/>
      <p:bldP spid="5451" grpId="3" uiExpand="1" build="p" bldLvl="5" advAuto="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3" name="Rectangle 2"/>
          <p:cNvSpPr txBox="1">
            <a:spLocks noGrp="1"/>
          </p:cNvSpPr>
          <p:nvPr>
            <p:ph type="title"/>
          </p:nvPr>
        </p:nvSpPr>
        <p:spPr>
          <a:xfrm>
            <a:off x="1981200" y="533400"/>
            <a:ext cx="8458200" cy="1143000"/>
          </a:xfrm>
          <a:prstGeom prst="rect">
            <a:avLst/>
          </a:prstGeom>
        </p:spPr>
        <p:txBody>
          <a:bodyPr/>
          <a:lstStyle/>
          <a:p>
            <a:r>
              <a:t>The Fight for Israel’s Religious Soul</a:t>
            </a:r>
          </a:p>
        </p:txBody>
      </p:sp>
      <p:sp>
        <p:nvSpPr>
          <p:cNvPr id="5454" name="Rectangle 4"/>
          <p:cNvSpPr txBox="1">
            <a:spLocks noGrp="1"/>
          </p:cNvSpPr>
          <p:nvPr>
            <p:ph type="body" sz="quarter" idx="1"/>
          </p:nvPr>
        </p:nvSpPr>
        <p:spPr>
          <a:xfrm>
            <a:off x="1676400" y="2174875"/>
            <a:ext cx="4038600" cy="3070893"/>
          </a:xfrm>
          <a:prstGeom prst="rect">
            <a:avLst/>
          </a:prstGeom>
          <a:solidFill>
            <a:srgbClr val="FFCC99"/>
          </a:solidFill>
          <a:ln>
            <a:solidFill>
              <a:srgbClr val="000000"/>
            </a:solidFill>
            <a:miter lim="800000"/>
          </a:ln>
        </p:spPr>
        <p:txBody>
          <a:bodyPr/>
          <a:lstStyle/>
          <a:p>
            <a:pPr>
              <a:spcBef>
                <a:spcPts val="600"/>
              </a:spcBef>
              <a:buSzTx/>
              <a:buFont typeface="Wingdings"/>
              <a:buNone/>
              <a:defRPr sz="2800" b="1"/>
            </a:pPr>
            <a:r>
              <a:t>The Faith of Yahweh</a:t>
            </a:r>
          </a:p>
          <a:p>
            <a:pPr>
              <a:spcBef>
                <a:spcPts val="600"/>
              </a:spcBef>
              <a:defRPr sz="2800" i="1"/>
            </a:pPr>
            <a:r>
              <a:t>The prophets of God</a:t>
            </a:r>
          </a:p>
          <a:p>
            <a:pPr>
              <a:spcBef>
                <a:spcPts val="600"/>
              </a:spcBef>
              <a:defRPr sz="2800" i="1"/>
            </a:pPr>
            <a:r>
              <a:t>The religion of life</a:t>
            </a:r>
          </a:p>
          <a:p>
            <a:pPr>
              <a:spcBef>
                <a:spcPts val="600"/>
              </a:spcBef>
              <a:defRPr sz="2800" i="1"/>
            </a:pPr>
            <a:r>
              <a:t>Yahweh, the true Sovereign over the earth</a:t>
            </a:r>
          </a:p>
        </p:txBody>
      </p:sp>
      <p:grpSp>
        <p:nvGrpSpPr>
          <p:cNvPr id="5457" name="Rectangle 5"/>
          <p:cNvGrpSpPr/>
          <p:nvPr/>
        </p:nvGrpSpPr>
        <p:grpSpPr>
          <a:xfrm>
            <a:off x="6477000" y="2174875"/>
            <a:ext cx="4038600" cy="3070893"/>
            <a:chOff x="0" y="0"/>
            <a:chExt cx="4038600" cy="3070892"/>
          </a:xfrm>
        </p:grpSpPr>
        <p:sp>
          <p:nvSpPr>
            <p:cNvPr id="5455" name="Rectangle"/>
            <p:cNvSpPr/>
            <p:nvPr/>
          </p:nvSpPr>
          <p:spPr>
            <a:xfrm>
              <a:off x="0" y="-1"/>
              <a:ext cx="4038600" cy="3070894"/>
            </a:xfrm>
            <a:prstGeom prst="rect">
              <a:avLst/>
            </a:prstGeom>
            <a:solidFill>
              <a:srgbClr val="B5B48E"/>
            </a:solidFill>
            <a:ln w="12700" cap="flat">
              <a:solidFill>
                <a:srgbClr val="000000"/>
              </a:solidFill>
              <a:prstDash val="solid"/>
              <a:miter lim="800000"/>
            </a:ln>
            <a:effectLst/>
          </p:spPr>
          <p:txBody>
            <a:bodyPr wrap="square" lIns="45719" tIns="45719" rIns="45719" bIns="45719" numCol="1" anchor="t">
              <a:noAutofit/>
            </a:bodyPr>
            <a:lstStyle/>
            <a:p>
              <a:pPr>
                <a:spcBef>
                  <a:spcPts val="700"/>
                </a:spcBef>
                <a:defRPr sz="3200">
                  <a:latin typeface="Times New Roman"/>
                  <a:ea typeface="Times New Roman"/>
                  <a:cs typeface="Times New Roman"/>
                  <a:sym typeface="Times New Roman"/>
                </a:defRPr>
              </a:pPr>
              <a:endParaRPr/>
            </a:p>
          </p:txBody>
        </p:sp>
        <p:sp>
          <p:nvSpPr>
            <p:cNvPr id="5456" name="The Religion of Ba’al…"/>
            <p:cNvSpPr txBox="1"/>
            <p:nvPr/>
          </p:nvSpPr>
          <p:spPr>
            <a:xfrm>
              <a:off x="52069" y="6349"/>
              <a:ext cx="3934461" cy="30581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marL="469900" indent="-469900">
                <a:spcBef>
                  <a:spcPts val="600"/>
                </a:spcBef>
                <a:defRPr sz="2800" b="1">
                  <a:latin typeface="Times New Roman"/>
                  <a:ea typeface="Times New Roman"/>
                  <a:cs typeface="Times New Roman"/>
                  <a:sym typeface="Times New Roman"/>
                </a:defRPr>
              </a:pPr>
              <a:r>
                <a:t>The Religion of Ba’al</a:t>
              </a:r>
            </a:p>
            <a:p>
              <a:pPr marL="469900" indent="-469900">
                <a:spcBef>
                  <a:spcPts val="600"/>
                </a:spcBef>
                <a:buClr>
                  <a:srgbClr val="660000"/>
                </a:buClr>
                <a:buSzPct val="70000"/>
                <a:buChar char="□"/>
                <a:defRPr sz="2800" i="1">
                  <a:latin typeface="Times New Roman"/>
                  <a:ea typeface="Times New Roman"/>
                  <a:cs typeface="Times New Roman"/>
                  <a:sym typeface="Times New Roman"/>
                </a:defRPr>
              </a:pPr>
              <a:r>
                <a:t>The prophets of Ba’al</a:t>
              </a:r>
            </a:p>
            <a:p>
              <a:pPr marL="469900" indent="-469900">
                <a:spcBef>
                  <a:spcPts val="600"/>
                </a:spcBef>
                <a:buClr>
                  <a:srgbClr val="660000"/>
                </a:buClr>
                <a:buSzPct val="70000"/>
                <a:buChar char="□"/>
                <a:defRPr sz="2800" i="1">
                  <a:latin typeface="Times New Roman"/>
                  <a:ea typeface="Times New Roman"/>
                  <a:cs typeface="Times New Roman"/>
                  <a:sym typeface="Times New Roman"/>
                </a:defRPr>
              </a:pPr>
              <a:r>
                <a:t>The religion of death</a:t>
              </a:r>
              <a:endParaRPr sz="3200"/>
            </a:p>
            <a:p>
              <a:pPr marL="469900" indent="-469900">
                <a:spcBef>
                  <a:spcPts val="600"/>
                </a:spcBef>
                <a:buClr>
                  <a:srgbClr val="660000"/>
                </a:buClr>
                <a:buSzPct val="70000"/>
                <a:buChar char="□"/>
                <a:defRPr sz="2800" i="1">
                  <a:latin typeface="Times New Roman"/>
                  <a:ea typeface="Times New Roman"/>
                  <a:cs typeface="Times New Roman"/>
                  <a:sym typeface="Times New Roman"/>
                </a:defRPr>
              </a:pPr>
              <a:r>
                <a:t>Ba’al, the one who claims to control the weather</a:t>
              </a:r>
            </a:p>
          </p:txBody>
        </p:sp>
      </p:grpSp>
      <p:sp>
        <p:nvSpPr>
          <p:cNvPr id="5458" name="AutoShape 6"/>
          <p:cNvSpPr/>
          <p:nvPr/>
        </p:nvSpPr>
        <p:spPr>
          <a:xfrm>
            <a:off x="5791200" y="2895600"/>
            <a:ext cx="609600" cy="990600"/>
          </a:xfrm>
          <a:prstGeom prst="leftRightArrow">
            <a:avLst>
              <a:gd name="adj1" fmla="val 50000"/>
              <a:gd name="adj2" fmla="val 20000"/>
            </a:avLst>
          </a:prstGeom>
          <a:solidFill>
            <a:srgbClr val="CCCC00"/>
          </a:solidFill>
          <a:ln>
            <a:solidFill>
              <a:srgbClr val="000000"/>
            </a:solidFill>
            <a:miter/>
          </a:ln>
        </p:spPr>
        <p:txBody>
          <a:bodyPr lIns="45719" rIns="45719" anchor="ctr"/>
          <a:lstStyle/>
          <a:p>
            <a:pPr>
              <a:defRPr>
                <a:latin typeface="Arial Narrow"/>
                <a:ea typeface="Arial Narrow"/>
                <a:cs typeface="Arial Narrow"/>
                <a:sym typeface="Arial Narrow"/>
              </a:defRPr>
            </a:pPr>
            <a:endParaRPr/>
          </a:p>
        </p:txBody>
      </p:sp>
      <p:sp>
        <p:nvSpPr>
          <p:cNvPr id="5459" name="Text Box 7"/>
          <p:cNvSpPr txBox="1"/>
          <p:nvPr/>
        </p:nvSpPr>
        <p:spPr>
          <a:xfrm>
            <a:off x="5836920" y="3078164"/>
            <a:ext cx="670561" cy="561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900"/>
              </a:spcBef>
              <a:defRPr sz="3200" b="1">
                <a:latin typeface="Arial Narrow"/>
                <a:ea typeface="Arial Narrow"/>
                <a:cs typeface="Arial Narrow"/>
                <a:sym typeface="Arial Narrow"/>
              </a:defRPr>
            </a:lvl1pPr>
          </a:lstStyle>
          <a:p>
            <a:r>
              <a:t>VS</a:t>
            </a:r>
          </a:p>
        </p:txBody>
      </p:sp>
      <p:sp>
        <p:nvSpPr>
          <p:cNvPr id="5460" name="Text Box 8"/>
          <p:cNvSpPr txBox="1"/>
          <p:nvPr/>
        </p:nvSpPr>
        <p:spPr>
          <a:xfrm>
            <a:off x="1874520" y="5522495"/>
            <a:ext cx="8519160"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800"/>
              </a:spcBef>
              <a:defRPr sz="3600">
                <a:latin typeface="Impact"/>
                <a:ea typeface="Impact"/>
                <a:cs typeface="Impact"/>
                <a:sym typeface="Impact"/>
              </a:defRPr>
            </a:lvl1pPr>
          </a:lstStyle>
          <a:p>
            <a:r>
              <a:t>THE ISSUE: Who is truly God?</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5454"/>
                                        </p:tgtEl>
                                        <p:attrNameLst>
                                          <p:attrName>style.visibility</p:attrName>
                                        </p:attrNameLst>
                                      </p:cBhvr>
                                      <p:to>
                                        <p:strVal val="visible"/>
                                      </p:to>
                                    </p:set>
                                    <p:animEffect transition="in" filter="fade">
                                      <p:cBhvr>
                                        <p:cTn id="7" dur="500"/>
                                        <p:tgtEl>
                                          <p:spTgt spid="5454"/>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5458"/>
                                        </p:tgtEl>
                                        <p:attrNameLst>
                                          <p:attrName>style.visibility</p:attrName>
                                        </p:attrNameLst>
                                      </p:cBhvr>
                                      <p:to>
                                        <p:strVal val="visible"/>
                                      </p:to>
                                    </p:set>
                                    <p:animEffect transition="in" filter="fade">
                                      <p:cBhvr>
                                        <p:cTn id="11" dur="500"/>
                                        <p:tgtEl>
                                          <p:spTgt spid="5458"/>
                                        </p:tgtEl>
                                      </p:cBhvr>
                                    </p:animEffect>
                                  </p:childTnLst>
                                </p:cTn>
                              </p:par>
                            </p:childTnLst>
                          </p:cTn>
                        </p:par>
                        <p:par>
                          <p:cTn id="12" fill="hold">
                            <p:stCondLst>
                              <p:cond delay="1000"/>
                            </p:stCondLst>
                            <p:childTnLst>
                              <p:par>
                                <p:cTn id="13" presetID="10" presetClass="entr" fill="hold" grpId="3" nodeType="afterEffect">
                                  <p:stCondLst>
                                    <p:cond delay="0"/>
                                  </p:stCondLst>
                                  <p:iterate>
                                    <p:tmAbs val="0"/>
                                  </p:iterate>
                                  <p:childTnLst>
                                    <p:set>
                                      <p:cBhvr>
                                        <p:cTn id="14" fill="hold"/>
                                        <p:tgtEl>
                                          <p:spTgt spid="5459"/>
                                        </p:tgtEl>
                                        <p:attrNameLst>
                                          <p:attrName>style.visibility</p:attrName>
                                        </p:attrNameLst>
                                      </p:cBhvr>
                                      <p:to>
                                        <p:strVal val="visible"/>
                                      </p:to>
                                    </p:set>
                                    <p:animEffect transition="in" filter="fade">
                                      <p:cBhvr>
                                        <p:cTn id="15" dur="500"/>
                                        <p:tgtEl>
                                          <p:spTgt spid="5459"/>
                                        </p:tgtEl>
                                      </p:cBhvr>
                                    </p:animEffect>
                                  </p:childTnLst>
                                </p:cTn>
                              </p:par>
                            </p:childTnLst>
                          </p:cTn>
                        </p:par>
                        <p:par>
                          <p:cTn id="16" fill="hold">
                            <p:stCondLst>
                              <p:cond delay="1500"/>
                            </p:stCondLst>
                            <p:childTnLst>
                              <p:par>
                                <p:cTn id="17" presetID="10" presetClass="entr" fill="hold" grpId="4" nodeType="afterEffect">
                                  <p:stCondLst>
                                    <p:cond delay="0"/>
                                  </p:stCondLst>
                                  <p:iterate>
                                    <p:tmAbs val="0"/>
                                  </p:iterate>
                                  <p:childTnLst>
                                    <p:set>
                                      <p:cBhvr>
                                        <p:cTn id="18" fill="hold"/>
                                        <p:tgtEl>
                                          <p:spTgt spid="5457"/>
                                        </p:tgtEl>
                                        <p:attrNameLst>
                                          <p:attrName>style.visibility</p:attrName>
                                        </p:attrNameLst>
                                      </p:cBhvr>
                                      <p:to>
                                        <p:strVal val="visible"/>
                                      </p:to>
                                    </p:set>
                                    <p:animEffect transition="in" filter="fade">
                                      <p:cBhvr>
                                        <p:cTn id="19" dur="500"/>
                                        <p:tgtEl>
                                          <p:spTgt spid="5457"/>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5" nodeType="clickEffect">
                                  <p:stCondLst>
                                    <p:cond delay="0"/>
                                  </p:stCondLst>
                                  <p:iterate>
                                    <p:tmAbs val="0"/>
                                  </p:iterate>
                                  <p:childTnLst>
                                    <p:set>
                                      <p:cBhvr>
                                        <p:cTn id="23" fill="hold"/>
                                        <p:tgtEl>
                                          <p:spTgt spid="5460"/>
                                        </p:tgtEl>
                                        <p:attrNameLst>
                                          <p:attrName>style.visibility</p:attrName>
                                        </p:attrNameLst>
                                      </p:cBhvr>
                                      <p:to>
                                        <p:strVal val="visible"/>
                                      </p:to>
                                    </p:set>
                                    <p:anim calcmode="lin" valueType="num">
                                      <p:cBhvr>
                                        <p:cTn id="24" dur="500" fill="hold"/>
                                        <p:tgtEl>
                                          <p:spTgt spid="5460"/>
                                        </p:tgtEl>
                                        <p:attrNameLst>
                                          <p:attrName>ppt_w</p:attrName>
                                        </p:attrNameLst>
                                      </p:cBhvr>
                                      <p:tavLst>
                                        <p:tav tm="0">
                                          <p:val>
                                            <p:fltVal val="0"/>
                                          </p:val>
                                        </p:tav>
                                        <p:tav tm="100000">
                                          <p:val>
                                            <p:strVal val="#ppt_w"/>
                                          </p:val>
                                        </p:tav>
                                      </p:tavLst>
                                    </p:anim>
                                    <p:anim calcmode="lin" valueType="num">
                                      <p:cBhvr>
                                        <p:cTn id="25" dur="500" fill="hold"/>
                                        <p:tgtEl>
                                          <p:spTgt spid="546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54" grpId="1" animBg="1" advAuto="0"/>
      <p:bldP spid="5457" grpId="4" animBg="1" advAuto="0"/>
      <p:bldP spid="5458" grpId="2" animBg="1" advAuto="0"/>
      <p:bldP spid="5459" grpId="3" animBg="1" advAuto="0"/>
      <p:bldP spid="5460" grpId="5" animBg="1" advAuto="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2" name="Rectangle 2"/>
          <p:cNvSpPr txBox="1">
            <a:spLocks noGrp="1"/>
          </p:cNvSpPr>
          <p:nvPr>
            <p:ph type="title"/>
          </p:nvPr>
        </p:nvSpPr>
        <p:spPr>
          <a:xfrm>
            <a:off x="1434861" y="533400"/>
            <a:ext cx="9407105" cy="1171754"/>
          </a:xfrm>
          <a:prstGeom prst="rect">
            <a:avLst/>
          </a:prstGeom>
        </p:spPr>
        <p:txBody>
          <a:bodyPr/>
          <a:lstStyle/>
          <a:p>
            <a:r>
              <a:t>La Lucha por el Alma Religiosa de Israel</a:t>
            </a:r>
          </a:p>
        </p:txBody>
      </p:sp>
      <p:sp>
        <p:nvSpPr>
          <p:cNvPr id="5463" name="Rectangle 4"/>
          <p:cNvSpPr txBox="1">
            <a:spLocks noGrp="1"/>
          </p:cNvSpPr>
          <p:nvPr>
            <p:ph type="body" sz="quarter" idx="1"/>
          </p:nvPr>
        </p:nvSpPr>
        <p:spPr>
          <a:xfrm>
            <a:off x="1676400" y="2174875"/>
            <a:ext cx="4038600" cy="3070893"/>
          </a:xfrm>
          <a:prstGeom prst="rect">
            <a:avLst/>
          </a:prstGeom>
          <a:solidFill>
            <a:srgbClr val="FFCC99"/>
          </a:solidFill>
          <a:ln>
            <a:solidFill>
              <a:srgbClr val="000000"/>
            </a:solidFill>
            <a:miter lim="800000"/>
          </a:ln>
        </p:spPr>
        <p:txBody>
          <a:bodyPr/>
          <a:lstStyle/>
          <a:p>
            <a:pPr>
              <a:spcBef>
                <a:spcPts val="600"/>
              </a:spcBef>
              <a:buSzTx/>
              <a:buFont typeface="Wingdings"/>
              <a:buNone/>
              <a:defRPr sz="2800" b="1"/>
            </a:pPr>
            <a:r>
              <a:t>La Fe de Yahvé</a:t>
            </a:r>
          </a:p>
          <a:p>
            <a:pPr>
              <a:spcBef>
                <a:spcPts val="600"/>
              </a:spcBef>
              <a:defRPr sz="2800" i="1"/>
            </a:pPr>
            <a:r>
              <a:t>Los profetas de Dios</a:t>
            </a:r>
          </a:p>
          <a:p>
            <a:pPr>
              <a:spcBef>
                <a:spcPts val="600"/>
              </a:spcBef>
              <a:defRPr sz="2800" i="1"/>
            </a:pPr>
            <a:r>
              <a:t>La religión de la vida</a:t>
            </a:r>
          </a:p>
          <a:p>
            <a:pPr>
              <a:spcBef>
                <a:spcPts val="600"/>
              </a:spcBef>
              <a:defRPr sz="2800" i="1"/>
            </a:pPr>
            <a:r>
              <a:t>Yahvé, el verdadero Soberano de la tierra</a:t>
            </a:r>
          </a:p>
        </p:txBody>
      </p:sp>
      <p:grpSp>
        <p:nvGrpSpPr>
          <p:cNvPr id="5466" name="Rectangle 5"/>
          <p:cNvGrpSpPr/>
          <p:nvPr/>
        </p:nvGrpSpPr>
        <p:grpSpPr>
          <a:xfrm>
            <a:off x="6477000" y="2174875"/>
            <a:ext cx="4038600" cy="3070893"/>
            <a:chOff x="0" y="0"/>
            <a:chExt cx="4038600" cy="3070892"/>
          </a:xfrm>
        </p:grpSpPr>
        <p:sp>
          <p:nvSpPr>
            <p:cNvPr id="5464" name="Rectangle"/>
            <p:cNvSpPr/>
            <p:nvPr/>
          </p:nvSpPr>
          <p:spPr>
            <a:xfrm>
              <a:off x="0" y="-1"/>
              <a:ext cx="4038600" cy="3070894"/>
            </a:xfrm>
            <a:prstGeom prst="rect">
              <a:avLst/>
            </a:prstGeom>
            <a:solidFill>
              <a:srgbClr val="B5B48E"/>
            </a:solidFill>
            <a:ln w="12700" cap="flat">
              <a:solidFill>
                <a:srgbClr val="000000"/>
              </a:solidFill>
              <a:prstDash val="solid"/>
              <a:miter lim="800000"/>
            </a:ln>
            <a:effectLst/>
          </p:spPr>
          <p:txBody>
            <a:bodyPr wrap="square" lIns="45719" tIns="45719" rIns="45719" bIns="45719" numCol="1" anchor="t">
              <a:noAutofit/>
            </a:bodyPr>
            <a:lstStyle/>
            <a:p>
              <a:pPr>
                <a:spcBef>
                  <a:spcPts val="700"/>
                </a:spcBef>
                <a:defRPr sz="3200">
                  <a:latin typeface="Times New Roman"/>
                  <a:ea typeface="Times New Roman"/>
                  <a:cs typeface="Times New Roman"/>
                  <a:sym typeface="Times New Roman"/>
                </a:defRPr>
              </a:pPr>
              <a:endParaRPr/>
            </a:p>
          </p:txBody>
        </p:sp>
        <p:sp>
          <p:nvSpPr>
            <p:cNvPr id="5465" name="The Religión de Ba'al…"/>
            <p:cNvSpPr txBox="1"/>
            <p:nvPr/>
          </p:nvSpPr>
          <p:spPr>
            <a:xfrm>
              <a:off x="52069" y="6349"/>
              <a:ext cx="3934461" cy="30581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marL="469900" indent="-469900">
                <a:spcBef>
                  <a:spcPts val="600"/>
                </a:spcBef>
                <a:defRPr sz="2800" b="1">
                  <a:latin typeface="Times New Roman"/>
                  <a:ea typeface="Times New Roman"/>
                  <a:cs typeface="Times New Roman"/>
                  <a:sym typeface="Times New Roman"/>
                </a:defRPr>
              </a:pPr>
              <a:r>
                <a:t>The Religión de Ba'al</a:t>
              </a:r>
              <a:endParaRPr sz="3200"/>
            </a:p>
            <a:p>
              <a:pPr marL="469900" indent="-469900">
                <a:spcBef>
                  <a:spcPts val="600"/>
                </a:spcBef>
                <a:buClr>
                  <a:srgbClr val="660000"/>
                </a:buClr>
                <a:buSzPct val="70000"/>
                <a:buChar char="□"/>
                <a:defRPr sz="2800" i="1">
                  <a:latin typeface="Times New Roman"/>
                  <a:ea typeface="Times New Roman"/>
                  <a:cs typeface="Times New Roman"/>
                  <a:sym typeface="Times New Roman"/>
                </a:defRPr>
              </a:pPr>
              <a:r>
                <a:t>Los profetas de Ba'al</a:t>
              </a:r>
              <a:endParaRPr sz="3200"/>
            </a:p>
            <a:p>
              <a:pPr marL="469900" indent="-469900">
                <a:spcBef>
                  <a:spcPts val="600"/>
                </a:spcBef>
                <a:buClr>
                  <a:srgbClr val="660000"/>
                </a:buClr>
                <a:buSzPct val="70000"/>
                <a:buChar char="□"/>
                <a:defRPr sz="2800" i="1">
                  <a:latin typeface="Times New Roman"/>
                  <a:ea typeface="Times New Roman"/>
                  <a:cs typeface="Times New Roman"/>
                  <a:sym typeface="Times New Roman"/>
                </a:defRPr>
              </a:pPr>
              <a:r>
                <a:t>La religión de la muerte</a:t>
              </a:r>
              <a:endParaRPr sz="3200"/>
            </a:p>
            <a:p>
              <a:pPr marL="469900" indent="-469900">
                <a:spcBef>
                  <a:spcPts val="600"/>
                </a:spcBef>
                <a:buClr>
                  <a:srgbClr val="660000"/>
                </a:buClr>
                <a:buSzPct val="70000"/>
                <a:buChar char="□"/>
                <a:defRPr sz="2800" i="1">
                  <a:latin typeface="Times New Roman"/>
                  <a:ea typeface="Times New Roman"/>
                  <a:cs typeface="Times New Roman"/>
                  <a:sym typeface="Times New Roman"/>
                </a:defRPr>
              </a:pPr>
              <a:r>
                <a:t>Ba'al, el que dice controlar el clima</a:t>
              </a:r>
            </a:p>
          </p:txBody>
        </p:sp>
      </p:grpSp>
      <p:sp>
        <p:nvSpPr>
          <p:cNvPr id="5467" name="AutoShape 6"/>
          <p:cNvSpPr/>
          <p:nvPr/>
        </p:nvSpPr>
        <p:spPr>
          <a:xfrm>
            <a:off x="5791200" y="2895600"/>
            <a:ext cx="609600" cy="990600"/>
          </a:xfrm>
          <a:prstGeom prst="leftRightArrow">
            <a:avLst>
              <a:gd name="adj1" fmla="val 50000"/>
              <a:gd name="adj2" fmla="val 20000"/>
            </a:avLst>
          </a:prstGeom>
          <a:solidFill>
            <a:srgbClr val="CCCC00"/>
          </a:solidFill>
          <a:ln>
            <a:solidFill>
              <a:srgbClr val="000000"/>
            </a:solidFill>
            <a:miter/>
          </a:ln>
        </p:spPr>
        <p:txBody>
          <a:bodyPr lIns="45719" rIns="45719" anchor="ctr"/>
          <a:lstStyle/>
          <a:p>
            <a:pPr>
              <a:defRPr>
                <a:latin typeface="Arial Narrow"/>
                <a:ea typeface="Arial Narrow"/>
                <a:cs typeface="Arial Narrow"/>
                <a:sym typeface="Arial Narrow"/>
              </a:defRPr>
            </a:pPr>
            <a:endParaRPr/>
          </a:p>
        </p:txBody>
      </p:sp>
      <p:sp>
        <p:nvSpPr>
          <p:cNvPr id="5468" name="Text Box 7"/>
          <p:cNvSpPr txBox="1"/>
          <p:nvPr/>
        </p:nvSpPr>
        <p:spPr>
          <a:xfrm>
            <a:off x="5836920" y="3078164"/>
            <a:ext cx="670561" cy="561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900"/>
              </a:spcBef>
              <a:defRPr sz="3200" b="1">
                <a:latin typeface="Arial Narrow"/>
                <a:ea typeface="Arial Narrow"/>
                <a:cs typeface="Arial Narrow"/>
                <a:sym typeface="Arial Narrow"/>
              </a:defRPr>
            </a:lvl1pPr>
          </a:lstStyle>
          <a:p>
            <a:r>
              <a:t>VS</a:t>
            </a:r>
          </a:p>
        </p:txBody>
      </p:sp>
      <p:sp>
        <p:nvSpPr>
          <p:cNvPr id="5469" name="Text Box 8"/>
          <p:cNvSpPr txBox="1"/>
          <p:nvPr/>
        </p:nvSpPr>
        <p:spPr>
          <a:xfrm>
            <a:off x="1339293" y="5522495"/>
            <a:ext cx="9513415"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800"/>
              </a:spcBef>
              <a:defRPr sz="3600">
                <a:latin typeface="Impact"/>
                <a:ea typeface="Impact"/>
                <a:cs typeface="Impact"/>
                <a:sym typeface="Impact"/>
              </a:defRPr>
            </a:lvl1pPr>
          </a:lstStyle>
          <a:p>
            <a:r>
              <a:t>EL PROBLEMA: ¿Quién es verdaderamente Dios?</a:t>
            </a:r>
          </a:p>
        </p:txBody>
      </p:sp>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1" name="Rectangle 3"/>
          <p:cNvSpPr txBox="1">
            <a:spLocks noGrp="1"/>
          </p:cNvSpPr>
          <p:nvPr>
            <p:ph type="body" sz="quarter" idx="1"/>
          </p:nvPr>
        </p:nvSpPr>
        <p:spPr>
          <a:xfrm>
            <a:off x="398058" y="3464543"/>
            <a:ext cx="11395883" cy="1463041"/>
          </a:xfrm>
          <a:prstGeom prst="rect">
            <a:avLst/>
          </a:prstGeom>
        </p:spPr>
        <p:txBody>
          <a:bodyPr/>
          <a:lstStyle>
            <a:lvl1pPr marL="288035" indent="-288035" algn="r" defTabSz="768095">
              <a:lnSpc>
                <a:spcPct val="90000"/>
              </a:lnSpc>
              <a:spcBef>
                <a:spcPts val="1600"/>
              </a:spcBef>
              <a:buSzTx/>
              <a:buFont typeface="Wingdings"/>
              <a:buNone/>
              <a:defRPr sz="6719">
                <a:solidFill>
                  <a:srgbClr val="FF3300"/>
                </a:solidFill>
                <a:effectLst>
                  <a:outerShdw blurRad="32004" dist="32004" dir="2700000" rotWithShape="0">
                    <a:srgbClr val="000000"/>
                  </a:outerShdw>
                </a:effectLst>
                <a:latin typeface="Matura MT Script Capitals"/>
                <a:ea typeface="Matura MT Script Capitals"/>
                <a:cs typeface="Matura MT Script Capitals"/>
                <a:sym typeface="Matura MT Script Capitals"/>
              </a:defRPr>
            </a:lvl1pPr>
          </a:lstStyle>
          <a:p>
            <a:r>
              <a:t>The Elijah Cycle</a:t>
            </a:r>
          </a:p>
        </p:txBody>
      </p:sp>
      <p:sp>
        <p:nvSpPr>
          <p:cNvPr id="5472" name="Slide Number Placeholder 1"/>
          <p:cNvSpPr txBox="1">
            <a:spLocks noGrp="1"/>
          </p:cNvSpPr>
          <p:nvPr>
            <p:ph type="sldNum" sz="quarter" idx="2"/>
          </p:nvPr>
        </p:nvSpPr>
        <p:spPr>
          <a:xfrm>
            <a:off x="11266365" y="6248400"/>
            <a:ext cx="316036" cy="2269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stStyle>
          <a:p>
            <a:fld id="{86CB4B4D-7CA3-9044-876B-883B54F8677D}" type="slidenum">
              <a:t>133</a:t>
            </a:fld>
            <a:endParaRPr/>
          </a:p>
        </p:txBody>
      </p:sp>
      <p:sp>
        <p:nvSpPr>
          <p:cNvPr id="5473" name="Rectangle 3"/>
          <p:cNvSpPr txBox="1"/>
          <p:nvPr/>
        </p:nvSpPr>
        <p:spPr>
          <a:xfrm>
            <a:off x="423650" y="4982791"/>
            <a:ext cx="11304442" cy="1425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342900" indent="-342900" algn="r">
              <a:lnSpc>
                <a:spcPct val="90000"/>
              </a:lnSpc>
              <a:spcBef>
                <a:spcPts val="1500"/>
              </a:spcBef>
              <a:defRPr sz="6600">
                <a:solidFill>
                  <a:srgbClr val="FF3300"/>
                </a:solidFill>
                <a:effectLst>
                  <a:outerShdw blurRad="38100" dist="38100" dir="2700000" rotWithShape="0">
                    <a:srgbClr val="000000"/>
                  </a:outerShdw>
                </a:effectLst>
                <a:latin typeface="Matura MT Script Capitals"/>
                <a:ea typeface="Matura MT Script Capitals"/>
                <a:cs typeface="Matura MT Script Capitals"/>
                <a:sym typeface="Matura MT Script Capitals"/>
              </a:defRPr>
            </a:lvl1pPr>
          </a:lstStyle>
          <a:p>
            <a:r>
              <a:t>El Ciclo de Elías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5471">
                                            <p:bg/>
                                          </p:spTgt>
                                        </p:tgtEl>
                                        <p:attrNameLst>
                                          <p:attrName>style.visibility</p:attrName>
                                        </p:attrNameLst>
                                      </p:cBhvr>
                                      <p:to>
                                        <p:strVal val="visible"/>
                                      </p:to>
                                    </p:set>
                                    <p:anim calcmode="lin" valueType="num">
                                      <p:cBhvr>
                                        <p:cTn id="7" dur="500" fill="hold"/>
                                        <p:tgtEl>
                                          <p:spTgt spid="5471">
                                            <p:bg/>
                                          </p:spTgt>
                                        </p:tgtEl>
                                        <p:attrNameLst>
                                          <p:attrName>ppt_x</p:attrName>
                                        </p:attrNameLst>
                                      </p:cBhvr>
                                      <p:tavLst>
                                        <p:tav tm="0">
                                          <p:val>
                                            <p:strVal val="0-#ppt_w/2"/>
                                          </p:val>
                                        </p:tav>
                                        <p:tav tm="100000">
                                          <p:val>
                                            <p:strVal val="#ppt_x"/>
                                          </p:val>
                                        </p:tav>
                                      </p:tavLst>
                                    </p:anim>
                                    <p:anim calcmode="lin" valueType="num">
                                      <p:cBhvr>
                                        <p:cTn id="8" dur="500" fill="hold"/>
                                        <p:tgtEl>
                                          <p:spTgt spid="5471">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5471">
                                            <p:txEl>
                                              <p:pRg st="0" end="0"/>
                                            </p:txEl>
                                          </p:spTgt>
                                        </p:tgtEl>
                                        <p:attrNameLst>
                                          <p:attrName>style.visibility</p:attrName>
                                        </p:attrNameLst>
                                      </p:cBhvr>
                                      <p:to>
                                        <p:strVal val="visible"/>
                                      </p:to>
                                    </p:set>
                                    <p:anim calcmode="lin" valueType="num">
                                      <p:cBhvr>
                                        <p:cTn id="11" dur="500" fill="hold"/>
                                        <p:tgtEl>
                                          <p:spTgt spid="5471">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5471">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2" nodeType="afterEffect">
                                  <p:stCondLst>
                                    <p:cond delay="0"/>
                                  </p:stCondLst>
                                  <p:iterate>
                                    <p:tmAbs val="0"/>
                                  </p:iterate>
                                  <p:childTnLst>
                                    <p:set>
                                      <p:cBhvr>
                                        <p:cTn id="15" fill="hold"/>
                                        <p:tgtEl>
                                          <p:spTgt spid="5473">
                                            <p:bg/>
                                          </p:spTgt>
                                        </p:tgtEl>
                                        <p:attrNameLst>
                                          <p:attrName>style.visibility</p:attrName>
                                        </p:attrNameLst>
                                      </p:cBhvr>
                                      <p:to>
                                        <p:strVal val="visible"/>
                                      </p:to>
                                    </p:set>
                                    <p:anim calcmode="lin" valueType="num">
                                      <p:cBhvr>
                                        <p:cTn id="16" dur="500" fill="hold"/>
                                        <p:tgtEl>
                                          <p:spTgt spid="5473">
                                            <p:bg/>
                                          </p:spTgt>
                                        </p:tgtEl>
                                        <p:attrNameLst>
                                          <p:attrName>ppt_x</p:attrName>
                                        </p:attrNameLst>
                                      </p:cBhvr>
                                      <p:tavLst>
                                        <p:tav tm="0">
                                          <p:val>
                                            <p:strVal val="0-#ppt_w/2"/>
                                          </p:val>
                                        </p:tav>
                                        <p:tav tm="100000">
                                          <p:val>
                                            <p:strVal val="#ppt_x"/>
                                          </p:val>
                                        </p:tav>
                                      </p:tavLst>
                                    </p:anim>
                                    <p:anim calcmode="lin" valueType="num">
                                      <p:cBhvr>
                                        <p:cTn id="17" dur="500" fill="hold"/>
                                        <p:tgtEl>
                                          <p:spTgt spid="5473">
                                            <p:bg/>
                                          </p:spTgt>
                                        </p:tgtEl>
                                        <p:attrNameLst>
                                          <p:attrName>ppt_y</p:attrName>
                                        </p:attrNameLst>
                                      </p:cBhvr>
                                      <p:tavLst>
                                        <p:tav tm="0">
                                          <p:val>
                                            <p:strVal val="#ppt_y"/>
                                          </p:val>
                                        </p:tav>
                                        <p:tav tm="100000">
                                          <p:val>
                                            <p:strVal val="#ppt_y"/>
                                          </p:val>
                                        </p:tav>
                                      </p:tavLst>
                                    </p:anim>
                                  </p:childTnLst>
                                </p:cTn>
                              </p:par>
                              <p:par>
                                <p:cTn id="18" presetID="2" presetClass="entr" presetSubtype="8" fill="hold" grpId="2" nodeType="withEffect">
                                  <p:stCondLst>
                                    <p:cond delay="0"/>
                                  </p:stCondLst>
                                  <p:iterate>
                                    <p:tmAbs val="0"/>
                                  </p:iterate>
                                  <p:childTnLst>
                                    <p:set>
                                      <p:cBhvr>
                                        <p:cTn id="19" fill="hold"/>
                                        <p:tgtEl>
                                          <p:spTgt spid="5473">
                                            <p:txEl>
                                              <p:pRg st="0" end="0"/>
                                            </p:txEl>
                                          </p:spTgt>
                                        </p:tgtEl>
                                        <p:attrNameLst>
                                          <p:attrName>style.visibility</p:attrName>
                                        </p:attrNameLst>
                                      </p:cBhvr>
                                      <p:to>
                                        <p:strVal val="visible"/>
                                      </p:to>
                                    </p:set>
                                    <p:anim calcmode="lin" valueType="num">
                                      <p:cBhvr>
                                        <p:cTn id="20" dur="500" fill="hold"/>
                                        <p:tgtEl>
                                          <p:spTgt spid="5473">
                                            <p:txEl>
                                              <p:pRg st="0" end="0"/>
                                            </p:txEl>
                                          </p:spTgt>
                                        </p:tgtEl>
                                        <p:attrNameLst>
                                          <p:attrName>ppt_x</p:attrName>
                                        </p:attrNameLst>
                                      </p:cBhvr>
                                      <p:tavLst>
                                        <p:tav tm="0">
                                          <p:val>
                                            <p:strVal val="0-#ppt_w/2"/>
                                          </p:val>
                                        </p:tav>
                                        <p:tav tm="100000">
                                          <p:val>
                                            <p:strVal val="#ppt_x"/>
                                          </p:val>
                                        </p:tav>
                                      </p:tavLst>
                                    </p:anim>
                                    <p:anim calcmode="lin" valueType="num">
                                      <p:cBhvr>
                                        <p:cTn id="21" dur="500" fill="hold"/>
                                        <p:tgtEl>
                                          <p:spTgt spid="547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1" grpId="1" build="p" animBg="1" advAuto="0"/>
      <p:bldP spid="5473" grpId="2" build="p" bldLvl="5" animBg="1" advAuto="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5" name="Rectangle 2"/>
          <p:cNvSpPr txBox="1">
            <a:spLocks noGrp="1"/>
          </p:cNvSpPr>
          <p:nvPr>
            <p:ph type="title"/>
          </p:nvPr>
        </p:nvSpPr>
        <p:spPr>
          <a:xfrm>
            <a:off x="705852" y="609600"/>
            <a:ext cx="10940717" cy="1143000"/>
          </a:xfrm>
          <a:prstGeom prst="rect">
            <a:avLst/>
          </a:prstGeom>
        </p:spPr>
        <p:txBody>
          <a:bodyPr/>
          <a:lstStyle/>
          <a:p>
            <a:pPr>
              <a:defRPr sz="3600"/>
            </a:pPr>
            <a:r>
              <a:rPr dirty="0"/>
              <a:t>Elijah is the paradigm and epitome of true prophethood</a:t>
            </a:r>
            <a:br>
              <a:rPr dirty="0"/>
            </a:br>
            <a:r>
              <a:rPr sz="3200" dirty="0">
                <a:solidFill>
                  <a:srgbClr val="002060"/>
                </a:solidFill>
              </a:rPr>
              <a:t>Elías es </a:t>
            </a:r>
            <a:r>
              <a:rPr sz="3200" dirty="0" err="1">
                <a:solidFill>
                  <a:srgbClr val="002060"/>
                </a:solidFill>
              </a:rPr>
              <a:t>el</a:t>
            </a:r>
            <a:r>
              <a:rPr sz="3200" dirty="0">
                <a:solidFill>
                  <a:srgbClr val="002060"/>
                </a:solidFill>
              </a:rPr>
              <a:t> </a:t>
            </a:r>
            <a:r>
              <a:rPr sz="3200" dirty="0" err="1">
                <a:solidFill>
                  <a:srgbClr val="002060"/>
                </a:solidFill>
              </a:rPr>
              <a:t>paradigma</a:t>
            </a:r>
            <a:r>
              <a:rPr sz="3200" dirty="0">
                <a:solidFill>
                  <a:srgbClr val="002060"/>
                </a:solidFill>
              </a:rPr>
              <a:t> y </a:t>
            </a:r>
            <a:r>
              <a:rPr sz="3200" dirty="0" err="1">
                <a:solidFill>
                  <a:srgbClr val="002060"/>
                </a:solidFill>
              </a:rPr>
              <a:t>epítome</a:t>
            </a:r>
            <a:r>
              <a:rPr sz="3200" dirty="0">
                <a:solidFill>
                  <a:srgbClr val="002060"/>
                </a:solidFill>
              </a:rPr>
              <a:t> de la </a:t>
            </a:r>
            <a:r>
              <a:rPr sz="3200" dirty="0" err="1">
                <a:solidFill>
                  <a:srgbClr val="002060"/>
                </a:solidFill>
              </a:rPr>
              <a:t>verdadera</a:t>
            </a:r>
            <a:r>
              <a:rPr sz="3200" dirty="0">
                <a:solidFill>
                  <a:srgbClr val="002060"/>
                </a:solidFill>
              </a:rPr>
              <a:t> </a:t>
            </a:r>
            <a:r>
              <a:rPr sz="3200" dirty="0" err="1">
                <a:solidFill>
                  <a:srgbClr val="002060"/>
                </a:solidFill>
              </a:rPr>
              <a:t>oficina</a:t>
            </a:r>
            <a:r>
              <a:rPr sz="3200" dirty="0">
                <a:solidFill>
                  <a:srgbClr val="002060"/>
                </a:solidFill>
              </a:rPr>
              <a:t> </a:t>
            </a:r>
            <a:r>
              <a:rPr sz="3200" dirty="0" err="1">
                <a:solidFill>
                  <a:srgbClr val="002060"/>
                </a:solidFill>
              </a:rPr>
              <a:t>profética</a:t>
            </a:r>
            <a:r>
              <a:rPr sz="3200" dirty="0">
                <a:solidFill>
                  <a:srgbClr val="002060"/>
                </a:solidFill>
              </a:rPr>
              <a:t> </a:t>
            </a:r>
          </a:p>
        </p:txBody>
      </p:sp>
      <p:sp>
        <p:nvSpPr>
          <p:cNvPr id="5476" name="Rectangle 3"/>
          <p:cNvSpPr txBox="1">
            <a:spLocks noGrp="1"/>
          </p:cNvSpPr>
          <p:nvPr>
            <p:ph type="body" sz="half" idx="1"/>
          </p:nvPr>
        </p:nvSpPr>
        <p:spPr>
          <a:xfrm>
            <a:off x="705852" y="1828800"/>
            <a:ext cx="11229475" cy="2140790"/>
          </a:xfrm>
          <a:prstGeom prst="rect">
            <a:avLst/>
          </a:prstGeom>
        </p:spPr>
        <p:txBody>
          <a:bodyPr/>
          <a:lstStyle/>
          <a:p>
            <a:pPr>
              <a:lnSpc>
                <a:spcPct val="90000"/>
              </a:lnSpc>
              <a:spcBef>
                <a:spcPts val="500"/>
              </a:spcBef>
              <a:buSzTx/>
              <a:buFont typeface="Wingdings"/>
              <a:buNone/>
              <a:defRPr sz="2400" b="1"/>
            </a:pPr>
            <a:r>
              <a:t>His name, “My God [is] Yah[weh],” stands in sharp contrast to the Ba’al cult.</a:t>
            </a:r>
          </a:p>
          <a:p>
            <a:pPr>
              <a:lnSpc>
                <a:spcPct val="90000"/>
              </a:lnSpc>
              <a:spcBef>
                <a:spcPts val="400"/>
              </a:spcBef>
              <a:defRPr sz="2000" i="1"/>
            </a:pPr>
            <a:r>
              <a:t>Elijah is the voice of Yahweh, the One “before whom I stand” (1 Kg. 17:1; 18:15; cf. Je. 23:18, 22).</a:t>
            </a:r>
          </a:p>
          <a:p>
            <a:pPr>
              <a:lnSpc>
                <a:spcPct val="90000"/>
              </a:lnSpc>
              <a:spcBef>
                <a:spcPts val="400"/>
              </a:spcBef>
              <a:defRPr sz="2000" i="1"/>
            </a:pPr>
            <a:r>
              <a:t>He is unrestricted in time and space, appearing and disappearing mysteriously (1 Kg. 18:12; 2 Kg. 2).</a:t>
            </a:r>
          </a:p>
          <a:p>
            <a:pPr>
              <a:lnSpc>
                <a:spcPct val="90000"/>
              </a:lnSpc>
              <a:spcBef>
                <a:spcPts val="400"/>
              </a:spcBef>
              <a:defRPr sz="2000" i="1"/>
            </a:pPr>
            <a:r>
              <a:t>He is a man of mountains, first Carmel, then Horeb, then an unnamed mountain (1 Kg. 18:19; 19:8; 2 Kg. 1:9).</a:t>
            </a:r>
          </a:p>
          <a:p>
            <a:pPr>
              <a:lnSpc>
                <a:spcPct val="90000"/>
              </a:lnSpc>
              <a:spcBef>
                <a:spcPts val="400"/>
              </a:spcBef>
              <a:defRPr sz="2000" i="1"/>
            </a:pPr>
            <a:r>
              <a:t>He is the moral balance of power against Ahab and Jezebel, who were not just pagans, but killers.</a:t>
            </a:r>
          </a:p>
        </p:txBody>
      </p:sp>
      <p:sp>
        <p:nvSpPr>
          <p:cNvPr id="5477" name="Rectangle 3"/>
          <p:cNvSpPr txBox="1"/>
          <p:nvPr/>
        </p:nvSpPr>
        <p:spPr>
          <a:xfrm>
            <a:off x="745821" y="4137804"/>
            <a:ext cx="11138035" cy="22919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defRPr sz="2400" b="1">
                <a:latin typeface="Times New Roman"/>
                <a:ea typeface="Times New Roman"/>
                <a:cs typeface="Times New Roman"/>
                <a:sym typeface="Times New Roman"/>
              </a:defRPr>
            </a:pPr>
            <a:r>
              <a:rPr dirty="0">
                <a:solidFill>
                  <a:srgbClr val="002060"/>
                </a:solidFill>
              </a:rPr>
              <a:t>Su </a:t>
            </a:r>
            <a:r>
              <a:rPr dirty="0" err="1">
                <a:solidFill>
                  <a:srgbClr val="002060"/>
                </a:solidFill>
              </a:rPr>
              <a:t>nombre</a:t>
            </a:r>
            <a:r>
              <a:rPr dirty="0">
                <a:solidFill>
                  <a:srgbClr val="002060"/>
                </a:solidFill>
              </a:rPr>
              <a:t>, “Mi Dios [es] Yah[</a:t>
            </a:r>
            <a:r>
              <a:rPr dirty="0" err="1">
                <a:solidFill>
                  <a:srgbClr val="002060"/>
                </a:solidFill>
              </a:rPr>
              <a:t>weh</a:t>
            </a:r>
            <a:r>
              <a:rPr dirty="0">
                <a:solidFill>
                  <a:srgbClr val="002060"/>
                </a:solidFill>
              </a:rPr>
              <a:t>]”, </a:t>
            </a:r>
            <a:r>
              <a:rPr dirty="0" err="1">
                <a:solidFill>
                  <a:srgbClr val="002060"/>
                </a:solidFill>
              </a:rPr>
              <a:t>contrasta</a:t>
            </a:r>
            <a:r>
              <a:rPr dirty="0">
                <a:solidFill>
                  <a:srgbClr val="002060"/>
                </a:solidFill>
              </a:rPr>
              <a:t> </a:t>
            </a:r>
            <a:r>
              <a:rPr dirty="0" err="1">
                <a:solidFill>
                  <a:srgbClr val="002060"/>
                </a:solidFill>
              </a:rPr>
              <a:t>marcadamente</a:t>
            </a:r>
            <a:r>
              <a:rPr dirty="0">
                <a:solidFill>
                  <a:srgbClr val="002060"/>
                </a:solidFill>
              </a:rPr>
              <a:t> con </a:t>
            </a:r>
            <a:r>
              <a:rPr dirty="0" err="1">
                <a:solidFill>
                  <a:srgbClr val="002060"/>
                </a:solidFill>
              </a:rPr>
              <a:t>el</a:t>
            </a:r>
            <a:r>
              <a:rPr dirty="0">
                <a:solidFill>
                  <a:srgbClr val="002060"/>
                </a:solidFill>
              </a:rPr>
              <a:t> </a:t>
            </a:r>
            <a:r>
              <a:rPr dirty="0" err="1">
                <a:solidFill>
                  <a:srgbClr val="002060"/>
                </a:solidFill>
              </a:rPr>
              <a:t>culto</a:t>
            </a:r>
            <a:r>
              <a:rPr dirty="0">
                <a:solidFill>
                  <a:srgbClr val="002060"/>
                </a:solidFill>
              </a:rPr>
              <a:t> a </a:t>
            </a:r>
            <a:r>
              <a:rPr dirty="0" err="1">
                <a:solidFill>
                  <a:srgbClr val="002060"/>
                </a:solidFill>
              </a:rPr>
              <a:t>Ba'al</a:t>
            </a:r>
            <a:r>
              <a:rPr dirty="0">
                <a:solidFill>
                  <a:srgbClr val="002060"/>
                </a:solidFill>
              </a:rPr>
              <a:t>.</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Elías es la </a:t>
            </a:r>
            <a:r>
              <a:rPr dirty="0" err="1">
                <a:solidFill>
                  <a:srgbClr val="002060"/>
                </a:solidFill>
              </a:rPr>
              <a:t>voz</a:t>
            </a:r>
            <a:r>
              <a:rPr dirty="0">
                <a:solidFill>
                  <a:srgbClr val="002060"/>
                </a:solidFill>
              </a:rPr>
              <a:t> de </a:t>
            </a:r>
            <a:r>
              <a:rPr dirty="0" err="1">
                <a:solidFill>
                  <a:srgbClr val="002060"/>
                </a:solidFill>
              </a:rPr>
              <a:t>Yahvé</a:t>
            </a:r>
            <a:r>
              <a:rPr dirty="0">
                <a:solidFill>
                  <a:srgbClr val="002060"/>
                </a:solidFill>
              </a:rPr>
              <a:t>, </a:t>
            </a:r>
            <a:r>
              <a:rPr dirty="0" err="1">
                <a:solidFill>
                  <a:srgbClr val="002060"/>
                </a:solidFill>
              </a:rPr>
              <a:t>Aquel</a:t>
            </a:r>
            <a:r>
              <a:rPr dirty="0">
                <a:solidFill>
                  <a:srgbClr val="002060"/>
                </a:solidFill>
              </a:rPr>
              <a:t> “ante </a:t>
            </a:r>
            <a:r>
              <a:rPr dirty="0" err="1">
                <a:solidFill>
                  <a:srgbClr val="002060"/>
                </a:solidFill>
              </a:rPr>
              <a:t>quien</a:t>
            </a:r>
            <a:r>
              <a:rPr dirty="0">
                <a:solidFill>
                  <a:srgbClr val="002060"/>
                </a:solidFill>
              </a:rPr>
              <a:t> </a:t>
            </a:r>
            <a:r>
              <a:rPr dirty="0" err="1">
                <a:solidFill>
                  <a:srgbClr val="002060"/>
                </a:solidFill>
              </a:rPr>
              <a:t>estoy</a:t>
            </a:r>
            <a:r>
              <a:rPr dirty="0">
                <a:solidFill>
                  <a:srgbClr val="002060"/>
                </a:solidFill>
              </a:rPr>
              <a:t>” (1 Re. 17:1; 18:15; cf. Jer. 23:18, 22).</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err="1">
                <a:solidFill>
                  <a:srgbClr val="002060"/>
                </a:solidFill>
              </a:rPr>
              <a:t>Él</a:t>
            </a:r>
            <a:r>
              <a:rPr dirty="0">
                <a:solidFill>
                  <a:srgbClr val="002060"/>
                </a:solidFill>
              </a:rPr>
              <a:t> no </a:t>
            </a:r>
            <a:r>
              <a:rPr dirty="0" err="1">
                <a:solidFill>
                  <a:srgbClr val="002060"/>
                </a:solidFill>
              </a:rPr>
              <a:t>tiene</a:t>
            </a:r>
            <a:r>
              <a:rPr dirty="0">
                <a:solidFill>
                  <a:srgbClr val="002060"/>
                </a:solidFill>
              </a:rPr>
              <a:t> </a:t>
            </a:r>
            <a:r>
              <a:rPr dirty="0" err="1">
                <a:solidFill>
                  <a:srgbClr val="002060"/>
                </a:solidFill>
              </a:rPr>
              <a:t>restricciones</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tiempo</a:t>
            </a:r>
            <a:r>
              <a:rPr dirty="0">
                <a:solidFill>
                  <a:srgbClr val="002060"/>
                </a:solidFill>
              </a:rPr>
              <a:t> </a:t>
            </a:r>
            <a:r>
              <a:rPr dirty="0" err="1">
                <a:solidFill>
                  <a:srgbClr val="002060"/>
                </a:solidFill>
              </a:rPr>
              <a:t>ni</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espacio</a:t>
            </a:r>
            <a:r>
              <a:rPr dirty="0">
                <a:solidFill>
                  <a:srgbClr val="002060"/>
                </a:solidFill>
              </a:rPr>
              <a:t>, </a:t>
            </a:r>
            <a:r>
              <a:rPr dirty="0" err="1">
                <a:solidFill>
                  <a:srgbClr val="002060"/>
                </a:solidFill>
              </a:rPr>
              <a:t>apareciendo</a:t>
            </a:r>
            <a:r>
              <a:rPr dirty="0">
                <a:solidFill>
                  <a:srgbClr val="002060"/>
                </a:solidFill>
              </a:rPr>
              <a:t> y </a:t>
            </a:r>
            <a:r>
              <a:rPr dirty="0" err="1">
                <a:solidFill>
                  <a:srgbClr val="002060"/>
                </a:solidFill>
              </a:rPr>
              <a:t>desapareciendo</a:t>
            </a:r>
            <a:r>
              <a:rPr dirty="0">
                <a:solidFill>
                  <a:srgbClr val="002060"/>
                </a:solidFill>
              </a:rPr>
              <a:t> </a:t>
            </a:r>
            <a:r>
              <a:rPr dirty="0" err="1">
                <a:solidFill>
                  <a:srgbClr val="002060"/>
                </a:solidFill>
              </a:rPr>
              <a:t>misteriosamente</a:t>
            </a:r>
            <a:r>
              <a:rPr dirty="0">
                <a:solidFill>
                  <a:srgbClr val="002060"/>
                </a:solidFill>
              </a:rPr>
              <a:t> (1 Re. 18:12; 2 Re. 2).</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Es un hombre de </a:t>
            </a:r>
            <a:r>
              <a:rPr dirty="0" err="1">
                <a:solidFill>
                  <a:srgbClr val="002060"/>
                </a:solidFill>
              </a:rPr>
              <a:t>montañas</a:t>
            </a:r>
            <a:r>
              <a:rPr dirty="0">
                <a:solidFill>
                  <a:srgbClr val="002060"/>
                </a:solidFill>
              </a:rPr>
              <a:t>, primero </a:t>
            </a:r>
            <a:r>
              <a:rPr dirty="0" err="1">
                <a:solidFill>
                  <a:srgbClr val="002060"/>
                </a:solidFill>
              </a:rPr>
              <a:t>el</a:t>
            </a:r>
            <a:r>
              <a:rPr dirty="0">
                <a:solidFill>
                  <a:srgbClr val="002060"/>
                </a:solidFill>
              </a:rPr>
              <a:t> Carmelo, luego Horeb, luego </a:t>
            </a:r>
            <a:r>
              <a:rPr dirty="0" err="1">
                <a:solidFill>
                  <a:srgbClr val="002060"/>
                </a:solidFill>
              </a:rPr>
              <a:t>una</a:t>
            </a:r>
            <a:r>
              <a:rPr dirty="0">
                <a:solidFill>
                  <a:srgbClr val="002060"/>
                </a:solidFill>
              </a:rPr>
              <a:t> </a:t>
            </a:r>
            <a:r>
              <a:rPr dirty="0" err="1">
                <a:solidFill>
                  <a:srgbClr val="002060"/>
                </a:solidFill>
              </a:rPr>
              <a:t>montaña</a:t>
            </a:r>
            <a:r>
              <a:rPr dirty="0">
                <a:solidFill>
                  <a:srgbClr val="002060"/>
                </a:solidFill>
              </a:rPr>
              <a:t> sin </a:t>
            </a:r>
            <a:r>
              <a:rPr dirty="0" err="1">
                <a:solidFill>
                  <a:srgbClr val="002060"/>
                </a:solidFill>
              </a:rPr>
              <a:t>nombre</a:t>
            </a:r>
            <a:r>
              <a:rPr dirty="0">
                <a:solidFill>
                  <a:srgbClr val="002060"/>
                </a:solidFill>
              </a:rPr>
              <a:t>             (1 Re. 18:19; 19:8; 2 Re. 1:9).</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err="1">
                <a:solidFill>
                  <a:srgbClr val="002060"/>
                </a:solidFill>
              </a:rPr>
              <a:t>Él</a:t>
            </a:r>
            <a:r>
              <a:rPr dirty="0">
                <a:solidFill>
                  <a:srgbClr val="002060"/>
                </a:solidFill>
              </a:rPr>
              <a:t> es </a:t>
            </a:r>
            <a:r>
              <a:rPr dirty="0" err="1">
                <a:solidFill>
                  <a:srgbClr val="002060"/>
                </a:solidFill>
              </a:rPr>
              <a:t>el</a:t>
            </a:r>
            <a:r>
              <a:rPr dirty="0">
                <a:solidFill>
                  <a:srgbClr val="002060"/>
                </a:solidFill>
              </a:rPr>
              <a:t> </a:t>
            </a:r>
            <a:r>
              <a:rPr dirty="0" err="1">
                <a:solidFill>
                  <a:srgbClr val="002060"/>
                </a:solidFill>
              </a:rPr>
              <a:t>equilibrio</a:t>
            </a:r>
            <a:r>
              <a:rPr dirty="0">
                <a:solidFill>
                  <a:srgbClr val="002060"/>
                </a:solidFill>
              </a:rPr>
              <a:t> moral de </a:t>
            </a:r>
            <a:r>
              <a:rPr dirty="0" err="1">
                <a:solidFill>
                  <a:srgbClr val="002060"/>
                </a:solidFill>
              </a:rPr>
              <a:t>poder</a:t>
            </a:r>
            <a:r>
              <a:rPr dirty="0">
                <a:solidFill>
                  <a:srgbClr val="002060"/>
                </a:solidFill>
              </a:rPr>
              <a:t> contra </a:t>
            </a:r>
            <a:r>
              <a:rPr dirty="0" err="1">
                <a:solidFill>
                  <a:srgbClr val="002060"/>
                </a:solidFill>
              </a:rPr>
              <a:t>Acab</a:t>
            </a:r>
            <a:r>
              <a:rPr dirty="0">
                <a:solidFill>
                  <a:srgbClr val="002060"/>
                </a:solidFill>
              </a:rPr>
              <a:t> y </a:t>
            </a:r>
            <a:r>
              <a:rPr dirty="0" err="1">
                <a:solidFill>
                  <a:srgbClr val="002060"/>
                </a:solidFill>
              </a:rPr>
              <a:t>Jezabel</a:t>
            </a:r>
            <a:r>
              <a:rPr dirty="0">
                <a:solidFill>
                  <a:srgbClr val="002060"/>
                </a:solidFill>
              </a:rPr>
              <a:t>, que no </a:t>
            </a:r>
            <a:r>
              <a:rPr dirty="0" err="1">
                <a:solidFill>
                  <a:srgbClr val="002060"/>
                </a:solidFill>
              </a:rPr>
              <a:t>eran</a:t>
            </a:r>
            <a:r>
              <a:rPr dirty="0">
                <a:solidFill>
                  <a:srgbClr val="002060"/>
                </a:solidFill>
              </a:rPr>
              <a:t> </a:t>
            </a:r>
            <a:r>
              <a:rPr dirty="0" err="1">
                <a:solidFill>
                  <a:srgbClr val="002060"/>
                </a:solidFill>
              </a:rPr>
              <a:t>sólo</a:t>
            </a:r>
            <a:r>
              <a:rPr dirty="0">
                <a:solidFill>
                  <a:srgbClr val="002060"/>
                </a:solidFill>
              </a:rPr>
              <a:t> </a:t>
            </a:r>
            <a:r>
              <a:rPr dirty="0" err="1">
                <a:solidFill>
                  <a:srgbClr val="002060"/>
                </a:solidFill>
              </a:rPr>
              <a:t>paganos</a:t>
            </a:r>
            <a:r>
              <a:rPr dirty="0">
                <a:solidFill>
                  <a:srgbClr val="002060"/>
                </a:solidFill>
              </a:rPr>
              <a:t>, </a:t>
            </a:r>
            <a:r>
              <a:rPr dirty="0" err="1">
                <a:solidFill>
                  <a:srgbClr val="002060"/>
                </a:solidFill>
              </a:rPr>
              <a:t>sino</a:t>
            </a:r>
            <a:r>
              <a:rPr dirty="0">
                <a:solidFill>
                  <a:srgbClr val="002060"/>
                </a:solidFill>
              </a:rPr>
              <a:t> </a:t>
            </a:r>
            <a:r>
              <a:rPr dirty="0" err="1">
                <a:solidFill>
                  <a:srgbClr val="002060"/>
                </a:solidFill>
              </a:rPr>
              <a:t>asesinos</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476">
                                            <p:txEl>
                                              <p:pRg st="0" end="0"/>
                                            </p:txEl>
                                          </p:spTgt>
                                        </p:tgtEl>
                                        <p:attrNameLst>
                                          <p:attrName>style.visibility</p:attrName>
                                        </p:attrNameLst>
                                      </p:cBhvr>
                                      <p:to>
                                        <p:strVal val="visible"/>
                                      </p:to>
                                    </p:set>
                                    <p:anim calcmode="lin" valueType="num">
                                      <p:cBhvr>
                                        <p:cTn id="7" dur="500" fill="hold"/>
                                        <p:tgtEl>
                                          <p:spTgt spid="547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476">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477">
                                            <p:bg/>
                                          </p:spTgt>
                                        </p:tgtEl>
                                        <p:attrNameLst>
                                          <p:attrName>style.visibility</p:attrName>
                                        </p:attrNameLst>
                                      </p:cBhvr>
                                      <p:to>
                                        <p:strVal val="visible"/>
                                      </p:to>
                                    </p:set>
                                    <p:anim calcmode="lin" valueType="num">
                                      <p:cBhvr>
                                        <p:cTn id="11" dur="500" fill="hold"/>
                                        <p:tgtEl>
                                          <p:spTgt spid="5477">
                                            <p:bg/>
                                          </p:spTgt>
                                        </p:tgtEl>
                                        <p:attrNameLst>
                                          <p:attrName>ppt_w</p:attrName>
                                        </p:attrNameLst>
                                      </p:cBhvr>
                                      <p:tavLst>
                                        <p:tav tm="0">
                                          <p:val>
                                            <p:fltVal val="0"/>
                                          </p:val>
                                        </p:tav>
                                        <p:tav tm="100000">
                                          <p:val>
                                            <p:strVal val="#ppt_w"/>
                                          </p:val>
                                        </p:tav>
                                      </p:tavLst>
                                    </p:anim>
                                    <p:anim calcmode="lin" valueType="num">
                                      <p:cBhvr>
                                        <p:cTn id="12" dur="500" fill="hold"/>
                                        <p:tgtEl>
                                          <p:spTgt spid="5477">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477">
                                            <p:txEl>
                                              <p:pRg st="0" end="0"/>
                                            </p:txEl>
                                          </p:spTgt>
                                        </p:tgtEl>
                                        <p:attrNameLst>
                                          <p:attrName>style.visibility</p:attrName>
                                        </p:attrNameLst>
                                      </p:cBhvr>
                                      <p:to>
                                        <p:strVal val="visible"/>
                                      </p:to>
                                    </p:set>
                                    <p:anim calcmode="lin" valueType="num">
                                      <p:cBhvr>
                                        <p:cTn id="16" dur="500" fill="hold"/>
                                        <p:tgtEl>
                                          <p:spTgt spid="547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47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476">
                                            <p:txEl>
                                              <p:pRg st="1" end="1"/>
                                            </p:txEl>
                                          </p:spTgt>
                                        </p:tgtEl>
                                        <p:attrNameLst>
                                          <p:attrName>style.visibility</p:attrName>
                                        </p:attrNameLst>
                                      </p:cBhvr>
                                      <p:to>
                                        <p:strVal val="visible"/>
                                      </p:to>
                                    </p:set>
                                    <p:anim calcmode="lin" valueType="num">
                                      <p:cBhvr>
                                        <p:cTn id="22" dur="500" fill="hold"/>
                                        <p:tgtEl>
                                          <p:spTgt spid="5476">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476">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477">
                                            <p:txEl>
                                              <p:pRg st="1" end="1"/>
                                            </p:txEl>
                                          </p:spTgt>
                                        </p:tgtEl>
                                        <p:attrNameLst>
                                          <p:attrName>style.visibility</p:attrName>
                                        </p:attrNameLst>
                                      </p:cBhvr>
                                      <p:to>
                                        <p:strVal val="visible"/>
                                      </p:to>
                                    </p:set>
                                    <p:anim calcmode="lin" valueType="num">
                                      <p:cBhvr>
                                        <p:cTn id="26" dur="500" fill="hold"/>
                                        <p:tgtEl>
                                          <p:spTgt spid="5477">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47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476">
                                            <p:txEl>
                                              <p:pRg st="2" end="2"/>
                                            </p:txEl>
                                          </p:spTgt>
                                        </p:tgtEl>
                                        <p:attrNameLst>
                                          <p:attrName>style.visibility</p:attrName>
                                        </p:attrNameLst>
                                      </p:cBhvr>
                                      <p:to>
                                        <p:strVal val="visible"/>
                                      </p:to>
                                    </p:set>
                                    <p:anim calcmode="lin" valueType="num">
                                      <p:cBhvr>
                                        <p:cTn id="32" dur="500" fill="hold"/>
                                        <p:tgtEl>
                                          <p:spTgt spid="5476">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476">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477">
                                            <p:txEl>
                                              <p:pRg st="2" end="2"/>
                                            </p:txEl>
                                          </p:spTgt>
                                        </p:tgtEl>
                                        <p:attrNameLst>
                                          <p:attrName>style.visibility</p:attrName>
                                        </p:attrNameLst>
                                      </p:cBhvr>
                                      <p:to>
                                        <p:strVal val="visible"/>
                                      </p:to>
                                    </p:set>
                                    <p:anim calcmode="lin" valueType="num">
                                      <p:cBhvr>
                                        <p:cTn id="36" dur="500" fill="hold"/>
                                        <p:tgtEl>
                                          <p:spTgt spid="5477">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47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5476">
                                            <p:txEl>
                                              <p:pRg st="3" end="3"/>
                                            </p:txEl>
                                          </p:spTgt>
                                        </p:tgtEl>
                                        <p:attrNameLst>
                                          <p:attrName>style.visibility</p:attrName>
                                        </p:attrNameLst>
                                      </p:cBhvr>
                                      <p:to>
                                        <p:strVal val="visible"/>
                                      </p:to>
                                    </p:set>
                                    <p:anim calcmode="lin" valueType="num">
                                      <p:cBhvr>
                                        <p:cTn id="42" dur="500" fill="hold"/>
                                        <p:tgtEl>
                                          <p:spTgt spid="5476">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5476">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2" nodeType="withEffect">
                                  <p:stCondLst>
                                    <p:cond delay="0"/>
                                  </p:stCondLst>
                                  <p:iterate>
                                    <p:tmAbs val="0"/>
                                  </p:iterate>
                                  <p:childTnLst>
                                    <p:set>
                                      <p:cBhvr>
                                        <p:cTn id="45" fill="hold"/>
                                        <p:tgtEl>
                                          <p:spTgt spid="5477">
                                            <p:txEl>
                                              <p:pRg st="3" end="3"/>
                                            </p:txEl>
                                          </p:spTgt>
                                        </p:tgtEl>
                                        <p:attrNameLst>
                                          <p:attrName>style.visibility</p:attrName>
                                        </p:attrNameLst>
                                      </p:cBhvr>
                                      <p:to>
                                        <p:strVal val="visible"/>
                                      </p:to>
                                    </p:set>
                                    <p:anim calcmode="lin" valueType="num">
                                      <p:cBhvr>
                                        <p:cTn id="46" dur="500" fill="hold"/>
                                        <p:tgtEl>
                                          <p:spTgt spid="5477">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547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1" nodeType="clickEffect">
                                  <p:stCondLst>
                                    <p:cond delay="0"/>
                                  </p:stCondLst>
                                  <p:iterate>
                                    <p:tmAbs val="0"/>
                                  </p:iterate>
                                  <p:childTnLst>
                                    <p:set>
                                      <p:cBhvr>
                                        <p:cTn id="51" fill="hold"/>
                                        <p:tgtEl>
                                          <p:spTgt spid="5476">
                                            <p:txEl>
                                              <p:pRg st="4" end="4"/>
                                            </p:txEl>
                                          </p:spTgt>
                                        </p:tgtEl>
                                        <p:attrNameLst>
                                          <p:attrName>style.visibility</p:attrName>
                                        </p:attrNameLst>
                                      </p:cBhvr>
                                      <p:to>
                                        <p:strVal val="visible"/>
                                      </p:to>
                                    </p:set>
                                    <p:anim calcmode="lin" valueType="num">
                                      <p:cBhvr>
                                        <p:cTn id="52" dur="500" fill="hold"/>
                                        <p:tgtEl>
                                          <p:spTgt spid="5476">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5476">
                                            <p:txEl>
                                              <p:pRg st="4" end="4"/>
                                            </p:txEl>
                                          </p:spTgt>
                                        </p:tgtEl>
                                        <p:attrNameLst>
                                          <p:attrName>ppt_h</p:attrName>
                                        </p:attrNameLst>
                                      </p:cBhvr>
                                      <p:tavLst>
                                        <p:tav tm="0">
                                          <p:val>
                                            <p:fltVal val="0"/>
                                          </p:val>
                                        </p:tav>
                                        <p:tav tm="100000">
                                          <p:val>
                                            <p:strVal val="#ppt_h"/>
                                          </p:val>
                                        </p:tav>
                                      </p:tavLst>
                                    </p:anim>
                                  </p:childTnLst>
                                </p:cTn>
                              </p:par>
                              <p:par>
                                <p:cTn id="54" presetID="23" presetClass="entr" presetSubtype="16" fill="hold" grpId="2" nodeType="withEffect">
                                  <p:stCondLst>
                                    <p:cond delay="0"/>
                                  </p:stCondLst>
                                  <p:iterate>
                                    <p:tmAbs val="0"/>
                                  </p:iterate>
                                  <p:childTnLst>
                                    <p:set>
                                      <p:cBhvr>
                                        <p:cTn id="55" fill="hold"/>
                                        <p:tgtEl>
                                          <p:spTgt spid="5477">
                                            <p:txEl>
                                              <p:pRg st="4" end="4"/>
                                            </p:txEl>
                                          </p:spTgt>
                                        </p:tgtEl>
                                        <p:attrNameLst>
                                          <p:attrName>style.visibility</p:attrName>
                                        </p:attrNameLst>
                                      </p:cBhvr>
                                      <p:to>
                                        <p:strVal val="visible"/>
                                      </p:to>
                                    </p:set>
                                    <p:anim calcmode="lin" valueType="num">
                                      <p:cBhvr>
                                        <p:cTn id="56" dur="500" fill="hold"/>
                                        <p:tgtEl>
                                          <p:spTgt spid="5477">
                                            <p:txEl>
                                              <p:pRg st="4" end="4"/>
                                            </p:txEl>
                                          </p:spTgt>
                                        </p:tgtEl>
                                        <p:attrNameLst>
                                          <p:attrName>ppt_w</p:attrName>
                                        </p:attrNameLst>
                                      </p:cBhvr>
                                      <p:tavLst>
                                        <p:tav tm="0">
                                          <p:val>
                                            <p:fltVal val="0"/>
                                          </p:val>
                                        </p:tav>
                                        <p:tav tm="100000">
                                          <p:val>
                                            <p:strVal val="#ppt_w"/>
                                          </p:val>
                                        </p:tav>
                                      </p:tavLst>
                                    </p:anim>
                                    <p:anim calcmode="lin" valueType="num">
                                      <p:cBhvr>
                                        <p:cTn id="57" dur="500" fill="hold"/>
                                        <p:tgtEl>
                                          <p:spTgt spid="547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6" grpId="1" uiExpand="1" build="p" advAuto="0"/>
      <p:bldP spid="5477" grpId="2" uiExpand="1" build="p" bldLvl="5" animBg="1" advAuto="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9" name="Rectangle 2"/>
          <p:cNvSpPr txBox="1">
            <a:spLocks noGrp="1"/>
          </p:cNvSpPr>
          <p:nvPr>
            <p:ph type="title"/>
          </p:nvPr>
        </p:nvSpPr>
        <p:spPr>
          <a:xfrm>
            <a:off x="609600" y="605286"/>
            <a:ext cx="10972800" cy="1143001"/>
          </a:xfrm>
          <a:prstGeom prst="rect">
            <a:avLst/>
          </a:prstGeom>
        </p:spPr>
        <p:txBody>
          <a:bodyPr>
            <a:normAutofit fontScale="90000"/>
          </a:bodyPr>
          <a:lstStyle/>
          <a:p>
            <a:pPr defTabSz="877823">
              <a:defRPr sz="3839"/>
            </a:pPr>
            <a:r>
              <a:rPr dirty="0"/>
              <a:t>Elijah’s Attack on the </a:t>
            </a:r>
            <a:r>
              <a:rPr dirty="0" err="1"/>
              <a:t>Ba’al</a:t>
            </a:r>
            <a:r>
              <a:rPr dirty="0"/>
              <a:t> Cult</a:t>
            </a:r>
            <a:br>
              <a:rPr dirty="0"/>
            </a:br>
            <a:r>
              <a:rPr sz="3455" dirty="0">
                <a:solidFill>
                  <a:srgbClr val="002060"/>
                </a:solidFill>
              </a:rPr>
              <a:t>El </a:t>
            </a:r>
            <a:r>
              <a:rPr sz="3455" dirty="0" err="1">
                <a:solidFill>
                  <a:srgbClr val="002060"/>
                </a:solidFill>
              </a:rPr>
              <a:t>Ataque</a:t>
            </a:r>
            <a:r>
              <a:rPr sz="3455" dirty="0">
                <a:solidFill>
                  <a:srgbClr val="002060"/>
                </a:solidFill>
              </a:rPr>
              <a:t> de Elías al </a:t>
            </a:r>
            <a:r>
              <a:rPr sz="3455" dirty="0" err="1">
                <a:solidFill>
                  <a:srgbClr val="002060"/>
                </a:solidFill>
              </a:rPr>
              <a:t>Culto</a:t>
            </a:r>
            <a:r>
              <a:rPr sz="3455" dirty="0">
                <a:solidFill>
                  <a:srgbClr val="002060"/>
                </a:solidFill>
              </a:rPr>
              <a:t> de </a:t>
            </a:r>
            <a:r>
              <a:rPr sz="3455" dirty="0" err="1">
                <a:solidFill>
                  <a:srgbClr val="002060"/>
                </a:solidFill>
              </a:rPr>
              <a:t>Ba'al</a:t>
            </a:r>
            <a:endParaRPr sz="3455" dirty="0">
              <a:solidFill>
                <a:srgbClr val="002060"/>
              </a:solidFill>
            </a:endParaRPr>
          </a:p>
        </p:txBody>
      </p:sp>
      <p:sp>
        <p:nvSpPr>
          <p:cNvPr id="5480" name="Rectangle 5"/>
          <p:cNvSpPr txBox="1">
            <a:spLocks noGrp="1"/>
          </p:cNvSpPr>
          <p:nvPr>
            <p:ph type="body" sz="quarter" idx="1"/>
          </p:nvPr>
        </p:nvSpPr>
        <p:spPr>
          <a:xfrm>
            <a:off x="6197600" y="1828800"/>
            <a:ext cx="5384800" cy="2361184"/>
          </a:xfrm>
          <a:prstGeom prst="rect">
            <a:avLst/>
          </a:prstGeom>
        </p:spPr>
        <p:txBody>
          <a:bodyPr/>
          <a:lstStyle/>
          <a:p>
            <a:pPr>
              <a:spcBef>
                <a:spcPts val="500"/>
              </a:spcBef>
              <a:buSzTx/>
              <a:buFont typeface="Wingdings"/>
              <a:buNone/>
              <a:defRPr sz="2200"/>
            </a:pPr>
            <a:r>
              <a:t>Elijah’s announcement of drought was a direct attack upon Ba’al, the lord of rain &amp; fertility (1 Kg. 17:1).</a:t>
            </a:r>
          </a:p>
          <a:p>
            <a:pPr>
              <a:spcBef>
                <a:spcPts val="500"/>
              </a:spcBef>
              <a:buSzTx/>
              <a:buFont typeface="Wingdings"/>
              <a:buNone/>
              <a:defRPr sz="2200"/>
            </a:pPr>
            <a:r>
              <a:t>The fundamental question: “Who </a:t>
            </a:r>
            <a:r>
              <a:rPr i="1"/>
              <a:t>really</a:t>
            </a:r>
            <a:r>
              <a:t> has the power over the skies? Who </a:t>
            </a:r>
            <a:r>
              <a:rPr i="1"/>
              <a:t>really</a:t>
            </a:r>
            <a:r>
              <a:t> is God?”</a:t>
            </a:r>
          </a:p>
        </p:txBody>
      </p:sp>
      <p:pic>
        <p:nvPicPr>
          <p:cNvPr id="5481" name="Picture 6" descr="Picture 6"/>
          <p:cNvPicPr>
            <a:picLocks noChangeAspect="1"/>
          </p:cNvPicPr>
          <p:nvPr/>
        </p:nvPicPr>
        <p:blipFill>
          <a:blip r:embed="rId2"/>
          <a:stretch>
            <a:fillRect/>
          </a:stretch>
        </p:blipFill>
        <p:spPr>
          <a:xfrm>
            <a:off x="1792289" y="1828800"/>
            <a:ext cx="3951288" cy="4876800"/>
          </a:xfrm>
          <a:prstGeom prst="rect">
            <a:avLst/>
          </a:prstGeom>
          <a:ln w="12700">
            <a:miter lim="400000"/>
          </a:ln>
        </p:spPr>
      </p:pic>
      <p:sp>
        <p:nvSpPr>
          <p:cNvPr id="5482" name="Text Box 7"/>
          <p:cNvSpPr txBox="1"/>
          <p:nvPr/>
        </p:nvSpPr>
        <p:spPr>
          <a:xfrm>
            <a:off x="1752600" y="5410201"/>
            <a:ext cx="3962400" cy="1196341"/>
          </a:xfrm>
          <a:prstGeom prst="rect">
            <a:avLst/>
          </a:prstGeom>
          <a:gradFill>
            <a:gsLst>
              <a:gs pos="0">
                <a:srgbClr val="D3D3D3">
                  <a:alpha val="38000"/>
                </a:srgbClr>
              </a:gs>
              <a:gs pos="50000">
                <a:srgbClr val="B2B2B2">
                  <a:alpha val="48000"/>
                </a:srgbClr>
              </a:gs>
              <a:gs pos="100000">
                <a:srgbClr val="D3D3D3">
                  <a:alpha val="38000"/>
                </a:srgbClr>
              </a:gs>
            </a:gsLst>
            <a:lin ang="5400000"/>
          </a:gra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400"/>
              </a:spcBef>
              <a:defRPr sz="2400" b="1">
                <a:solidFill>
                  <a:srgbClr val="FFFFFF"/>
                </a:solidFill>
                <a:effectLst>
                  <a:outerShdw blurRad="38100" dist="38100" dir="2700000" rotWithShape="0">
                    <a:srgbClr val="000000"/>
                  </a:outerShdw>
                </a:effectLst>
                <a:latin typeface="Eras Demi ITC"/>
                <a:ea typeface="Eras Demi ITC"/>
                <a:cs typeface="Eras Demi ITC"/>
                <a:sym typeface="Eras Demi ITC"/>
              </a:defRPr>
            </a:lvl1pPr>
          </a:lstStyle>
          <a:p>
            <a:r>
              <a:t>Ba’al Hadad (= Lord Thunderer (Señor que hace Tronar)</a:t>
            </a:r>
          </a:p>
        </p:txBody>
      </p:sp>
      <p:sp>
        <p:nvSpPr>
          <p:cNvPr id="5483" name="Rectangle 5"/>
          <p:cNvSpPr txBox="1"/>
          <p:nvPr/>
        </p:nvSpPr>
        <p:spPr>
          <a:xfrm>
            <a:off x="6266324" y="4339087"/>
            <a:ext cx="5293360" cy="212782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500"/>
              </a:spcBef>
              <a:defRPr sz="2200">
                <a:solidFill>
                  <a:srgbClr val="FF0000"/>
                </a:solidFill>
                <a:latin typeface="Times New Roman"/>
                <a:ea typeface="Times New Roman"/>
                <a:cs typeface="Times New Roman"/>
                <a:sym typeface="Times New Roman"/>
              </a:defRPr>
            </a:pPr>
            <a:r>
              <a:t>El anuncio de Elías sobre la sequía fue un ataque directo a Ba'al, el señor de la lluvia y la fertilidad (1 Re. 17:1).</a:t>
            </a:r>
            <a:endParaRPr sz="3200"/>
          </a:p>
          <a:p>
            <a:pPr marL="469900" indent="-469900">
              <a:spcBef>
                <a:spcPts val="500"/>
              </a:spcBef>
              <a:defRPr sz="2200">
                <a:solidFill>
                  <a:srgbClr val="FF0000"/>
                </a:solidFill>
                <a:latin typeface="Times New Roman"/>
                <a:ea typeface="Times New Roman"/>
                <a:cs typeface="Times New Roman"/>
                <a:sym typeface="Times New Roman"/>
              </a:defRPr>
            </a:pPr>
            <a:r>
              <a:t>La pregunta fundamental: “¿Quién tiene </a:t>
            </a:r>
            <a:r>
              <a:rPr i="1"/>
              <a:t>realmente</a:t>
            </a:r>
            <a:r>
              <a:t> el poder sobre los cielos? ¿Quién es </a:t>
            </a:r>
            <a:r>
              <a:rPr i="1"/>
              <a:t>realmente</a:t>
            </a:r>
            <a:r>
              <a:t> Dios?”</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5480">
                                            <p:txEl>
                                              <p:pRg st="0" end="0"/>
                                            </p:txEl>
                                          </p:spTgt>
                                        </p:tgtEl>
                                        <p:attrNameLst>
                                          <p:attrName>style.visibility</p:attrName>
                                        </p:attrNameLst>
                                      </p:cBhvr>
                                      <p:to>
                                        <p:strVal val="visible"/>
                                      </p:to>
                                    </p:set>
                                    <p:anim calcmode="lin" valueType="num">
                                      <p:cBhvr>
                                        <p:cTn id="7" dur="500" fill="hold"/>
                                        <p:tgtEl>
                                          <p:spTgt spid="548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480">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483">
                                            <p:txEl>
                                              <p:pRg st="0" end="0"/>
                                            </p:txEl>
                                          </p:spTgt>
                                        </p:tgtEl>
                                        <p:attrNameLst>
                                          <p:attrName>style.visibility</p:attrName>
                                        </p:attrNameLst>
                                      </p:cBhvr>
                                      <p:to>
                                        <p:strVal val="visible"/>
                                      </p:to>
                                    </p:set>
                                    <p:anim calcmode="lin" valueType="num">
                                      <p:cBhvr>
                                        <p:cTn id="11" dur="500" fill="hold"/>
                                        <p:tgtEl>
                                          <p:spTgt spid="548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54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5480">
                                            <p:txEl>
                                              <p:pRg st="1" end="1"/>
                                            </p:txEl>
                                          </p:spTgt>
                                        </p:tgtEl>
                                        <p:attrNameLst>
                                          <p:attrName>style.visibility</p:attrName>
                                        </p:attrNameLst>
                                      </p:cBhvr>
                                      <p:to>
                                        <p:strVal val="visible"/>
                                      </p:to>
                                    </p:set>
                                    <p:anim calcmode="lin" valueType="num">
                                      <p:cBhvr>
                                        <p:cTn id="17" dur="500" fill="hold"/>
                                        <p:tgtEl>
                                          <p:spTgt spid="5480">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5480">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grpId="2" nodeType="withEffect">
                                  <p:stCondLst>
                                    <p:cond delay="0"/>
                                  </p:stCondLst>
                                  <p:iterate>
                                    <p:tmAbs val="0"/>
                                  </p:iterate>
                                  <p:childTnLst>
                                    <p:set>
                                      <p:cBhvr>
                                        <p:cTn id="20" fill="hold"/>
                                        <p:tgtEl>
                                          <p:spTgt spid="5483">
                                            <p:txEl>
                                              <p:pRg st="1" end="1"/>
                                            </p:txEl>
                                          </p:spTgt>
                                        </p:tgtEl>
                                        <p:attrNameLst>
                                          <p:attrName>style.visibility</p:attrName>
                                        </p:attrNameLst>
                                      </p:cBhvr>
                                      <p:to>
                                        <p:strVal val="visible"/>
                                      </p:to>
                                    </p:set>
                                    <p:anim calcmode="lin" valueType="num">
                                      <p:cBhvr>
                                        <p:cTn id="21" dur="500" fill="hold"/>
                                        <p:tgtEl>
                                          <p:spTgt spid="548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548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0" grpId="1" uiExpand="1" build="p" advAuto="0"/>
      <p:bldP spid="5483" grpId="2" uiExpand="1" build="p" bldLvl="5" advAuto="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5" name="Rectangle 2"/>
          <p:cNvSpPr txBox="1">
            <a:spLocks noGrp="1"/>
          </p:cNvSpPr>
          <p:nvPr>
            <p:ph type="title"/>
          </p:nvPr>
        </p:nvSpPr>
        <p:spPr>
          <a:xfrm>
            <a:off x="609600" y="619664"/>
            <a:ext cx="10972800" cy="1143001"/>
          </a:xfrm>
          <a:prstGeom prst="rect">
            <a:avLst/>
          </a:prstGeom>
        </p:spPr>
        <p:txBody>
          <a:bodyPr>
            <a:normAutofit fontScale="90000"/>
          </a:bodyPr>
          <a:lstStyle/>
          <a:p>
            <a:pPr defTabSz="877823">
              <a:defRPr sz="3839"/>
            </a:pPr>
            <a:r>
              <a:rPr dirty="0"/>
              <a:t>Elijah’s Challenge (1 Kg. 18:16-19)</a:t>
            </a:r>
            <a:br>
              <a:rPr dirty="0"/>
            </a:br>
            <a:r>
              <a:rPr sz="3455" dirty="0">
                <a:solidFill>
                  <a:srgbClr val="002060"/>
                </a:solidFill>
              </a:rPr>
              <a:t>El </a:t>
            </a:r>
            <a:r>
              <a:rPr sz="3455" dirty="0" err="1">
                <a:solidFill>
                  <a:srgbClr val="002060"/>
                </a:solidFill>
              </a:rPr>
              <a:t>Desafío</a:t>
            </a:r>
            <a:r>
              <a:rPr sz="3455" dirty="0">
                <a:solidFill>
                  <a:srgbClr val="002060"/>
                </a:solidFill>
              </a:rPr>
              <a:t> de Elías (1 Re. 18:16-19)</a:t>
            </a:r>
          </a:p>
        </p:txBody>
      </p:sp>
      <p:sp>
        <p:nvSpPr>
          <p:cNvPr id="5486" name="Rectangle 3"/>
          <p:cNvSpPr txBox="1">
            <a:spLocks noGrp="1"/>
          </p:cNvSpPr>
          <p:nvPr>
            <p:ph type="body" sz="half" idx="1"/>
          </p:nvPr>
        </p:nvSpPr>
        <p:spPr>
          <a:xfrm>
            <a:off x="609598" y="2058838"/>
            <a:ext cx="11325729" cy="2155168"/>
          </a:xfrm>
          <a:prstGeom prst="rect">
            <a:avLst/>
          </a:prstGeom>
        </p:spPr>
        <p:txBody>
          <a:bodyPr/>
          <a:lstStyle/>
          <a:p>
            <a:pPr>
              <a:lnSpc>
                <a:spcPct val="90000"/>
              </a:lnSpc>
              <a:spcBef>
                <a:spcPts val="500"/>
              </a:spcBef>
              <a:buSzTx/>
              <a:buFont typeface="Wingdings"/>
              <a:buNone/>
              <a:defRPr sz="2400" b="1"/>
            </a:pPr>
            <a:r>
              <a:t>Ahab’s greeting mirrored the conclusion of his wife—the drought was Elijah’s fault!</a:t>
            </a:r>
          </a:p>
          <a:p>
            <a:pPr>
              <a:lnSpc>
                <a:spcPct val="90000"/>
              </a:lnSpc>
              <a:spcBef>
                <a:spcPts val="400"/>
              </a:spcBef>
              <a:defRPr sz="2000" i="1"/>
            </a:pPr>
            <a:r>
              <a:t>Though Ahab called Elijah the “troubler of Israel,” Elijah turned the jibe back on Ahab’s head.</a:t>
            </a:r>
          </a:p>
          <a:p>
            <a:pPr>
              <a:lnSpc>
                <a:spcPct val="90000"/>
              </a:lnSpc>
              <a:spcBef>
                <a:spcPts val="400"/>
              </a:spcBef>
              <a:defRPr sz="2000" i="1"/>
            </a:pPr>
            <a:r>
              <a:t>Elijah challenged Ahab to a divine duel—Elijah would confront 450 prophets of Ba’al and 400 prophets of Asherah at Mt. Carmel on the border between Israel and Phoenicia.</a:t>
            </a:r>
          </a:p>
          <a:p>
            <a:pPr>
              <a:lnSpc>
                <a:spcPct val="90000"/>
              </a:lnSpc>
              <a:spcBef>
                <a:spcPts val="400"/>
              </a:spcBef>
              <a:defRPr sz="2000" i="1"/>
            </a:pPr>
            <a:r>
              <a:t>That Elijah chose this mountain was nothing less than an “in your face” gauntlet dropped before Jezebel’s deity!</a:t>
            </a:r>
          </a:p>
        </p:txBody>
      </p:sp>
      <p:sp>
        <p:nvSpPr>
          <p:cNvPr id="5487" name="Rectangle 3"/>
          <p:cNvSpPr txBox="1"/>
          <p:nvPr/>
        </p:nvSpPr>
        <p:spPr>
          <a:xfrm>
            <a:off x="649567" y="4439727"/>
            <a:ext cx="11234288" cy="19636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defRPr sz="2400" b="1">
                <a:latin typeface="Times New Roman"/>
                <a:ea typeface="Times New Roman"/>
                <a:cs typeface="Times New Roman"/>
                <a:sym typeface="Times New Roman"/>
              </a:defRPr>
            </a:pPr>
            <a:r>
              <a:rPr dirty="0">
                <a:solidFill>
                  <a:srgbClr val="002060"/>
                </a:solidFill>
              </a:rPr>
              <a:t>El </a:t>
            </a:r>
            <a:r>
              <a:rPr dirty="0" err="1">
                <a:solidFill>
                  <a:srgbClr val="002060"/>
                </a:solidFill>
              </a:rPr>
              <a:t>saludo</a:t>
            </a:r>
            <a:r>
              <a:rPr dirty="0">
                <a:solidFill>
                  <a:srgbClr val="002060"/>
                </a:solidFill>
              </a:rPr>
              <a:t> de </a:t>
            </a:r>
            <a:r>
              <a:rPr dirty="0" err="1">
                <a:solidFill>
                  <a:srgbClr val="002060"/>
                </a:solidFill>
              </a:rPr>
              <a:t>Acab</a:t>
            </a:r>
            <a:r>
              <a:rPr dirty="0">
                <a:solidFill>
                  <a:srgbClr val="002060"/>
                </a:solidFill>
              </a:rPr>
              <a:t> </a:t>
            </a:r>
            <a:r>
              <a:rPr dirty="0" err="1">
                <a:solidFill>
                  <a:srgbClr val="002060"/>
                </a:solidFill>
              </a:rPr>
              <a:t>reflejó</a:t>
            </a:r>
            <a:r>
              <a:rPr dirty="0">
                <a:solidFill>
                  <a:srgbClr val="002060"/>
                </a:solidFill>
              </a:rPr>
              <a:t> la </a:t>
            </a:r>
            <a:r>
              <a:rPr dirty="0" err="1">
                <a:solidFill>
                  <a:srgbClr val="002060"/>
                </a:solidFill>
              </a:rPr>
              <a:t>conclusión</a:t>
            </a:r>
            <a:r>
              <a:rPr dirty="0">
                <a:solidFill>
                  <a:srgbClr val="002060"/>
                </a:solidFill>
              </a:rPr>
              <a:t> de </a:t>
            </a:r>
            <a:r>
              <a:rPr dirty="0" err="1">
                <a:solidFill>
                  <a:srgbClr val="002060"/>
                </a:solidFill>
              </a:rPr>
              <a:t>su</a:t>
            </a:r>
            <a:r>
              <a:rPr dirty="0">
                <a:solidFill>
                  <a:srgbClr val="002060"/>
                </a:solidFill>
              </a:rPr>
              <a:t> </a:t>
            </a:r>
            <a:r>
              <a:rPr dirty="0" err="1">
                <a:solidFill>
                  <a:srgbClr val="002060"/>
                </a:solidFill>
              </a:rPr>
              <a:t>esposa</a:t>
            </a:r>
            <a:r>
              <a:rPr dirty="0">
                <a:solidFill>
                  <a:srgbClr val="002060"/>
                </a:solidFill>
              </a:rPr>
              <a:t>: ¡la </a:t>
            </a:r>
            <a:r>
              <a:rPr dirty="0" err="1">
                <a:solidFill>
                  <a:srgbClr val="002060"/>
                </a:solidFill>
              </a:rPr>
              <a:t>sequía</a:t>
            </a:r>
            <a:r>
              <a:rPr dirty="0">
                <a:solidFill>
                  <a:srgbClr val="002060"/>
                </a:solidFill>
              </a:rPr>
              <a:t> </a:t>
            </a:r>
            <a:r>
              <a:rPr dirty="0" err="1">
                <a:solidFill>
                  <a:srgbClr val="002060"/>
                </a:solidFill>
              </a:rPr>
              <a:t>fue</a:t>
            </a:r>
            <a:r>
              <a:rPr dirty="0">
                <a:solidFill>
                  <a:srgbClr val="002060"/>
                </a:solidFill>
              </a:rPr>
              <a:t> culpa de Elías!</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err="1">
                <a:solidFill>
                  <a:srgbClr val="002060"/>
                </a:solidFill>
              </a:rPr>
              <a:t>Aunque</a:t>
            </a:r>
            <a:r>
              <a:rPr dirty="0">
                <a:solidFill>
                  <a:srgbClr val="002060"/>
                </a:solidFill>
              </a:rPr>
              <a:t> </a:t>
            </a:r>
            <a:r>
              <a:rPr dirty="0" err="1">
                <a:solidFill>
                  <a:srgbClr val="002060"/>
                </a:solidFill>
              </a:rPr>
              <a:t>Acab</a:t>
            </a:r>
            <a:r>
              <a:rPr dirty="0">
                <a:solidFill>
                  <a:srgbClr val="002060"/>
                </a:solidFill>
              </a:rPr>
              <a:t> </a:t>
            </a:r>
            <a:r>
              <a:rPr dirty="0" err="1">
                <a:solidFill>
                  <a:srgbClr val="002060"/>
                </a:solidFill>
              </a:rPr>
              <a:t>llamó</a:t>
            </a:r>
            <a:r>
              <a:rPr dirty="0">
                <a:solidFill>
                  <a:srgbClr val="002060"/>
                </a:solidFill>
              </a:rPr>
              <a:t> a Elías </a:t>
            </a:r>
            <a:r>
              <a:rPr dirty="0" err="1">
                <a:solidFill>
                  <a:srgbClr val="002060"/>
                </a:solidFill>
              </a:rPr>
              <a:t>el</a:t>
            </a:r>
            <a:r>
              <a:rPr dirty="0">
                <a:solidFill>
                  <a:srgbClr val="002060"/>
                </a:solidFill>
              </a:rPr>
              <a:t> "</a:t>
            </a:r>
            <a:r>
              <a:rPr dirty="0" err="1">
                <a:solidFill>
                  <a:srgbClr val="002060"/>
                </a:solidFill>
              </a:rPr>
              <a:t>perturbador</a:t>
            </a:r>
            <a:r>
              <a:rPr dirty="0">
                <a:solidFill>
                  <a:srgbClr val="002060"/>
                </a:solidFill>
              </a:rPr>
              <a:t> de Israel", Elías le </a:t>
            </a:r>
            <a:r>
              <a:rPr dirty="0" err="1">
                <a:solidFill>
                  <a:srgbClr val="002060"/>
                </a:solidFill>
              </a:rPr>
              <a:t>devolvió</a:t>
            </a:r>
            <a:r>
              <a:rPr dirty="0">
                <a:solidFill>
                  <a:srgbClr val="002060"/>
                </a:solidFill>
              </a:rPr>
              <a:t> la burla a </a:t>
            </a:r>
            <a:r>
              <a:rPr dirty="0" err="1">
                <a:solidFill>
                  <a:srgbClr val="002060"/>
                </a:solidFill>
              </a:rPr>
              <a:t>Acab</a:t>
            </a:r>
            <a:r>
              <a:rPr dirty="0">
                <a:solidFill>
                  <a:srgbClr val="002060"/>
                </a:solidFill>
              </a:rPr>
              <a:t>.</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Elías </a:t>
            </a:r>
            <a:r>
              <a:rPr dirty="0" err="1">
                <a:solidFill>
                  <a:srgbClr val="002060"/>
                </a:solidFill>
              </a:rPr>
              <a:t>desafió</a:t>
            </a:r>
            <a:r>
              <a:rPr dirty="0">
                <a:solidFill>
                  <a:srgbClr val="002060"/>
                </a:solidFill>
              </a:rPr>
              <a:t> a </a:t>
            </a:r>
            <a:r>
              <a:rPr dirty="0" err="1">
                <a:solidFill>
                  <a:srgbClr val="002060"/>
                </a:solidFill>
              </a:rPr>
              <a:t>Acab</a:t>
            </a:r>
            <a:r>
              <a:rPr dirty="0">
                <a:solidFill>
                  <a:srgbClr val="002060"/>
                </a:solidFill>
              </a:rPr>
              <a:t> a un </a:t>
            </a:r>
            <a:r>
              <a:rPr dirty="0" err="1">
                <a:solidFill>
                  <a:srgbClr val="002060"/>
                </a:solidFill>
              </a:rPr>
              <a:t>duelo</a:t>
            </a:r>
            <a:r>
              <a:rPr dirty="0">
                <a:solidFill>
                  <a:srgbClr val="002060"/>
                </a:solidFill>
              </a:rPr>
              <a:t> </a:t>
            </a:r>
            <a:r>
              <a:rPr dirty="0" err="1">
                <a:solidFill>
                  <a:srgbClr val="002060"/>
                </a:solidFill>
              </a:rPr>
              <a:t>divino</a:t>
            </a:r>
            <a:r>
              <a:rPr dirty="0">
                <a:solidFill>
                  <a:srgbClr val="002060"/>
                </a:solidFill>
              </a:rPr>
              <a:t>: Elías se </a:t>
            </a:r>
            <a:r>
              <a:rPr dirty="0" err="1">
                <a:solidFill>
                  <a:srgbClr val="002060"/>
                </a:solidFill>
              </a:rPr>
              <a:t>enfrentaría</a:t>
            </a:r>
            <a:r>
              <a:rPr dirty="0">
                <a:solidFill>
                  <a:srgbClr val="002060"/>
                </a:solidFill>
              </a:rPr>
              <a:t> a 450 </a:t>
            </a:r>
            <a:r>
              <a:rPr dirty="0" err="1">
                <a:solidFill>
                  <a:srgbClr val="002060"/>
                </a:solidFill>
              </a:rPr>
              <a:t>profetas</a:t>
            </a:r>
            <a:r>
              <a:rPr dirty="0">
                <a:solidFill>
                  <a:srgbClr val="002060"/>
                </a:solidFill>
              </a:rPr>
              <a:t> de Baal y 400 </a:t>
            </a:r>
            <a:r>
              <a:rPr dirty="0" err="1">
                <a:solidFill>
                  <a:srgbClr val="002060"/>
                </a:solidFill>
              </a:rPr>
              <a:t>profetas</a:t>
            </a:r>
            <a:r>
              <a:rPr dirty="0">
                <a:solidFill>
                  <a:srgbClr val="002060"/>
                </a:solidFill>
              </a:rPr>
              <a:t> de </a:t>
            </a:r>
            <a:r>
              <a:rPr dirty="0" err="1">
                <a:solidFill>
                  <a:srgbClr val="002060"/>
                </a:solidFill>
              </a:rPr>
              <a:t>Asera</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monte Carmelo, </a:t>
            </a:r>
            <a:r>
              <a:rPr dirty="0" err="1">
                <a:solidFill>
                  <a:srgbClr val="002060"/>
                </a:solidFill>
              </a:rPr>
              <a:t>en</a:t>
            </a:r>
            <a:r>
              <a:rPr dirty="0">
                <a:solidFill>
                  <a:srgbClr val="002060"/>
                </a:solidFill>
              </a:rPr>
              <a:t> la </a:t>
            </a:r>
            <a:r>
              <a:rPr dirty="0" err="1">
                <a:solidFill>
                  <a:srgbClr val="002060"/>
                </a:solidFill>
              </a:rPr>
              <a:t>frontera</a:t>
            </a:r>
            <a:r>
              <a:rPr dirty="0">
                <a:solidFill>
                  <a:srgbClr val="002060"/>
                </a:solidFill>
              </a:rPr>
              <a:t> entre Israel y </a:t>
            </a:r>
            <a:r>
              <a:rPr dirty="0" err="1">
                <a:solidFill>
                  <a:srgbClr val="002060"/>
                </a:solidFill>
              </a:rPr>
              <a:t>Fenicia</a:t>
            </a:r>
            <a:r>
              <a:rPr dirty="0">
                <a:solidFill>
                  <a:srgbClr val="002060"/>
                </a:solidFill>
              </a:rPr>
              <a:t>.</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¡Que Elías </a:t>
            </a:r>
            <a:r>
              <a:rPr dirty="0" err="1">
                <a:solidFill>
                  <a:srgbClr val="002060"/>
                </a:solidFill>
              </a:rPr>
              <a:t>eligiera</a:t>
            </a:r>
            <a:r>
              <a:rPr dirty="0">
                <a:solidFill>
                  <a:srgbClr val="002060"/>
                </a:solidFill>
              </a:rPr>
              <a:t> </a:t>
            </a:r>
            <a:r>
              <a:rPr dirty="0" err="1">
                <a:solidFill>
                  <a:srgbClr val="002060"/>
                </a:solidFill>
              </a:rPr>
              <a:t>esta</a:t>
            </a:r>
            <a:r>
              <a:rPr dirty="0">
                <a:solidFill>
                  <a:srgbClr val="002060"/>
                </a:solidFill>
              </a:rPr>
              <a:t> </a:t>
            </a:r>
            <a:r>
              <a:rPr dirty="0" err="1">
                <a:solidFill>
                  <a:srgbClr val="002060"/>
                </a:solidFill>
              </a:rPr>
              <a:t>montaña</a:t>
            </a:r>
            <a:r>
              <a:rPr dirty="0">
                <a:solidFill>
                  <a:srgbClr val="002060"/>
                </a:solidFill>
              </a:rPr>
              <a:t> </a:t>
            </a:r>
            <a:r>
              <a:rPr dirty="0" err="1">
                <a:solidFill>
                  <a:srgbClr val="002060"/>
                </a:solidFill>
              </a:rPr>
              <a:t>fue</a:t>
            </a:r>
            <a:r>
              <a:rPr dirty="0">
                <a:solidFill>
                  <a:srgbClr val="002060"/>
                </a:solidFill>
              </a:rPr>
              <a:t> nada </a:t>
            </a:r>
            <a:r>
              <a:rPr dirty="0" err="1">
                <a:solidFill>
                  <a:srgbClr val="002060"/>
                </a:solidFill>
              </a:rPr>
              <a:t>menos</a:t>
            </a:r>
            <a:r>
              <a:rPr dirty="0">
                <a:solidFill>
                  <a:srgbClr val="002060"/>
                </a:solidFill>
              </a:rPr>
              <a:t> que un </a:t>
            </a:r>
            <a:r>
              <a:rPr dirty="0" err="1">
                <a:solidFill>
                  <a:srgbClr val="002060"/>
                </a:solidFill>
              </a:rPr>
              <a:t>desafío</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tu</a:t>
            </a:r>
            <a:r>
              <a:rPr dirty="0">
                <a:solidFill>
                  <a:srgbClr val="002060"/>
                </a:solidFill>
              </a:rPr>
              <a:t> </a:t>
            </a:r>
            <a:r>
              <a:rPr dirty="0" err="1">
                <a:solidFill>
                  <a:srgbClr val="002060"/>
                </a:solidFill>
              </a:rPr>
              <a:t>cara</a:t>
            </a:r>
            <a:r>
              <a:rPr dirty="0">
                <a:solidFill>
                  <a:srgbClr val="002060"/>
                </a:solidFill>
              </a:rPr>
              <a:t>” </a:t>
            </a:r>
            <a:r>
              <a:rPr dirty="0" err="1">
                <a:solidFill>
                  <a:srgbClr val="002060"/>
                </a:solidFill>
              </a:rPr>
              <a:t>lanzado</a:t>
            </a:r>
            <a:r>
              <a:rPr dirty="0">
                <a:solidFill>
                  <a:srgbClr val="002060"/>
                </a:solidFill>
              </a:rPr>
              <a:t> ante la </a:t>
            </a:r>
            <a:r>
              <a:rPr dirty="0" err="1">
                <a:solidFill>
                  <a:srgbClr val="002060"/>
                </a:solidFill>
              </a:rPr>
              <a:t>deidad</a:t>
            </a:r>
            <a:r>
              <a:rPr dirty="0">
                <a:solidFill>
                  <a:srgbClr val="002060"/>
                </a:solidFill>
              </a:rPr>
              <a:t> de </a:t>
            </a:r>
            <a:r>
              <a:rPr dirty="0" err="1">
                <a:solidFill>
                  <a:srgbClr val="002060"/>
                </a:solidFill>
              </a:rPr>
              <a:t>Jezabel</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486">
                                            <p:txEl>
                                              <p:pRg st="0" end="0"/>
                                            </p:txEl>
                                          </p:spTgt>
                                        </p:tgtEl>
                                        <p:attrNameLst>
                                          <p:attrName>style.visibility</p:attrName>
                                        </p:attrNameLst>
                                      </p:cBhvr>
                                      <p:to>
                                        <p:strVal val="visible"/>
                                      </p:to>
                                    </p:set>
                                    <p:anim calcmode="lin" valueType="num">
                                      <p:cBhvr>
                                        <p:cTn id="7" dur="500" fill="hold"/>
                                        <p:tgtEl>
                                          <p:spTgt spid="548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486">
                                            <p:txEl>
                                              <p:pRg st="0" end="0"/>
                                            </p:txEl>
                                          </p:spTgt>
                                        </p:tgtEl>
                                        <p:attrNameLst>
                                          <p:attrName>ppt_h</p:attrName>
                                        </p:attrNameLst>
                                      </p:cBhvr>
                                      <p:tavLst>
                                        <p:tav tm="0">
                                          <p:val>
                                            <p:fltVal val="0"/>
                                          </p:val>
                                        </p:tav>
                                        <p:tav tm="100000">
                                          <p:val>
                                            <p:strVal val="#ppt_h"/>
                                          </p:val>
                                        </p:tav>
                                      </p:tavLst>
                                    </p:anim>
                                  </p:childTnLst>
                                </p:cTn>
                              </p:par>
                              <p:par>
                                <p:cTn id="9" presetID="53" presetClass="entr" presetSubtype="16" fill="hold" grpId="2" nodeType="withEffect">
                                  <p:stCondLst>
                                    <p:cond delay="0"/>
                                  </p:stCondLst>
                                  <p:childTnLst>
                                    <p:set>
                                      <p:cBhvr>
                                        <p:cTn id="10" dur="1" fill="hold">
                                          <p:stCondLst>
                                            <p:cond delay="0"/>
                                          </p:stCondLst>
                                        </p:cTn>
                                        <p:tgtEl>
                                          <p:spTgt spid="5487">
                                            <p:bg/>
                                          </p:spTgt>
                                        </p:tgtEl>
                                        <p:attrNameLst>
                                          <p:attrName>style.visibility</p:attrName>
                                        </p:attrNameLst>
                                      </p:cBhvr>
                                      <p:to>
                                        <p:strVal val="visible"/>
                                      </p:to>
                                    </p:set>
                                    <p:anim calcmode="lin" valueType="num">
                                      <p:cBhvr>
                                        <p:cTn id="11" dur="500" fill="hold"/>
                                        <p:tgtEl>
                                          <p:spTgt spid="5487">
                                            <p:bg/>
                                          </p:spTgt>
                                        </p:tgtEl>
                                        <p:attrNameLst>
                                          <p:attrName>ppt_w</p:attrName>
                                        </p:attrNameLst>
                                      </p:cBhvr>
                                      <p:tavLst>
                                        <p:tav tm="0">
                                          <p:val>
                                            <p:fltVal val="0"/>
                                          </p:val>
                                        </p:tav>
                                        <p:tav tm="100000">
                                          <p:val>
                                            <p:strVal val="#ppt_w"/>
                                          </p:val>
                                        </p:tav>
                                      </p:tavLst>
                                    </p:anim>
                                    <p:anim calcmode="lin" valueType="num">
                                      <p:cBhvr>
                                        <p:cTn id="12" dur="500" fill="hold"/>
                                        <p:tgtEl>
                                          <p:spTgt spid="5487">
                                            <p:bg/>
                                          </p:spTgt>
                                        </p:tgtEl>
                                        <p:attrNameLst>
                                          <p:attrName>ppt_h</p:attrName>
                                        </p:attrNameLst>
                                      </p:cBhvr>
                                      <p:tavLst>
                                        <p:tav tm="0">
                                          <p:val>
                                            <p:fltVal val="0"/>
                                          </p:val>
                                        </p:tav>
                                        <p:tav tm="100000">
                                          <p:val>
                                            <p:strVal val="#ppt_h"/>
                                          </p:val>
                                        </p:tav>
                                      </p:tavLst>
                                    </p:anim>
                                    <p:animEffect transition="in" filter="fade">
                                      <p:cBhvr>
                                        <p:cTn id="13" dur="500"/>
                                        <p:tgtEl>
                                          <p:spTgt spid="5487">
                                            <p:bg/>
                                          </p:spTgt>
                                        </p:tgtEl>
                                      </p:cBhvr>
                                    </p:animEffect>
                                  </p:childTnLst>
                                </p:cTn>
                              </p:par>
                            </p:childTnLst>
                          </p:cTn>
                        </p:par>
                        <p:par>
                          <p:cTn id="14" fill="hold">
                            <p:stCondLst>
                              <p:cond delay="500"/>
                            </p:stCondLst>
                            <p:childTnLst>
                              <p:par>
                                <p:cTn id="15" presetID="53" presetClass="entr" presetSubtype="16" fill="hold" grpId="2" nodeType="afterEffect">
                                  <p:stCondLst>
                                    <p:cond delay="0"/>
                                  </p:stCondLst>
                                  <p:childTnLst>
                                    <p:set>
                                      <p:cBhvr>
                                        <p:cTn id="16" dur="1" fill="hold">
                                          <p:stCondLst>
                                            <p:cond delay="0"/>
                                          </p:stCondLst>
                                        </p:cTn>
                                        <p:tgtEl>
                                          <p:spTgt spid="5487">
                                            <p:txEl>
                                              <p:pRg st="0" end="0"/>
                                            </p:txEl>
                                          </p:spTgt>
                                        </p:tgtEl>
                                        <p:attrNameLst>
                                          <p:attrName>style.visibility</p:attrName>
                                        </p:attrNameLst>
                                      </p:cBhvr>
                                      <p:to>
                                        <p:strVal val="visible"/>
                                      </p:to>
                                    </p:set>
                                    <p:anim calcmode="lin" valueType="num">
                                      <p:cBhvr>
                                        <p:cTn id="17" dur="500" fill="hold"/>
                                        <p:tgtEl>
                                          <p:spTgt spid="5487">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487">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5487">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1" nodeType="clickEffect">
                                  <p:stCondLst>
                                    <p:cond delay="0"/>
                                  </p:stCondLst>
                                  <p:iterate>
                                    <p:tmAbs val="0"/>
                                  </p:iterate>
                                  <p:childTnLst>
                                    <p:set>
                                      <p:cBhvr>
                                        <p:cTn id="23" fill="hold"/>
                                        <p:tgtEl>
                                          <p:spTgt spid="5486">
                                            <p:txEl>
                                              <p:pRg st="1" end="1"/>
                                            </p:txEl>
                                          </p:spTgt>
                                        </p:tgtEl>
                                        <p:attrNameLst>
                                          <p:attrName>style.visibility</p:attrName>
                                        </p:attrNameLst>
                                      </p:cBhvr>
                                      <p:to>
                                        <p:strVal val="visible"/>
                                      </p:to>
                                    </p:set>
                                    <p:anim calcmode="lin" valueType="num">
                                      <p:cBhvr>
                                        <p:cTn id="24" dur="500" fill="hold"/>
                                        <p:tgtEl>
                                          <p:spTgt spid="5486">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5486">
                                            <p:txEl>
                                              <p:pRg st="1" end="1"/>
                                            </p:txEl>
                                          </p:spTgt>
                                        </p:tgtEl>
                                        <p:attrNameLst>
                                          <p:attrName>ppt_h</p:attrName>
                                        </p:attrNameLst>
                                      </p:cBhvr>
                                      <p:tavLst>
                                        <p:tav tm="0">
                                          <p:val>
                                            <p:fltVal val="0"/>
                                          </p:val>
                                        </p:tav>
                                        <p:tav tm="100000">
                                          <p:val>
                                            <p:strVal val="#ppt_h"/>
                                          </p:val>
                                        </p:tav>
                                      </p:tavLst>
                                    </p:anim>
                                  </p:childTnLst>
                                </p:cTn>
                              </p:par>
                              <p:par>
                                <p:cTn id="26" presetID="53" presetClass="entr" presetSubtype="16" fill="hold" grpId="2" nodeType="withEffect">
                                  <p:stCondLst>
                                    <p:cond delay="0"/>
                                  </p:stCondLst>
                                  <p:childTnLst>
                                    <p:set>
                                      <p:cBhvr>
                                        <p:cTn id="27" dur="1" fill="hold">
                                          <p:stCondLst>
                                            <p:cond delay="0"/>
                                          </p:stCondLst>
                                        </p:cTn>
                                        <p:tgtEl>
                                          <p:spTgt spid="5487">
                                            <p:txEl>
                                              <p:pRg st="1" end="1"/>
                                            </p:txEl>
                                          </p:spTgt>
                                        </p:tgtEl>
                                        <p:attrNameLst>
                                          <p:attrName>style.visibility</p:attrName>
                                        </p:attrNameLst>
                                      </p:cBhvr>
                                      <p:to>
                                        <p:strVal val="visible"/>
                                      </p:to>
                                    </p:set>
                                    <p:anim calcmode="lin" valueType="num">
                                      <p:cBhvr>
                                        <p:cTn id="28" dur="500" fill="hold"/>
                                        <p:tgtEl>
                                          <p:spTgt spid="5487">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5487">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548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3" presetClass="entr" presetSubtype="16" fill="hold" grpId="1" nodeType="clickEffect">
                                  <p:stCondLst>
                                    <p:cond delay="0"/>
                                  </p:stCondLst>
                                  <p:iterate>
                                    <p:tmAbs val="0"/>
                                  </p:iterate>
                                  <p:childTnLst>
                                    <p:set>
                                      <p:cBhvr>
                                        <p:cTn id="34" fill="hold"/>
                                        <p:tgtEl>
                                          <p:spTgt spid="5486">
                                            <p:txEl>
                                              <p:pRg st="2" end="2"/>
                                            </p:txEl>
                                          </p:spTgt>
                                        </p:tgtEl>
                                        <p:attrNameLst>
                                          <p:attrName>style.visibility</p:attrName>
                                        </p:attrNameLst>
                                      </p:cBhvr>
                                      <p:to>
                                        <p:strVal val="visible"/>
                                      </p:to>
                                    </p:set>
                                    <p:anim calcmode="lin" valueType="num">
                                      <p:cBhvr>
                                        <p:cTn id="35" dur="500" fill="hold"/>
                                        <p:tgtEl>
                                          <p:spTgt spid="5486">
                                            <p:txEl>
                                              <p:pRg st="2" end="2"/>
                                            </p:txEl>
                                          </p:spTgt>
                                        </p:tgtEl>
                                        <p:attrNameLst>
                                          <p:attrName>ppt_w</p:attrName>
                                        </p:attrNameLst>
                                      </p:cBhvr>
                                      <p:tavLst>
                                        <p:tav tm="0">
                                          <p:val>
                                            <p:fltVal val="0"/>
                                          </p:val>
                                        </p:tav>
                                        <p:tav tm="100000">
                                          <p:val>
                                            <p:strVal val="#ppt_w"/>
                                          </p:val>
                                        </p:tav>
                                      </p:tavLst>
                                    </p:anim>
                                    <p:anim calcmode="lin" valueType="num">
                                      <p:cBhvr>
                                        <p:cTn id="36" dur="500" fill="hold"/>
                                        <p:tgtEl>
                                          <p:spTgt spid="5486">
                                            <p:txEl>
                                              <p:pRg st="2" end="2"/>
                                            </p:txEl>
                                          </p:spTgt>
                                        </p:tgtEl>
                                        <p:attrNameLst>
                                          <p:attrName>ppt_h</p:attrName>
                                        </p:attrNameLst>
                                      </p:cBhvr>
                                      <p:tavLst>
                                        <p:tav tm="0">
                                          <p:val>
                                            <p:fltVal val="0"/>
                                          </p:val>
                                        </p:tav>
                                        <p:tav tm="100000">
                                          <p:val>
                                            <p:strVal val="#ppt_h"/>
                                          </p:val>
                                        </p:tav>
                                      </p:tavLst>
                                    </p:anim>
                                  </p:childTnLst>
                                </p:cTn>
                              </p:par>
                              <p:par>
                                <p:cTn id="37" presetID="53" presetClass="entr" presetSubtype="16" fill="hold" grpId="2" nodeType="withEffect">
                                  <p:stCondLst>
                                    <p:cond delay="0"/>
                                  </p:stCondLst>
                                  <p:childTnLst>
                                    <p:set>
                                      <p:cBhvr>
                                        <p:cTn id="38" dur="1" fill="hold">
                                          <p:stCondLst>
                                            <p:cond delay="0"/>
                                          </p:stCondLst>
                                        </p:cTn>
                                        <p:tgtEl>
                                          <p:spTgt spid="5487">
                                            <p:txEl>
                                              <p:pRg st="2" end="2"/>
                                            </p:txEl>
                                          </p:spTgt>
                                        </p:tgtEl>
                                        <p:attrNameLst>
                                          <p:attrName>style.visibility</p:attrName>
                                        </p:attrNameLst>
                                      </p:cBhvr>
                                      <p:to>
                                        <p:strVal val="visible"/>
                                      </p:to>
                                    </p:set>
                                    <p:anim calcmode="lin" valueType="num">
                                      <p:cBhvr>
                                        <p:cTn id="39" dur="500" fill="hold"/>
                                        <p:tgtEl>
                                          <p:spTgt spid="5487">
                                            <p:txEl>
                                              <p:pRg st="2" end="2"/>
                                            </p:txEl>
                                          </p:spTgt>
                                        </p:tgtEl>
                                        <p:attrNameLst>
                                          <p:attrName>ppt_w</p:attrName>
                                        </p:attrNameLst>
                                      </p:cBhvr>
                                      <p:tavLst>
                                        <p:tav tm="0">
                                          <p:val>
                                            <p:fltVal val="0"/>
                                          </p:val>
                                        </p:tav>
                                        <p:tav tm="100000">
                                          <p:val>
                                            <p:strVal val="#ppt_w"/>
                                          </p:val>
                                        </p:tav>
                                      </p:tavLst>
                                    </p:anim>
                                    <p:anim calcmode="lin" valueType="num">
                                      <p:cBhvr>
                                        <p:cTn id="40" dur="500" fill="hold"/>
                                        <p:tgtEl>
                                          <p:spTgt spid="5487">
                                            <p:txEl>
                                              <p:pRg st="2" end="2"/>
                                            </p:txEl>
                                          </p:spTgt>
                                        </p:tgtEl>
                                        <p:attrNameLst>
                                          <p:attrName>ppt_h</p:attrName>
                                        </p:attrNameLst>
                                      </p:cBhvr>
                                      <p:tavLst>
                                        <p:tav tm="0">
                                          <p:val>
                                            <p:fltVal val="0"/>
                                          </p:val>
                                        </p:tav>
                                        <p:tav tm="100000">
                                          <p:val>
                                            <p:strVal val="#ppt_h"/>
                                          </p:val>
                                        </p:tav>
                                      </p:tavLst>
                                    </p:anim>
                                    <p:animEffect transition="in" filter="fade">
                                      <p:cBhvr>
                                        <p:cTn id="41" dur="500"/>
                                        <p:tgtEl>
                                          <p:spTgt spid="5487">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3" presetClass="entr" presetSubtype="16" fill="hold" grpId="1" nodeType="clickEffect">
                                  <p:stCondLst>
                                    <p:cond delay="0"/>
                                  </p:stCondLst>
                                  <p:iterate>
                                    <p:tmAbs val="0"/>
                                  </p:iterate>
                                  <p:childTnLst>
                                    <p:set>
                                      <p:cBhvr>
                                        <p:cTn id="45" fill="hold"/>
                                        <p:tgtEl>
                                          <p:spTgt spid="5486">
                                            <p:txEl>
                                              <p:pRg st="3" end="3"/>
                                            </p:txEl>
                                          </p:spTgt>
                                        </p:tgtEl>
                                        <p:attrNameLst>
                                          <p:attrName>style.visibility</p:attrName>
                                        </p:attrNameLst>
                                      </p:cBhvr>
                                      <p:to>
                                        <p:strVal val="visible"/>
                                      </p:to>
                                    </p:set>
                                    <p:anim calcmode="lin" valueType="num">
                                      <p:cBhvr>
                                        <p:cTn id="46" dur="500" fill="hold"/>
                                        <p:tgtEl>
                                          <p:spTgt spid="5486">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5486">
                                            <p:txEl>
                                              <p:pRg st="3" end="3"/>
                                            </p:txEl>
                                          </p:spTgt>
                                        </p:tgtEl>
                                        <p:attrNameLst>
                                          <p:attrName>ppt_h</p:attrName>
                                        </p:attrNameLst>
                                      </p:cBhvr>
                                      <p:tavLst>
                                        <p:tav tm="0">
                                          <p:val>
                                            <p:fltVal val="0"/>
                                          </p:val>
                                        </p:tav>
                                        <p:tav tm="100000">
                                          <p:val>
                                            <p:strVal val="#ppt_h"/>
                                          </p:val>
                                        </p:tav>
                                      </p:tavLst>
                                    </p:anim>
                                  </p:childTnLst>
                                </p:cTn>
                              </p:par>
                              <p:par>
                                <p:cTn id="48" presetID="53" presetClass="entr" presetSubtype="16" fill="hold" grpId="2" nodeType="withEffect">
                                  <p:stCondLst>
                                    <p:cond delay="0"/>
                                  </p:stCondLst>
                                  <p:childTnLst>
                                    <p:set>
                                      <p:cBhvr>
                                        <p:cTn id="49" dur="1" fill="hold">
                                          <p:stCondLst>
                                            <p:cond delay="0"/>
                                          </p:stCondLst>
                                        </p:cTn>
                                        <p:tgtEl>
                                          <p:spTgt spid="5487">
                                            <p:txEl>
                                              <p:pRg st="3" end="3"/>
                                            </p:txEl>
                                          </p:spTgt>
                                        </p:tgtEl>
                                        <p:attrNameLst>
                                          <p:attrName>style.visibility</p:attrName>
                                        </p:attrNameLst>
                                      </p:cBhvr>
                                      <p:to>
                                        <p:strVal val="visible"/>
                                      </p:to>
                                    </p:set>
                                    <p:anim calcmode="lin" valueType="num">
                                      <p:cBhvr>
                                        <p:cTn id="50" dur="500" fill="hold"/>
                                        <p:tgtEl>
                                          <p:spTgt spid="5487">
                                            <p:txEl>
                                              <p:pRg st="3" end="3"/>
                                            </p:txEl>
                                          </p:spTgt>
                                        </p:tgtEl>
                                        <p:attrNameLst>
                                          <p:attrName>ppt_w</p:attrName>
                                        </p:attrNameLst>
                                      </p:cBhvr>
                                      <p:tavLst>
                                        <p:tav tm="0">
                                          <p:val>
                                            <p:fltVal val="0"/>
                                          </p:val>
                                        </p:tav>
                                        <p:tav tm="100000">
                                          <p:val>
                                            <p:strVal val="#ppt_w"/>
                                          </p:val>
                                        </p:tav>
                                      </p:tavLst>
                                    </p:anim>
                                    <p:anim calcmode="lin" valueType="num">
                                      <p:cBhvr>
                                        <p:cTn id="51" dur="500" fill="hold"/>
                                        <p:tgtEl>
                                          <p:spTgt spid="5487">
                                            <p:txEl>
                                              <p:pRg st="3" end="3"/>
                                            </p:txEl>
                                          </p:spTgt>
                                        </p:tgtEl>
                                        <p:attrNameLst>
                                          <p:attrName>ppt_h</p:attrName>
                                        </p:attrNameLst>
                                      </p:cBhvr>
                                      <p:tavLst>
                                        <p:tav tm="0">
                                          <p:val>
                                            <p:fltVal val="0"/>
                                          </p:val>
                                        </p:tav>
                                        <p:tav tm="100000">
                                          <p:val>
                                            <p:strVal val="#ppt_h"/>
                                          </p:val>
                                        </p:tav>
                                      </p:tavLst>
                                    </p:anim>
                                    <p:animEffect transition="in" filter="fade">
                                      <p:cBhvr>
                                        <p:cTn id="52" dur="500"/>
                                        <p:tgtEl>
                                          <p:spTgt spid="54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86" grpId="1" uiExpand="1" build="p" advAuto="0"/>
      <p:bldP spid="5487" grpId="2" uiExpand="1" build="p" bldLvl="5" animBg="1" advAuto="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9" name="Rectangle 2"/>
          <p:cNvSpPr txBox="1">
            <a:spLocks noGrp="1"/>
          </p:cNvSpPr>
          <p:nvPr>
            <p:ph type="title"/>
          </p:nvPr>
        </p:nvSpPr>
        <p:spPr>
          <a:xfrm>
            <a:off x="1676400" y="152400"/>
            <a:ext cx="8763000" cy="762000"/>
          </a:xfrm>
          <a:prstGeom prst="rect">
            <a:avLst/>
          </a:prstGeom>
        </p:spPr>
        <p:txBody>
          <a:bodyPr/>
          <a:lstStyle/>
          <a:p>
            <a:r>
              <a:t>Mt. Carmel</a:t>
            </a:r>
          </a:p>
        </p:txBody>
      </p:sp>
      <p:pic>
        <p:nvPicPr>
          <p:cNvPr id="5490" name="Picture 7" descr="Picture 7"/>
          <p:cNvPicPr>
            <a:picLocks noChangeAspect="1"/>
          </p:cNvPicPr>
          <p:nvPr/>
        </p:nvPicPr>
        <p:blipFill>
          <a:blip r:embed="rId2"/>
          <a:stretch>
            <a:fillRect/>
          </a:stretch>
        </p:blipFill>
        <p:spPr>
          <a:xfrm>
            <a:off x="1524000" y="914400"/>
            <a:ext cx="3292476" cy="5943600"/>
          </a:xfrm>
          <a:prstGeom prst="rect">
            <a:avLst/>
          </a:prstGeom>
          <a:ln w="12700">
            <a:miter lim="400000"/>
          </a:ln>
        </p:spPr>
      </p:pic>
      <p:sp>
        <p:nvSpPr>
          <p:cNvPr id="5491" name="Text Box 8"/>
          <p:cNvSpPr txBox="1"/>
          <p:nvPr/>
        </p:nvSpPr>
        <p:spPr>
          <a:xfrm>
            <a:off x="1569719" y="1905000"/>
            <a:ext cx="2727962" cy="1932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spcBef>
                <a:spcPts val="1400"/>
              </a:spcBef>
              <a:defRPr sz="2400" b="1">
                <a:solidFill>
                  <a:srgbClr val="FFFF99"/>
                </a:solidFill>
                <a:latin typeface="Eras Demi ITC"/>
                <a:ea typeface="Eras Demi ITC"/>
                <a:cs typeface="Eras Demi ITC"/>
                <a:sym typeface="Eras Demi ITC"/>
              </a:defRPr>
            </a:lvl1pPr>
          </a:lstStyle>
          <a:p>
            <a:r>
              <a:t>Satellite photo of Israel (taken from the Challenger Space Shuttle, 1984)</a:t>
            </a:r>
          </a:p>
        </p:txBody>
      </p:sp>
      <p:sp>
        <p:nvSpPr>
          <p:cNvPr id="5492" name="Oval 9"/>
          <p:cNvSpPr/>
          <p:nvPr/>
        </p:nvSpPr>
        <p:spPr>
          <a:xfrm>
            <a:off x="2209800" y="3657600"/>
            <a:ext cx="228600" cy="228600"/>
          </a:xfrm>
          <a:prstGeom prst="ellipse">
            <a:avLst/>
          </a:prstGeom>
          <a:gradFill>
            <a:gsLst>
              <a:gs pos="0">
                <a:srgbClr val="B2B2B2">
                  <a:alpha val="0"/>
                </a:srgbClr>
              </a:gs>
              <a:gs pos="50000">
                <a:srgbClr val="B8B8B8">
                  <a:alpha val="0"/>
                </a:srgbClr>
              </a:gs>
              <a:gs pos="100000">
                <a:srgbClr val="B2B2B2">
                  <a:alpha val="0"/>
                </a:srgbClr>
              </a:gs>
            </a:gsLst>
            <a:lin ang="5400000"/>
          </a:gradFill>
          <a:ln w="38100">
            <a:solidFill>
              <a:srgbClr val="FF3300"/>
            </a:solidFill>
          </a:ln>
        </p:spPr>
        <p:txBody>
          <a:bodyPr lIns="45719" rIns="45719" anchor="ctr"/>
          <a:lstStyle/>
          <a:p>
            <a:pPr>
              <a:defRPr>
                <a:latin typeface="Arial Narrow"/>
                <a:ea typeface="Arial Narrow"/>
                <a:cs typeface="Arial Narrow"/>
                <a:sym typeface="Arial Narrow"/>
              </a:defRPr>
            </a:pPr>
            <a:endParaRPr/>
          </a:p>
        </p:txBody>
      </p:sp>
      <p:sp>
        <p:nvSpPr>
          <p:cNvPr id="5493" name="Text Box 10"/>
          <p:cNvSpPr txBox="1"/>
          <p:nvPr/>
        </p:nvSpPr>
        <p:spPr>
          <a:xfrm>
            <a:off x="1722120" y="4191000"/>
            <a:ext cx="1584961" cy="2301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defRPr sz="2400" b="1">
                <a:solidFill>
                  <a:srgbClr val="FFFF99"/>
                </a:solidFill>
                <a:latin typeface="Eras Demi ITC"/>
                <a:ea typeface="Eras Demi ITC"/>
                <a:cs typeface="Eras Demi ITC"/>
                <a:sym typeface="Eras Demi ITC"/>
              </a:defRPr>
            </a:lvl1pPr>
          </a:lstStyle>
          <a:p>
            <a:r>
              <a:t>Mt. Carmel, on the border of Israel and Phoenicia</a:t>
            </a:r>
          </a:p>
        </p:txBody>
      </p:sp>
      <p:pic>
        <p:nvPicPr>
          <p:cNvPr id="5494" name="Picture 13" descr="Picture 13"/>
          <p:cNvPicPr>
            <a:picLocks noChangeAspect="1"/>
          </p:cNvPicPr>
          <p:nvPr/>
        </p:nvPicPr>
        <p:blipFill>
          <a:blip r:embed="rId3"/>
          <a:stretch>
            <a:fillRect/>
          </a:stretch>
        </p:blipFill>
        <p:spPr>
          <a:xfrm>
            <a:off x="4953000" y="0"/>
            <a:ext cx="4343400" cy="3257550"/>
          </a:xfrm>
          <a:prstGeom prst="rect">
            <a:avLst/>
          </a:prstGeom>
          <a:ln w="12700">
            <a:miter lim="400000"/>
          </a:ln>
        </p:spPr>
      </p:pic>
      <p:pic>
        <p:nvPicPr>
          <p:cNvPr id="5495" name="Picture 15" descr="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172200" y="3822700"/>
            <a:ext cx="4495800" cy="3035300"/>
          </a:xfrm>
          <a:prstGeom prst="rect">
            <a:avLst/>
          </a:prstGeom>
          <a:ln w="12700">
            <a:miter lim="400000"/>
          </a:ln>
        </p:spPr>
      </p:pic>
      <p:sp>
        <p:nvSpPr>
          <p:cNvPr id="5496" name="Text Box 16"/>
          <p:cNvSpPr txBox="1"/>
          <p:nvPr/>
        </p:nvSpPr>
        <p:spPr>
          <a:xfrm>
            <a:off x="9342119" y="228600"/>
            <a:ext cx="1280161" cy="1805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defRPr sz="2400" b="1">
                <a:latin typeface="Arial Narrow"/>
                <a:ea typeface="Arial Narrow"/>
                <a:cs typeface="Arial Narrow"/>
                <a:sym typeface="Arial Narrow"/>
              </a:defRPr>
            </a:lvl1pPr>
          </a:lstStyle>
          <a:p>
            <a:r>
              <a:t>Southern end of Mt. Carmel (facing north).</a:t>
            </a:r>
          </a:p>
        </p:txBody>
      </p:sp>
      <p:sp>
        <p:nvSpPr>
          <p:cNvPr id="5497" name="Text Box 17"/>
          <p:cNvSpPr txBox="1"/>
          <p:nvPr/>
        </p:nvSpPr>
        <p:spPr>
          <a:xfrm>
            <a:off x="4922520" y="3352800"/>
            <a:ext cx="5547360" cy="4343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spcBef>
                <a:spcPts val="1400"/>
              </a:spcBef>
              <a:defRPr sz="2400" b="1">
                <a:latin typeface="Arial Narrow"/>
                <a:ea typeface="Arial Narrow"/>
                <a:cs typeface="Arial Narrow"/>
                <a:sym typeface="Arial Narrow"/>
              </a:defRPr>
            </a:lvl1pPr>
          </a:lstStyle>
          <a:p>
            <a:r>
              <a:t>Approximate site of Elijah’s contest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5494"/>
                                        </p:tgtEl>
                                        <p:attrNameLst>
                                          <p:attrName>style.visibility</p:attrName>
                                        </p:attrNameLst>
                                      </p:cBhvr>
                                      <p:to>
                                        <p:strVal val="visible"/>
                                      </p:to>
                                    </p:set>
                                    <p:animEffect transition="in" filter="fade">
                                      <p:cBhvr>
                                        <p:cTn id="7" dur="500"/>
                                        <p:tgtEl>
                                          <p:spTgt spid="5494"/>
                                        </p:tgtEl>
                                      </p:cBhvr>
                                    </p:animEffect>
                                  </p:childTnLst>
                                </p:cTn>
                              </p:par>
                              <p:par>
                                <p:cTn id="8" presetID="10" presetClass="entr" fill="hold" grpId="2" nodeType="withEffect">
                                  <p:stCondLst>
                                    <p:cond delay="0"/>
                                  </p:stCondLst>
                                  <p:iterate>
                                    <p:tmAbs val="0"/>
                                  </p:iterate>
                                  <p:childTnLst>
                                    <p:set>
                                      <p:cBhvr>
                                        <p:cTn id="9" fill="hold"/>
                                        <p:tgtEl>
                                          <p:spTgt spid="5496"/>
                                        </p:tgtEl>
                                        <p:attrNameLst>
                                          <p:attrName>style.visibility</p:attrName>
                                        </p:attrNameLst>
                                      </p:cBhvr>
                                      <p:to>
                                        <p:strVal val="visible"/>
                                      </p:to>
                                    </p:set>
                                    <p:animEffect transition="in" filter="fade">
                                      <p:cBhvr>
                                        <p:cTn id="10" dur="500"/>
                                        <p:tgtEl>
                                          <p:spTgt spid="549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3" nodeType="clickEffect">
                                  <p:stCondLst>
                                    <p:cond delay="0"/>
                                  </p:stCondLst>
                                  <p:iterate>
                                    <p:tmAbs val="0"/>
                                  </p:iterate>
                                  <p:childTnLst>
                                    <p:set>
                                      <p:cBhvr>
                                        <p:cTn id="14" fill="hold"/>
                                        <p:tgtEl>
                                          <p:spTgt spid="5495"/>
                                        </p:tgtEl>
                                        <p:attrNameLst>
                                          <p:attrName>style.visibility</p:attrName>
                                        </p:attrNameLst>
                                      </p:cBhvr>
                                      <p:to>
                                        <p:strVal val="visible"/>
                                      </p:to>
                                    </p:set>
                                    <p:animEffect transition="in" filter="fade">
                                      <p:cBhvr>
                                        <p:cTn id="15" dur="500"/>
                                        <p:tgtEl>
                                          <p:spTgt spid="5495"/>
                                        </p:tgtEl>
                                      </p:cBhvr>
                                    </p:animEffect>
                                  </p:childTnLst>
                                </p:cTn>
                              </p:par>
                              <p:par>
                                <p:cTn id="16" presetID="10" presetClass="entr" fill="hold" grpId="4" nodeType="withEffect">
                                  <p:stCondLst>
                                    <p:cond delay="0"/>
                                  </p:stCondLst>
                                  <p:iterate>
                                    <p:tmAbs val="0"/>
                                  </p:iterate>
                                  <p:childTnLst>
                                    <p:set>
                                      <p:cBhvr>
                                        <p:cTn id="17" fill="hold"/>
                                        <p:tgtEl>
                                          <p:spTgt spid="5497"/>
                                        </p:tgtEl>
                                        <p:attrNameLst>
                                          <p:attrName>style.visibility</p:attrName>
                                        </p:attrNameLst>
                                      </p:cBhvr>
                                      <p:to>
                                        <p:strVal val="visible"/>
                                      </p:to>
                                    </p:set>
                                    <p:animEffect transition="in" filter="fade">
                                      <p:cBhvr>
                                        <p:cTn id="18" dur="500"/>
                                        <p:tgtEl>
                                          <p:spTgt spid="54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4" grpId="1" animBg="1" advAuto="0"/>
      <p:bldP spid="5495" grpId="3" animBg="1" advAuto="0"/>
      <p:bldP spid="5496" grpId="2" animBg="1" advAuto="0"/>
      <p:bldP spid="5497" grpId="4" animBg="1" advAuto="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9" name="Rectangle 2"/>
          <p:cNvSpPr txBox="1">
            <a:spLocks noGrp="1"/>
          </p:cNvSpPr>
          <p:nvPr>
            <p:ph type="title"/>
          </p:nvPr>
        </p:nvSpPr>
        <p:spPr>
          <a:xfrm>
            <a:off x="1676400" y="152400"/>
            <a:ext cx="8763000" cy="762000"/>
          </a:xfrm>
          <a:prstGeom prst="rect">
            <a:avLst/>
          </a:prstGeom>
        </p:spPr>
        <p:txBody>
          <a:bodyPr/>
          <a:lstStyle/>
          <a:p>
            <a:r>
              <a:t>Mt. Carmelo</a:t>
            </a:r>
          </a:p>
        </p:txBody>
      </p:sp>
      <p:pic>
        <p:nvPicPr>
          <p:cNvPr id="5500" name="Picture 7" descr="Picture 7"/>
          <p:cNvPicPr>
            <a:picLocks noChangeAspect="1"/>
          </p:cNvPicPr>
          <p:nvPr/>
        </p:nvPicPr>
        <p:blipFill>
          <a:blip r:embed="rId2"/>
          <a:stretch>
            <a:fillRect/>
          </a:stretch>
        </p:blipFill>
        <p:spPr>
          <a:xfrm>
            <a:off x="1524000" y="914400"/>
            <a:ext cx="3292476" cy="5943600"/>
          </a:xfrm>
          <a:prstGeom prst="rect">
            <a:avLst/>
          </a:prstGeom>
          <a:ln w="12700">
            <a:miter lim="400000"/>
          </a:ln>
        </p:spPr>
      </p:pic>
      <p:sp>
        <p:nvSpPr>
          <p:cNvPr id="5501" name="Text Box 8"/>
          <p:cNvSpPr txBox="1"/>
          <p:nvPr/>
        </p:nvSpPr>
        <p:spPr>
          <a:xfrm>
            <a:off x="2044173" y="1214886"/>
            <a:ext cx="2727961" cy="2301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spcBef>
                <a:spcPts val="1400"/>
              </a:spcBef>
              <a:defRPr sz="2400" b="1">
                <a:solidFill>
                  <a:srgbClr val="FFFF99"/>
                </a:solidFill>
                <a:latin typeface="Eras Demi ITC"/>
                <a:ea typeface="Eras Demi ITC"/>
                <a:cs typeface="Eras Demi ITC"/>
                <a:sym typeface="Eras Demi ITC"/>
              </a:defRPr>
            </a:lvl1pPr>
          </a:lstStyle>
          <a:p>
            <a:r>
              <a:t>Foto satelital de Israel (tomada desde el transbordador espacial Challenger, 1984)</a:t>
            </a:r>
          </a:p>
        </p:txBody>
      </p:sp>
      <p:sp>
        <p:nvSpPr>
          <p:cNvPr id="5502" name="Oval 9"/>
          <p:cNvSpPr/>
          <p:nvPr/>
        </p:nvSpPr>
        <p:spPr>
          <a:xfrm>
            <a:off x="2209800" y="3657600"/>
            <a:ext cx="228600" cy="228600"/>
          </a:xfrm>
          <a:prstGeom prst="ellipse">
            <a:avLst/>
          </a:prstGeom>
          <a:gradFill>
            <a:gsLst>
              <a:gs pos="0">
                <a:srgbClr val="B2B2B2">
                  <a:alpha val="0"/>
                </a:srgbClr>
              </a:gs>
              <a:gs pos="50000">
                <a:srgbClr val="B8B8B8">
                  <a:alpha val="0"/>
                </a:srgbClr>
              </a:gs>
              <a:gs pos="100000">
                <a:srgbClr val="B2B2B2">
                  <a:alpha val="0"/>
                </a:srgbClr>
              </a:gs>
            </a:gsLst>
            <a:lin ang="5400000"/>
          </a:gradFill>
          <a:ln w="38100">
            <a:solidFill>
              <a:srgbClr val="FF3300"/>
            </a:solidFill>
          </a:ln>
        </p:spPr>
        <p:txBody>
          <a:bodyPr lIns="45719" rIns="45719" anchor="ctr"/>
          <a:lstStyle/>
          <a:p>
            <a:pPr>
              <a:defRPr>
                <a:latin typeface="Arial Narrow"/>
                <a:ea typeface="Arial Narrow"/>
                <a:cs typeface="Arial Narrow"/>
                <a:sym typeface="Arial Narrow"/>
              </a:defRPr>
            </a:pPr>
            <a:endParaRPr/>
          </a:p>
        </p:txBody>
      </p:sp>
      <p:sp>
        <p:nvSpPr>
          <p:cNvPr id="5503" name="Text Box 10"/>
          <p:cNvSpPr txBox="1"/>
          <p:nvPr/>
        </p:nvSpPr>
        <p:spPr>
          <a:xfrm>
            <a:off x="1722120" y="4191000"/>
            <a:ext cx="1584961" cy="2301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defRPr sz="2400" b="1">
                <a:solidFill>
                  <a:srgbClr val="FFFF99"/>
                </a:solidFill>
                <a:latin typeface="Eras Demi ITC"/>
                <a:ea typeface="Eras Demi ITC"/>
                <a:cs typeface="Eras Demi ITC"/>
                <a:sym typeface="Eras Demi ITC"/>
              </a:defRPr>
            </a:lvl1pPr>
          </a:lstStyle>
          <a:p>
            <a:r>
              <a:t>Monte Carmelo, en la frontera de Israel y Fenicia</a:t>
            </a:r>
          </a:p>
        </p:txBody>
      </p:sp>
      <p:pic>
        <p:nvPicPr>
          <p:cNvPr id="5504" name="Picture 13" descr="Picture 13"/>
          <p:cNvPicPr>
            <a:picLocks noChangeAspect="1"/>
          </p:cNvPicPr>
          <p:nvPr/>
        </p:nvPicPr>
        <p:blipFill>
          <a:blip r:embed="rId3"/>
          <a:stretch>
            <a:fillRect/>
          </a:stretch>
        </p:blipFill>
        <p:spPr>
          <a:xfrm>
            <a:off x="4953000" y="0"/>
            <a:ext cx="4343400" cy="3257550"/>
          </a:xfrm>
          <a:prstGeom prst="rect">
            <a:avLst/>
          </a:prstGeom>
          <a:ln w="12700">
            <a:miter lim="400000"/>
          </a:ln>
        </p:spPr>
      </p:pic>
      <p:pic>
        <p:nvPicPr>
          <p:cNvPr id="5505" name="Picture 15" descr="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172200" y="3822700"/>
            <a:ext cx="4495800" cy="3035300"/>
          </a:xfrm>
          <a:prstGeom prst="rect">
            <a:avLst/>
          </a:prstGeom>
          <a:ln w="12700">
            <a:miter lim="400000"/>
          </a:ln>
        </p:spPr>
      </p:pic>
      <p:sp>
        <p:nvSpPr>
          <p:cNvPr id="5506" name="Text Box 16"/>
          <p:cNvSpPr txBox="1"/>
          <p:nvPr/>
        </p:nvSpPr>
        <p:spPr>
          <a:xfrm>
            <a:off x="9342119" y="228599"/>
            <a:ext cx="1280161" cy="2148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defRPr sz="2400" b="1">
                <a:latin typeface="Arial Narrow"/>
                <a:ea typeface="Arial Narrow"/>
                <a:cs typeface="Arial Narrow"/>
                <a:sym typeface="Arial Narrow"/>
              </a:defRPr>
            </a:lvl1pPr>
          </a:lstStyle>
          <a:p>
            <a:r>
              <a:t>Extremo sur del Monte Carmelo (mirando al norte).</a:t>
            </a:r>
          </a:p>
        </p:txBody>
      </p:sp>
      <p:sp>
        <p:nvSpPr>
          <p:cNvPr id="5507" name="Text Box 17"/>
          <p:cNvSpPr txBox="1"/>
          <p:nvPr/>
        </p:nvSpPr>
        <p:spPr>
          <a:xfrm>
            <a:off x="4922520" y="3352800"/>
            <a:ext cx="5547360" cy="4343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spcBef>
                <a:spcPts val="1400"/>
              </a:spcBef>
              <a:defRPr sz="2400" b="1">
                <a:latin typeface="Arial Narrow"/>
                <a:ea typeface="Arial Narrow"/>
                <a:cs typeface="Arial Narrow"/>
                <a:sym typeface="Arial Narrow"/>
              </a:defRPr>
            </a:lvl1pPr>
          </a:lstStyle>
          <a:p>
            <a:r>
              <a:t>Sitio aproximado de la contienda de Elías</a:t>
            </a:r>
          </a:p>
        </p:txBody>
      </p:sp>
    </p:spTree>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 name="Rectangle 2"/>
          <p:cNvSpPr txBox="1">
            <a:spLocks noGrp="1"/>
          </p:cNvSpPr>
          <p:nvPr>
            <p:ph type="title"/>
          </p:nvPr>
        </p:nvSpPr>
        <p:spPr>
          <a:xfrm>
            <a:off x="433136" y="508957"/>
            <a:ext cx="11373854" cy="1143001"/>
          </a:xfrm>
          <a:prstGeom prst="rect">
            <a:avLst/>
          </a:prstGeom>
        </p:spPr>
        <p:txBody>
          <a:bodyPr/>
          <a:lstStyle/>
          <a:p>
            <a:pPr>
              <a:defRPr sz="3400"/>
            </a:pPr>
            <a:r>
              <a:rPr dirty="0"/>
              <a:t>“How long will you hobble on two crutches?” (1 Kg. 18:20-21)</a:t>
            </a:r>
            <a:br>
              <a:rPr dirty="0"/>
            </a:br>
            <a:r>
              <a:rPr sz="2900" dirty="0">
                <a:solidFill>
                  <a:srgbClr val="002060"/>
                </a:solidFill>
              </a:rPr>
              <a:t>“¿Hasta </a:t>
            </a:r>
            <a:r>
              <a:rPr sz="2900" dirty="0" err="1">
                <a:solidFill>
                  <a:srgbClr val="002060"/>
                </a:solidFill>
              </a:rPr>
              <a:t>cuándo</a:t>
            </a:r>
            <a:r>
              <a:rPr sz="2900" dirty="0">
                <a:solidFill>
                  <a:srgbClr val="002060"/>
                </a:solidFill>
              </a:rPr>
              <a:t> </a:t>
            </a:r>
            <a:r>
              <a:rPr sz="2900" dirty="0" err="1">
                <a:solidFill>
                  <a:srgbClr val="002060"/>
                </a:solidFill>
              </a:rPr>
              <a:t>podrás</a:t>
            </a:r>
            <a:r>
              <a:rPr sz="2900" dirty="0">
                <a:solidFill>
                  <a:srgbClr val="002060"/>
                </a:solidFill>
              </a:rPr>
              <a:t> </a:t>
            </a:r>
            <a:r>
              <a:rPr sz="2900" dirty="0" err="1">
                <a:solidFill>
                  <a:srgbClr val="002060"/>
                </a:solidFill>
              </a:rPr>
              <a:t>andar</a:t>
            </a:r>
            <a:r>
              <a:rPr sz="2900" dirty="0">
                <a:solidFill>
                  <a:srgbClr val="002060"/>
                </a:solidFill>
              </a:rPr>
              <a:t> </a:t>
            </a:r>
            <a:r>
              <a:rPr sz="2900" dirty="0" err="1">
                <a:solidFill>
                  <a:srgbClr val="002060"/>
                </a:solidFill>
              </a:rPr>
              <a:t>cojeando</a:t>
            </a:r>
            <a:r>
              <a:rPr sz="2900" dirty="0">
                <a:solidFill>
                  <a:srgbClr val="002060"/>
                </a:solidFill>
              </a:rPr>
              <a:t> con dos muletas?” (1 Re. 18:20-21)</a:t>
            </a:r>
          </a:p>
        </p:txBody>
      </p:sp>
      <p:sp>
        <p:nvSpPr>
          <p:cNvPr id="5510" name="Rectangle 3"/>
          <p:cNvSpPr txBox="1">
            <a:spLocks noGrp="1"/>
          </p:cNvSpPr>
          <p:nvPr>
            <p:ph type="body" sz="half" idx="1"/>
          </p:nvPr>
        </p:nvSpPr>
        <p:spPr>
          <a:xfrm>
            <a:off x="770020" y="1838865"/>
            <a:ext cx="10988844" cy="2053088"/>
          </a:xfrm>
          <a:prstGeom prst="rect">
            <a:avLst/>
          </a:prstGeom>
        </p:spPr>
        <p:txBody>
          <a:bodyPr/>
          <a:lstStyle/>
          <a:p>
            <a:pPr>
              <a:spcBef>
                <a:spcPts val="600"/>
              </a:spcBef>
              <a:buSzTx/>
              <a:buFont typeface="Wingdings"/>
              <a:buNone/>
              <a:defRPr sz="2800" b="1"/>
            </a:pPr>
            <a:r>
              <a:rPr dirty="0"/>
              <a:t>To invite the respective deities to light the altar fires was especially apt, since </a:t>
            </a:r>
            <a:r>
              <a:rPr dirty="0" err="1"/>
              <a:t>Ba’al</a:t>
            </a:r>
            <a:r>
              <a:rPr dirty="0"/>
              <a:t> was purported to be the god of lightning.</a:t>
            </a:r>
          </a:p>
          <a:p>
            <a:pPr>
              <a:spcBef>
                <a:spcPts val="500"/>
              </a:spcBef>
              <a:defRPr sz="2400" i="1"/>
            </a:pPr>
            <a:r>
              <a:rPr dirty="0"/>
              <a:t>The </a:t>
            </a:r>
            <a:r>
              <a:rPr dirty="0" err="1"/>
              <a:t>Ba’al</a:t>
            </a:r>
            <a:r>
              <a:rPr dirty="0"/>
              <a:t> devotees spent the day in orgiastic ritual, including self-mutilation.</a:t>
            </a:r>
          </a:p>
          <a:p>
            <a:pPr>
              <a:spcBef>
                <a:spcPts val="500"/>
              </a:spcBef>
              <a:defRPr sz="2400" i="1"/>
            </a:pPr>
            <a:r>
              <a:rPr dirty="0"/>
              <a:t>Despite their fanaticism, there was “no voice, no answerer, no attention</a:t>
            </a:r>
            <a:r>
              <a:rPr lang="en-US" dirty="0"/>
              <a:t>.</a:t>
            </a:r>
            <a:r>
              <a:rPr dirty="0"/>
              <a:t>”</a:t>
            </a:r>
          </a:p>
        </p:txBody>
      </p:sp>
      <p:sp>
        <p:nvSpPr>
          <p:cNvPr id="5511" name="Rectangle 3"/>
          <p:cNvSpPr txBox="1"/>
          <p:nvPr/>
        </p:nvSpPr>
        <p:spPr>
          <a:xfrm>
            <a:off x="809989" y="3874699"/>
            <a:ext cx="10897404" cy="26212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600"/>
              </a:spcBef>
              <a:defRPr sz="2800" b="1">
                <a:latin typeface="Times New Roman"/>
                <a:ea typeface="Times New Roman"/>
                <a:cs typeface="Times New Roman"/>
                <a:sym typeface="Times New Roman"/>
              </a:defRPr>
            </a:pPr>
            <a:r>
              <a:rPr dirty="0" err="1">
                <a:solidFill>
                  <a:srgbClr val="002060"/>
                </a:solidFill>
              </a:rPr>
              <a:t>Invitar</a:t>
            </a:r>
            <a:r>
              <a:rPr dirty="0">
                <a:solidFill>
                  <a:srgbClr val="002060"/>
                </a:solidFill>
              </a:rPr>
              <a:t> a las </a:t>
            </a:r>
            <a:r>
              <a:rPr dirty="0" err="1">
                <a:solidFill>
                  <a:srgbClr val="002060"/>
                </a:solidFill>
              </a:rPr>
              <a:t>respectivas</a:t>
            </a:r>
            <a:r>
              <a:rPr dirty="0">
                <a:solidFill>
                  <a:srgbClr val="002060"/>
                </a:solidFill>
              </a:rPr>
              <a:t> </a:t>
            </a:r>
            <a:r>
              <a:rPr dirty="0" err="1">
                <a:solidFill>
                  <a:srgbClr val="002060"/>
                </a:solidFill>
              </a:rPr>
              <a:t>deidades</a:t>
            </a:r>
            <a:r>
              <a:rPr dirty="0">
                <a:solidFill>
                  <a:srgbClr val="002060"/>
                </a:solidFill>
              </a:rPr>
              <a:t> a </a:t>
            </a:r>
            <a:r>
              <a:rPr dirty="0" err="1">
                <a:solidFill>
                  <a:srgbClr val="002060"/>
                </a:solidFill>
              </a:rPr>
              <a:t>encender</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fuegos</a:t>
            </a:r>
            <a:r>
              <a:rPr dirty="0">
                <a:solidFill>
                  <a:srgbClr val="002060"/>
                </a:solidFill>
              </a:rPr>
              <a:t> del altar era </a:t>
            </a:r>
            <a:r>
              <a:rPr dirty="0" err="1">
                <a:solidFill>
                  <a:srgbClr val="002060"/>
                </a:solidFill>
              </a:rPr>
              <a:t>especialmente</a:t>
            </a:r>
            <a:r>
              <a:rPr dirty="0">
                <a:solidFill>
                  <a:srgbClr val="002060"/>
                </a:solidFill>
              </a:rPr>
              <a:t> </a:t>
            </a:r>
            <a:r>
              <a:rPr dirty="0" err="1">
                <a:solidFill>
                  <a:srgbClr val="002060"/>
                </a:solidFill>
              </a:rPr>
              <a:t>apropiado</a:t>
            </a:r>
            <a:r>
              <a:rPr dirty="0">
                <a:solidFill>
                  <a:srgbClr val="002060"/>
                </a:solidFill>
              </a:rPr>
              <a:t>, </a:t>
            </a:r>
            <a:r>
              <a:rPr dirty="0" err="1">
                <a:solidFill>
                  <a:srgbClr val="002060"/>
                </a:solidFill>
              </a:rPr>
              <a:t>ya</a:t>
            </a:r>
            <a:r>
              <a:rPr dirty="0">
                <a:solidFill>
                  <a:srgbClr val="002060"/>
                </a:solidFill>
              </a:rPr>
              <a:t> que se </a:t>
            </a:r>
            <a:r>
              <a:rPr dirty="0" err="1">
                <a:solidFill>
                  <a:srgbClr val="002060"/>
                </a:solidFill>
              </a:rPr>
              <a:t>suponía</a:t>
            </a:r>
            <a:r>
              <a:rPr dirty="0">
                <a:solidFill>
                  <a:srgbClr val="002060"/>
                </a:solidFill>
              </a:rPr>
              <a:t> que </a:t>
            </a:r>
            <a:r>
              <a:rPr dirty="0" err="1">
                <a:solidFill>
                  <a:srgbClr val="002060"/>
                </a:solidFill>
              </a:rPr>
              <a:t>Ba'al</a:t>
            </a:r>
            <a:r>
              <a:rPr dirty="0">
                <a:solidFill>
                  <a:srgbClr val="002060"/>
                </a:solidFill>
              </a:rPr>
              <a:t> era </a:t>
            </a:r>
            <a:r>
              <a:rPr dirty="0" err="1">
                <a:solidFill>
                  <a:srgbClr val="002060"/>
                </a:solidFill>
              </a:rPr>
              <a:t>el</a:t>
            </a:r>
            <a:r>
              <a:rPr dirty="0">
                <a:solidFill>
                  <a:srgbClr val="002060"/>
                </a:solidFill>
              </a:rPr>
              <a:t> </a:t>
            </a:r>
            <a:r>
              <a:rPr dirty="0" err="1">
                <a:solidFill>
                  <a:srgbClr val="002060"/>
                </a:solidFill>
              </a:rPr>
              <a:t>dios</a:t>
            </a:r>
            <a:r>
              <a:rPr dirty="0">
                <a:solidFill>
                  <a:srgbClr val="002060"/>
                </a:solidFill>
              </a:rPr>
              <a:t> del </a:t>
            </a:r>
            <a:r>
              <a:rPr dirty="0" err="1">
                <a:solidFill>
                  <a:srgbClr val="002060"/>
                </a:solidFill>
              </a:rPr>
              <a:t>rayo</a:t>
            </a:r>
            <a:r>
              <a:rPr dirty="0">
                <a:solidFill>
                  <a:srgbClr val="002060"/>
                </a:solidFill>
              </a:rPr>
              <a:t>.</a:t>
            </a:r>
            <a:endParaRPr sz="3200" dirty="0">
              <a:solidFill>
                <a:srgbClr val="002060"/>
              </a:solidFill>
            </a:endParaRPr>
          </a:p>
          <a:p>
            <a:pPr marL="469900" indent="-469900">
              <a:spcBef>
                <a:spcPts val="500"/>
              </a:spcBef>
              <a:buClr>
                <a:srgbClr val="660000"/>
              </a:buClr>
              <a:buSzPct val="70000"/>
              <a:buChar char="□"/>
              <a:defRPr sz="2400" i="1">
                <a:latin typeface="Times New Roman"/>
                <a:ea typeface="Times New Roman"/>
                <a:cs typeface="Times New Roman"/>
                <a:sym typeface="Times New Roman"/>
              </a:defRPr>
            </a:pPr>
            <a:r>
              <a:rPr dirty="0">
                <a:solidFill>
                  <a:srgbClr val="002060"/>
                </a:solidFill>
              </a:rPr>
              <a:t>Los </a:t>
            </a:r>
            <a:r>
              <a:rPr dirty="0" err="1">
                <a:solidFill>
                  <a:srgbClr val="002060"/>
                </a:solidFill>
              </a:rPr>
              <a:t>devotos</a:t>
            </a:r>
            <a:r>
              <a:rPr dirty="0">
                <a:solidFill>
                  <a:srgbClr val="002060"/>
                </a:solidFill>
              </a:rPr>
              <a:t> de </a:t>
            </a:r>
            <a:r>
              <a:rPr dirty="0" err="1">
                <a:solidFill>
                  <a:srgbClr val="002060"/>
                </a:solidFill>
              </a:rPr>
              <a:t>Ba'al</a:t>
            </a:r>
            <a:r>
              <a:rPr dirty="0">
                <a:solidFill>
                  <a:srgbClr val="002060"/>
                </a:solidFill>
              </a:rPr>
              <a:t> </a:t>
            </a:r>
            <a:r>
              <a:rPr dirty="0" err="1">
                <a:solidFill>
                  <a:srgbClr val="002060"/>
                </a:solidFill>
              </a:rPr>
              <a:t>pasaron</a:t>
            </a:r>
            <a:r>
              <a:rPr dirty="0">
                <a:solidFill>
                  <a:srgbClr val="002060"/>
                </a:solidFill>
              </a:rPr>
              <a:t> </a:t>
            </a:r>
            <a:r>
              <a:rPr dirty="0" err="1">
                <a:solidFill>
                  <a:srgbClr val="002060"/>
                </a:solidFill>
              </a:rPr>
              <a:t>el</a:t>
            </a:r>
            <a:r>
              <a:rPr dirty="0">
                <a:solidFill>
                  <a:srgbClr val="002060"/>
                </a:solidFill>
              </a:rPr>
              <a:t> día </a:t>
            </a:r>
            <a:r>
              <a:rPr dirty="0" err="1">
                <a:solidFill>
                  <a:srgbClr val="002060"/>
                </a:solidFill>
              </a:rPr>
              <a:t>en</a:t>
            </a:r>
            <a:r>
              <a:rPr dirty="0">
                <a:solidFill>
                  <a:srgbClr val="002060"/>
                </a:solidFill>
              </a:rPr>
              <a:t> </a:t>
            </a:r>
            <a:r>
              <a:rPr dirty="0" err="1">
                <a:solidFill>
                  <a:srgbClr val="002060"/>
                </a:solidFill>
              </a:rPr>
              <a:t>rituales</a:t>
            </a:r>
            <a:r>
              <a:rPr dirty="0">
                <a:solidFill>
                  <a:srgbClr val="002060"/>
                </a:solidFill>
              </a:rPr>
              <a:t> </a:t>
            </a:r>
            <a:r>
              <a:rPr dirty="0" err="1">
                <a:solidFill>
                  <a:srgbClr val="002060"/>
                </a:solidFill>
              </a:rPr>
              <a:t>orgiásticos</a:t>
            </a:r>
            <a:r>
              <a:rPr dirty="0">
                <a:solidFill>
                  <a:srgbClr val="002060"/>
                </a:solidFill>
              </a:rPr>
              <a:t>, </a:t>
            </a:r>
            <a:r>
              <a:rPr dirty="0" err="1">
                <a:solidFill>
                  <a:srgbClr val="002060"/>
                </a:solidFill>
              </a:rPr>
              <a:t>incluida</a:t>
            </a:r>
            <a:r>
              <a:rPr dirty="0">
                <a:solidFill>
                  <a:srgbClr val="002060"/>
                </a:solidFill>
              </a:rPr>
              <a:t> la </a:t>
            </a:r>
            <a:r>
              <a:rPr dirty="0" err="1">
                <a:solidFill>
                  <a:srgbClr val="002060"/>
                </a:solidFill>
              </a:rPr>
              <a:t>automutilación</a:t>
            </a:r>
            <a:r>
              <a:rPr dirty="0">
                <a:solidFill>
                  <a:srgbClr val="002060"/>
                </a:solidFill>
              </a:rPr>
              <a:t>.</a:t>
            </a:r>
            <a:endParaRPr sz="3200" dirty="0">
              <a:solidFill>
                <a:srgbClr val="002060"/>
              </a:solidFill>
            </a:endParaRPr>
          </a:p>
          <a:p>
            <a:pPr marL="469900" indent="-469900">
              <a:spcBef>
                <a:spcPts val="500"/>
              </a:spcBef>
              <a:buClr>
                <a:srgbClr val="660000"/>
              </a:buClr>
              <a:buSzPct val="70000"/>
              <a:buChar char="□"/>
              <a:defRPr sz="2400" i="1">
                <a:latin typeface="Times New Roman"/>
                <a:ea typeface="Times New Roman"/>
                <a:cs typeface="Times New Roman"/>
                <a:sym typeface="Times New Roman"/>
              </a:defRPr>
            </a:pPr>
            <a:r>
              <a:rPr dirty="0">
                <a:solidFill>
                  <a:srgbClr val="002060"/>
                </a:solidFill>
              </a:rPr>
              <a:t>A </a:t>
            </a:r>
            <a:r>
              <a:rPr dirty="0" err="1">
                <a:solidFill>
                  <a:srgbClr val="002060"/>
                </a:solidFill>
              </a:rPr>
              <a:t>pesar</a:t>
            </a:r>
            <a:r>
              <a:rPr dirty="0">
                <a:solidFill>
                  <a:srgbClr val="002060"/>
                </a:solidFill>
              </a:rPr>
              <a:t> de </a:t>
            </a:r>
            <a:r>
              <a:rPr dirty="0" err="1">
                <a:solidFill>
                  <a:srgbClr val="002060"/>
                </a:solidFill>
              </a:rPr>
              <a:t>su</a:t>
            </a:r>
            <a:r>
              <a:rPr dirty="0">
                <a:solidFill>
                  <a:srgbClr val="002060"/>
                </a:solidFill>
              </a:rPr>
              <a:t> </a:t>
            </a:r>
            <a:r>
              <a:rPr dirty="0" err="1">
                <a:solidFill>
                  <a:srgbClr val="002060"/>
                </a:solidFill>
              </a:rPr>
              <a:t>fanatismo</a:t>
            </a:r>
            <a:r>
              <a:rPr dirty="0">
                <a:solidFill>
                  <a:srgbClr val="002060"/>
                </a:solidFill>
              </a:rPr>
              <a:t>, “no </a:t>
            </a:r>
            <a:r>
              <a:rPr dirty="0" err="1">
                <a:solidFill>
                  <a:srgbClr val="002060"/>
                </a:solidFill>
              </a:rPr>
              <a:t>hubo</a:t>
            </a:r>
            <a:r>
              <a:rPr dirty="0">
                <a:solidFill>
                  <a:srgbClr val="002060"/>
                </a:solidFill>
              </a:rPr>
              <a:t> </a:t>
            </a:r>
            <a:r>
              <a:rPr dirty="0" err="1">
                <a:solidFill>
                  <a:srgbClr val="002060"/>
                </a:solidFill>
              </a:rPr>
              <a:t>voz</a:t>
            </a:r>
            <a:r>
              <a:rPr dirty="0">
                <a:solidFill>
                  <a:srgbClr val="002060"/>
                </a:solidFill>
              </a:rPr>
              <a:t>, </a:t>
            </a:r>
            <a:r>
              <a:rPr dirty="0" err="1">
                <a:solidFill>
                  <a:srgbClr val="002060"/>
                </a:solidFill>
              </a:rPr>
              <a:t>ni</a:t>
            </a:r>
            <a:r>
              <a:rPr dirty="0">
                <a:solidFill>
                  <a:srgbClr val="002060"/>
                </a:solidFill>
              </a:rPr>
              <a:t> </a:t>
            </a:r>
            <a:r>
              <a:rPr dirty="0" err="1">
                <a:solidFill>
                  <a:srgbClr val="002060"/>
                </a:solidFill>
              </a:rPr>
              <a:t>respuesta</a:t>
            </a:r>
            <a:r>
              <a:rPr dirty="0">
                <a:solidFill>
                  <a:srgbClr val="002060"/>
                </a:solidFill>
              </a:rPr>
              <a:t>, </a:t>
            </a:r>
            <a:r>
              <a:rPr dirty="0" err="1">
                <a:solidFill>
                  <a:srgbClr val="002060"/>
                </a:solidFill>
              </a:rPr>
              <a:t>ni</a:t>
            </a:r>
            <a:r>
              <a:rPr dirty="0">
                <a:solidFill>
                  <a:srgbClr val="002060"/>
                </a:solidFill>
              </a:rPr>
              <a:t> </a:t>
            </a:r>
            <a:r>
              <a:rPr dirty="0" err="1">
                <a:solidFill>
                  <a:srgbClr val="002060"/>
                </a:solidFill>
              </a:rPr>
              <a:t>atención</a:t>
            </a:r>
            <a:r>
              <a:rPr lang="en-US" dirty="0">
                <a:solidFill>
                  <a:srgbClr val="002060"/>
                </a:solidFill>
              </a:rPr>
              <a:t>.</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510">
                                            <p:txEl>
                                              <p:pRg st="0" end="0"/>
                                            </p:txEl>
                                          </p:spTgt>
                                        </p:tgtEl>
                                        <p:attrNameLst>
                                          <p:attrName>style.visibility</p:attrName>
                                        </p:attrNameLst>
                                      </p:cBhvr>
                                      <p:to>
                                        <p:strVal val="visible"/>
                                      </p:to>
                                    </p:set>
                                    <p:anim calcmode="lin" valueType="num">
                                      <p:cBhvr>
                                        <p:cTn id="7" dur="500" fill="hold"/>
                                        <p:tgtEl>
                                          <p:spTgt spid="55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510">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511">
                                            <p:bg/>
                                          </p:spTgt>
                                        </p:tgtEl>
                                        <p:attrNameLst>
                                          <p:attrName>style.visibility</p:attrName>
                                        </p:attrNameLst>
                                      </p:cBhvr>
                                      <p:to>
                                        <p:strVal val="visible"/>
                                      </p:to>
                                    </p:set>
                                    <p:anim calcmode="lin" valueType="num">
                                      <p:cBhvr>
                                        <p:cTn id="11" dur="500" fill="hold"/>
                                        <p:tgtEl>
                                          <p:spTgt spid="5511">
                                            <p:bg/>
                                          </p:spTgt>
                                        </p:tgtEl>
                                        <p:attrNameLst>
                                          <p:attrName>ppt_w</p:attrName>
                                        </p:attrNameLst>
                                      </p:cBhvr>
                                      <p:tavLst>
                                        <p:tav tm="0">
                                          <p:val>
                                            <p:fltVal val="0"/>
                                          </p:val>
                                        </p:tav>
                                        <p:tav tm="100000">
                                          <p:val>
                                            <p:strVal val="#ppt_w"/>
                                          </p:val>
                                        </p:tav>
                                      </p:tavLst>
                                    </p:anim>
                                    <p:anim calcmode="lin" valueType="num">
                                      <p:cBhvr>
                                        <p:cTn id="12" dur="500" fill="hold"/>
                                        <p:tgtEl>
                                          <p:spTgt spid="5511">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511">
                                            <p:txEl>
                                              <p:pRg st="0" end="0"/>
                                            </p:txEl>
                                          </p:spTgt>
                                        </p:tgtEl>
                                        <p:attrNameLst>
                                          <p:attrName>style.visibility</p:attrName>
                                        </p:attrNameLst>
                                      </p:cBhvr>
                                      <p:to>
                                        <p:strVal val="visible"/>
                                      </p:to>
                                    </p:set>
                                    <p:anim calcmode="lin" valueType="num">
                                      <p:cBhvr>
                                        <p:cTn id="16" dur="500" fill="hold"/>
                                        <p:tgtEl>
                                          <p:spTgt spid="551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5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510">
                                            <p:txEl>
                                              <p:pRg st="1" end="1"/>
                                            </p:txEl>
                                          </p:spTgt>
                                        </p:tgtEl>
                                        <p:attrNameLst>
                                          <p:attrName>style.visibility</p:attrName>
                                        </p:attrNameLst>
                                      </p:cBhvr>
                                      <p:to>
                                        <p:strVal val="visible"/>
                                      </p:to>
                                    </p:set>
                                    <p:anim calcmode="lin" valueType="num">
                                      <p:cBhvr>
                                        <p:cTn id="22" dur="500" fill="hold"/>
                                        <p:tgtEl>
                                          <p:spTgt spid="5510">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510">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511">
                                            <p:txEl>
                                              <p:pRg st="1" end="1"/>
                                            </p:txEl>
                                          </p:spTgt>
                                        </p:tgtEl>
                                        <p:attrNameLst>
                                          <p:attrName>style.visibility</p:attrName>
                                        </p:attrNameLst>
                                      </p:cBhvr>
                                      <p:to>
                                        <p:strVal val="visible"/>
                                      </p:to>
                                    </p:set>
                                    <p:anim calcmode="lin" valueType="num">
                                      <p:cBhvr>
                                        <p:cTn id="26" dur="500" fill="hold"/>
                                        <p:tgtEl>
                                          <p:spTgt spid="5511">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51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510">
                                            <p:txEl>
                                              <p:pRg st="2" end="2"/>
                                            </p:txEl>
                                          </p:spTgt>
                                        </p:tgtEl>
                                        <p:attrNameLst>
                                          <p:attrName>style.visibility</p:attrName>
                                        </p:attrNameLst>
                                      </p:cBhvr>
                                      <p:to>
                                        <p:strVal val="visible"/>
                                      </p:to>
                                    </p:set>
                                    <p:anim calcmode="lin" valueType="num">
                                      <p:cBhvr>
                                        <p:cTn id="32" dur="500" fill="hold"/>
                                        <p:tgtEl>
                                          <p:spTgt spid="5510">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510">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511">
                                            <p:txEl>
                                              <p:pRg st="2" end="2"/>
                                            </p:txEl>
                                          </p:spTgt>
                                        </p:tgtEl>
                                        <p:attrNameLst>
                                          <p:attrName>style.visibility</p:attrName>
                                        </p:attrNameLst>
                                      </p:cBhvr>
                                      <p:to>
                                        <p:strVal val="visible"/>
                                      </p:to>
                                    </p:set>
                                    <p:anim calcmode="lin" valueType="num">
                                      <p:cBhvr>
                                        <p:cTn id="36" dur="500" fill="hold"/>
                                        <p:tgtEl>
                                          <p:spTgt spid="5511">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511">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0" grpId="1" uiExpand="1" build="p" advAuto="0"/>
      <p:bldP spid="5511" grpId="2" uiExpand="1" build="p" bldLvl="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8" name="Rectangle 2"/>
          <p:cNvSpPr txBox="1">
            <a:spLocks noGrp="1"/>
          </p:cNvSpPr>
          <p:nvPr>
            <p:ph type="title"/>
          </p:nvPr>
        </p:nvSpPr>
        <p:spPr>
          <a:xfrm>
            <a:off x="1567851" y="90366"/>
            <a:ext cx="9357988" cy="1001485"/>
          </a:xfrm>
          <a:prstGeom prst="rect">
            <a:avLst/>
          </a:prstGeom>
        </p:spPr>
        <p:txBody>
          <a:bodyPr/>
          <a:lstStyle/>
          <a:p>
            <a:pPr algn="ctr">
              <a:defRPr sz="3600">
                <a:solidFill>
                  <a:srgbClr val="FFFF66"/>
                </a:solidFill>
                <a:effectLst>
                  <a:outerShdw blurRad="38100" dist="38100" dir="2700000" rotWithShape="0">
                    <a:srgbClr val="000000"/>
                  </a:outerShdw>
                </a:effectLst>
                <a:latin typeface="Impact"/>
                <a:ea typeface="Impact"/>
                <a:cs typeface="Impact"/>
                <a:sym typeface="Impact"/>
              </a:defRPr>
            </a:pPr>
            <a:r>
              <a:rPr dirty="0">
                <a:solidFill>
                  <a:srgbClr val="FFC000"/>
                </a:solidFill>
              </a:rPr>
              <a:t>DEVELOPMENT OF LITERACY </a:t>
            </a:r>
            <a:r>
              <a:rPr sz="2800" dirty="0"/>
              <a:t>(Desarrollo del </a:t>
            </a:r>
            <a:r>
              <a:rPr sz="2800" dirty="0" err="1"/>
              <a:t>Alfabetismo</a:t>
            </a:r>
            <a:r>
              <a:rPr sz="2800" dirty="0"/>
              <a:t>)</a:t>
            </a:r>
          </a:p>
        </p:txBody>
      </p:sp>
      <p:sp>
        <p:nvSpPr>
          <p:cNvPr id="4769" name="Rectangle 3"/>
          <p:cNvSpPr txBox="1">
            <a:spLocks noGrp="1"/>
          </p:cNvSpPr>
          <p:nvPr>
            <p:ph type="body" sz="half" idx="1"/>
          </p:nvPr>
        </p:nvSpPr>
        <p:spPr>
          <a:xfrm>
            <a:off x="606490" y="915955"/>
            <a:ext cx="11280710" cy="2578809"/>
          </a:xfrm>
          <a:prstGeom prst="rect">
            <a:avLst/>
          </a:prstGeom>
        </p:spPr>
        <p:txBody>
          <a:bodyPr/>
          <a:lstStyle/>
          <a:p>
            <a:pPr>
              <a:lnSpc>
                <a:spcPct val="90000"/>
              </a:lnSpc>
              <a:buClr>
                <a:srgbClr val="00D2CD"/>
              </a:buClr>
              <a:defRPr b="1">
                <a:latin typeface="Franklin Gothic Medium"/>
                <a:ea typeface="Franklin Gothic Medium"/>
                <a:cs typeface="Franklin Gothic Medium"/>
                <a:sym typeface="Franklin Gothic Medium"/>
              </a:defRPr>
            </a:pPr>
            <a:r>
              <a:t>Writing is known from about 3200 BC.</a:t>
            </a:r>
          </a:p>
          <a:p>
            <a:pPr>
              <a:lnSpc>
                <a:spcPct val="90000"/>
              </a:lnSpc>
              <a:buClr>
                <a:srgbClr val="00D2CD"/>
              </a:buClr>
              <a:defRPr b="1">
                <a:latin typeface="Franklin Gothic Medium"/>
                <a:ea typeface="Franklin Gothic Medium"/>
                <a:cs typeface="Franklin Gothic Medium"/>
                <a:sym typeface="Franklin Gothic Medium"/>
              </a:defRPr>
            </a:pPr>
            <a:r>
              <a:t>Most early writing was the provenance of specialists  (scribes) supported by the state.</a:t>
            </a:r>
          </a:p>
          <a:p>
            <a:pPr>
              <a:lnSpc>
                <a:spcPct val="90000"/>
              </a:lnSpc>
              <a:buClr>
                <a:srgbClr val="00D2CD"/>
              </a:buClr>
              <a:defRPr b="1">
                <a:latin typeface="Franklin Gothic Medium"/>
                <a:ea typeface="Franklin Gothic Medium"/>
                <a:cs typeface="Franklin Gothic Medium"/>
                <a:sym typeface="Franklin Gothic Medium"/>
              </a:defRPr>
            </a:pPr>
            <a:r>
              <a:t>Public written documents were not for general reading but were displays of royal power and authority.</a:t>
            </a:r>
          </a:p>
          <a:p>
            <a:pPr>
              <a:lnSpc>
                <a:spcPct val="90000"/>
              </a:lnSpc>
              <a:buClr>
                <a:srgbClr val="00D2CD"/>
              </a:buClr>
              <a:defRPr b="1">
                <a:latin typeface="Franklin Gothic Medium"/>
                <a:ea typeface="Franklin Gothic Medium"/>
                <a:cs typeface="Franklin Gothic Medium"/>
                <a:sym typeface="Franklin Gothic Medium"/>
              </a:defRPr>
            </a:pPr>
            <a:r>
              <a:t>Israelite society was essentially an oral society.</a:t>
            </a:r>
          </a:p>
          <a:p>
            <a:pPr>
              <a:lnSpc>
                <a:spcPct val="90000"/>
              </a:lnSpc>
              <a:buClr>
                <a:srgbClr val="00D2CD"/>
              </a:buClr>
              <a:defRPr b="1">
                <a:latin typeface="Franklin Gothic Medium"/>
                <a:ea typeface="Franklin Gothic Medium"/>
                <a:cs typeface="Franklin Gothic Medium"/>
                <a:sym typeface="Franklin Gothic Medium"/>
              </a:defRPr>
            </a:pPr>
            <a:r>
              <a:t>In about the 12</a:t>
            </a:r>
            <a:r>
              <a:rPr baseline="30000"/>
              <a:t>th</a:t>
            </a:r>
            <a:r>
              <a:t> century BC, the Semitic alphabet was standardized to 22 consonants, written horizontally from right to left.</a:t>
            </a:r>
          </a:p>
        </p:txBody>
      </p:sp>
      <p:sp>
        <p:nvSpPr>
          <p:cNvPr id="4770" name="Rectangle 3"/>
          <p:cNvSpPr txBox="1"/>
          <p:nvPr/>
        </p:nvSpPr>
        <p:spPr>
          <a:xfrm>
            <a:off x="652210" y="3786502"/>
            <a:ext cx="11189270" cy="28244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defTabSz="457200">
              <a:lnSpc>
                <a:spcPct val="90000"/>
              </a:lnSpc>
              <a:spcBef>
                <a:spcPts val="1000"/>
              </a:spcBef>
              <a:buClr>
                <a:srgbClr val="00D2CD"/>
              </a:buClr>
              <a:buSzPct val="80000"/>
              <a:buChar char=""/>
              <a:defRPr sz="2000" b="1">
                <a:solidFill>
                  <a:srgbClr val="FFFFFF"/>
                </a:solidFill>
                <a:latin typeface="Franklin Gothic Medium"/>
                <a:ea typeface="Franklin Gothic Medium"/>
                <a:cs typeface="Franklin Gothic Medium"/>
                <a:sym typeface="Franklin Gothic Medium"/>
              </a:defRPr>
            </a:pPr>
            <a:r>
              <a:rPr dirty="0">
                <a:solidFill>
                  <a:srgbClr val="FFFFCC"/>
                </a:solidFill>
              </a:rPr>
              <a:t>La </a:t>
            </a:r>
            <a:r>
              <a:rPr dirty="0" err="1">
                <a:solidFill>
                  <a:srgbClr val="FFFFCC"/>
                </a:solidFill>
              </a:rPr>
              <a:t>escritura</a:t>
            </a:r>
            <a:r>
              <a:rPr dirty="0">
                <a:solidFill>
                  <a:srgbClr val="FFFFCC"/>
                </a:solidFill>
              </a:rPr>
              <a:t> se </a:t>
            </a:r>
            <a:r>
              <a:rPr dirty="0" err="1">
                <a:solidFill>
                  <a:srgbClr val="FFFFCC"/>
                </a:solidFill>
              </a:rPr>
              <a:t>conoce</a:t>
            </a:r>
            <a:r>
              <a:rPr dirty="0">
                <a:solidFill>
                  <a:srgbClr val="FFFFCC"/>
                </a:solidFill>
              </a:rPr>
              <a:t> </a:t>
            </a:r>
            <a:r>
              <a:rPr dirty="0" err="1">
                <a:solidFill>
                  <a:srgbClr val="FFFFCC"/>
                </a:solidFill>
              </a:rPr>
              <a:t>aproximadamente</a:t>
            </a:r>
            <a:r>
              <a:rPr dirty="0">
                <a:solidFill>
                  <a:srgbClr val="FFFFCC"/>
                </a:solidFill>
              </a:rPr>
              <a:t> </a:t>
            </a:r>
            <a:r>
              <a:rPr dirty="0" err="1">
                <a:solidFill>
                  <a:srgbClr val="FFFFCC"/>
                </a:solidFill>
              </a:rPr>
              <a:t>desde</a:t>
            </a:r>
            <a:r>
              <a:rPr dirty="0">
                <a:solidFill>
                  <a:srgbClr val="FFFFCC"/>
                </a:solidFill>
              </a:rPr>
              <a:t> </a:t>
            </a:r>
            <a:r>
              <a:rPr dirty="0" err="1">
                <a:solidFill>
                  <a:srgbClr val="FFFFCC"/>
                </a:solidFill>
              </a:rPr>
              <a:t>el</a:t>
            </a:r>
            <a:r>
              <a:rPr dirty="0">
                <a:solidFill>
                  <a:srgbClr val="FFFFCC"/>
                </a:solidFill>
              </a:rPr>
              <a:t> 3200 AC.</a:t>
            </a:r>
            <a:endParaRPr dirty="0">
              <a:solidFill>
                <a:srgbClr val="FFFFCC"/>
              </a:solidFill>
              <a:latin typeface="Century Gothic"/>
              <a:ea typeface="Century Gothic"/>
              <a:cs typeface="Century Gothic"/>
              <a:sym typeface="Century Gothic"/>
            </a:endParaRPr>
          </a:p>
          <a:p>
            <a:pPr marL="342900" indent="-342900" defTabSz="457200">
              <a:lnSpc>
                <a:spcPct val="90000"/>
              </a:lnSpc>
              <a:spcBef>
                <a:spcPts val="1000"/>
              </a:spcBef>
              <a:buClr>
                <a:srgbClr val="00D2CD"/>
              </a:buClr>
              <a:buSzPct val="80000"/>
              <a:buChar char=""/>
              <a:defRPr sz="2000" b="1">
                <a:solidFill>
                  <a:srgbClr val="FFFFFF"/>
                </a:solidFill>
                <a:latin typeface="Franklin Gothic Medium"/>
                <a:ea typeface="Franklin Gothic Medium"/>
                <a:cs typeface="Franklin Gothic Medium"/>
                <a:sym typeface="Franklin Gothic Medium"/>
              </a:defRPr>
            </a:pPr>
            <a:r>
              <a:rPr dirty="0">
                <a:solidFill>
                  <a:srgbClr val="FFFFCC"/>
                </a:solidFill>
              </a:rPr>
              <a:t>La </a:t>
            </a:r>
            <a:r>
              <a:rPr dirty="0" err="1">
                <a:solidFill>
                  <a:srgbClr val="FFFFCC"/>
                </a:solidFill>
              </a:rPr>
              <a:t>mayoría</a:t>
            </a:r>
            <a:r>
              <a:rPr dirty="0">
                <a:solidFill>
                  <a:srgbClr val="FFFFCC"/>
                </a:solidFill>
              </a:rPr>
              <a:t> de </a:t>
            </a:r>
            <a:r>
              <a:rPr dirty="0" err="1">
                <a:solidFill>
                  <a:srgbClr val="FFFFCC"/>
                </a:solidFill>
              </a:rPr>
              <a:t>los</a:t>
            </a:r>
            <a:r>
              <a:rPr dirty="0">
                <a:solidFill>
                  <a:srgbClr val="FFFFCC"/>
                </a:solidFill>
              </a:rPr>
              <a:t> </a:t>
            </a:r>
            <a:r>
              <a:rPr dirty="0" err="1">
                <a:solidFill>
                  <a:srgbClr val="FFFFCC"/>
                </a:solidFill>
              </a:rPr>
              <a:t>primeros</a:t>
            </a:r>
            <a:r>
              <a:rPr dirty="0">
                <a:solidFill>
                  <a:srgbClr val="FFFFCC"/>
                </a:solidFill>
              </a:rPr>
              <a:t> </a:t>
            </a:r>
            <a:r>
              <a:rPr dirty="0" err="1">
                <a:solidFill>
                  <a:srgbClr val="FFFFCC"/>
                </a:solidFill>
              </a:rPr>
              <a:t>escritos</a:t>
            </a:r>
            <a:r>
              <a:rPr dirty="0">
                <a:solidFill>
                  <a:srgbClr val="FFFFCC"/>
                </a:solidFill>
              </a:rPr>
              <a:t> </a:t>
            </a:r>
            <a:r>
              <a:rPr dirty="0" err="1">
                <a:solidFill>
                  <a:srgbClr val="FFFFCC"/>
                </a:solidFill>
              </a:rPr>
              <a:t>fueron</a:t>
            </a:r>
            <a:r>
              <a:rPr dirty="0">
                <a:solidFill>
                  <a:srgbClr val="FFFFCC"/>
                </a:solidFill>
              </a:rPr>
              <a:t> </a:t>
            </a:r>
            <a:r>
              <a:rPr dirty="0" err="1">
                <a:solidFill>
                  <a:srgbClr val="FFFFCC"/>
                </a:solidFill>
              </a:rPr>
              <a:t>obra</a:t>
            </a:r>
            <a:r>
              <a:rPr dirty="0">
                <a:solidFill>
                  <a:srgbClr val="FFFFCC"/>
                </a:solidFill>
              </a:rPr>
              <a:t> de </a:t>
            </a:r>
            <a:r>
              <a:rPr dirty="0" err="1">
                <a:solidFill>
                  <a:srgbClr val="FFFFCC"/>
                </a:solidFill>
              </a:rPr>
              <a:t>especialistas</a:t>
            </a:r>
            <a:r>
              <a:rPr dirty="0">
                <a:solidFill>
                  <a:srgbClr val="FFFFCC"/>
                </a:solidFill>
              </a:rPr>
              <a:t> (</a:t>
            </a:r>
            <a:r>
              <a:rPr dirty="0" err="1">
                <a:solidFill>
                  <a:srgbClr val="FFFFCC"/>
                </a:solidFill>
              </a:rPr>
              <a:t>escribas</a:t>
            </a:r>
            <a:r>
              <a:rPr dirty="0">
                <a:solidFill>
                  <a:srgbClr val="FFFFCC"/>
                </a:solidFill>
              </a:rPr>
              <a:t>) </a:t>
            </a:r>
            <a:r>
              <a:rPr dirty="0" err="1">
                <a:solidFill>
                  <a:srgbClr val="FFFFCC"/>
                </a:solidFill>
              </a:rPr>
              <a:t>apoyados</a:t>
            </a:r>
            <a:r>
              <a:rPr dirty="0">
                <a:solidFill>
                  <a:srgbClr val="FFFFCC"/>
                </a:solidFill>
              </a:rPr>
              <a:t> </a:t>
            </a:r>
            <a:r>
              <a:rPr dirty="0" err="1">
                <a:solidFill>
                  <a:srgbClr val="FFFFCC"/>
                </a:solidFill>
              </a:rPr>
              <a:t>por</a:t>
            </a:r>
            <a:r>
              <a:rPr dirty="0">
                <a:solidFill>
                  <a:srgbClr val="FFFFCC"/>
                </a:solidFill>
              </a:rPr>
              <a:t> </a:t>
            </a:r>
            <a:r>
              <a:rPr dirty="0" err="1">
                <a:solidFill>
                  <a:srgbClr val="FFFFCC"/>
                </a:solidFill>
              </a:rPr>
              <a:t>el</a:t>
            </a:r>
            <a:r>
              <a:rPr dirty="0">
                <a:solidFill>
                  <a:srgbClr val="FFFFCC"/>
                </a:solidFill>
              </a:rPr>
              <a:t> </a:t>
            </a:r>
            <a:r>
              <a:rPr dirty="0" err="1">
                <a:solidFill>
                  <a:srgbClr val="FFFFCC"/>
                </a:solidFill>
              </a:rPr>
              <a:t>estado</a:t>
            </a:r>
            <a:r>
              <a:rPr dirty="0">
                <a:solidFill>
                  <a:srgbClr val="FFFFCC"/>
                </a:solidFill>
              </a:rPr>
              <a:t>.</a:t>
            </a:r>
            <a:endParaRPr dirty="0">
              <a:solidFill>
                <a:srgbClr val="FFFFCC"/>
              </a:solidFill>
              <a:latin typeface="Century Gothic"/>
              <a:ea typeface="Century Gothic"/>
              <a:cs typeface="Century Gothic"/>
              <a:sym typeface="Century Gothic"/>
            </a:endParaRPr>
          </a:p>
          <a:p>
            <a:pPr marL="342900" indent="-342900" defTabSz="457200">
              <a:lnSpc>
                <a:spcPct val="90000"/>
              </a:lnSpc>
              <a:spcBef>
                <a:spcPts val="1000"/>
              </a:spcBef>
              <a:buClr>
                <a:srgbClr val="00D2CD"/>
              </a:buClr>
              <a:buSzPct val="80000"/>
              <a:buChar char=""/>
              <a:defRPr sz="2000" b="1">
                <a:solidFill>
                  <a:srgbClr val="FFFFFF"/>
                </a:solidFill>
                <a:latin typeface="Franklin Gothic Medium"/>
                <a:ea typeface="Franklin Gothic Medium"/>
                <a:cs typeface="Franklin Gothic Medium"/>
                <a:sym typeface="Franklin Gothic Medium"/>
              </a:defRPr>
            </a:pPr>
            <a:r>
              <a:rPr dirty="0">
                <a:solidFill>
                  <a:srgbClr val="FFFFCC"/>
                </a:solidFill>
              </a:rPr>
              <a:t>Los </a:t>
            </a:r>
            <a:r>
              <a:rPr dirty="0" err="1">
                <a:solidFill>
                  <a:srgbClr val="FFFFCC"/>
                </a:solidFill>
              </a:rPr>
              <a:t>documentos</a:t>
            </a:r>
            <a:r>
              <a:rPr dirty="0">
                <a:solidFill>
                  <a:srgbClr val="FFFFCC"/>
                </a:solidFill>
              </a:rPr>
              <a:t> </a:t>
            </a:r>
            <a:r>
              <a:rPr dirty="0" err="1">
                <a:solidFill>
                  <a:srgbClr val="FFFFCC"/>
                </a:solidFill>
              </a:rPr>
              <a:t>públicos</a:t>
            </a:r>
            <a:r>
              <a:rPr dirty="0">
                <a:solidFill>
                  <a:srgbClr val="FFFFCC"/>
                </a:solidFill>
              </a:rPr>
              <a:t> </a:t>
            </a:r>
            <a:r>
              <a:rPr dirty="0" err="1">
                <a:solidFill>
                  <a:srgbClr val="FFFFCC"/>
                </a:solidFill>
              </a:rPr>
              <a:t>escritos</a:t>
            </a:r>
            <a:r>
              <a:rPr dirty="0">
                <a:solidFill>
                  <a:srgbClr val="FFFFCC"/>
                </a:solidFill>
              </a:rPr>
              <a:t> no </a:t>
            </a:r>
            <a:r>
              <a:rPr dirty="0" err="1">
                <a:solidFill>
                  <a:srgbClr val="FFFFCC"/>
                </a:solidFill>
              </a:rPr>
              <a:t>eran</a:t>
            </a:r>
            <a:r>
              <a:rPr dirty="0">
                <a:solidFill>
                  <a:srgbClr val="FFFFCC"/>
                </a:solidFill>
              </a:rPr>
              <a:t> para </a:t>
            </a:r>
            <a:r>
              <a:rPr dirty="0" err="1">
                <a:solidFill>
                  <a:srgbClr val="FFFFCC"/>
                </a:solidFill>
              </a:rPr>
              <a:t>lectura</a:t>
            </a:r>
            <a:r>
              <a:rPr dirty="0">
                <a:solidFill>
                  <a:srgbClr val="FFFFCC"/>
                </a:solidFill>
              </a:rPr>
              <a:t> general, </a:t>
            </a:r>
            <a:r>
              <a:rPr dirty="0" err="1">
                <a:solidFill>
                  <a:srgbClr val="FFFFCC"/>
                </a:solidFill>
              </a:rPr>
              <a:t>sino</a:t>
            </a:r>
            <a:r>
              <a:rPr dirty="0">
                <a:solidFill>
                  <a:srgbClr val="FFFFCC"/>
                </a:solidFill>
              </a:rPr>
              <a:t> que </a:t>
            </a:r>
            <a:r>
              <a:rPr dirty="0" err="1">
                <a:solidFill>
                  <a:srgbClr val="FFFFCC"/>
                </a:solidFill>
              </a:rPr>
              <a:t>eran</a:t>
            </a:r>
            <a:r>
              <a:rPr dirty="0">
                <a:solidFill>
                  <a:srgbClr val="FFFFCC"/>
                </a:solidFill>
              </a:rPr>
              <a:t> </a:t>
            </a:r>
            <a:r>
              <a:rPr dirty="0" err="1">
                <a:solidFill>
                  <a:srgbClr val="FFFFCC"/>
                </a:solidFill>
              </a:rPr>
              <a:t>demostraciones</a:t>
            </a:r>
            <a:r>
              <a:rPr dirty="0">
                <a:solidFill>
                  <a:srgbClr val="FFFFCC"/>
                </a:solidFill>
              </a:rPr>
              <a:t> de </a:t>
            </a:r>
            <a:r>
              <a:rPr dirty="0" err="1">
                <a:solidFill>
                  <a:srgbClr val="FFFFCC"/>
                </a:solidFill>
              </a:rPr>
              <a:t>poder</a:t>
            </a:r>
            <a:r>
              <a:rPr dirty="0">
                <a:solidFill>
                  <a:srgbClr val="FFFFCC"/>
                </a:solidFill>
              </a:rPr>
              <a:t> y </a:t>
            </a:r>
            <a:r>
              <a:rPr dirty="0" err="1">
                <a:solidFill>
                  <a:srgbClr val="FFFFCC"/>
                </a:solidFill>
              </a:rPr>
              <a:t>autoridad</a:t>
            </a:r>
            <a:r>
              <a:rPr dirty="0">
                <a:solidFill>
                  <a:srgbClr val="FFFFCC"/>
                </a:solidFill>
              </a:rPr>
              <a:t> real.</a:t>
            </a:r>
            <a:endParaRPr dirty="0">
              <a:solidFill>
                <a:srgbClr val="FFFFCC"/>
              </a:solidFill>
              <a:latin typeface="Century Gothic"/>
              <a:ea typeface="Century Gothic"/>
              <a:cs typeface="Century Gothic"/>
              <a:sym typeface="Century Gothic"/>
            </a:endParaRPr>
          </a:p>
          <a:p>
            <a:pPr marL="342900" indent="-342900" defTabSz="457200">
              <a:lnSpc>
                <a:spcPct val="90000"/>
              </a:lnSpc>
              <a:spcBef>
                <a:spcPts val="1000"/>
              </a:spcBef>
              <a:buClr>
                <a:srgbClr val="00D2CD"/>
              </a:buClr>
              <a:buSzPct val="80000"/>
              <a:buChar char=""/>
              <a:defRPr sz="2000" b="1">
                <a:solidFill>
                  <a:srgbClr val="FFFFFF"/>
                </a:solidFill>
                <a:latin typeface="Franklin Gothic Medium"/>
                <a:ea typeface="Franklin Gothic Medium"/>
                <a:cs typeface="Franklin Gothic Medium"/>
                <a:sym typeface="Franklin Gothic Medium"/>
              </a:defRPr>
            </a:pPr>
            <a:r>
              <a:rPr dirty="0">
                <a:solidFill>
                  <a:srgbClr val="FFFFCC"/>
                </a:solidFill>
              </a:rPr>
              <a:t>La </a:t>
            </a:r>
            <a:r>
              <a:rPr dirty="0" err="1">
                <a:solidFill>
                  <a:srgbClr val="FFFFCC"/>
                </a:solidFill>
              </a:rPr>
              <a:t>sociedad</a:t>
            </a:r>
            <a:r>
              <a:rPr dirty="0">
                <a:solidFill>
                  <a:srgbClr val="FFFFCC"/>
                </a:solidFill>
              </a:rPr>
              <a:t> </a:t>
            </a:r>
            <a:r>
              <a:rPr dirty="0" err="1">
                <a:solidFill>
                  <a:srgbClr val="FFFFCC"/>
                </a:solidFill>
              </a:rPr>
              <a:t>israelita</a:t>
            </a:r>
            <a:r>
              <a:rPr dirty="0">
                <a:solidFill>
                  <a:srgbClr val="FFFFCC"/>
                </a:solidFill>
              </a:rPr>
              <a:t> era </a:t>
            </a:r>
            <a:r>
              <a:rPr dirty="0" err="1">
                <a:solidFill>
                  <a:srgbClr val="FFFFCC"/>
                </a:solidFill>
              </a:rPr>
              <a:t>esencialmente</a:t>
            </a:r>
            <a:r>
              <a:rPr dirty="0">
                <a:solidFill>
                  <a:srgbClr val="FFFFCC"/>
                </a:solidFill>
              </a:rPr>
              <a:t> </a:t>
            </a:r>
            <a:r>
              <a:rPr dirty="0" err="1">
                <a:solidFill>
                  <a:srgbClr val="FFFFCC"/>
                </a:solidFill>
              </a:rPr>
              <a:t>una</a:t>
            </a:r>
            <a:r>
              <a:rPr dirty="0">
                <a:solidFill>
                  <a:srgbClr val="FFFFCC"/>
                </a:solidFill>
              </a:rPr>
              <a:t> </a:t>
            </a:r>
            <a:r>
              <a:rPr dirty="0" err="1">
                <a:solidFill>
                  <a:srgbClr val="FFFFCC"/>
                </a:solidFill>
              </a:rPr>
              <a:t>sociedad</a:t>
            </a:r>
            <a:r>
              <a:rPr dirty="0">
                <a:solidFill>
                  <a:srgbClr val="FFFFCC"/>
                </a:solidFill>
              </a:rPr>
              <a:t> oral.</a:t>
            </a:r>
            <a:endParaRPr dirty="0">
              <a:solidFill>
                <a:srgbClr val="FFFFCC"/>
              </a:solidFill>
              <a:latin typeface="Century Gothic"/>
              <a:ea typeface="Century Gothic"/>
              <a:cs typeface="Century Gothic"/>
              <a:sym typeface="Century Gothic"/>
            </a:endParaRPr>
          </a:p>
          <a:p>
            <a:pPr marL="342900" indent="-342900" defTabSz="457200">
              <a:lnSpc>
                <a:spcPct val="90000"/>
              </a:lnSpc>
              <a:spcBef>
                <a:spcPts val="1000"/>
              </a:spcBef>
              <a:buClr>
                <a:srgbClr val="00D2CD"/>
              </a:buClr>
              <a:buSzPct val="80000"/>
              <a:buChar char=""/>
              <a:defRPr sz="2000" b="1">
                <a:solidFill>
                  <a:srgbClr val="FFFFFF"/>
                </a:solidFill>
                <a:latin typeface="Franklin Gothic Medium"/>
                <a:ea typeface="Franklin Gothic Medium"/>
                <a:cs typeface="Franklin Gothic Medium"/>
                <a:sym typeface="Franklin Gothic Medium"/>
              </a:defRPr>
            </a:pPr>
            <a:r>
              <a:rPr dirty="0" err="1">
                <a:solidFill>
                  <a:srgbClr val="FFFFCC"/>
                </a:solidFill>
              </a:rPr>
              <a:t>Aproximadamente</a:t>
            </a:r>
            <a:r>
              <a:rPr dirty="0">
                <a:solidFill>
                  <a:srgbClr val="FFFFCC"/>
                </a:solidFill>
              </a:rPr>
              <a:t> </a:t>
            </a:r>
            <a:r>
              <a:rPr dirty="0" err="1">
                <a:solidFill>
                  <a:srgbClr val="FFFFCC"/>
                </a:solidFill>
              </a:rPr>
              <a:t>en</a:t>
            </a:r>
            <a:r>
              <a:rPr dirty="0">
                <a:solidFill>
                  <a:srgbClr val="FFFFCC"/>
                </a:solidFill>
              </a:rPr>
              <a:t> </a:t>
            </a:r>
            <a:r>
              <a:rPr dirty="0" err="1">
                <a:solidFill>
                  <a:srgbClr val="FFFFCC"/>
                </a:solidFill>
              </a:rPr>
              <a:t>el</a:t>
            </a:r>
            <a:r>
              <a:rPr dirty="0">
                <a:solidFill>
                  <a:srgbClr val="FFFFCC"/>
                </a:solidFill>
              </a:rPr>
              <a:t> </a:t>
            </a:r>
            <a:r>
              <a:rPr dirty="0" err="1">
                <a:solidFill>
                  <a:srgbClr val="FFFFCC"/>
                </a:solidFill>
              </a:rPr>
              <a:t>siglo</a:t>
            </a:r>
            <a:r>
              <a:rPr dirty="0">
                <a:solidFill>
                  <a:srgbClr val="FFFFCC"/>
                </a:solidFill>
              </a:rPr>
              <a:t> XII AC., </a:t>
            </a:r>
            <a:r>
              <a:rPr dirty="0" err="1">
                <a:solidFill>
                  <a:srgbClr val="FFFFCC"/>
                </a:solidFill>
              </a:rPr>
              <a:t>el</a:t>
            </a:r>
            <a:r>
              <a:rPr dirty="0">
                <a:solidFill>
                  <a:srgbClr val="FFFFCC"/>
                </a:solidFill>
              </a:rPr>
              <a:t> </a:t>
            </a:r>
            <a:r>
              <a:rPr dirty="0" err="1">
                <a:solidFill>
                  <a:srgbClr val="FFFFCC"/>
                </a:solidFill>
              </a:rPr>
              <a:t>alfabeto</a:t>
            </a:r>
            <a:r>
              <a:rPr dirty="0">
                <a:solidFill>
                  <a:srgbClr val="FFFFCC"/>
                </a:solidFill>
              </a:rPr>
              <a:t> </a:t>
            </a:r>
            <a:r>
              <a:rPr dirty="0" err="1">
                <a:solidFill>
                  <a:srgbClr val="FFFFCC"/>
                </a:solidFill>
              </a:rPr>
              <a:t>semítico</a:t>
            </a:r>
            <a:r>
              <a:rPr dirty="0">
                <a:solidFill>
                  <a:srgbClr val="FFFFCC"/>
                </a:solidFill>
              </a:rPr>
              <a:t> se </a:t>
            </a:r>
            <a:r>
              <a:rPr dirty="0" err="1">
                <a:solidFill>
                  <a:srgbClr val="FFFFCC"/>
                </a:solidFill>
              </a:rPr>
              <a:t>estandarizó</a:t>
            </a:r>
            <a:r>
              <a:rPr dirty="0">
                <a:solidFill>
                  <a:srgbClr val="FFFFCC"/>
                </a:solidFill>
              </a:rPr>
              <a:t> </a:t>
            </a:r>
            <a:r>
              <a:rPr dirty="0" err="1">
                <a:solidFill>
                  <a:srgbClr val="FFFFCC"/>
                </a:solidFill>
              </a:rPr>
              <a:t>en</a:t>
            </a:r>
            <a:r>
              <a:rPr dirty="0">
                <a:solidFill>
                  <a:srgbClr val="FFFFCC"/>
                </a:solidFill>
              </a:rPr>
              <a:t> 22 </a:t>
            </a:r>
            <a:r>
              <a:rPr dirty="0" err="1">
                <a:solidFill>
                  <a:srgbClr val="FFFFCC"/>
                </a:solidFill>
              </a:rPr>
              <a:t>consonantes</a:t>
            </a:r>
            <a:r>
              <a:rPr dirty="0">
                <a:solidFill>
                  <a:srgbClr val="FFFFCC"/>
                </a:solidFill>
              </a:rPr>
              <a:t>, </a:t>
            </a:r>
            <a:r>
              <a:rPr dirty="0" err="1">
                <a:solidFill>
                  <a:srgbClr val="FFFFCC"/>
                </a:solidFill>
              </a:rPr>
              <a:t>escritas</a:t>
            </a:r>
            <a:r>
              <a:rPr dirty="0">
                <a:solidFill>
                  <a:srgbClr val="FFFFCC"/>
                </a:solidFill>
              </a:rPr>
              <a:t> </a:t>
            </a:r>
            <a:r>
              <a:rPr dirty="0" err="1">
                <a:solidFill>
                  <a:srgbClr val="FFFFCC"/>
                </a:solidFill>
              </a:rPr>
              <a:t>horizontalmente</a:t>
            </a:r>
            <a:r>
              <a:rPr dirty="0">
                <a:solidFill>
                  <a:srgbClr val="FFFFCC"/>
                </a:solidFill>
              </a:rPr>
              <a:t> de </a:t>
            </a:r>
            <a:r>
              <a:rPr dirty="0" err="1">
                <a:solidFill>
                  <a:srgbClr val="FFFFCC"/>
                </a:solidFill>
              </a:rPr>
              <a:t>derecha</a:t>
            </a:r>
            <a:r>
              <a:rPr dirty="0">
                <a:solidFill>
                  <a:srgbClr val="FFFFCC"/>
                </a:solidFill>
              </a:rPr>
              <a:t> a </a:t>
            </a:r>
            <a:r>
              <a:rPr dirty="0" err="1">
                <a:solidFill>
                  <a:srgbClr val="FFFFCC"/>
                </a:solidFill>
              </a:rPr>
              <a:t>izquierda</a:t>
            </a:r>
            <a:r>
              <a:rPr dirty="0">
                <a:solidFill>
                  <a:srgbClr val="FFFFCC"/>
                </a:solidFill>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4769">
                                            <p:txEl>
                                              <p:pRg st="0" end="0"/>
                                            </p:txEl>
                                          </p:spTgt>
                                        </p:tgtEl>
                                        <p:attrNameLst>
                                          <p:attrName>style.visibility</p:attrName>
                                        </p:attrNameLst>
                                      </p:cBhvr>
                                      <p:to>
                                        <p:strVal val="visible"/>
                                      </p:to>
                                    </p:set>
                                    <p:anim calcmode="lin" valueType="num">
                                      <p:cBhvr>
                                        <p:cTn id="7" dur="500" fill="hold"/>
                                        <p:tgtEl>
                                          <p:spTgt spid="476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76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769">
                                            <p:txEl>
                                              <p:pRg st="0" end="0"/>
                                            </p:txEl>
                                          </p:spTgt>
                                        </p:tgtEl>
                                      </p:cBhvr>
                                    </p:animEffect>
                                  </p:childTnLst>
                                </p:cTn>
                              </p:par>
                              <p:par>
                                <p:cTn id="10" presetID="53" presetClass="entr" presetSubtype="16" fill="hold" grpId="2" nodeType="withEffect">
                                  <p:stCondLst>
                                    <p:cond delay="0"/>
                                  </p:stCondLst>
                                  <p:childTnLst>
                                    <p:set>
                                      <p:cBhvr>
                                        <p:cTn id="11" dur="1" fill="hold">
                                          <p:stCondLst>
                                            <p:cond delay="0"/>
                                          </p:stCondLst>
                                        </p:cTn>
                                        <p:tgtEl>
                                          <p:spTgt spid="4770">
                                            <p:bg/>
                                          </p:spTgt>
                                        </p:tgtEl>
                                        <p:attrNameLst>
                                          <p:attrName>style.visibility</p:attrName>
                                        </p:attrNameLst>
                                      </p:cBhvr>
                                      <p:to>
                                        <p:strVal val="visible"/>
                                      </p:to>
                                    </p:set>
                                    <p:anim calcmode="lin" valueType="num">
                                      <p:cBhvr>
                                        <p:cTn id="12" dur="500" fill="hold"/>
                                        <p:tgtEl>
                                          <p:spTgt spid="4770">
                                            <p:bg/>
                                          </p:spTgt>
                                        </p:tgtEl>
                                        <p:attrNameLst>
                                          <p:attrName>ppt_w</p:attrName>
                                        </p:attrNameLst>
                                      </p:cBhvr>
                                      <p:tavLst>
                                        <p:tav tm="0">
                                          <p:val>
                                            <p:fltVal val="0"/>
                                          </p:val>
                                        </p:tav>
                                        <p:tav tm="100000">
                                          <p:val>
                                            <p:strVal val="#ppt_w"/>
                                          </p:val>
                                        </p:tav>
                                      </p:tavLst>
                                    </p:anim>
                                    <p:anim calcmode="lin" valueType="num">
                                      <p:cBhvr>
                                        <p:cTn id="13" dur="500" fill="hold"/>
                                        <p:tgtEl>
                                          <p:spTgt spid="4770">
                                            <p:bg/>
                                          </p:spTgt>
                                        </p:tgtEl>
                                        <p:attrNameLst>
                                          <p:attrName>ppt_h</p:attrName>
                                        </p:attrNameLst>
                                      </p:cBhvr>
                                      <p:tavLst>
                                        <p:tav tm="0">
                                          <p:val>
                                            <p:fltVal val="0"/>
                                          </p:val>
                                        </p:tav>
                                        <p:tav tm="100000">
                                          <p:val>
                                            <p:strVal val="#ppt_h"/>
                                          </p:val>
                                        </p:tav>
                                      </p:tavLst>
                                    </p:anim>
                                    <p:animEffect transition="in" filter="fade">
                                      <p:cBhvr>
                                        <p:cTn id="14" dur="500"/>
                                        <p:tgtEl>
                                          <p:spTgt spid="4770">
                                            <p:bg/>
                                          </p:spTgt>
                                        </p:tgtEl>
                                      </p:cBhvr>
                                    </p:animEffect>
                                  </p:childTnLst>
                                </p:cTn>
                              </p:par>
                            </p:childTnLst>
                          </p:cTn>
                        </p:par>
                        <p:par>
                          <p:cTn id="15" fill="hold">
                            <p:stCondLst>
                              <p:cond delay="500"/>
                            </p:stCondLst>
                            <p:childTnLst>
                              <p:par>
                                <p:cTn id="16" presetID="53" presetClass="entr" presetSubtype="16" fill="hold" grpId="2" nodeType="afterEffect">
                                  <p:stCondLst>
                                    <p:cond delay="0"/>
                                  </p:stCondLst>
                                  <p:childTnLst>
                                    <p:set>
                                      <p:cBhvr>
                                        <p:cTn id="17" dur="1" fill="hold">
                                          <p:stCondLst>
                                            <p:cond delay="0"/>
                                          </p:stCondLst>
                                        </p:cTn>
                                        <p:tgtEl>
                                          <p:spTgt spid="4770">
                                            <p:txEl>
                                              <p:pRg st="0" end="0"/>
                                            </p:txEl>
                                          </p:spTgt>
                                        </p:tgtEl>
                                        <p:attrNameLst>
                                          <p:attrName>style.visibility</p:attrName>
                                        </p:attrNameLst>
                                      </p:cBhvr>
                                      <p:to>
                                        <p:strVal val="visible"/>
                                      </p:to>
                                    </p:set>
                                    <p:anim calcmode="lin" valueType="num">
                                      <p:cBhvr>
                                        <p:cTn id="18" dur="500" fill="hold"/>
                                        <p:tgtEl>
                                          <p:spTgt spid="4770">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4770">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477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1" nodeType="clickEffect">
                                  <p:stCondLst>
                                    <p:cond delay="0"/>
                                  </p:stCondLst>
                                  <p:childTnLst>
                                    <p:set>
                                      <p:cBhvr>
                                        <p:cTn id="24" dur="1" fill="hold">
                                          <p:stCondLst>
                                            <p:cond delay="0"/>
                                          </p:stCondLst>
                                        </p:cTn>
                                        <p:tgtEl>
                                          <p:spTgt spid="4769">
                                            <p:txEl>
                                              <p:pRg st="1" end="1"/>
                                            </p:txEl>
                                          </p:spTgt>
                                        </p:tgtEl>
                                        <p:attrNameLst>
                                          <p:attrName>style.visibility</p:attrName>
                                        </p:attrNameLst>
                                      </p:cBhvr>
                                      <p:to>
                                        <p:strVal val="visible"/>
                                      </p:to>
                                    </p:set>
                                    <p:anim calcmode="lin" valueType="num">
                                      <p:cBhvr>
                                        <p:cTn id="25" dur="500" fill="hold"/>
                                        <p:tgtEl>
                                          <p:spTgt spid="4769">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4769">
                                            <p:txEl>
                                              <p:pRg st="1" end="1"/>
                                            </p:txEl>
                                          </p:spTgt>
                                        </p:tgtEl>
                                        <p:attrNameLst>
                                          <p:attrName>ppt_h</p:attrName>
                                        </p:attrNameLst>
                                      </p:cBhvr>
                                      <p:tavLst>
                                        <p:tav tm="0">
                                          <p:val>
                                            <p:fltVal val="0"/>
                                          </p:val>
                                        </p:tav>
                                        <p:tav tm="100000">
                                          <p:val>
                                            <p:strVal val="#ppt_h"/>
                                          </p:val>
                                        </p:tav>
                                      </p:tavLst>
                                    </p:anim>
                                    <p:animEffect transition="in" filter="fade">
                                      <p:cBhvr>
                                        <p:cTn id="27" dur="500"/>
                                        <p:tgtEl>
                                          <p:spTgt spid="4769">
                                            <p:txEl>
                                              <p:pRg st="1" end="1"/>
                                            </p:txEl>
                                          </p:spTgt>
                                        </p:tgtEl>
                                      </p:cBhvr>
                                    </p:animEffect>
                                  </p:childTnLst>
                                </p:cTn>
                              </p:par>
                              <p:par>
                                <p:cTn id="28" presetID="53" presetClass="entr" presetSubtype="16" fill="hold" grpId="2" nodeType="withEffect">
                                  <p:stCondLst>
                                    <p:cond delay="0"/>
                                  </p:stCondLst>
                                  <p:childTnLst>
                                    <p:set>
                                      <p:cBhvr>
                                        <p:cTn id="29" dur="1" fill="hold">
                                          <p:stCondLst>
                                            <p:cond delay="0"/>
                                          </p:stCondLst>
                                        </p:cTn>
                                        <p:tgtEl>
                                          <p:spTgt spid="4770">
                                            <p:txEl>
                                              <p:pRg st="1" end="1"/>
                                            </p:txEl>
                                          </p:spTgt>
                                        </p:tgtEl>
                                        <p:attrNameLst>
                                          <p:attrName>style.visibility</p:attrName>
                                        </p:attrNameLst>
                                      </p:cBhvr>
                                      <p:to>
                                        <p:strVal val="visible"/>
                                      </p:to>
                                    </p:set>
                                    <p:anim calcmode="lin" valueType="num">
                                      <p:cBhvr>
                                        <p:cTn id="30" dur="500" fill="hold"/>
                                        <p:tgtEl>
                                          <p:spTgt spid="4770">
                                            <p:txEl>
                                              <p:pRg st="1" end="1"/>
                                            </p:txEl>
                                          </p:spTgt>
                                        </p:tgtEl>
                                        <p:attrNameLst>
                                          <p:attrName>ppt_w</p:attrName>
                                        </p:attrNameLst>
                                      </p:cBhvr>
                                      <p:tavLst>
                                        <p:tav tm="0">
                                          <p:val>
                                            <p:fltVal val="0"/>
                                          </p:val>
                                        </p:tav>
                                        <p:tav tm="100000">
                                          <p:val>
                                            <p:strVal val="#ppt_w"/>
                                          </p:val>
                                        </p:tav>
                                      </p:tavLst>
                                    </p:anim>
                                    <p:anim calcmode="lin" valueType="num">
                                      <p:cBhvr>
                                        <p:cTn id="31" dur="500" fill="hold"/>
                                        <p:tgtEl>
                                          <p:spTgt spid="4770">
                                            <p:txEl>
                                              <p:pRg st="1" end="1"/>
                                            </p:txEl>
                                          </p:spTgt>
                                        </p:tgtEl>
                                        <p:attrNameLst>
                                          <p:attrName>ppt_h</p:attrName>
                                        </p:attrNameLst>
                                      </p:cBhvr>
                                      <p:tavLst>
                                        <p:tav tm="0">
                                          <p:val>
                                            <p:fltVal val="0"/>
                                          </p:val>
                                        </p:tav>
                                        <p:tav tm="100000">
                                          <p:val>
                                            <p:strVal val="#ppt_h"/>
                                          </p:val>
                                        </p:tav>
                                      </p:tavLst>
                                    </p:anim>
                                    <p:animEffect transition="in" filter="fade">
                                      <p:cBhvr>
                                        <p:cTn id="32" dur="500"/>
                                        <p:tgtEl>
                                          <p:spTgt spid="4770">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1" nodeType="clickEffect">
                                  <p:stCondLst>
                                    <p:cond delay="0"/>
                                  </p:stCondLst>
                                  <p:childTnLst>
                                    <p:set>
                                      <p:cBhvr>
                                        <p:cTn id="36" dur="1" fill="hold">
                                          <p:stCondLst>
                                            <p:cond delay="0"/>
                                          </p:stCondLst>
                                        </p:cTn>
                                        <p:tgtEl>
                                          <p:spTgt spid="4769">
                                            <p:txEl>
                                              <p:pRg st="2" end="2"/>
                                            </p:txEl>
                                          </p:spTgt>
                                        </p:tgtEl>
                                        <p:attrNameLst>
                                          <p:attrName>style.visibility</p:attrName>
                                        </p:attrNameLst>
                                      </p:cBhvr>
                                      <p:to>
                                        <p:strVal val="visible"/>
                                      </p:to>
                                    </p:set>
                                    <p:anim calcmode="lin" valueType="num">
                                      <p:cBhvr>
                                        <p:cTn id="37" dur="500" fill="hold"/>
                                        <p:tgtEl>
                                          <p:spTgt spid="4769">
                                            <p:txEl>
                                              <p:pRg st="2" end="2"/>
                                            </p:txEl>
                                          </p:spTgt>
                                        </p:tgtEl>
                                        <p:attrNameLst>
                                          <p:attrName>ppt_w</p:attrName>
                                        </p:attrNameLst>
                                      </p:cBhvr>
                                      <p:tavLst>
                                        <p:tav tm="0">
                                          <p:val>
                                            <p:fltVal val="0"/>
                                          </p:val>
                                        </p:tav>
                                        <p:tav tm="100000">
                                          <p:val>
                                            <p:strVal val="#ppt_w"/>
                                          </p:val>
                                        </p:tav>
                                      </p:tavLst>
                                    </p:anim>
                                    <p:anim calcmode="lin" valueType="num">
                                      <p:cBhvr>
                                        <p:cTn id="38" dur="500" fill="hold"/>
                                        <p:tgtEl>
                                          <p:spTgt spid="4769">
                                            <p:txEl>
                                              <p:pRg st="2" end="2"/>
                                            </p:txEl>
                                          </p:spTgt>
                                        </p:tgtEl>
                                        <p:attrNameLst>
                                          <p:attrName>ppt_h</p:attrName>
                                        </p:attrNameLst>
                                      </p:cBhvr>
                                      <p:tavLst>
                                        <p:tav tm="0">
                                          <p:val>
                                            <p:fltVal val="0"/>
                                          </p:val>
                                        </p:tav>
                                        <p:tav tm="100000">
                                          <p:val>
                                            <p:strVal val="#ppt_h"/>
                                          </p:val>
                                        </p:tav>
                                      </p:tavLst>
                                    </p:anim>
                                    <p:animEffect transition="in" filter="fade">
                                      <p:cBhvr>
                                        <p:cTn id="39" dur="500"/>
                                        <p:tgtEl>
                                          <p:spTgt spid="4769">
                                            <p:txEl>
                                              <p:pRg st="2" end="2"/>
                                            </p:txEl>
                                          </p:spTgt>
                                        </p:tgtEl>
                                      </p:cBhvr>
                                    </p:animEffect>
                                  </p:childTnLst>
                                </p:cTn>
                              </p:par>
                              <p:par>
                                <p:cTn id="40" presetID="53" presetClass="entr" presetSubtype="16" fill="hold" grpId="2" nodeType="withEffect">
                                  <p:stCondLst>
                                    <p:cond delay="0"/>
                                  </p:stCondLst>
                                  <p:childTnLst>
                                    <p:set>
                                      <p:cBhvr>
                                        <p:cTn id="41" dur="1" fill="hold">
                                          <p:stCondLst>
                                            <p:cond delay="0"/>
                                          </p:stCondLst>
                                        </p:cTn>
                                        <p:tgtEl>
                                          <p:spTgt spid="4770">
                                            <p:txEl>
                                              <p:pRg st="2" end="2"/>
                                            </p:txEl>
                                          </p:spTgt>
                                        </p:tgtEl>
                                        <p:attrNameLst>
                                          <p:attrName>style.visibility</p:attrName>
                                        </p:attrNameLst>
                                      </p:cBhvr>
                                      <p:to>
                                        <p:strVal val="visible"/>
                                      </p:to>
                                    </p:set>
                                    <p:anim calcmode="lin" valueType="num">
                                      <p:cBhvr>
                                        <p:cTn id="42" dur="500" fill="hold"/>
                                        <p:tgtEl>
                                          <p:spTgt spid="4770">
                                            <p:txEl>
                                              <p:pRg st="2" end="2"/>
                                            </p:txEl>
                                          </p:spTgt>
                                        </p:tgtEl>
                                        <p:attrNameLst>
                                          <p:attrName>ppt_w</p:attrName>
                                        </p:attrNameLst>
                                      </p:cBhvr>
                                      <p:tavLst>
                                        <p:tav tm="0">
                                          <p:val>
                                            <p:fltVal val="0"/>
                                          </p:val>
                                        </p:tav>
                                        <p:tav tm="100000">
                                          <p:val>
                                            <p:strVal val="#ppt_w"/>
                                          </p:val>
                                        </p:tav>
                                      </p:tavLst>
                                    </p:anim>
                                    <p:anim calcmode="lin" valueType="num">
                                      <p:cBhvr>
                                        <p:cTn id="43" dur="500" fill="hold"/>
                                        <p:tgtEl>
                                          <p:spTgt spid="4770">
                                            <p:txEl>
                                              <p:pRg st="2" end="2"/>
                                            </p:txEl>
                                          </p:spTgt>
                                        </p:tgtEl>
                                        <p:attrNameLst>
                                          <p:attrName>ppt_h</p:attrName>
                                        </p:attrNameLst>
                                      </p:cBhvr>
                                      <p:tavLst>
                                        <p:tav tm="0">
                                          <p:val>
                                            <p:fltVal val="0"/>
                                          </p:val>
                                        </p:tav>
                                        <p:tav tm="100000">
                                          <p:val>
                                            <p:strVal val="#ppt_h"/>
                                          </p:val>
                                        </p:tav>
                                      </p:tavLst>
                                    </p:anim>
                                    <p:animEffect transition="in" filter="fade">
                                      <p:cBhvr>
                                        <p:cTn id="44" dur="500"/>
                                        <p:tgtEl>
                                          <p:spTgt spid="4770">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1" nodeType="clickEffect">
                                  <p:stCondLst>
                                    <p:cond delay="0"/>
                                  </p:stCondLst>
                                  <p:childTnLst>
                                    <p:set>
                                      <p:cBhvr>
                                        <p:cTn id="48" dur="1" fill="hold">
                                          <p:stCondLst>
                                            <p:cond delay="0"/>
                                          </p:stCondLst>
                                        </p:cTn>
                                        <p:tgtEl>
                                          <p:spTgt spid="4769">
                                            <p:txEl>
                                              <p:pRg st="3" end="3"/>
                                            </p:txEl>
                                          </p:spTgt>
                                        </p:tgtEl>
                                        <p:attrNameLst>
                                          <p:attrName>style.visibility</p:attrName>
                                        </p:attrNameLst>
                                      </p:cBhvr>
                                      <p:to>
                                        <p:strVal val="visible"/>
                                      </p:to>
                                    </p:set>
                                    <p:anim calcmode="lin" valueType="num">
                                      <p:cBhvr>
                                        <p:cTn id="49" dur="500" fill="hold"/>
                                        <p:tgtEl>
                                          <p:spTgt spid="4769">
                                            <p:txEl>
                                              <p:pRg st="3" end="3"/>
                                            </p:txEl>
                                          </p:spTgt>
                                        </p:tgtEl>
                                        <p:attrNameLst>
                                          <p:attrName>ppt_w</p:attrName>
                                        </p:attrNameLst>
                                      </p:cBhvr>
                                      <p:tavLst>
                                        <p:tav tm="0">
                                          <p:val>
                                            <p:fltVal val="0"/>
                                          </p:val>
                                        </p:tav>
                                        <p:tav tm="100000">
                                          <p:val>
                                            <p:strVal val="#ppt_w"/>
                                          </p:val>
                                        </p:tav>
                                      </p:tavLst>
                                    </p:anim>
                                    <p:anim calcmode="lin" valueType="num">
                                      <p:cBhvr>
                                        <p:cTn id="50" dur="500" fill="hold"/>
                                        <p:tgtEl>
                                          <p:spTgt spid="4769">
                                            <p:txEl>
                                              <p:pRg st="3" end="3"/>
                                            </p:txEl>
                                          </p:spTgt>
                                        </p:tgtEl>
                                        <p:attrNameLst>
                                          <p:attrName>ppt_h</p:attrName>
                                        </p:attrNameLst>
                                      </p:cBhvr>
                                      <p:tavLst>
                                        <p:tav tm="0">
                                          <p:val>
                                            <p:fltVal val="0"/>
                                          </p:val>
                                        </p:tav>
                                        <p:tav tm="100000">
                                          <p:val>
                                            <p:strVal val="#ppt_h"/>
                                          </p:val>
                                        </p:tav>
                                      </p:tavLst>
                                    </p:anim>
                                    <p:animEffect transition="in" filter="fade">
                                      <p:cBhvr>
                                        <p:cTn id="51" dur="500"/>
                                        <p:tgtEl>
                                          <p:spTgt spid="4769">
                                            <p:txEl>
                                              <p:pRg st="3" end="3"/>
                                            </p:txEl>
                                          </p:spTgt>
                                        </p:tgtEl>
                                      </p:cBhvr>
                                    </p:animEffect>
                                  </p:childTnLst>
                                </p:cTn>
                              </p:par>
                              <p:par>
                                <p:cTn id="52" presetID="53" presetClass="entr" presetSubtype="16" fill="hold" grpId="2" nodeType="withEffect">
                                  <p:stCondLst>
                                    <p:cond delay="0"/>
                                  </p:stCondLst>
                                  <p:childTnLst>
                                    <p:set>
                                      <p:cBhvr>
                                        <p:cTn id="53" dur="1" fill="hold">
                                          <p:stCondLst>
                                            <p:cond delay="0"/>
                                          </p:stCondLst>
                                        </p:cTn>
                                        <p:tgtEl>
                                          <p:spTgt spid="4770">
                                            <p:txEl>
                                              <p:pRg st="3" end="3"/>
                                            </p:txEl>
                                          </p:spTgt>
                                        </p:tgtEl>
                                        <p:attrNameLst>
                                          <p:attrName>style.visibility</p:attrName>
                                        </p:attrNameLst>
                                      </p:cBhvr>
                                      <p:to>
                                        <p:strVal val="visible"/>
                                      </p:to>
                                    </p:set>
                                    <p:anim calcmode="lin" valueType="num">
                                      <p:cBhvr>
                                        <p:cTn id="54" dur="500" fill="hold"/>
                                        <p:tgtEl>
                                          <p:spTgt spid="4770">
                                            <p:txEl>
                                              <p:pRg st="3" end="3"/>
                                            </p:txEl>
                                          </p:spTgt>
                                        </p:tgtEl>
                                        <p:attrNameLst>
                                          <p:attrName>ppt_w</p:attrName>
                                        </p:attrNameLst>
                                      </p:cBhvr>
                                      <p:tavLst>
                                        <p:tav tm="0">
                                          <p:val>
                                            <p:fltVal val="0"/>
                                          </p:val>
                                        </p:tav>
                                        <p:tav tm="100000">
                                          <p:val>
                                            <p:strVal val="#ppt_w"/>
                                          </p:val>
                                        </p:tav>
                                      </p:tavLst>
                                    </p:anim>
                                    <p:anim calcmode="lin" valueType="num">
                                      <p:cBhvr>
                                        <p:cTn id="55" dur="500" fill="hold"/>
                                        <p:tgtEl>
                                          <p:spTgt spid="4770">
                                            <p:txEl>
                                              <p:pRg st="3" end="3"/>
                                            </p:txEl>
                                          </p:spTgt>
                                        </p:tgtEl>
                                        <p:attrNameLst>
                                          <p:attrName>ppt_h</p:attrName>
                                        </p:attrNameLst>
                                      </p:cBhvr>
                                      <p:tavLst>
                                        <p:tav tm="0">
                                          <p:val>
                                            <p:fltVal val="0"/>
                                          </p:val>
                                        </p:tav>
                                        <p:tav tm="100000">
                                          <p:val>
                                            <p:strVal val="#ppt_h"/>
                                          </p:val>
                                        </p:tav>
                                      </p:tavLst>
                                    </p:anim>
                                    <p:animEffect transition="in" filter="fade">
                                      <p:cBhvr>
                                        <p:cTn id="56" dur="500"/>
                                        <p:tgtEl>
                                          <p:spTgt spid="4770">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1" nodeType="clickEffect">
                                  <p:stCondLst>
                                    <p:cond delay="0"/>
                                  </p:stCondLst>
                                  <p:childTnLst>
                                    <p:set>
                                      <p:cBhvr>
                                        <p:cTn id="60" dur="1" fill="hold">
                                          <p:stCondLst>
                                            <p:cond delay="0"/>
                                          </p:stCondLst>
                                        </p:cTn>
                                        <p:tgtEl>
                                          <p:spTgt spid="4769">
                                            <p:txEl>
                                              <p:pRg st="4" end="4"/>
                                            </p:txEl>
                                          </p:spTgt>
                                        </p:tgtEl>
                                        <p:attrNameLst>
                                          <p:attrName>style.visibility</p:attrName>
                                        </p:attrNameLst>
                                      </p:cBhvr>
                                      <p:to>
                                        <p:strVal val="visible"/>
                                      </p:to>
                                    </p:set>
                                    <p:anim calcmode="lin" valueType="num">
                                      <p:cBhvr>
                                        <p:cTn id="61" dur="500" fill="hold"/>
                                        <p:tgtEl>
                                          <p:spTgt spid="4769">
                                            <p:txEl>
                                              <p:pRg st="4" end="4"/>
                                            </p:txEl>
                                          </p:spTgt>
                                        </p:tgtEl>
                                        <p:attrNameLst>
                                          <p:attrName>ppt_w</p:attrName>
                                        </p:attrNameLst>
                                      </p:cBhvr>
                                      <p:tavLst>
                                        <p:tav tm="0">
                                          <p:val>
                                            <p:fltVal val="0"/>
                                          </p:val>
                                        </p:tav>
                                        <p:tav tm="100000">
                                          <p:val>
                                            <p:strVal val="#ppt_w"/>
                                          </p:val>
                                        </p:tav>
                                      </p:tavLst>
                                    </p:anim>
                                    <p:anim calcmode="lin" valueType="num">
                                      <p:cBhvr>
                                        <p:cTn id="62" dur="500" fill="hold"/>
                                        <p:tgtEl>
                                          <p:spTgt spid="4769">
                                            <p:txEl>
                                              <p:pRg st="4" end="4"/>
                                            </p:txEl>
                                          </p:spTgt>
                                        </p:tgtEl>
                                        <p:attrNameLst>
                                          <p:attrName>ppt_h</p:attrName>
                                        </p:attrNameLst>
                                      </p:cBhvr>
                                      <p:tavLst>
                                        <p:tav tm="0">
                                          <p:val>
                                            <p:fltVal val="0"/>
                                          </p:val>
                                        </p:tav>
                                        <p:tav tm="100000">
                                          <p:val>
                                            <p:strVal val="#ppt_h"/>
                                          </p:val>
                                        </p:tav>
                                      </p:tavLst>
                                    </p:anim>
                                    <p:animEffect transition="in" filter="fade">
                                      <p:cBhvr>
                                        <p:cTn id="63" dur="500"/>
                                        <p:tgtEl>
                                          <p:spTgt spid="4769">
                                            <p:txEl>
                                              <p:pRg st="4" end="4"/>
                                            </p:txEl>
                                          </p:spTgt>
                                        </p:tgtEl>
                                      </p:cBhvr>
                                    </p:animEffect>
                                  </p:childTnLst>
                                </p:cTn>
                              </p:par>
                              <p:par>
                                <p:cTn id="64" presetID="53" presetClass="entr" presetSubtype="16" fill="hold" grpId="2" nodeType="withEffect">
                                  <p:stCondLst>
                                    <p:cond delay="0"/>
                                  </p:stCondLst>
                                  <p:childTnLst>
                                    <p:set>
                                      <p:cBhvr>
                                        <p:cTn id="65" dur="1" fill="hold">
                                          <p:stCondLst>
                                            <p:cond delay="0"/>
                                          </p:stCondLst>
                                        </p:cTn>
                                        <p:tgtEl>
                                          <p:spTgt spid="4770">
                                            <p:txEl>
                                              <p:pRg st="4" end="4"/>
                                            </p:txEl>
                                          </p:spTgt>
                                        </p:tgtEl>
                                        <p:attrNameLst>
                                          <p:attrName>style.visibility</p:attrName>
                                        </p:attrNameLst>
                                      </p:cBhvr>
                                      <p:to>
                                        <p:strVal val="visible"/>
                                      </p:to>
                                    </p:set>
                                    <p:anim calcmode="lin" valueType="num">
                                      <p:cBhvr>
                                        <p:cTn id="66" dur="500" fill="hold"/>
                                        <p:tgtEl>
                                          <p:spTgt spid="4770">
                                            <p:txEl>
                                              <p:pRg st="4" end="4"/>
                                            </p:txEl>
                                          </p:spTgt>
                                        </p:tgtEl>
                                        <p:attrNameLst>
                                          <p:attrName>ppt_w</p:attrName>
                                        </p:attrNameLst>
                                      </p:cBhvr>
                                      <p:tavLst>
                                        <p:tav tm="0">
                                          <p:val>
                                            <p:fltVal val="0"/>
                                          </p:val>
                                        </p:tav>
                                        <p:tav tm="100000">
                                          <p:val>
                                            <p:strVal val="#ppt_w"/>
                                          </p:val>
                                        </p:tav>
                                      </p:tavLst>
                                    </p:anim>
                                    <p:anim calcmode="lin" valueType="num">
                                      <p:cBhvr>
                                        <p:cTn id="67" dur="500" fill="hold"/>
                                        <p:tgtEl>
                                          <p:spTgt spid="4770">
                                            <p:txEl>
                                              <p:pRg st="4" end="4"/>
                                            </p:txEl>
                                          </p:spTgt>
                                        </p:tgtEl>
                                        <p:attrNameLst>
                                          <p:attrName>ppt_h</p:attrName>
                                        </p:attrNameLst>
                                      </p:cBhvr>
                                      <p:tavLst>
                                        <p:tav tm="0">
                                          <p:val>
                                            <p:fltVal val="0"/>
                                          </p:val>
                                        </p:tav>
                                        <p:tav tm="100000">
                                          <p:val>
                                            <p:strVal val="#ppt_h"/>
                                          </p:val>
                                        </p:tav>
                                      </p:tavLst>
                                    </p:anim>
                                    <p:animEffect transition="in" filter="fade">
                                      <p:cBhvr>
                                        <p:cTn id="68" dur="500"/>
                                        <p:tgtEl>
                                          <p:spTgt spid="477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9" grpId="1" uiExpand="1" build="p" advAuto="0"/>
      <p:bldP spid="4770" grpId="2" uiExpand="1" build="p" bldLvl="5" animBg="1" advAuto="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3" name="Rectangle 2"/>
          <p:cNvSpPr txBox="1">
            <a:spLocks noGrp="1"/>
          </p:cNvSpPr>
          <p:nvPr>
            <p:ph type="title"/>
          </p:nvPr>
        </p:nvSpPr>
        <p:spPr>
          <a:xfrm>
            <a:off x="609600" y="619664"/>
            <a:ext cx="10972800" cy="1143001"/>
          </a:xfrm>
          <a:prstGeom prst="rect">
            <a:avLst/>
          </a:prstGeom>
        </p:spPr>
        <p:txBody>
          <a:bodyPr>
            <a:normAutofit fontScale="90000"/>
          </a:bodyPr>
          <a:lstStyle/>
          <a:p>
            <a:pPr>
              <a:defRPr sz="4000"/>
            </a:pPr>
            <a:r>
              <a:rPr dirty="0"/>
              <a:t>Elijah’s Taunts (1 Kg. 18:27)</a:t>
            </a:r>
            <a:br>
              <a:rPr dirty="0"/>
            </a:br>
            <a:r>
              <a:rPr sz="3200" dirty="0">
                <a:solidFill>
                  <a:srgbClr val="002060"/>
                </a:solidFill>
              </a:rPr>
              <a:t>Las Burlas de Elías (1 Re. 18:27)</a:t>
            </a:r>
          </a:p>
        </p:txBody>
      </p:sp>
      <p:sp>
        <p:nvSpPr>
          <p:cNvPr id="5514" name="Rectangle 3"/>
          <p:cNvSpPr txBox="1">
            <a:spLocks noGrp="1"/>
          </p:cNvSpPr>
          <p:nvPr>
            <p:ph type="body" sz="half" idx="1"/>
          </p:nvPr>
        </p:nvSpPr>
        <p:spPr>
          <a:xfrm>
            <a:off x="609600" y="1800045"/>
            <a:ext cx="10972800" cy="2448692"/>
          </a:xfrm>
          <a:prstGeom prst="rect">
            <a:avLst/>
          </a:prstGeom>
        </p:spPr>
        <p:txBody>
          <a:bodyPr/>
          <a:lstStyle/>
          <a:p>
            <a:pPr>
              <a:spcBef>
                <a:spcPts val="500"/>
              </a:spcBef>
              <a:buSzTx/>
              <a:buFont typeface="Wingdings"/>
              <a:buNone/>
              <a:defRPr sz="2400" b="1"/>
            </a:pPr>
            <a:r>
              <a:t>In the afternoon, Elijah flung sarcastic jibes at the pagan prophets.</a:t>
            </a:r>
          </a:p>
          <a:p>
            <a:pPr>
              <a:spcBef>
                <a:spcPts val="400"/>
              </a:spcBef>
              <a:defRPr sz="2000" i="1"/>
            </a:pPr>
            <a:r>
              <a:t>“Shout louder! Surely he is a god!”</a:t>
            </a:r>
          </a:p>
          <a:p>
            <a:pPr>
              <a:spcBef>
                <a:spcPts val="400"/>
              </a:spcBef>
              <a:defRPr sz="2000" i="1"/>
            </a:pPr>
            <a:r>
              <a:t>“Maybe he’s in deep thought!”</a:t>
            </a:r>
          </a:p>
          <a:p>
            <a:pPr>
              <a:spcBef>
                <a:spcPts val="400"/>
              </a:spcBef>
              <a:defRPr sz="2000" i="1"/>
            </a:pPr>
            <a:r>
              <a:t>“Perhaps he’s busy!” (a euphemism for relieving himself which is reflected in the Aramaic Targums)</a:t>
            </a:r>
          </a:p>
          <a:p>
            <a:pPr>
              <a:spcBef>
                <a:spcPts val="400"/>
              </a:spcBef>
              <a:defRPr sz="2000" i="1"/>
            </a:pPr>
            <a:r>
              <a:t>“Possibly he’s on a journey!”</a:t>
            </a:r>
          </a:p>
          <a:p>
            <a:pPr>
              <a:spcBef>
                <a:spcPts val="400"/>
              </a:spcBef>
              <a:defRPr sz="2000" i="1"/>
            </a:pPr>
            <a:r>
              <a:t>“Maybe he’s asleep!”</a:t>
            </a:r>
          </a:p>
        </p:txBody>
      </p:sp>
      <p:sp>
        <p:nvSpPr>
          <p:cNvPr id="5515" name="Rectangle 3"/>
          <p:cNvSpPr txBox="1"/>
          <p:nvPr/>
        </p:nvSpPr>
        <p:spPr>
          <a:xfrm>
            <a:off x="663946" y="4123426"/>
            <a:ext cx="10881360" cy="25648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500"/>
              </a:spcBef>
              <a:defRPr sz="2400" b="1">
                <a:latin typeface="Times New Roman"/>
                <a:ea typeface="Times New Roman"/>
                <a:cs typeface="Times New Roman"/>
                <a:sym typeface="Times New Roman"/>
              </a:defRPr>
            </a:pPr>
            <a:r>
              <a:rPr dirty="0">
                <a:solidFill>
                  <a:srgbClr val="002060"/>
                </a:solidFill>
              </a:rPr>
              <a:t>Por la </a:t>
            </a:r>
            <a:r>
              <a:rPr dirty="0" err="1">
                <a:solidFill>
                  <a:srgbClr val="002060"/>
                </a:solidFill>
              </a:rPr>
              <a:t>tarde</a:t>
            </a:r>
            <a:r>
              <a:rPr dirty="0">
                <a:solidFill>
                  <a:srgbClr val="002060"/>
                </a:solidFill>
              </a:rPr>
              <a:t>, Elías </a:t>
            </a:r>
            <a:r>
              <a:rPr dirty="0" err="1">
                <a:solidFill>
                  <a:srgbClr val="002060"/>
                </a:solidFill>
              </a:rPr>
              <a:t>lanzó</a:t>
            </a:r>
            <a:r>
              <a:rPr dirty="0">
                <a:solidFill>
                  <a:srgbClr val="002060"/>
                </a:solidFill>
              </a:rPr>
              <a:t> burlas </a:t>
            </a:r>
            <a:r>
              <a:rPr dirty="0" err="1">
                <a:solidFill>
                  <a:srgbClr val="002060"/>
                </a:solidFill>
              </a:rPr>
              <a:t>sarcásticas</a:t>
            </a:r>
            <a:r>
              <a:rPr dirty="0">
                <a:solidFill>
                  <a:srgbClr val="002060"/>
                </a:solidFill>
              </a:rPr>
              <a:t> a </a:t>
            </a:r>
            <a:r>
              <a:rPr dirty="0" err="1">
                <a:solidFill>
                  <a:srgbClr val="002060"/>
                </a:solidFill>
              </a:rPr>
              <a:t>los</a:t>
            </a:r>
            <a:r>
              <a:rPr dirty="0">
                <a:solidFill>
                  <a:srgbClr val="002060"/>
                </a:solidFill>
              </a:rPr>
              <a:t> </a:t>
            </a:r>
            <a:r>
              <a:rPr dirty="0" err="1">
                <a:solidFill>
                  <a:srgbClr val="002060"/>
                </a:solidFill>
              </a:rPr>
              <a:t>profetas</a:t>
            </a:r>
            <a:r>
              <a:rPr dirty="0">
                <a:solidFill>
                  <a:srgbClr val="002060"/>
                </a:solidFill>
              </a:rPr>
              <a:t> </a:t>
            </a:r>
            <a:r>
              <a:rPr dirty="0" err="1">
                <a:solidFill>
                  <a:srgbClr val="002060"/>
                </a:solidFill>
              </a:rPr>
              <a:t>paganos</a:t>
            </a:r>
            <a:r>
              <a:rPr dirty="0">
                <a:solidFill>
                  <a:srgbClr val="002060"/>
                </a:solidFill>
              </a:rPr>
              <a:t>.</a:t>
            </a:r>
            <a:endParaRPr sz="3200" dirty="0">
              <a:solidFill>
                <a:srgbClr val="002060"/>
              </a:solidFill>
            </a:endParaRPr>
          </a:p>
          <a:p>
            <a:pPr marL="469900" indent="-469900">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a:t>
            </a:r>
            <a:r>
              <a:rPr dirty="0" err="1">
                <a:solidFill>
                  <a:srgbClr val="002060"/>
                </a:solidFill>
              </a:rPr>
              <a:t>Grita</a:t>
            </a:r>
            <a:r>
              <a:rPr dirty="0">
                <a:solidFill>
                  <a:srgbClr val="002060"/>
                </a:solidFill>
              </a:rPr>
              <a:t> </a:t>
            </a:r>
            <a:r>
              <a:rPr dirty="0" err="1">
                <a:solidFill>
                  <a:srgbClr val="002060"/>
                </a:solidFill>
              </a:rPr>
              <a:t>más</a:t>
            </a:r>
            <a:r>
              <a:rPr dirty="0">
                <a:solidFill>
                  <a:srgbClr val="002060"/>
                </a:solidFill>
              </a:rPr>
              <a:t> </a:t>
            </a:r>
            <a:r>
              <a:rPr dirty="0" err="1">
                <a:solidFill>
                  <a:srgbClr val="002060"/>
                </a:solidFill>
              </a:rPr>
              <a:t>fuerte</a:t>
            </a:r>
            <a:r>
              <a:rPr dirty="0">
                <a:solidFill>
                  <a:srgbClr val="002060"/>
                </a:solidFill>
              </a:rPr>
              <a:t>! ¡</a:t>
            </a:r>
            <a:r>
              <a:rPr dirty="0" err="1">
                <a:solidFill>
                  <a:srgbClr val="002060"/>
                </a:solidFill>
              </a:rPr>
              <a:t>Seguramente</a:t>
            </a:r>
            <a:r>
              <a:rPr dirty="0">
                <a:solidFill>
                  <a:srgbClr val="002060"/>
                </a:solidFill>
              </a:rPr>
              <a:t> es un </a:t>
            </a:r>
            <a:r>
              <a:rPr dirty="0" err="1">
                <a:solidFill>
                  <a:srgbClr val="002060"/>
                </a:solidFill>
              </a:rPr>
              <a:t>dios</a:t>
            </a:r>
            <a:r>
              <a:rPr dirty="0">
                <a:solidFill>
                  <a:srgbClr val="002060"/>
                </a:solidFill>
              </a:rPr>
              <a:t>!"</a:t>
            </a:r>
            <a:endParaRPr sz="3200" dirty="0">
              <a:solidFill>
                <a:srgbClr val="002060"/>
              </a:solidFill>
            </a:endParaRPr>
          </a:p>
          <a:p>
            <a:pPr marL="469900" indent="-469900">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a:t>
            </a:r>
            <a:r>
              <a:rPr dirty="0" err="1">
                <a:solidFill>
                  <a:srgbClr val="002060"/>
                </a:solidFill>
              </a:rPr>
              <a:t>Quizás</a:t>
            </a:r>
            <a:r>
              <a:rPr dirty="0">
                <a:solidFill>
                  <a:srgbClr val="002060"/>
                </a:solidFill>
              </a:rPr>
              <a:t> </a:t>
            </a:r>
            <a:r>
              <a:rPr dirty="0" err="1">
                <a:solidFill>
                  <a:srgbClr val="002060"/>
                </a:solidFill>
              </a:rPr>
              <a:t>esté</a:t>
            </a:r>
            <a:r>
              <a:rPr dirty="0">
                <a:solidFill>
                  <a:srgbClr val="002060"/>
                </a:solidFill>
              </a:rPr>
              <a:t> </a:t>
            </a:r>
            <a:r>
              <a:rPr dirty="0" err="1">
                <a:solidFill>
                  <a:srgbClr val="002060"/>
                </a:solidFill>
              </a:rPr>
              <a:t>pensando</a:t>
            </a:r>
            <a:r>
              <a:rPr dirty="0">
                <a:solidFill>
                  <a:srgbClr val="002060"/>
                </a:solidFill>
              </a:rPr>
              <a:t> </a:t>
            </a:r>
            <a:r>
              <a:rPr dirty="0" err="1">
                <a:solidFill>
                  <a:srgbClr val="002060"/>
                </a:solidFill>
              </a:rPr>
              <a:t>profundamente</a:t>
            </a:r>
            <a:r>
              <a:rPr dirty="0">
                <a:solidFill>
                  <a:srgbClr val="002060"/>
                </a:solidFill>
              </a:rPr>
              <a:t>!”</a:t>
            </a:r>
            <a:endParaRPr sz="3200" dirty="0">
              <a:solidFill>
                <a:srgbClr val="002060"/>
              </a:solidFill>
            </a:endParaRPr>
          </a:p>
          <a:p>
            <a:pPr marL="469900" indent="-469900">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a:t>
            </a:r>
            <a:r>
              <a:rPr dirty="0" err="1">
                <a:solidFill>
                  <a:srgbClr val="002060"/>
                </a:solidFill>
              </a:rPr>
              <a:t>Quizás</a:t>
            </a:r>
            <a:r>
              <a:rPr dirty="0">
                <a:solidFill>
                  <a:srgbClr val="002060"/>
                </a:solidFill>
              </a:rPr>
              <a:t> </a:t>
            </a:r>
            <a:r>
              <a:rPr dirty="0" err="1">
                <a:solidFill>
                  <a:srgbClr val="002060"/>
                </a:solidFill>
              </a:rPr>
              <a:t>esté</a:t>
            </a:r>
            <a:r>
              <a:rPr dirty="0">
                <a:solidFill>
                  <a:srgbClr val="002060"/>
                </a:solidFill>
              </a:rPr>
              <a:t> </a:t>
            </a:r>
            <a:r>
              <a:rPr dirty="0" err="1">
                <a:solidFill>
                  <a:srgbClr val="002060"/>
                </a:solidFill>
              </a:rPr>
              <a:t>ocupado</a:t>
            </a:r>
            <a:r>
              <a:rPr dirty="0">
                <a:solidFill>
                  <a:srgbClr val="002060"/>
                </a:solidFill>
              </a:rPr>
              <a:t>!" (un </a:t>
            </a:r>
            <a:r>
              <a:rPr dirty="0" err="1">
                <a:solidFill>
                  <a:srgbClr val="002060"/>
                </a:solidFill>
              </a:rPr>
              <a:t>eufemismo</a:t>
            </a:r>
            <a:r>
              <a:rPr dirty="0">
                <a:solidFill>
                  <a:srgbClr val="002060"/>
                </a:solidFill>
              </a:rPr>
              <a:t> para </a:t>
            </a:r>
            <a:r>
              <a:rPr dirty="0" err="1">
                <a:solidFill>
                  <a:srgbClr val="002060"/>
                </a:solidFill>
              </a:rPr>
              <a:t>hacer</a:t>
            </a:r>
            <a:r>
              <a:rPr dirty="0">
                <a:solidFill>
                  <a:srgbClr val="002060"/>
                </a:solidFill>
              </a:rPr>
              <a:t> sus </a:t>
            </a:r>
            <a:r>
              <a:rPr dirty="0" err="1">
                <a:solidFill>
                  <a:srgbClr val="002060"/>
                </a:solidFill>
              </a:rPr>
              <a:t>necesidades</a:t>
            </a:r>
            <a:r>
              <a:rPr dirty="0">
                <a:solidFill>
                  <a:srgbClr val="002060"/>
                </a:solidFill>
              </a:rPr>
              <a:t> que se </a:t>
            </a:r>
            <a:r>
              <a:rPr dirty="0" err="1">
                <a:solidFill>
                  <a:srgbClr val="002060"/>
                </a:solidFill>
              </a:rPr>
              <a:t>refleja</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los</a:t>
            </a:r>
            <a:r>
              <a:rPr dirty="0">
                <a:solidFill>
                  <a:srgbClr val="002060"/>
                </a:solidFill>
              </a:rPr>
              <a:t> Targums </a:t>
            </a:r>
            <a:r>
              <a:rPr dirty="0" err="1">
                <a:solidFill>
                  <a:srgbClr val="002060"/>
                </a:solidFill>
              </a:rPr>
              <a:t>Arameos</a:t>
            </a:r>
            <a:r>
              <a:rPr dirty="0">
                <a:solidFill>
                  <a:srgbClr val="002060"/>
                </a:solidFill>
              </a:rPr>
              <a:t>)</a:t>
            </a:r>
            <a:endParaRPr sz="3200" dirty="0">
              <a:solidFill>
                <a:srgbClr val="002060"/>
              </a:solidFill>
            </a:endParaRPr>
          </a:p>
          <a:p>
            <a:pPr marL="469900" indent="-469900">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a:t>
            </a:r>
            <a:r>
              <a:rPr dirty="0" err="1">
                <a:solidFill>
                  <a:srgbClr val="002060"/>
                </a:solidFill>
              </a:rPr>
              <a:t>Posiblemente</a:t>
            </a:r>
            <a:r>
              <a:rPr dirty="0">
                <a:solidFill>
                  <a:srgbClr val="002060"/>
                </a:solidFill>
              </a:rPr>
              <a:t> </a:t>
            </a:r>
            <a:r>
              <a:rPr dirty="0" err="1">
                <a:solidFill>
                  <a:srgbClr val="002060"/>
                </a:solidFill>
              </a:rPr>
              <a:t>esté</a:t>
            </a:r>
            <a:r>
              <a:rPr dirty="0">
                <a:solidFill>
                  <a:srgbClr val="002060"/>
                </a:solidFill>
              </a:rPr>
              <a:t> de </a:t>
            </a:r>
            <a:r>
              <a:rPr dirty="0" err="1">
                <a:solidFill>
                  <a:srgbClr val="002060"/>
                </a:solidFill>
              </a:rPr>
              <a:t>viaje</a:t>
            </a:r>
            <a:r>
              <a:rPr dirty="0">
                <a:solidFill>
                  <a:srgbClr val="002060"/>
                </a:solidFill>
              </a:rPr>
              <a:t>!”</a:t>
            </a:r>
            <a:endParaRPr sz="3200" dirty="0">
              <a:solidFill>
                <a:srgbClr val="002060"/>
              </a:solidFill>
            </a:endParaRPr>
          </a:p>
          <a:p>
            <a:pPr marL="469900" indent="-469900">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“¡Tal </a:t>
            </a:r>
            <a:r>
              <a:rPr dirty="0" err="1">
                <a:solidFill>
                  <a:srgbClr val="002060"/>
                </a:solidFill>
              </a:rPr>
              <a:t>vez</a:t>
            </a:r>
            <a:r>
              <a:rPr dirty="0">
                <a:solidFill>
                  <a:srgbClr val="002060"/>
                </a:solidFill>
              </a:rPr>
              <a:t> </a:t>
            </a:r>
            <a:r>
              <a:rPr dirty="0" err="1">
                <a:solidFill>
                  <a:srgbClr val="002060"/>
                </a:solidFill>
              </a:rPr>
              <a:t>esté</a:t>
            </a:r>
            <a:r>
              <a:rPr dirty="0">
                <a:solidFill>
                  <a:srgbClr val="002060"/>
                </a:solidFill>
              </a:rPr>
              <a:t> </a:t>
            </a:r>
            <a:r>
              <a:rPr dirty="0" err="1">
                <a:solidFill>
                  <a:srgbClr val="002060"/>
                </a:solidFill>
              </a:rPr>
              <a:t>dormido</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514">
                                            <p:txEl>
                                              <p:pRg st="0" end="0"/>
                                            </p:txEl>
                                          </p:spTgt>
                                        </p:tgtEl>
                                        <p:attrNameLst>
                                          <p:attrName>style.visibility</p:attrName>
                                        </p:attrNameLst>
                                      </p:cBhvr>
                                      <p:to>
                                        <p:strVal val="visible"/>
                                      </p:to>
                                    </p:set>
                                    <p:anim calcmode="lin" valueType="num">
                                      <p:cBhvr>
                                        <p:cTn id="7" dur="500" fill="hold"/>
                                        <p:tgtEl>
                                          <p:spTgt spid="55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514">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515">
                                            <p:bg/>
                                          </p:spTgt>
                                        </p:tgtEl>
                                        <p:attrNameLst>
                                          <p:attrName>style.visibility</p:attrName>
                                        </p:attrNameLst>
                                      </p:cBhvr>
                                      <p:to>
                                        <p:strVal val="visible"/>
                                      </p:to>
                                    </p:set>
                                    <p:anim calcmode="lin" valueType="num">
                                      <p:cBhvr>
                                        <p:cTn id="11" dur="500" fill="hold"/>
                                        <p:tgtEl>
                                          <p:spTgt spid="5515">
                                            <p:bg/>
                                          </p:spTgt>
                                        </p:tgtEl>
                                        <p:attrNameLst>
                                          <p:attrName>ppt_w</p:attrName>
                                        </p:attrNameLst>
                                      </p:cBhvr>
                                      <p:tavLst>
                                        <p:tav tm="0">
                                          <p:val>
                                            <p:fltVal val="0"/>
                                          </p:val>
                                        </p:tav>
                                        <p:tav tm="100000">
                                          <p:val>
                                            <p:strVal val="#ppt_w"/>
                                          </p:val>
                                        </p:tav>
                                      </p:tavLst>
                                    </p:anim>
                                    <p:anim calcmode="lin" valueType="num">
                                      <p:cBhvr>
                                        <p:cTn id="12" dur="500" fill="hold"/>
                                        <p:tgtEl>
                                          <p:spTgt spid="5515">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515">
                                            <p:txEl>
                                              <p:pRg st="0" end="0"/>
                                            </p:txEl>
                                          </p:spTgt>
                                        </p:tgtEl>
                                        <p:attrNameLst>
                                          <p:attrName>style.visibility</p:attrName>
                                        </p:attrNameLst>
                                      </p:cBhvr>
                                      <p:to>
                                        <p:strVal val="visible"/>
                                      </p:to>
                                    </p:set>
                                    <p:anim calcmode="lin" valueType="num">
                                      <p:cBhvr>
                                        <p:cTn id="16" dur="500" fill="hold"/>
                                        <p:tgtEl>
                                          <p:spTgt spid="5515">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5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514">
                                            <p:txEl>
                                              <p:pRg st="1" end="1"/>
                                            </p:txEl>
                                          </p:spTgt>
                                        </p:tgtEl>
                                        <p:attrNameLst>
                                          <p:attrName>style.visibility</p:attrName>
                                        </p:attrNameLst>
                                      </p:cBhvr>
                                      <p:to>
                                        <p:strVal val="visible"/>
                                      </p:to>
                                    </p:set>
                                    <p:anim calcmode="lin" valueType="num">
                                      <p:cBhvr>
                                        <p:cTn id="22" dur="500" fill="hold"/>
                                        <p:tgtEl>
                                          <p:spTgt spid="5514">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514">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515">
                                            <p:txEl>
                                              <p:pRg st="1" end="1"/>
                                            </p:txEl>
                                          </p:spTgt>
                                        </p:tgtEl>
                                        <p:attrNameLst>
                                          <p:attrName>style.visibility</p:attrName>
                                        </p:attrNameLst>
                                      </p:cBhvr>
                                      <p:to>
                                        <p:strVal val="visible"/>
                                      </p:to>
                                    </p:set>
                                    <p:anim calcmode="lin" valueType="num">
                                      <p:cBhvr>
                                        <p:cTn id="26" dur="500" fill="hold"/>
                                        <p:tgtEl>
                                          <p:spTgt spid="5515">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51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514">
                                            <p:txEl>
                                              <p:pRg st="2" end="2"/>
                                            </p:txEl>
                                          </p:spTgt>
                                        </p:tgtEl>
                                        <p:attrNameLst>
                                          <p:attrName>style.visibility</p:attrName>
                                        </p:attrNameLst>
                                      </p:cBhvr>
                                      <p:to>
                                        <p:strVal val="visible"/>
                                      </p:to>
                                    </p:set>
                                    <p:anim calcmode="lin" valueType="num">
                                      <p:cBhvr>
                                        <p:cTn id="32" dur="500" fill="hold"/>
                                        <p:tgtEl>
                                          <p:spTgt spid="5514">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514">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515">
                                            <p:txEl>
                                              <p:pRg st="2" end="2"/>
                                            </p:txEl>
                                          </p:spTgt>
                                        </p:tgtEl>
                                        <p:attrNameLst>
                                          <p:attrName>style.visibility</p:attrName>
                                        </p:attrNameLst>
                                      </p:cBhvr>
                                      <p:to>
                                        <p:strVal val="visible"/>
                                      </p:to>
                                    </p:set>
                                    <p:anim calcmode="lin" valueType="num">
                                      <p:cBhvr>
                                        <p:cTn id="36" dur="500" fill="hold"/>
                                        <p:tgtEl>
                                          <p:spTgt spid="5515">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51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5514">
                                            <p:txEl>
                                              <p:pRg st="3" end="3"/>
                                            </p:txEl>
                                          </p:spTgt>
                                        </p:tgtEl>
                                        <p:attrNameLst>
                                          <p:attrName>style.visibility</p:attrName>
                                        </p:attrNameLst>
                                      </p:cBhvr>
                                      <p:to>
                                        <p:strVal val="visible"/>
                                      </p:to>
                                    </p:set>
                                    <p:anim calcmode="lin" valueType="num">
                                      <p:cBhvr>
                                        <p:cTn id="42" dur="500" fill="hold"/>
                                        <p:tgtEl>
                                          <p:spTgt spid="5514">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5514">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2" nodeType="withEffect">
                                  <p:stCondLst>
                                    <p:cond delay="0"/>
                                  </p:stCondLst>
                                  <p:iterate>
                                    <p:tmAbs val="0"/>
                                  </p:iterate>
                                  <p:childTnLst>
                                    <p:set>
                                      <p:cBhvr>
                                        <p:cTn id="45" fill="hold"/>
                                        <p:tgtEl>
                                          <p:spTgt spid="5515">
                                            <p:txEl>
                                              <p:pRg st="3" end="3"/>
                                            </p:txEl>
                                          </p:spTgt>
                                        </p:tgtEl>
                                        <p:attrNameLst>
                                          <p:attrName>style.visibility</p:attrName>
                                        </p:attrNameLst>
                                      </p:cBhvr>
                                      <p:to>
                                        <p:strVal val="visible"/>
                                      </p:to>
                                    </p:set>
                                    <p:anim calcmode="lin" valueType="num">
                                      <p:cBhvr>
                                        <p:cTn id="46" dur="500" fill="hold"/>
                                        <p:tgtEl>
                                          <p:spTgt spid="5515">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551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1" nodeType="clickEffect">
                                  <p:stCondLst>
                                    <p:cond delay="0"/>
                                  </p:stCondLst>
                                  <p:iterate>
                                    <p:tmAbs val="0"/>
                                  </p:iterate>
                                  <p:childTnLst>
                                    <p:set>
                                      <p:cBhvr>
                                        <p:cTn id="51" fill="hold"/>
                                        <p:tgtEl>
                                          <p:spTgt spid="5514">
                                            <p:txEl>
                                              <p:pRg st="4" end="4"/>
                                            </p:txEl>
                                          </p:spTgt>
                                        </p:tgtEl>
                                        <p:attrNameLst>
                                          <p:attrName>style.visibility</p:attrName>
                                        </p:attrNameLst>
                                      </p:cBhvr>
                                      <p:to>
                                        <p:strVal val="visible"/>
                                      </p:to>
                                    </p:set>
                                    <p:anim calcmode="lin" valueType="num">
                                      <p:cBhvr>
                                        <p:cTn id="52" dur="500" fill="hold"/>
                                        <p:tgtEl>
                                          <p:spTgt spid="5514">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5514">
                                            <p:txEl>
                                              <p:pRg st="4" end="4"/>
                                            </p:txEl>
                                          </p:spTgt>
                                        </p:tgtEl>
                                        <p:attrNameLst>
                                          <p:attrName>ppt_h</p:attrName>
                                        </p:attrNameLst>
                                      </p:cBhvr>
                                      <p:tavLst>
                                        <p:tav tm="0">
                                          <p:val>
                                            <p:fltVal val="0"/>
                                          </p:val>
                                        </p:tav>
                                        <p:tav tm="100000">
                                          <p:val>
                                            <p:strVal val="#ppt_h"/>
                                          </p:val>
                                        </p:tav>
                                      </p:tavLst>
                                    </p:anim>
                                  </p:childTnLst>
                                </p:cTn>
                              </p:par>
                              <p:par>
                                <p:cTn id="54" presetID="23" presetClass="entr" presetSubtype="16" fill="hold" grpId="2" nodeType="withEffect">
                                  <p:stCondLst>
                                    <p:cond delay="0"/>
                                  </p:stCondLst>
                                  <p:iterate>
                                    <p:tmAbs val="0"/>
                                  </p:iterate>
                                  <p:childTnLst>
                                    <p:set>
                                      <p:cBhvr>
                                        <p:cTn id="55" fill="hold"/>
                                        <p:tgtEl>
                                          <p:spTgt spid="5515">
                                            <p:txEl>
                                              <p:pRg st="4" end="4"/>
                                            </p:txEl>
                                          </p:spTgt>
                                        </p:tgtEl>
                                        <p:attrNameLst>
                                          <p:attrName>style.visibility</p:attrName>
                                        </p:attrNameLst>
                                      </p:cBhvr>
                                      <p:to>
                                        <p:strVal val="visible"/>
                                      </p:to>
                                    </p:set>
                                    <p:anim calcmode="lin" valueType="num">
                                      <p:cBhvr>
                                        <p:cTn id="56" dur="500" fill="hold"/>
                                        <p:tgtEl>
                                          <p:spTgt spid="5515">
                                            <p:txEl>
                                              <p:pRg st="4" end="4"/>
                                            </p:txEl>
                                          </p:spTgt>
                                        </p:tgtEl>
                                        <p:attrNameLst>
                                          <p:attrName>ppt_w</p:attrName>
                                        </p:attrNameLst>
                                      </p:cBhvr>
                                      <p:tavLst>
                                        <p:tav tm="0">
                                          <p:val>
                                            <p:fltVal val="0"/>
                                          </p:val>
                                        </p:tav>
                                        <p:tav tm="100000">
                                          <p:val>
                                            <p:strVal val="#ppt_w"/>
                                          </p:val>
                                        </p:tav>
                                      </p:tavLst>
                                    </p:anim>
                                    <p:anim calcmode="lin" valueType="num">
                                      <p:cBhvr>
                                        <p:cTn id="57" dur="500" fill="hold"/>
                                        <p:tgtEl>
                                          <p:spTgt spid="5515">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23" presetClass="entr" presetSubtype="16" fill="hold" grpId="1" nodeType="clickEffect">
                                  <p:stCondLst>
                                    <p:cond delay="0"/>
                                  </p:stCondLst>
                                  <p:iterate>
                                    <p:tmAbs val="0"/>
                                  </p:iterate>
                                  <p:childTnLst>
                                    <p:set>
                                      <p:cBhvr>
                                        <p:cTn id="61" fill="hold"/>
                                        <p:tgtEl>
                                          <p:spTgt spid="5514">
                                            <p:txEl>
                                              <p:pRg st="5" end="5"/>
                                            </p:txEl>
                                          </p:spTgt>
                                        </p:tgtEl>
                                        <p:attrNameLst>
                                          <p:attrName>style.visibility</p:attrName>
                                        </p:attrNameLst>
                                      </p:cBhvr>
                                      <p:to>
                                        <p:strVal val="visible"/>
                                      </p:to>
                                    </p:set>
                                    <p:anim calcmode="lin" valueType="num">
                                      <p:cBhvr>
                                        <p:cTn id="62" dur="500" fill="hold"/>
                                        <p:tgtEl>
                                          <p:spTgt spid="5514">
                                            <p:txEl>
                                              <p:pRg st="5" end="5"/>
                                            </p:txEl>
                                          </p:spTgt>
                                        </p:tgtEl>
                                        <p:attrNameLst>
                                          <p:attrName>ppt_w</p:attrName>
                                        </p:attrNameLst>
                                      </p:cBhvr>
                                      <p:tavLst>
                                        <p:tav tm="0">
                                          <p:val>
                                            <p:fltVal val="0"/>
                                          </p:val>
                                        </p:tav>
                                        <p:tav tm="100000">
                                          <p:val>
                                            <p:strVal val="#ppt_w"/>
                                          </p:val>
                                        </p:tav>
                                      </p:tavLst>
                                    </p:anim>
                                    <p:anim calcmode="lin" valueType="num">
                                      <p:cBhvr>
                                        <p:cTn id="63" dur="500" fill="hold"/>
                                        <p:tgtEl>
                                          <p:spTgt spid="5514">
                                            <p:txEl>
                                              <p:pRg st="5" end="5"/>
                                            </p:txEl>
                                          </p:spTgt>
                                        </p:tgtEl>
                                        <p:attrNameLst>
                                          <p:attrName>ppt_h</p:attrName>
                                        </p:attrNameLst>
                                      </p:cBhvr>
                                      <p:tavLst>
                                        <p:tav tm="0">
                                          <p:val>
                                            <p:fltVal val="0"/>
                                          </p:val>
                                        </p:tav>
                                        <p:tav tm="100000">
                                          <p:val>
                                            <p:strVal val="#ppt_h"/>
                                          </p:val>
                                        </p:tav>
                                      </p:tavLst>
                                    </p:anim>
                                  </p:childTnLst>
                                </p:cTn>
                              </p:par>
                              <p:par>
                                <p:cTn id="64" presetID="23" presetClass="entr" presetSubtype="16" fill="hold" grpId="2" nodeType="withEffect">
                                  <p:stCondLst>
                                    <p:cond delay="0"/>
                                  </p:stCondLst>
                                  <p:iterate>
                                    <p:tmAbs val="0"/>
                                  </p:iterate>
                                  <p:childTnLst>
                                    <p:set>
                                      <p:cBhvr>
                                        <p:cTn id="65" fill="hold"/>
                                        <p:tgtEl>
                                          <p:spTgt spid="5515">
                                            <p:txEl>
                                              <p:pRg st="5" end="5"/>
                                            </p:txEl>
                                          </p:spTgt>
                                        </p:tgtEl>
                                        <p:attrNameLst>
                                          <p:attrName>style.visibility</p:attrName>
                                        </p:attrNameLst>
                                      </p:cBhvr>
                                      <p:to>
                                        <p:strVal val="visible"/>
                                      </p:to>
                                    </p:set>
                                    <p:anim calcmode="lin" valueType="num">
                                      <p:cBhvr>
                                        <p:cTn id="66" dur="500" fill="hold"/>
                                        <p:tgtEl>
                                          <p:spTgt spid="5515">
                                            <p:txEl>
                                              <p:pRg st="5" end="5"/>
                                            </p:txEl>
                                          </p:spTgt>
                                        </p:tgtEl>
                                        <p:attrNameLst>
                                          <p:attrName>ppt_w</p:attrName>
                                        </p:attrNameLst>
                                      </p:cBhvr>
                                      <p:tavLst>
                                        <p:tav tm="0">
                                          <p:val>
                                            <p:fltVal val="0"/>
                                          </p:val>
                                        </p:tav>
                                        <p:tav tm="100000">
                                          <p:val>
                                            <p:strVal val="#ppt_w"/>
                                          </p:val>
                                        </p:tav>
                                      </p:tavLst>
                                    </p:anim>
                                    <p:anim calcmode="lin" valueType="num">
                                      <p:cBhvr>
                                        <p:cTn id="67" dur="500" fill="hold"/>
                                        <p:tgtEl>
                                          <p:spTgt spid="5515">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4" grpId="1" uiExpand="1" build="p" advAuto="0"/>
      <p:bldP spid="5515" grpId="2" uiExpand="1" build="p" bldLvl="5" animBg="1" advAuto="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7" name="Rectangle 2"/>
          <p:cNvSpPr txBox="1">
            <a:spLocks noGrp="1"/>
          </p:cNvSpPr>
          <p:nvPr>
            <p:ph type="title"/>
          </p:nvPr>
        </p:nvSpPr>
        <p:spPr>
          <a:xfrm>
            <a:off x="609600" y="619664"/>
            <a:ext cx="10972800" cy="1143001"/>
          </a:xfrm>
          <a:prstGeom prst="rect">
            <a:avLst/>
          </a:prstGeom>
        </p:spPr>
        <p:txBody>
          <a:bodyPr>
            <a:normAutofit fontScale="90000"/>
          </a:bodyPr>
          <a:lstStyle/>
          <a:p>
            <a:pPr>
              <a:defRPr sz="4000"/>
            </a:pPr>
            <a:r>
              <a:rPr dirty="0"/>
              <a:t>Elijah’s Offering (18:30-38)</a:t>
            </a:r>
            <a:br>
              <a:rPr dirty="0"/>
            </a:br>
            <a:r>
              <a:rPr sz="3200" dirty="0">
                <a:solidFill>
                  <a:srgbClr val="002060"/>
                </a:solidFill>
              </a:rPr>
              <a:t>La Ofrenda de Elías (18:30-38)</a:t>
            </a:r>
          </a:p>
        </p:txBody>
      </p:sp>
      <p:sp>
        <p:nvSpPr>
          <p:cNvPr id="5518" name="Rectangle 3"/>
          <p:cNvSpPr txBox="1">
            <a:spLocks noGrp="1"/>
          </p:cNvSpPr>
          <p:nvPr>
            <p:ph type="body" sz="half" idx="1"/>
          </p:nvPr>
        </p:nvSpPr>
        <p:spPr>
          <a:xfrm>
            <a:off x="609600" y="1828800"/>
            <a:ext cx="10972800" cy="2441276"/>
          </a:xfrm>
          <a:prstGeom prst="rect">
            <a:avLst/>
          </a:prstGeom>
        </p:spPr>
        <p:txBody>
          <a:bodyPr/>
          <a:lstStyle/>
          <a:p>
            <a:pPr>
              <a:lnSpc>
                <a:spcPct val="90000"/>
              </a:lnSpc>
              <a:spcBef>
                <a:spcPts val="400"/>
              </a:spcBef>
              <a:defRPr sz="2000" i="1"/>
            </a:pPr>
            <a:r>
              <a:t>Elijah’s altar of 12 stones symbolized the unity of the clans, the two nations notwithstanding.</a:t>
            </a:r>
          </a:p>
          <a:p>
            <a:pPr>
              <a:lnSpc>
                <a:spcPct val="90000"/>
              </a:lnSpc>
              <a:spcBef>
                <a:spcPts val="400"/>
              </a:spcBef>
              <a:defRPr sz="2000" i="1"/>
            </a:pPr>
            <a:r>
              <a:t>His act of drenching the altar made the final effect even more dramatic!</a:t>
            </a:r>
          </a:p>
          <a:p>
            <a:pPr>
              <a:lnSpc>
                <a:spcPct val="90000"/>
              </a:lnSpc>
              <a:spcBef>
                <a:spcPts val="400"/>
              </a:spcBef>
              <a:defRPr sz="2000" i="1"/>
            </a:pPr>
            <a:r>
              <a:t>His prayer “at the time of the evening oblation” would link his sacrifice with the Jerusalem temple.</a:t>
            </a:r>
          </a:p>
          <a:p>
            <a:pPr>
              <a:lnSpc>
                <a:spcPct val="90000"/>
              </a:lnSpc>
              <a:spcBef>
                <a:spcPts val="400"/>
              </a:spcBef>
              <a:defRPr sz="2000" i="1"/>
            </a:pPr>
            <a:r>
              <a:t>His short prayer (34 words in Hebrew) brought the lightning (fire) that Ba’al was unable to produce, consuming the sacrifice, the wood, the altar stones, the soil and the water in the trench.</a:t>
            </a:r>
          </a:p>
        </p:txBody>
      </p:sp>
      <p:sp>
        <p:nvSpPr>
          <p:cNvPr id="5519" name="Rectangle 3"/>
          <p:cNvSpPr txBox="1"/>
          <p:nvPr/>
        </p:nvSpPr>
        <p:spPr>
          <a:xfrm>
            <a:off x="649568" y="4391495"/>
            <a:ext cx="10881361" cy="18754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400"/>
              </a:spcBef>
              <a:buClr>
                <a:srgbClr val="660000"/>
              </a:buClr>
              <a:buSzPct val="70000"/>
              <a:buChar char="□"/>
              <a:defRPr sz="2000" i="1">
                <a:solidFill>
                  <a:srgbClr val="002060"/>
                </a:solidFill>
                <a:latin typeface="Times New Roman"/>
                <a:ea typeface="Times New Roman"/>
                <a:cs typeface="Times New Roman"/>
                <a:sym typeface="Times New Roman"/>
              </a:defRPr>
            </a:pPr>
            <a:r>
              <a:t>El altar de 12 piedras de Elías simbolizaba la unidad de los clanes, a pesar de las dos naciones..</a:t>
            </a:r>
            <a:endParaRPr sz="3200"/>
          </a:p>
          <a:p>
            <a:pPr marL="469900" indent="-469900">
              <a:lnSpc>
                <a:spcPct val="90000"/>
              </a:lnSpc>
              <a:spcBef>
                <a:spcPts val="400"/>
              </a:spcBef>
              <a:buClr>
                <a:srgbClr val="660000"/>
              </a:buClr>
              <a:buSzPct val="70000"/>
              <a:buChar char="□"/>
              <a:defRPr sz="2000" i="1">
                <a:solidFill>
                  <a:srgbClr val="002060"/>
                </a:solidFill>
                <a:latin typeface="Times New Roman"/>
                <a:ea typeface="Times New Roman"/>
                <a:cs typeface="Times New Roman"/>
                <a:sym typeface="Times New Roman"/>
              </a:defRPr>
            </a:pPr>
            <a:r>
              <a:t>¡Su acto de empapar el altar hizo que el efecto final fuera aún más dramático!</a:t>
            </a:r>
            <a:endParaRPr sz="3200"/>
          </a:p>
          <a:p>
            <a:pPr marL="469900" indent="-469900">
              <a:lnSpc>
                <a:spcPct val="90000"/>
              </a:lnSpc>
              <a:spcBef>
                <a:spcPts val="400"/>
              </a:spcBef>
              <a:buClr>
                <a:srgbClr val="660000"/>
              </a:buClr>
              <a:buSzPct val="70000"/>
              <a:buChar char="□"/>
              <a:defRPr sz="2000" i="1">
                <a:solidFill>
                  <a:srgbClr val="002060"/>
                </a:solidFill>
                <a:latin typeface="Times New Roman"/>
                <a:ea typeface="Times New Roman"/>
                <a:cs typeface="Times New Roman"/>
                <a:sym typeface="Times New Roman"/>
              </a:defRPr>
            </a:pPr>
            <a:r>
              <a:t>Su oración "en el momento de la oblación vespertina" vincularía su sacrificio con el templo de Jerusalén.</a:t>
            </a:r>
            <a:endParaRPr sz="3200"/>
          </a:p>
          <a:p>
            <a:pPr marL="469900" indent="-469900">
              <a:lnSpc>
                <a:spcPct val="90000"/>
              </a:lnSpc>
              <a:spcBef>
                <a:spcPts val="400"/>
              </a:spcBef>
              <a:buClr>
                <a:srgbClr val="660000"/>
              </a:buClr>
              <a:buSzPct val="70000"/>
              <a:buChar char="□"/>
              <a:defRPr sz="2000" i="1">
                <a:solidFill>
                  <a:srgbClr val="002060"/>
                </a:solidFill>
                <a:latin typeface="Times New Roman"/>
                <a:ea typeface="Times New Roman"/>
                <a:cs typeface="Times New Roman"/>
                <a:sym typeface="Times New Roman"/>
              </a:defRPr>
            </a:pPr>
            <a:r>
              <a:t>Su breve oración (34 palabras en hebreo) trajo el relámpago (fuego) que Baal no pudo producir, consumiendo el sacrificio, la madera, las piedras del altar, la tierra y el agua en la trinchera.</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0"/>
                                  </p:stCondLst>
                                  <p:iterate>
                                    <p:tmAbs val="0"/>
                                  </p:iterate>
                                  <p:childTnLst>
                                    <p:set>
                                      <p:cBhvr>
                                        <p:cTn id="6" fill="hold"/>
                                        <p:tgtEl>
                                          <p:spTgt spid="5518">
                                            <p:txEl>
                                              <p:pRg st="0" end="0"/>
                                            </p:txEl>
                                          </p:spTgt>
                                        </p:tgtEl>
                                        <p:attrNameLst>
                                          <p:attrName>style.visibility</p:attrName>
                                        </p:attrNameLst>
                                      </p:cBhvr>
                                      <p:to>
                                        <p:strVal val="visible"/>
                                      </p:to>
                                    </p:set>
                                    <p:anim calcmode="lin" valueType="num">
                                      <p:cBhvr>
                                        <p:cTn id="7" dur="500" fill="hold"/>
                                        <p:tgtEl>
                                          <p:spTgt spid="5518">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551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2" nodeType="withEffect">
                                  <p:stCondLst>
                                    <p:cond delay="0"/>
                                  </p:stCondLst>
                                  <p:iterate>
                                    <p:tmAbs val="0"/>
                                  </p:iterate>
                                  <p:childTnLst>
                                    <p:set>
                                      <p:cBhvr>
                                        <p:cTn id="10" fill="hold"/>
                                        <p:tgtEl>
                                          <p:spTgt spid="5519">
                                            <p:txEl>
                                              <p:pRg st="0" end="0"/>
                                            </p:txEl>
                                          </p:spTgt>
                                        </p:tgtEl>
                                        <p:attrNameLst>
                                          <p:attrName>style.visibility</p:attrName>
                                        </p:attrNameLst>
                                      </p:cBhvr>
                                      <p:to>
                                        <p:strVal val="visible"/>
                                      </p:to>
                                    </p:set>
                                    <p:anim calcmode="lin" valueType="num">
                                      <p:cBhvr>
                                        <p:cTn id="11" dur="500" fill="hold"/>
                                        <p:tgtEl>
                                          <p:spTgt spid="5519">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55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iterate>
                                    <p:tmAbs val="0"/>
                                  </p:iterate>
                                  <p:childTnLst>
                                    <p:set>
                                      <p:cBhvr>
                                        <p:cTn id="16" fill="hold"/>
                                        <p:tgtEl>
                                          <p:spTgt spid="5518">
                                            <p:txEl>
                                              <p:pRg st="1" end="1"/>
                                            </p:txEl>
                                          </p:spTgt>
                                        </p:tgtEl>
                                        <p:attrNameLst>
                                          <p:attrName>style.visibility</p:attrName>
                                        </p:attrNameLst>
                                      </p:cBhvr>
                                      <p:to>
                                        <p:strVal val="visible"/>
                                      </p:to>
                                    </p:set>
                                    <p:anim calcmode="lin" valueType="num">
                                      <p:cBhvr>
                                        <p:cTn id="17" dur="500" fill="hold"/>
                                        <p:tgtEl>
                                          <p:spTgt spid="5518">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5518">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2" nodeType="withEffect">
                                  <p:stCondLst>
                                    <p:cond delay="0"/>
                                  </p:stCondLst>
                                  <p:iterate>
                                    <p:tmAbs val="0"/>
                                  </p:iterate>
                                  <p:childTnLst>
                                    <p:set>
                                      <p:cBhvr>
                                        <p:cTn id="20" fill="hold"/>
                                        <p:tgtEl>
                                          <p:spTgt spid="5519">
                                            <p:txEl>
                                              <p:pRg st="1" end="1"/>
                                            </p:txEl>
                                          </p:spTgt>
                                        </p:tgtEl>
                                        <p:attrNameLst>
                                          <p:attrName>style.visibility</p:attrName>
                                        </p:attrNameLst>
                                      </p:cBhvr>
                                      <p:to>
                                        <p:strVal val="visible"/>
                                      </p:to>
                                    </p:set>
                                    <p:anim calcmode="lin" valueType="num">
                                      <p:cBhvr>
                                        <p:cTn id="21" dur="500" fill="hold"/>
                                        <p:tgtEl>
                                          <p:spTgt spid="5519">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55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1" nodeType="clickEffect">
                                  <p:stCondLst>
                                    <p:cond delay="0"/>
                                  </p:stCondLst>
                                  <p:iterate>
                                    <p:tmAbs val="0"/>
                                  </p:iterate>
                                  <p:childTnLst>
                                    <p:set>
                                      <p:cBhvr>
                                        <p:cTn id="26" fill="hold"/>
                                        <p:tgtEl>
                                          <p:spTgt spid="5518">
                                            <p:txEl>
                                              <p:pRg st="2" end="2"/>
                                            </p:txEl>
                                          </p:spTgt>
                                        </p:tgtEl>
                                        <p:attrNameLst>
                                          <p:attrName>style.visibility</p:attrName>
                                        </p:attrNameLst>
                                      </p:cBhvr>
                                      <p:to>
                                        <p:strVal val="visible"/>
                                      </p:to>
                                    </p:set>
                                    <p:anim calcmode="lin" valueType="num">
                                      <p:cBhvr>
                                        <p:cTn id="27" dur="500" fill="hold"/>
                                        <p:tgtEl>
                                          <p:spTgt spid="5518">
                                            <p:txEl>
                                              <p:pRg st="2" end="2"/>
                                            </p:txEl>
                                          </p:spTgt>
                                        </p:tgtEl>
                                        <p:attrNameLst>
                                          <p:attrName>ppt_x</p:attrName>
                                        </p:attrNameLst>
                                      </p:cBhvr>
                                      <p:tavLst>
                                        <p:tav tm="0">
                                          <p:val>
                                            <p:strVal val="#ppt_x"/>
                                          </p:val>
                                        </p:tav>
                                        <p:tav tm="100000">
                                          <p:val>
                                            <p:strVal val="#ppt_x"/>
                                          </p:val>
                                        </p:tav>
                                      </p:tavLst>
                                    </p:anim>
                                    <p:anim calcmode="lin" valueType="num">
                                      <p:cBhvr>
                                        <p:cTn id="28" dur="500" fill="hold"/>
                                        <p:tgtEl>
                                          <p:spTgt spid="5518">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2" nodeType="withEffect">
                                  <p:stCondLst>
                                    <p:cond delay="0"/>
                                  </p:stCondLst>
                                  <p:iterate>
                                    <p:tmAbs val="0"/>
                                  </p:iterate>
                                  <p:childTnLst>
                                    <p:set>
                                      <p:cBhvr>
                                        <p:cTn id="30" fill="hold"/>
                                        <p:tgtEl>
                                          <p:spTgt spid="5519">
                                            <p:txEl>
                                              <p:pRg st="2" end="2"/>
                                            </p:txEl>
                                          </p:spTgt>
                                        </p:tgtEl>
                                        <p:attrNameLst>
                                          <p:attrName>style.visibility</p:attrName>
                                        </p:attrNameLst>
                                      </p:cBhvr>
                                      <p:to>
                                        <p:strVal val="visible"/>
                                      </p:to>
                                    </p:set>
                                    <p:anim calcmode="lin" valueType="num">
                                      <p:cBhvr>
                                        <p:cTn id="31" dur="500" fill="hold"/>
                                        <p:tgtEl>
                                          <p:spTgt spid="5519">
                                            <p:txEl>
                                              <p:pRg st="2" end="2"/>
                                            </p:txEl>
                                          </p:spTgt>
                                        </p:tgtEl>
                                        <p:attrNameLst>
                                          <p:attrName>ppt_x</p:attrName>
                                        </p:attrNameLst>
                                      </p:cBhvr>
                                      <p:tavLst>
                                        <p:tav tm="0">
                                          <p:val>
                                            <p:strVal val="#ppt_x"/>
                                          </p:val>
                                        </p:tav>
                                        <p:tav tm="100000">
                                          <p:val>
                                            <p:strVal val="#ppt_x"/>
                                          </p:val>
                                        </p:tav>
                                      </p:tavLst>
                                    </p:anim>
                                    <p:anim calcmode="lin" valueType="num">
                                      <p:cBhvr>
                                        <p:cTn id="32" dur="500" fill="hold"/>
                                        <p:tgtEl>
                                          <p:spTgt spid="55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1" nodeType="clickEffect">
                                  <p:stCondLst>
                                    <p:cond delay="0"/>
                                  </p:stCondLst>
                                  <p:iterate>
                                    <p:tmAbs val="0"/>
                                  </p:iterate>
                                  <p:childTnLst>
                                    <p:set>
                                      <p:cBhvr>
                                        <p:cTn id="36" fill="hold"/>
                                        <p:tgtEl>
                                          <p:spTgt spid="5518">
                                            <p:txEl>
                                              <p:pRg st="3" end="3"/>
                                            </p:txEl>
                                          </p:spTgt>
                                        </p:tgtEl>
                                        <p:attrNameLst>
                                          <p:attrName>style.visibility</p:attrName>
                                        </p:attrNameLst>
                                      </p:cBhvr>
                                      <p:to>
                                        <p:strVal val="visible"/>
                                      </p:to>
                                    </p:set>
                                    <p:anim calcmode="lin" valueType="num">
                                      <p:cBhvr>
                                        <p:cTn id="37" dur="500" fill="hold"/>
                                        <p:tgtEl>
                                          <p:spTgt spid="5518">
                                            <p:txEl>
                                              <p:pRg st="3" end="3"/>
                                            </p:txEl>
                                          </p:spTgt>
                                        </p:tgtEl>
                                        <p:attrNameLst>
                                          <p:attrName>ppt_x</p:attrName>
                                        </p:attrNameLst>
                                      </p:cBhvr>
                                      <p:tavLst>
                                        <p:tav tm="0">
                                          <p:val>
                                            <p:strVal val="#ppt_x"/>
                                          </p:val>
                                        </p:tav>
                                        <p:tav tm="100000">
                                          <p:val>
                                            <p:strVal val="#ppt_x"/>
                                          </p:val>
                                        </p:tav>
                                      </p:tavLst>
                                    </p:anim>
                                    <p:anim calcmode="lin" valueType="num">
                                      <p:cBhvr>
                                        <p:cTn id="38" dur="500" fill="hold"/>
                                        <p:tgtEl>
                                          <p:spTgt spid="5518">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2" nodeType="withEffect">
                                  <p:stCondLst>
                                    <p:cond delay="0"/>
                                  </p:stCondLst>
                                  <p:iterate>
                                    <p:tmAbs val="0"/>
                                  </p:iterate>
                                  <p:childTnLst>
                                    <p:set>
                                      <p:cBhvr>
                                        <p:cTn id="40" fill="hold"/>
                                        <p:tgtEl>
                                          <p:spTgt spid="5519">
                                            <p:txEl>
                                              <p:pRg st="3" end="3"/>
                                            </p:txEl>
                                          </p:spTgt>
                                        </p:tgtEl>
                                        <p:attrNameLst>
                                          <p:attrName>style.visibility</p:attrName>
                                        </p:attrNameLst>
                                      </p:cBhvr>
                                      <p:to>
                                        <p:strVal val="visible"/>
                                      </p:to>
                                    </p:set>
                                    <p:anim calcmode="lin" valueType="num">
                                      <p:cBhvr>
                                        <p:cTn id="41" dur="500" fill="hold"/>
                                        <p:tgtEl>
                                          <p:spTgt spid="5519">
                                            <p:txEl>
                                              <p:pRg st="3" end="3"/>
                                            </p:txEl>
                                          </p:spTgt>
                                        </p:tgtEl>
                                        <p:attrNameLst>
                                          <p:attrName>ppt_x</p:attrName>
                                        </p:attrNameLst>
                                      </p:cBhvr>
                                      <p:tavLst>
                                        <p:tav tm="0">
                                          <p:val>
                                            <p:strVal val="#ppt_x"/>
                                          </p:val>
                                        </p:tav>
                                        <p:tav tm="100000">
                                          <p:val>
                                            <p:strVal val="#ppt_x"/>
                                          </p:val>
                                        </p:tav>
                                      </p:tavLst>
                                    </p:anim>
                                    <p:anim calcmode="lin" valueType="num">
                                      <p:cBhvr>
                                        <p:cTn id="42" dur="500" fill="hold"/>
                                        <p:tgtEl>
                                          <p:spTgt spid="55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8" grpId="1" uiExpand="1" build="p" advAuto="0"/>
      <p:bldP spid="5519" grpId="2" uiExpand="1" build="p" bldLvl="5" advAuto="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1" name="Rectangle 4"/>
          <p:cNvSpPr txBox="1">
            <a:spLocks noGrp="1"/>
          </p:cNvSpPr>
          <p:nvPr>
            <p:ph type="title"/>
          </p:nvPr>
        </p:nvSpPr>
        <p:spPr>
          <a:xfrm>
            <a:off x="609600" y="608350"/>
            <a:ext cx="10972800" cy="1143001"/>
          </a:xfrm>
          <a:prstGeom prst="rect">
            <a:avLst/>
          </a:prstGeom>
        </p:spPr>
        <p:txBody>
          <a:bodyPr>
            <a:normAutofit fontScale="90000"/>
          </a:bodyPr>
          <a:lstStyle/>
          <a:p>
            <a:pPr>
              <a:defRPr sz="4000"/>
            </a:pPr>
            <a:r>
              <a:rPr dirty="0"/>
              <a:t>Prayer and Response (1 Kg. 18:37, 39)</a:t>
            </a:r>
            <a:br>
              <a:rPr dirty="0"/>
            </a:br>
            <a:r>
              <a:rPr sz="3200" dirty="0" err="1">
                <a:solidFill>
                  <a:srgbClr val="002060"/>
                </a:solidFill>
              </a:rPr>
              <a:t>Oración</a:t>
            </a:r>
            <a:r>
              <a:rPr sz="3200" dirty="0">
                <a:solidFill>
                  <a:srgbClr val="002060"/>
                </a:solidFill>
              </a:rPr>
              <a:t> y Respuesta (1 Re. 18:37, 39)</a:t>
            </a:r>
          </a:p>
        </p:txBody>
      </p:sp>
      <p:sp>
        <p:nvSpPr>
          <p:cNvPr id="5522" name="Rectangle 5"/>
          <p:cNvSpPr txBox="1">
            <a:spLocks noGrp="1"/>
          </p:cNvSpPr>
          <p:nvPr>
            <p:ph type="body" sz="half" idx="1"/>
          </p:nvPr>
        </p:nvSpPr>
        <p:spPr>
          <a:xfrm>
            <a:off x="721894" y="1828800"/>
            <a:ext cx="10972801" cy="2422358"/>
          </a:xfrm>
          <a:prstGeom prst="rect">
            <a:avLst/>
          </a:prstGeom>
          <a:solidFill>
            <a:srgbClr val="FFCC99"/>
          </a:solidFill>
          <a:ln>
            <a:solidFill>
              <a:srgbClr val="000000"/>
            </a:solidFill>
            <a:miter lim="800000"/>
          </a:ln>
        </p:spPr>
        <p:txBody>
          <a:bodyPr/>
          <a:lstStyle/>
          <a:p>
            <a:pPr marL="347726" indent="-347726" defTabSz="676655">
              <a:lnSpc>
                <a:spcPct val="80000"/>
              </a:lnSpc>
              <a:spcBef>
                <a:spcPts val="600"/>
              </a:spcBef>
              <a:buSzTx/>
              <a:buFont typeface="Wingdings"/>
              <a:buNone/>
              <a:defRPr sz="2664">
                <a:latin typeface="Mistral"/>
                <a:ea typeface="Mistral"/>
                <a:cs typeface="Mistral"/>
                <a:sym typeface="Mistral"/>
              </a:defRPr>
            </a:pPr>
            <a:r>
              <a:t>“Answer me, O Yahweh, so these people will know that you, O Yahweh, are God, and that you are turning their hearts back again!"</a:t>
            </a:r>
          </a:p>
          <a:p>
            <a:pPr marL="347726" indent="-347726" defTabSz="676655">
              <a:lnSpc>
                <a:spcPct val="80000"/>
              </a:lnSpc>
              <a:spcBef>
                <a:spcPts val="500"/>
              </a:spcBef>
              <a:buSzTx/>
              <a:buFont typeface="Wingdings"/>
              <a:buNone/>
              <a:defRPr sz="1776">
                <a:latin typeface="Mistral"/>
                <a:ea typeface="Mistral"/>
                <a:cs typeface="Mistral"/>
                <a:sym typeface="Mistral"/>
              </a:defRPr>
            </a:pPr>
            <a:endParaRPr/>
          </a:p>
          <a:p>
            <a:pPr marL="347726" indent="-347726" defTabSz="676655">
              <a:lnSpc>
                <a:spcPct val="80000"/>
              </a:lnSpc>
              <a:spcBef>
                <a:spcPts val="600"/>
              </a:spcBef>
              <a:buSzTx/>
              <a:buFont typeface="Wingdings"/>
              <a:buNone/>
              <a:defRPr sz="2664">
                <a:solidFill>
                  <a:srgbClr val="002060"/>
                </a:solidFill>
                <a:latin typeface="Mistral"/>
                <a:ea typeface="Mistral"/>
                <a:cs typeface="Mistral"/>
                <a:sym typeface="Mistral"/>
              </a:defRPr>
            </a:pPr>
            <a:r>
              <a:t>“¡Respóndeme, oh Yahvé, para que este pueblo sepa que tú, oh Yahvé, eres Dios, y que haces volver sus corazones!”</a:t>
            </a:r>
          </a:p>
        </p:txBody>
      </p:sp>
      <p:grpSp>
        <p:nvGrpSpPr>
          <p:cNvPr id="5525" name="Rectangle 6"/>
          <p:cNvGrpSpPr/>
          <p:nvPr/>
        </p:nvGrpSpPr>
        <p:grpSpPr>
          <a:xfrm>
            <a:off x="721894" y="4419600"/>
            <a:ext cx="10972801" cy="2133600"/>
            <a:chOff x="0" y="0"/>
            <a:chExt cx="10972800" cy="2133600"/>
          </a:xfrm>
        </p:grpSpPr>
        <p:sp>
          <p:nvSpPr>
            <p:cNvPr id="5523" name="Rectangle"/>
            <p:cNvSpPr/>
            <p:nvPr/>
          </p:nvSpPr>
          <p:spPr>
            <a:xfrm>
              <a:off x="0" y="0"/>
              <a:ext cx="10972800" cy="2133600"/>
            </a:xfrm>
            <a:prstGeom prst="rect">
              <a:avLst/>
            </a:prstGeom>
            <a:solidFill>
              <a:srgbClr val="FF9966"/>
            </a:solidFill>
            <a:ln w="12700" cap="flat">
              <a:solidFill>
                <a:srgbClr val="000000"/>
              </a:solidFill>
              <a:prstDash val="solid"/>
              <a:miter lim="800000"/>
            </a:ln>
            <a:effectLst/>
          </p:spPr>
          <p:txBody>
            <a:bodyPr wrap="square" lIns="45719" tIns="45719" rIns="45719" bIns="45719" numCol="1" anchor="t">
              <a:noAutofit/>
            </a:bodyPr>
            <a:lstStyle/>
            <a:p>
              <a:pPr marL="469900" indent="-469900">
                <a:lnSpc>
                  <a:spcPct val="80000"/>
                </a:lnSpc>
                <a:spcBef>
                  <a:spcPts val="700"/>
                </a:spcBef>
                <a:defRPr sz="3200">
                  <a:solidFill>
                    <a:srgbClr val="002060"/>
                  </a:solidFill>
                  <a:latin typeface="Times New Roman"/>
                  <a:ea typeface="Times New Roman"/>
                  <a:cs typeface="Times New Roman"/>
                  <a:sym typeface="Times New Roman"/>
                </a:defRPr>
              </a:pPr>
              <a:endParaRPr/>
            </a:p>
          </p:txBody>
        </p:sp>
        <p:sp>
          <p:nvSpPr>
            <p:cNvPr id="5524" name="When all the people saw this, they fell prostrate and cried, “Yahweh is God! Yahweh is God!”…"/>
            <p:cNvSpPr txBox="1"/>
            <p:nvPr/>
          </p:nvSpPr>
          <p:spPr>
            <a:xfrm>
              <a:off x="52069" y="6350"/>
              <a:ext cx="10868661" cy="21209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marL="328929" indent="-328929" defTabSz="640079">
                <a:lnSpc>
                  <a:spcPct val="80000"/>
                </a:lnSpc>
                <a:spcBef>
                  <a:spcPts val="600"/>
                </a:spcBef>
                <a:defRPr sz="2520">
                  <a:latin typeface="Mistral"/>
                  <a:ea typeface="Mistral"/>
                  <a:cs typeface="Mistral"/>
                  <a:sym typeface="Mistral"/>
                </a:defRPr>
              </a:pPr>
              <a:r>
                <a:t>When all the people saw this, they fell prostrate and cried, “Yahweh is God! Yahweh is God!”</a:t>
              </a:r>
              <a:endParaRPr sz="2240">
                <a:latin typeface="Times New Roman"/>
                <a:ea typeface="Times New Roman"/>
                <a:cs typeface="Times New Roman"/>
                <a:sym typeface="Times New Roman"/>
              </a:endParaRPr>
            </a:p>
            <a:p>
              <a:pPr marL="328929" indent="-328929" defTabSz="640079">
                <a:lnSpc>
                  <a:spcPct val="80000"/>
                </a:lnSpc>
                <a:spcBef>
                  <a:spcPts val="500"/>
                </a:spcBef>
                <a:defRPr sz="770">
                  <a:latin typeface="Mistral"/>
                  <a:ea typeface="Mistral"/>
                  <a:cs typeface="Mistral"/>
                  <a:sym typeface="Mistral"/>
                </a:defRPr>
              </a:pPr>
              <a:endParaRPr sz="2240">
                <a:latin typeface="Times New Roman"/>
                <a:ea typeface="Times New Roman"/>
                <a:cs typeface="Times New Roman"/>
                <a:sym typeface="Times New Roman"/>
              </a:endParaRPr>
            </a:p>
            <a:p>
              <a:pPr marL="328929" indent="-328929" defTabSz="640079">
                <a:lnSpc>
                  <a:spcPct val="80000"/>
                </a:lnSpc>
                <a:spcBef>
                  <a:spcPts val="600"/>
                </a:spcBef>
                <a:defRPr sz="2520">
                  <a:solidFill>
                    <a:srgbClr val="002060"/>
                  </a:solidFill>
                  <a:latin typeface="Mistral"/>
                  <a:ea typeface="Mistral"/>
                  <a:cs typeface="Mistral"/>
                  <a:sym typeface="Mistral"/>
                </a:defRPr>
              </a:pPr>
              <a:r>
                <a:t>Cuando todo el pueblo vio esto, se postraron y clamaron: “¡Yahvé es Dios! ¡Yahvé es Dios!</a:t>
              </a:r>
            </a:p>
          </p:txBody>
        </p:sp>
      </p:gr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5522"/>
                                        </p:tgtEl>
                                        <p:attrNameLst>
                                          <p:attrName>style.visibility</p:attrName>
                                        </p:attrNameLst>
                                      </p:cBhvr>
                                      <p:to>
                                        <p:strVal val="visible"/>
                                      </p:to>
                                    </p:set>
                                    <p:animEffect transition="in" filter="fade">
                                      <p:cBhvr>
                                        <p:cTn id="7" dur="500"/>
                                        <p:tgtEl>
                                          <p:spTgt spid="55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5525"/>
                                        </p:tgtEl>
                                        <p:attrNameLst>
                                          <p:attrName>style.visibility</p:attrName>
                                        </p:attrNameLst>
                                      </p:cBhvr>
                                      <p:to>
                                        <p:strVal val="visible"/>
                                      </p:to>
                                    </p:set>
                                    <p:animEffect transition="in" filter="fade">
                                      <p:cBhvr>
                                        <p:cTn id="12" dur="500"/>
                                        <p:tgtEl>
                                          <p:spTgt spid="55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2" grpId="1" animBg="1" advAuto="0"/>
      <p:bldP spid="5525" grpId="2" animBg="1" advAuto="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7" name="Rectangle 2"/>
          <p:cNvSpPr txBox="1">
            <a:spLocks noGrp="1"/>
          </p:cNvSpPr>
          <p:nvPr>
            <p:ph type="title"/>
          </p:nvPr>
        </p:nvSpPr>
        <p:spPr>
          <a:xfrm>
            <a:off x="609600" y="619664"/>
            <a:ext cx="10972800" cy="1143001"/>
          </a:xfrm>
          <a:prstGeom prst="rect">
            <a:avLst/>
          </a:prstGeom>
        </p:spPr>
        <p:txBody>
          <a:bodyPr>
            <a:normAutofit fontScale="90000"/>
          </a:bodyPr>
          <a:lstStyle/>
          <a:p>
            <a:pPr defTabSz="877823">
              <a:defRPr sz="3839"/>
            </a:pPr>
            <a:r>
              <a:rPr dirty="0"/>
              <a:t>Yahweh, the True God Who Brings Rain</a:t>
            </a:r>
            <a:br>
              <a:rPr dirty="0"/>
            </a:br>
            <a:r>
              <a:rPr sz="3455" dirty="0" err="1">
                <a:solidFill>
                  <a:srgbClr val="002060"/>
                </a:solidFill>
              </a:rPr>
              <a:t>Yahvé</a:t>
            </a:r>
            <a:r>
              <a:rPr sz="3455" dirty="0">
                <a:solidFill>
                  <a:srgbClr val="002060"/>
                </a:solidFill>
              </a:rPr>
              <a:t>, </a:t>
            </a:r>
            <a:r>
              <a:rPr sz="3455" dirty="0" err="1">
                <a:solidFill>
                  <a:srgbClr val="002060"/>
                </a:solidFill>
              </a:rPr>
              <a:t>el</a:t>
            </a:r>
            <a:r>
              <a:rPr sz="3455" dirty="0">
                <a:solidFill>
                  <a:srgbClr val="002060"/>
                </a:solidFill>
              </a:rPr>
              <a:t> Dios </a:t>
            </a:r>
            <a:r>
              <a:rPr sz="3455" dirty="0" err="1">
                <a:solidFill>
                  <a:srgbClr val="002060"/>
                </a:solidFill>
              </a:rPr>
              <a:t>Verdadero</a:t>
            </a:r>
            <a:r>
              <a:rPr sz="3455" dirty="0">
                <a:solidFill>
                  <a:srgbClr val="002060"/>
                </a:solidFill>
              </a:rPr>
              <a:t> que Trae la Lluvia</a:t>
            </a:r>
          </a:p>
        </p:txBody>
      </p:sp>
      <p:sp>
        <p:nvSpPr>
          <p:cNvPr id="5528" name="Rectangle 3"/>
          <p:cNvSpPr txBox="1">
            <a:spLocks noGrp="1"/>
          </p:cNvSpPr>
          <p:nvPr>
            <p:ph type="body" sz="half" idx="1"/>
          </p:nvPr>
        </p:nvSpPr>
        <p:spPr>
          <a:xfrm>
            <a:off x="609599" y="2001328"/>
            <a:ext cx="11149263" cy="2528342"/>
          </a:xfrm>
          <a:prstGeom prst="rect">
            <a:avLst/>
          </a:prstGeom>
        </p:spPr>
        <p:txBody>
          <a:bodyPr/>
          <a:lstStyle/>
          <a:p>
            <a:pPr>
              <a:lnSpc>
                <a:spcPct val="90000"/>
              </a:lnSpc>
              <a:spcBef>
                <a:spcPts val="400"/>
              </a:spcBef>
              <a:buSzTx/>
              <a:buFont typeface="Wingdings"/>
              <a:buNone/>
              <a:defRPr sz="2000" b="1"/>
            </a:pPr>
            <a:r>
              <a:t>In accord with the Deuteronomic code, the prophets of Ba’al were executed (1 Kg. 18:40; Dt. 13).</a:t>
            </a:r>
          </a:p>
          <a:p>
            <a:pPr>
              <a:lnSpc>
                <a:spcPct val="90000"/>
              </a:lnSpc>
              <a:spcBef>
                <a:spcPts val="400"/>
              </a:spcBef>
              <a:defRPr sz="1800" i="1"/>
            </a:pPr>
            <a:r>
              <a:t>Elijah now announced that rain was coming!</a:t>
            </a:r>
          </a:p>
          <a:p>
            <a:pPr>
              <a:lnSpc>
                <a:spcPct val="90000"/>
              </a:lnSpc>
              <a:spcBef>
                <a:spcPts val="400"/>
              </a:spcBef>
              <a:defRPr sz="1800" i="1"/>
            </a:pPr>
            <a:r>
              <a:t>He sent his servant to look seaward, while he crouched with his head between his knees, presumably in prayer.</a:t>
            </a:r>
          </a:p>
          <a:p>
            <a:pPr>
              <a:lnSpc>
                <a:spcPct val="90000"/>
              </a:lnSpc>
              <a:spcBef>
                <a:spcPts val="400"/>
              </a:spcBef>
              <a:defRPr sz="1800" i="1"/>
            </a:pPr>
            <a:r>
              <a:t>When after seven times the servant finally said he saw a small cloud, Elijah told Ahab to hurry home.</a:t>
            </a:r>
          </a:p>
          <a:p>
            <a:pPr>
              <a:lnSpc>
                <a:spcPct val="90000"/>
              </a:lnSpc>
              <a:spcBef>
                <a:spcPts val="400"/>
              </a:spcBef>
              <a:defRPr sz="1800" i="1"/>
            </a:pPr>
            <a:r>
              <a:t>The prophet, under the power of Yahweh, ran ahead of Ahab’s chariot some 17 miles to Jezreel!</a:t>
            </a:r>
          </a:p>
        </p:txBody>
      </p:sp>
      <p:sp>
        <p:nvSpPr>
          <p:cNvPr id="5529" name="Rectangle 3"/>
          <p:cNvSpPr txBox="1"/>
          <p:nvPr/>
        </p:nvSpPr>
        <p:spPr>
          <a:xfrm>
            <a:off x="657817" y="3947128"/>
            <a:ext cx="11149264" cy="2070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400"/>
              </a:spcBef>
              <a:defRPr sz="2000" b="1">
                <a:latin typeface="Times New Roman"/>
                <a:ea typeface="Times New Roman"/>
                <a:cs typeface="Times New Roman"/>
                <a:sym typeface="Times New Roman"/>
              </a:defRPr>
            </a:pPr>
            <a:r>
              <a:rPr dirty="0">
                <a:solidFill>
                  <a:srgbClr val="002060"/>
                </a:solidFill>
              </a:rPr>
              <a:t>De </a:t>
            </a:r>
            <a:r>
              <a:rPr dirty="0" err="1">
                <a:solidFill>
                  <a:srgbClr val="002060"/>
                </a:solidFill>
              </a:rPr>
              <a:t>acuerdo</a:t>
            </a:r>
            <a:r>
              <a:rPr dirty="0">
                <a:solidFill>
                  <a:srgbClr val="002060"/>
                </a:solidFill>
              </a:rPr>
              <a:t> con </a:t>
            </a:r>
            <a:r>
              <a:rPr dirty="0" err="1">
                <a:solidFill>
                  <a:srgbClr val="002060"/>
                </a:solidFill>
              </a:rPr>
              <a:t>el</a:t>
            </a:r>
            <a:r>
              <a:rPr dirty="0">
                <a:solidFill>
                  <a:srgbClr val="002060"/>
                </a:solidFill>
              </a:rPr>
              <a:t> </a:t>
            </a:r>
            <a:r>
              <a:rPr dirty="0" err="1">
                <a:solidFill>
                  <a:srgbClr val="002060"/>
                </a:solidFill>
              </a:rPr>
              <a:t>código</a:t>
            </a:r>
            <a:r>
              <a:rPr dirty="0">
                <a:solidFill>
                  <a:srgbClr val="002060"/>
                </a:solidFill>
              </a:rPr>
              <a:t> </a:t>
            </a:r>
            <a:r>
              <a:rPr dirty="0" err="1">
                <a:solidFill>
                  <a:srgbClr val="002060"/>
                </a:solidFill>
              </a:rPr>
              <a:t>Deuteronómico</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profetas</a:t>
            </a:r>
            <a:r>
              <a:rPr dirty="0">
                <a:solidFill>
                  <a:srgbClr val="002060"/>
                </a:solidFill>
              </a:rPr>
              <a:t> de </a:t>
            </a:r>
            <a:r>
              <a:rPr dirty="0" err="1">
                <a:solidFill>
                  <a:srgbClr val="002060"/>
                </a:solidFill>
              </a:rPr>
              <a:t>Ba'al</a:t>
            </a:r>
            <a:r>
              <a:rPr dirty="0">
                <a:solidFill>
                  <a:srgbClr val="002060"/>
                </a:solidFill>
              </a:rPr>
              <a:t> </a:t>
            </a:r>
            <a:r>
              <a:rPr dirty="0" err="1">
                <a:solidFill>
                  <a:srgbClr val="002060"/>
                </a:solidFill>
              </a:rPr>
              <a:t>fueron</a:t>
            </a:r>
            <a:r>
              <a:rPr dirty="0">
                <a:solidFill>
                  <a:srgbClr val="002060"/>
                </a:solidFill>
              </a:rPr>
              <a:t> </a:t>
            </a:r>
            <a:r>
              <a:rPr dirty="0" err="1">
                <a:solidFill>
                  <a:srgbClr val="002060"/>
                </a:solidFill>
              </a:rPr>
              <a:t>ejecutados</a:t>
            </a:r>
            <a:r>
              <a:rPr dirty="0">
                <a:solidFill>
                  <a:srgbClr val="002060"/>
                </a:solidFill>
              </a:rPr>
              <a:t> (1 Re. 18:40; Dt. 13).</a:t>
            </a:r>
          </a:p>
          <a:p>
            <a:pPr marL="469900" indent="-469900">
              <a:lnSpc>
                <a:spcPct val="90000"/>
              </a:lnSpc>
              <a:spcBef>
                <a:spcPts val="400"/>
              </a:spcBef>
              <a:buClr>
                <a:srgbClr val="660000"/>
              </a:buClr>
              <a:buSzPct val="70000"/>
              <a:buChar char="□"/>
              <a:defRPr i="1">
                <a:latin typeface="Times New Roman"/>
                <a:ea typeface="Times New Roman"/>
                <a:cs typeface="Times New Roman"/>
                <a:sym typeface="Times New Roman"/>
              </a:defRPr>
            </a:pPr>
            <a:r>
              <a:rPr dirty="0">
                <a:solidFill>
                  <a:srgbClr val="002060"/>
                </a:solidFill>
              </a:rPr>
              <a:t>¡Elías </a:t>
            </a:r>
            <a:r>
              <a:rPr dirty="0" err="1">
                <a:solidFill>
                  <a:srgbClr val="002060"/>
                </a:solidFill>
              </a:rPr>
              <a:t>ahora</a:t>
            </a:r>
            <a:r>
              <a:rPr dirty="0">
                <a:solidFill>
                  <a:srgbClr val="002060"/>
                </a:solidFill>
              </a:rPr>
              <a:t> </a:t>
            </a:r>
            <a:r>
              <a:rPr dirty="0" err="1">
                <a:solidFill>
                  <a:srgbClr val="002060"/>
                </a:solidFill>
              </a:rPr>
              <a:t>anunció</a:t>
            </a:r>
            <a:r>
              <a:rPr dirty="0">
                <a:solidFill>
                  <a:srgbClr val="002060"/>
                </a:solidFill>
              </a:rPr>
              <a:t> que </a:t>
            </a:r>
            <a:r>
              <a:rPr dirty="0" err="1">
                <a:solidFill>
                  <a:srgbClr val="002060"/>
                </a:solidFill>
              </a:rPr>
              <a:t>vendría</a:t>
            </a:r>
            <a:r>
              <a:rPr dirty="0">
                <a:solidFill>
                  <a:srgbClr val="002060"/>
                </a:solidFill>
              </a:rPr>
              <a:t> </a:t>
            </a:r>
            <a:r>
              <a:rPr dirty="0" err="1">
                <a:solidFill>
                  <a:srgbClr val="002060"/>
                </a:solidFill>
              </a:rPr>
              <a:t>lluvia</a:t>
            </a:r>
            <a:r>
              <a:rPr dirty="0">
                <a:solidFill>
                  <a:srgbClr val="002060"/>
                </a:solidFill>
              </a:rPr>
              <a:t>!</a:t>
            </a:r>
            <a:endParaRPr sz="3200" dirty="0">
              <a:solidFill>
                <a:srgbClr val="002060"/>
              </a:solidFill>
            </a:endParaRPr>
          </a:p>
          <a:p>
            <a:pPr marL="469900" indent="-469900">
              <a:lnSpc>
                <a:spcPct val="90000"/>
              </a:lnSpc>
              <a:spcBef>
                <a:spcPts val="400"/>
              </a:spcBef>
              <a:buClr>
                <a:srgbClr val="660000"/>
              </a:buClr>
              <a:buSzPct val="70000"/>
              <a:buChar char="□"/>
              <a:defRPr i="1">
                <a:latin typeface="Times New Roman"/>
                <a:ea typeface="Times New Roman"/>
                <a:cs typeface="Times New Roman"/>
                <a:sym typeface="Times New Roman"/>
              </a:defRPr>
            </a:pPr>
            <a:r>
              <a:rPr dirty="0" err="1">
                <a:solidFill>
                  <a:srgbClr val="002060"/>
                </a:solidFill>
              </a:rPr>
              <a:t>Envió</a:t>
            </a:r>
            <a:r>
              <a:rPr dirty="0">
                <a:solidFill>
                  <a:srgbClr val="002060"/>
                </a:solidFill>
              </a:rPr>
              <a:t> a </a:t>
            </a:r>
            <a:r>
              <a:rPr dirty="0" err="1">
                <a:solidFill>
                  <a:srgbClr val="002060"/>
                </a:solidFill>
              </a:rPr>
              <a:t>su</a:t>
            </a:r>
            <a:r>
              <a:rPr dirty="0">
                <a:solidFill>
                  <a:srgbClr val="002060"/>
                </a:solidFill>
              </a:rPr>
              <a:t> </a:t>
            </a:r>
            <a:r>
              <a:rPr dirty="0" err="1">
                <a:solidFill>
                  <a:srgbClr val="002060"/>
                </a:solidFill>
              </a:rPr>
              <a:t>sirviente</a:t>
            </a:r>
            <a:r>
              <a:rPr dirty="0">
                <a:solidFill>
                  <a:srgbClr val="002060"/>
                </a:solidFill>
              </a:rPr>
              <a:t> a </a:t>
            </a:r>
            <a:r>
              <a:rPr dirty="0" err="1">
                <a:solidFill>
                  <a:srgbClr val="002060"/>
                </a:solidFill>
              </a:rPr>
              <a:t>mirar</a:t>
            </a:r>
            <a:r>
              <a:rPr dirty="0">
                <a:solidFill>
                  <a:srgbClr val="002060"/>
                </a:solidFill>
              </a:rPr>
              <a:t> </a:t>
            </a:r>
            <a:r>
              <a:rPr dirty="0" err="1">
                <a:solidFill>
                  <a:srgbClr val="002060"/>
                </a:solidFill>
              </a:rPr>
              <a:t>hacia</a:t>
            </a:r>
            <a:r>
              <a:rPr dirty="0">
                <a:solidFill>
                  <a:srgbClr val="002060"/>
                </a:solidFill>
              </a:rPr>
              <a:t> </a:t>
            </a:r>
            <a:r>
              <a:rPr dirty="0" err="1">
                <a:solidFill>
                  <a:srgbClr val="002060"/>
                </a:solidFill>
              </a:rPr>
              <a:t>el</a:t>
            </a:r>
            <a:r>
              <a:rPr dirty="0">
                <a:solidFill>
                  <a:srgbClr val="002060"/>
                </a:solidFill>
              </a:rPr>
              <a:t> mar, </a:t>
            </a:r>
            <a:r>
              <a:rPr dirty="0" err="1">
                <a:solidFill>
                  <a:srgbClr val="002060"/>
                </a:solidFill>
              </a:rPr>
              <a:t>mientras</a:t>
            </a:r>
            <a:r>
              <a:rPr dirty="0">
                <a:solidFill>
                  <a:srgbClr val="002060"/>
                </a:solidFill>
              </a:rPr>
              <a:t> </a:t>
            </a:r>
            <a:r>
              <a:rPr dirty="0" err="1">
                <a:solidFill>
                  <a:srgbClr val="002060"/>
                </a:solidFill>
              </a:rPr>
              <a:t>él</a:t>
            </a:r>
            <a:r>
              <a:rPr dirty="0">
                <a:solidFill>
                  <a:srgbClr val="002060"/>
                </a:solidFill>
              </a:rPr>
              <a:t> se </a:t>
            </a:r>
            <a:r>
              <a:rPr dirty="0" err="1">
                <a:solidFill>
                  <a:srgbClr val="002060"/>
                </a:solidFill>
              </a:rPr>
              <a:t>agachaba</a:t>
            </a:r>
            <a:r>
              <a:rPr dirty="0">
                <a:solidFill>
                  <a:srgbClr val="002060"/>
                </a:solidFill>
              </a:rPr>
              <a:t> con la cabeza entre las </a:t>
            </a:r>
            <a:r>
              <a:rPr dirty="0" err="1">
                <a:solidFill>
                  <a:srgbClr val="002060"/>
                </a:solidFill>
              </a:rPr>
              <a:t>rodillas</a:t>
            </a:r>
            <a:r>
              <a:rPr dirty="0">
                <a:solidFill>
                  <a:srgbClr val="002060"/>
                </a:solidFill>
              </a:rPr>
              <a:t>, </a:t>
            </a:r>
            <a:r>
              <a:rPr dirty="0" err="1">
                <a:solidFill>
                  <a:srgbClr val="002060"/>
                </a:solidFill>
              </a:rPr>
              <a:t>presumiblemente</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oración</a:t>
            </a:r>
            <a:r>
              <a:rPr dirty="0">
                <a:solidFill>
                  <a:srgbClr val="002060"/>
                </a:solidFill>
              </a:rPr>
              <a:t>.</a:t>
            </a:r>
            <a:endParaRPr sz="3200" dirty="0">
              <a:solidFill>
                <a:srgbClr val="002060"/>
              </a:solidFill>
            </a:endParaRPr>
          </a:p>
          <a:p>
            <a:pPr marL="469900" indent="-469900">
              <a:lnSpc>
                <a:spcPct val="90000"/>
              </a:lnSpc>
              <a:spcBef>
                <a:spcPts val="400"/>
              </a:spcBef>
              <a:buClr>
                <a:srgbClr val="660000"/>
              </a:buClr>
              <a:buSzPct val="70000"/>
              <a:buChar char="□"/>
              <a:defRPr i="1">
                <a:latin typeface="Times New Roman"/>
                <a:ea typeface="Times New Roman"/>
                <a:cs typeface="Times New Roman"/>
                <a:sym typeface="Times New Roman"/>
              </a:defRPr>
            </a:pPr>
            <a:r>
              <a:rPr dirty="0" err="1">
                <a:solidFill>
                  <a:srgbClr val="002060"/>
                </a:solidFill>
              </a:rPr>
              <a:t>Cuando</a:t>
            </a:r>
            <a:r>
              <a:rPr dirty="0">
                <a:solidFill>
                  <a:srgbClr val="002060"/>
                </a:solidFill>
              </a:rPr>
              <a:t> </a:t>
            </a:r>
            <a:r>
              <a:rPr dirty="0" err="1">
                <a:solidFill>
                  <a:srgbClr val="002060"/>
                </a:solidFill>
              </a:rPr>
              <a:t>después</a:t>
            </a:r>
            <a:r>
              <a:rPr dirty="0">
                <a:solidFill>
                  <a:srgbClr val="002060"/>
                </a:solidFill>
              </a:rPr>
              <a:t> de </a:t>
            </a:r>
            <a:r>
              <a:rPr dirty="0" err="1">
                <a:solidFill>
                  <a:srgbClr val="002060"/>
                </a:solidFill>
              </a:rPr>
              <a:t>siete</a:t>
            </a:r>
            <a:r>
              <a:rPr dirty="0">
                <a:solidFill>
                  <a:srgbClr val="002060"/>
                </a:solidFill>
              </a:rPr>
              <a:t> </a:t>
            </a:r>
            <a:r>
              <a:rPr dirty="0" err="1">
                <a:solidFill>
                  <a:srgbClr val="002060"/>
                </a:solidFill>
              </a:rPr>
              <a:t>veces</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siervo</a:t>
            </a:r>
            <a:r>
              <a:rPr dirty="0">
                <a:solidFill>
                  <a:srgbClr val="002060"/>
                </a:solidFill>
              </a:rPr>
              <a:t> </a:t>
            </a:r>
            <a:r>
              <a:rPr dirty="0" err="1">
                <a:solidFill>
                  <a:srgbClr val="002060"/>
                </a:solidFill>
              </a:rPr>
              <a:t>finalmente</a:t>
            </a:r>
            <a:r>
              <a:rPr dirty="0">
                <a:solidFill>
                  <a:srgbClr val="002060"/>
                </a:solidFill>
              </a:rPr>
              <a:t> </a:t>
            </a:r>
            <a:r>
              <a:rPr dirty="0" err="1">
                <a:solidFill>
                  <a:srgbClr val="002060"/>
                </a:solidFill>
              </a:rPr>
              <a:t>dijo</a:t>
            </a:r>
            <a:r>
              <a:rPr dirty="0">
                <a:solidFill>
                  <a:srgbClr val="002060"/>
                </a:solidFill>
              </a:rPr>
              <a:t> que </a:t>
            </a:r>
            <a:r>
              <a:rPr dirty="0" err="1">
                <a:solidFill>
                  <a:srgbClr val="002060"/>
                </a:solidFill>
              </a:rPr>
              <a:t>había</a:t>
            </a:r>
            <a:r>
              <a:rPr dirty="0">
                <a:solidFill>
                  <a:srgbClr val="002060"/>
                </a:solidFill>
              </a:rPr>
              <a:t> visto </a:t>
            </a:r>
            <a:r>
              <a:rPr dirty="0" err="1">
                <a:solidFill>
                  <a:srgbClr val="002060"/>
                </a:solidFill>
              </a:rPr>
              <a:t>una</a:t>
            </a:r>
            <a:r>
              <a:rPr dirty="0">
                <a:solidFill>
                  <a:srgbClr val="002060"/>
                </a:solidFill>
              </a:rPr>
              <a:t> </a:t>
            </a:r>
            <a:r>
              <a:rPr dirty="0" err="1">
                <a:solidFill>
                  <a:srgbClr val="002060"/>
                </a:solidFill>
              </a:rPr>
              <a:t>pequeña</a:t>
            </a:r>
            <a:r>
              <a:rPr dirty="0">
                <a:solidFill>
                  <a:srgbClr val="002060"/>
                </a:solidFill>
              </a:rPr>
              <a:t> </a:t>
            </a:r>
            <a:r>
              <a:rPr dirty="0" err="1">
                <a:solidFill>
                  <a:srgbClr val="002060"/>
                </a:solidFill>
              </a:rPr>
              <a:t>nube</a:t>
            </a:r>
            <a:r>
              <a:rPr dirty="0">
                <a:solidFill>
                  <a:srgbClr val="002060"/>
                </a:solidFill>
              </a:rPr>
              <a:t>, Elías le </a:t>
            </a:r>
            <a:r>
              <a:rPr dirty="0" err="1">
                <a:solidFill>
                  <a:srgbClr val="002060"/>
                </a:solidFill>
              </a:rPr>
              <a:t>dijo</a:t>
            </a:r>
            <a:r>
              <a:rPr dirty="0">
                <a:solidFill>
                  <a:srgbClr val="002060"/>
                </a:solidFill>
              </a:rPr>
              <a:t> a </a:t>
            </a:r>
            <a:r>
              <a:rPr dirty="0" err="1">
                <a:solidFill>
                  <a:srgbClr val="002060"/>
                </a:solidFill>
              </a:rPr>
              <a:t>Acab</a:t>
            </a:r>
            <a:r>
              <a:rPr dirty="0">
                <a:solidFill>
                  <a:srgbClr val="002060"/>
                </a:solidFill>
              </a:rPr>
              <a:t> que se </a:t>
            </a:r>
            <a:r>
              <a:rPr dirty="0" err="1">
                <a:solidFill>
                  <a:srgbClr val="002060"/>
                </a:solidFill>
              </a:rPr>
              <a:t>apresurara</a:t>
            </a:r>
            <a:r>
              <a:rPr dirty="0">
                <a:solidFill>
                  <a:srgbClr val="002060"/>
                </a:solidFill>
              </a:rPr>
              <a:t> a casa.</a:t>
            </a:r>
            <a:endParaRPr sz="3200" dirty="0">
              <a:solidFill>
                <a:srgbClr val="002060"/>
              </a:solidFill>
            </a:endParaRPr>
          </a:p>
          <a:p>
            <a:pPr marL="469900" indent="-469900">
              <a:lnSpc>
                <a:spcPct val="90000"/>
              </a:lnSpc>
              <a:spcBef>
                <a:spcPts val="400"/>
              </a:spcBef>
              <a:buClr>
                <a:srgbClr val="660000"/>
              </a:buClr>
              <a:buSzPct val="70000"/>
              <a:buChar char="□"/>
              <a:defRPr i="1">
                <a:latin typeface="Times New Roman"/>
                <a:ea typeface="Times New Roman"/>
                <a:cs typeface="Times New Roman"/>
                <a:sym typeface="Times New Roman"/>
              </a:defRPr>
            </a:pPr>
            <a:r>
              <a:rPr dirty="0">
                <a:solidFill>
                  <a:srgbClr val="002060"/>
                </a:solidFill>
              </a:rPr>
              <a:t>¡El </a:t>
            </a:r>
            <a:r>
              <a:rPr dirty="0" err="1">
                <a:solidFill>
                  <a:srgbClr val="002060"/>
                </a:solidFill>
              </a:rPr>
              <a:t>profeta</a:t>
            </a:r>
            <a:r>
              <a:rPr dirty="0">
                <a:solidFill>
                  <a:srgbClr val="002060"/>
                </a:solidFill>
              </a:rPr>
              <a:t>, bajo </a:t>
            </a:r>
            <a:r>
              <a:rPr dirty="0" err="1">
                <a:solidFill>
                  <a:srgbClr val="002060"/>
                </a:solidFill>
              </a:rPr>
              <a:t>el</a:t>
            </a:r>
            <a:r>
              <a:rPr dirty="0">
                <a:solidFill>
                  <a:srgbClr val="002060"/>
                </a:solidFill>
              </a:rPr>
              <a:t> </a:t>
            </a:r>
            <a:r>
              <a:rPr dirty="0" err="1">
                <a:solidFill>
                  <a:srgbClr val="002060"/>
                </a:solidFill>
              </a:rPr>
              <a:t>poder</a:t>
            </a:r>
            <a:r>
              <a:rPr dirty="0">
                <a:solidFill>
                  <a:srgbClr val="002060"/>
                </a:solidFill>
              </a:rPr>
              <a:t> de </a:t>
            </a:r>
            <a:r>
              <a:rPr dirty="0" err="1">
                <a:solidFill>
                  <a:srgbClr val="002060"/>
                </a:solidFill>
              </a:rPr>
              <a:t>Yahvé</a:t>
            </a:r>
            <a:r>
              <a:rPr dirty="0">
                <a:solidFill>
                  <a:srgbClr val="002060"/>
                </a:solidFill>
              </a:rPr>
              <a:t>, </a:t>
            </a:r>
            <a:r>
              <a:rPr dirty="0" err="1">
                <a:solidFill>
                  <a:srgbClr val="002060"/>
                </a:solidFill>
              </a:rPr>
              <a:t>corrió</a:t>
            </a:r>
            <a:r>
              <a:rPr dirty="0">
                <a:solidFill>
                  <a:srgbClr val="002060"/>
                </a:solidFill>
              </a:rPr>
              <a:t> </a:t>
            </a:r>
            <a:r>
              <a:rPr dirty="0" err="1">
                <a:solidFill>
                  <a:srgbClr val="002060"/>
                </a:solidFill>
              </a:rPr>
              <a:t>delante</a:t>
            </a:r>
            <a:r>
              <a:rPr dirty="0">
                <a:solidFill>
                  <a:srgbClr val="002060"/>
                </a:solidFill>
              </a:rPr>
              <a:t> del </a:t>
            </a:r>
            <a:r>
              <a:rPr dirty="0" err="1">
                <a:solidFill>
                  <a:srgbClr val="002060"/>
                </a:solidFill>
              </a:rPr>
              <a:t>carro</a:t>
            </a:r>
            <a:r>
              <a:rPr dirty="0">
                <a:solidFill>
                  <a:srgbClr val="002060"/>
                </a:solidFill>
              </a:rPr>
              <a:t> de </a:t>
            </a:r>
            <a:r>
              <a:rPr dirty="0" err="1">
                <a:solidFill>
                  <a:srgbClr val="002060"/>
                </a:solidFill>
              </a:rPr>
              <a:t>Acab</a:t>
            </a:r>
            <a:r>
              <a:rPr dirty="0">
                <a:solidFill>
                  <a:srgbClr val="002060"/>
                </a:solidFill>
              </a:rPr>
              <a:t> </a:t>
            </a:r>
            <a:r>
              <a:rPr dirty="0" err="1">
                <a:solidFill>
                  <a:srgbClr val="002060"/>
                </a:solidFill>
              </a:rPr>
              <a:t>unas</a:t>
            </a:r>
            <a:r>
              <a:rPr dirty="0">
                <a:solidFill>
                  <a:srgbClr val="002060"/>
                </a:solidFill>
              </a:rPr>
              <a:t> 17 </a:t>
            </a:r>
            <a:r>
              <a:rPr dirty="0" err="1">
                <a:solidFill>
                  <a:srgbClr val="002060"/>
                </a:solidFill>
              </a:rPr>
              <a:t>millas</a:t>
            </a:r>
            <a:r>
              <a:rPr dirty="0">
                <a:solidFill>
                  <a:srgbClr val="002060"/>
                </a:solidFill>
              </a:rPr>
              <a:t> hasta Jezreel!</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528">
                                            <p:txEl>
                                              <p:pRg st="0" end="0"/>
                                            </p:txEl>
                                          </p:spTgt>
                                        </p:tgtEl>
                                        <p:attrNameLst>
                                          <p:attrName>style.visibility</p:attrName>
                                        </p:attrNameLst>
                                      </p:cBhvr>
                                      <p:to>
                                        <p:strVal val="visible"/>
                                      </p:to>
                                    </p:set>
                                    <p:anim calcmode="lin" valueType="num">
                                      <p:cBhvr>
                                        <p:cTn id="7" dur="500" fill="hold"/>
                                        <p:tgtEl>
                                          <p:spTgt spid="552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528">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529">
                                            <p:bg/>
                                          </p:spTgt>
                                        </p:tgtEl>
                                        <p:attrNameLst>
                                          <p:attrName>style.visibility</p:attrName>
                                        </p:attrNameLst>
                                      </p:cBhvr>
                                      <p:to>
                                        <p:strVal val="visible"/>
                                      </p:to>
                                    </p:set>
                                    <p:anim calcmode="lin" valueType="num">
                                      <p:cBhvr>
                                        <p:cTn id="11" dur="500" fill="hold"/>
                                        <p:tgtEl>
                                          <p:spTgt spid="5529">
                                            <p:bg/>
                                          </p:spTgt>
                                        </p:tgtEl>
                                        <p:attrNameLst>
                                          <p:attrName>ppt_w</p:attrName>
                                        </p:attrNameLst>
                                      </p:cBhvr>
                                      <p:tavLst>
                                        <p:tav tm="0">
                                          <p:val>
                                            <p:fltVal val="0"/>
                                          </p:val>
                                        </p:tav>
                                        <p:tav tm="100000">
                                          <p:val>
                                            <p:strVal val="#ppt_w"/>
                                          </p:val>
                                        </p:tav>
                                      </p:tavLst>
                                    </p:anim>
                                    <p:anim calcmode="lin" valueType="num">
                                      <p:cBhvr>
                                        <p:cTn id="12" dur="500" fill="hold"/>
                                        <p:tgtEl>
                                          <p:spTgt spid="5529">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529">
                                            <p:txEl>
                                              <p:pRg st="0" end="0"/>
                                            </p:txEl>
                                          </p:spTgt>
                                        </p:tgtEl>
                                        <p:attrNameLst>
                                          <p:attrName>style.visibility</p:attrName>
                                        </p:attrNameLst>
                                      </p:cBhvr>
                                      <p:to>
                                        <p:strVal val="visible"/>
                                      </p:to>
                                    </p:set>
                                    <p:anim calcmode="lin" valueType="num">
                                      <p:cBhvr>
                                        <p:cTn id="16" dur="500" fill="hold"/>
                                        <p:tgtEl>
                                          <p:spTgt spid="5529">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52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528">
                                            <p:txEl>
                                              <p:pRg st="1" end="1"/>
                                            </p:txEl>
                                          </p:spTgt>
                                        </p:tgtEl>
                                        <p:attrNameLst>
                                          <p:attrName>style.visibility</p:attrName>
                                        </p:attrNameLst>
                                      </p:cBhvr>
                                      <p:to>
                                        <p:strVal val="visible"/>
                                      </p:to>
                                    </p:set>
                                    <p:anim calcmode="lin" valueType="num">
                                      <p:cBhvr>
                                        <p:cTn id="22" dur="500" fill="hold"/>
                                        <p:tgtEl>
                                          <p:spTgt spid="5528">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528">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529">
                                            <p:txEl>
                                              <p:pRg st="1" end="1"/>
                                            </p:txEl>
                                          </p:spTgt>
                                        </p:tgtEl>
                                        <p:attrNameLst>
                                          <p:attrName>style.visibility</p:attrName>
                                        </p:attrNameLst>
                                      </p:cBhvr>
                                      <p:to>
                                        <p:strVal val="visible"/>
                                      </p:to>
                                    </p:set>
                                    <p:anim calcmode="lin" valueType="num">
                                      <p:cBhvr>
                                        <p:cTn id="26" dur="500" fill="hold"/>
                                        <p:tgtEl>
                                          <p:spTgt spid="5529">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52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528">
                                            <p:txEl>
                                              <p:pRg st="2" end="2"/>
                                            </p:txEl>
                                          </p:spTgt>
                                        </p:tgtEl>
                                        <p:attrNameLst>
                                          <p:attrName>style.visibility</p:attrName>
                                        </p:attrNameLst>
                                      </p:cBhvr>
                                      <p:to>
                                        <p:strVal val="visible"/>
                                      </p:to>
                                    </p:set>
                                    <p:anim calcmode="lin" valueType="num">
                                      <p:cBhvr>
                                        <p:cTn id="32" dur="500" fill="hold"/>
                                        <p:tgtEl>
                                          <p:spTgt spid="5528">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528">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529">
                                            <p:txEl>
                                              <p:pRg st="2" end="2"/>
                                            </p:txEl>
                                          </p:spTgt>
                                        </p:tgtEl>
                                        <p:attrNameLst>
                                          <p:attrName>style.visibility</p:attrName>
                                        </p:attrNameLst>
                                      </p:cBhvr>
                                      <p:to>
                                        <p:strVal val="visible"/>
                                      </p:to>
                                    </p:set>
                                    <p:anim calcmode="lin" valueType="num">
                                      <p:cBhvr>
                                        <p:cTn id="36" dur="500" fill="hold"/>
                                        <p:tgtEl>
                                          <p:spTgt spid="5529">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52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5528">
                                            <p:txEl>
                                              <p:pRg st="3" end="3"/>
                                            </p:txEl>
                                          </p:spTgt>
                                        </p:tgtEl>
                                        <p:attrNameLst>
                                          <p:attrName>style.visibility</p:attrName>
                                        </p:attrNameLst>
                                      </p:cBhvr>
                                      <p:to>
                                        <p:strVal val="visible"/>
                                      </p:to>
                                    </p:set>
                                    <p:anim calcmode="lin" valueType="num">
                                      <p:cBhvr>
                                        <p:cTn id="42" dur="500" fill="hold"/>
                                        <p:tgtEl>
                                          <p:spTgt spid="5528">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5528">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2" nodeType="withEffect">
                                  <p:stCondLst>
                                    <p:cond delay="0"/>
                                  </p:stCondLst>
                                  <p:iterate>
                                    <p:tmAbs val="0"/>
                                  </p:iterate>
                                  <p:childTnLst>
                                    <p:set>
                                      <p:cBhvr>
                                        <p:cTn id="45" fill="hold"/>
                                        <p:tgtEl>
                                          <p:spTgt spid="5529">
                                            <p:txEl>
                                              <p:pRg st="3" end="3"/>
                                            </p:txEl>
                                          </p:spTgt>
                                        </p:tgtEl>
                                        <p:attrNameLst>
                                          <p:attrName>style.visibility</p:attrName>
                                        </p:attrNameLst>
                                      </p:cBhvr>
                                      <p:to>
                                        <p:strVal val="visible"/>
                                      </p:to>
                                    </p:set>
                                    <p:anim calcmode="lin" valueType="num">
                                      <p:cBhvr>
                                        <p:cTn id="46" dur="500" fill="hold"/>
                                        <p:tgtEl>
                                          <p:spTgt spid="5529">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552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1" nodeType="clickEffect">
                                  <p:stCondLst>
                                    <p:cond delay="0"/>
                                  </p:stCondLst>
                                  <p:iterate>
                                    <p:tmAbs val="0"/>
                                  </p:iterate>
                                  <p:childTnLst>
                                    <p:set>
                                      <p:cBhvr>
                                        <p:cTn id="51" fill="hold"/>
                                        <p:tgtEl>
                                          <p:spTgt spid="5528">
                                            <p:txEl>
                                              <p:pRg st="4" end="4"/>
                                            </p:txEl>
                                          </p:spTgt>
                                        </p:tgtEl>
                                        <p:attrNameLst>
                                          <p:attrName>style.visibility</p:attrName>
                                        </p:attrNameLst>
                                      </p:cBhvr>
                                      <p:to>
                                        <p:strVal val="visible"/>
                                      </p:to>
                                    </p:set>
                                    <p:anim calcmode="lin" valueType="num">
                                      <p:cBhvr>
                                        <p:cTn id="52" dur="500" fill="hold"/>
                                        <p:tgtEl>
                                          <p:spTgt spid="5528">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5528">
                                            <p:txEl>
                                              <p:pRg st="4" end="4"/>
                                            </p:txEl>
                                          </p:spTgt>
                                        </p:tgtEl>
                                        <p:attrNameLst>
                                          <p:attrName>ppt_h</p:attrName>
                                        </p:attrNameLst>
                                      </p:cBhvr>
                                      <p:tavLst>
                                        <p:tav tm="0">
                                          <p:val>
                                            <p:fltVal val="0"/>
                                          </p:val>
                                        </p:tav>
                                        <p:tav tm="100000">
                                          <p:val>
                                            <p:strVal val="#ppt_h"/>
                                          </p:val>
                                        </p:tav>
                                      </p:tavLst>
                                    </p:anim>
                                  </p:childTnLst>
                                </p:cTn>
                              </p:par>
                              <p:par>
                                <p:cTn id="54" presetID="23" presetClass="entr" presetSubtype="16" fill="hold" grpId="2" nodeType="withEffect">
                                  <p:stCondLst>
                                    <p:cond delay="0"/>
                                  </p:stCondLst>
                                  <p:iterate>
                                    <p:tmAbs val="0"/>
                                  </p:iterate>
                                  <p:childTnLst>
                                    <p:set>
                                      <p:cBhvr>
                                        <p:cTn id="55" fill="hold"/>
                                        <p:tgtEl>
                                          <p:spTgt spid="5529">
                                            <p:txEl>
                                              <p:pRg st="4" end="4"/>
                                            </p:txEl>
                                          </p:spTgt>
                                        </p:tgtEl>
                                        <p:attrNameLst>
                                          <p:attrName>style.visibility</p:attrName>
                                        </p:attrNameLst>
                                      </p:cBhvr>
                                      <p:to>
                                        <p:strVal val="visible"/>
                                      </p:to>
                                    </p:set>
                                    <p:anim calcmode="lin" valueType="num">
                                      <p:cBhvr>
                                        <p:cTn id="56" dur="500" fill="hold"/>
                                        <p:tgtEl>
                                          <p:spTgt spid="5529">
                                            <p:txEl>
                                              <p:pRg st="4" end="4"/>
                                            </p:txEl>
                                          </p:spTgt>
                                        </p:tgtEl>
                                        <p:attrNameLst>
                                          <p:attrName>ppt_w</p:attrName>
                                        </p:attrNameLst>
                                      </p:cBhvr>
                                      <p:tavLst>
                                        <p:tav tm="0">
                                          <p:val>
                                            <p:fltVal val="0"/>
                                          </p:val>
                                        </p:tav>
                                        <p:tav tm="100000">
                                          <p:val>
                                            <p:strVal val="#ppt_w"/>
                                          </p:val>
                                        </p:tav>
                                      </p:tavLst>
                                    </p:anim>
                                    <p:anim calcmode="lin" valueType="num">
                                      <p:cBhvr>
                                        <p:cTn id="57" dur="500" fill="hold"/>
                                        <p:tgtEl>
                                          <p:spTgt spid="5529">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8" grpId="1" uiExpand="1" build="p" advAuto="0"/>
      <p:bldP spid="5529" grpId="2" uiExpand="1" build="p" bldLvl="5" animBg="1" advAuto="0"/>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rgbClr val="D6C8A4"/>
        </a:solidFill>
        <a:effectLst/>
      </p:bgPr>
    </p:bg>
    <p:spTree>
      <p:nvGrpSpPr>
        <p:cNvPr id="1" name=""/>
        <p:cNvGrpSpPr/>
        <p:nvPr/>
      </p:nvGrpSpPr>
      <p:grpSpPr>
        <a:xfrm>
          <a:off x="0" y="0"/>
          <a:ext cx="0" cy="0"/>
          <a:chOff x="0" y="0"/>
          <a:chExt cx="0" cy="0"/>
        </a:xfrm>
      </p:grpSpPr>
      <p:sp>
        <p:nvSpPr>
          <p:cNvPr id="5531" name="Rectangle 5"/>
          <p:cNvSpPr txBox="1">
            <a:spLocks noGrp="1"/>
          </p:cNvSpPr>
          <p:nvPr>
            <p:ph type="title"/>
          </p:nvPr>
        </p:nvSpPr>
        <p:spPr>
          <a:xfrm>
            <a:off x="1943100" y="128336"/>
            <a:ext cx="8305800" cy="513348"/>
          </a:xfrm>
          <a:prstGeom prst="rect">
            <a:avLst/>
          </a:prstGeom>
        </p:spPr>
        <p:txBody>
          <a:bodyPr/>
          <a:lstStyle>
            <a:lvl1pPr algn="ctr">
              <a:defRPr sz="2400">
                <a:latin typeface="Arial"/>
                <a:ea typeface="Arial"/>
                <a:cs typeface="Arial"/>
                <a:sym typeface="Arial"/>
              </a:defRPr>
            </a:lvl1pPr>
          </a:lstStyle>
          <a:p>
            <a:r>
              <a:t>Looking seaward from the top of Mt. Carmel.</a:t>
            </a:r>
          </a:p>
        </p:txBody>
      </p:sp>
      <p:pic>
        <p:nvPicPr>
          <p:cNvPr id="5532" name="Picture 7" descr="Picture 7"/>
          <p:cNvPicPr>
            <a:picLocks noChangeAspect="1"/>
          </p:cNvPicPr>
          <p:nvPr/>
        </p:nvPicPr>
        <p:blipFill>
          <a:blip r:embed="rId2"/>
          <a:stretch>
            <a:fillRect/>
          </a:stretch>
        </p:blipFill>
        <p:spPr>
          <a:xfrm>
            <a:off x="1283367" y="718552"/>
            <a:ext cx="9625264" cy="6139448"/>
          </a:xfrm>
          <a:prstGeom prst="rect">
            <a:avLst/>
          </a:prstGeom>
          <a:ln w="12700">
            <a:miter lim="400000"/>
          </a:ln>
        </p:spPr>
      </p:pic>
      <p:sp>
        <p:nvSpPr>
          <p:cNvPr id="5533" name="Rectangle 5"/>
          <p:cNvSpPr txBox="1"/>
          <p:nvPr/>
        </p:nvSpPr>
        <p:spPr>
          <a:xfrm>
            <a:off x="1997446" y="788335"/>
            <a:ext cx="8214360"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ctr">
              <a:defRPr sz="2400">
                <a:solidFill>
                  <a:srgbClr val="002060"/>
                </a:solidFill>
                <a:latin typeface="Arial"/>
                <a:ea typeface="Arial"/>
                <a:cs typeface="Arial"/>
                <a:sym typeface="Arial"/>
              </a:defRPr>
            </a:lvl1pPr>
          </a:lstStyle>
          <a:p>
            <a:r>
              <a:t>Mirando hacia el mar desde la cima del Monte Carmelo.</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5" name="Rectangle 2"/>
          <p:cNvSpPr txBox="1">
            <a:spLocks noGrp="1"/>
          </p:cNvSpPr>
          <p:nvPr>
            <p:ph type="title"/>
          </p:nvPr>
        </p:nvSpPr>
        <p:spPr>
          <a:xfrm>
            <a:off x="609600" y="590910"/>
            <a:ext cx="10972800" cy="1143001"/>
          </a:xfrm>
          <a:prstGeom prst="rect">
            <a:avLst/>
          </a:prstGeom>
        </p:spPr>
        <p:txBody>
          <a:bodyPr>
            <a:normAutofit fontScale="90000"/>
          </a:bodyPr>
          <a:lstStyle/>
          <a:p>
            <a:pPr>
              <a:defRPr sz="4000"/>
            </a:pPr>
            <a:r>
              <a:rPr dirty="0"/>
              <a:t>The Flight to Mt. Horeb</a:t>
            </a:r>
            <a:r>
              <a:rPr sz="2400" dirty="0"/>
              <a:t> </a:t>
            </a:r>
            <a:r>
              <a:rPr sz="2800" dirty="0"/>
              <a:t>(1 Kg. 19)</a:t>
            </a:r>
            <a:br>
              <a:rPr sz="2800" dirty="0"/>
            </a:br>
            <a:r>
              <a:rPr sz="3200" dirty="0">
                <a:solidFill>
                  <a:srgbClr val="002060"/>
                </a:solidFill>
              </a:rPr>
              <a:t>La </a:t>
            </a:r>
            <a:r>
              <a:rPr sz="3200" dirty="0" err="1">
                <a:solidFill>
                  <a:srgbClr val="002060"/>
                </a:solidFill>
              </a:rPr>
              <a:t>Huida</a:t>
            </a:r>
            <a:r>
              <a:rPr sz="3200" dirty="0">
                <a:solidFill>
                  <a:srgbClr val="002060"/>
                </a:solidFill>
              </a:rPr>
              <a:t> al Mt. Horeb </a:t>
            </a:r>
            <a:r>
              <a:rPr sz="2800" dirty="0">
                <a:solidFill>
                  <a:srgbClr val="002060"/>
                </a:solidFill>
              </a:rPr>
              <a:t>(1 Re 19)</a:t>
            </a:r>
          </a:p>
        </p:txBody>
      </p:sp>
      <p:sp>
        <p:nvSpPr>
          <p:cNvPr id="5536" name="Rectangle 3"/>
          <p:cNvSpPr txBox="1">
            <a:spLocks noGrp="1"/>
          </p:cNvSpPr>
          <p:nvPr>
            <p:ph type="body" sz="half" idx="1"/>
          </p:nvPr>
        </p:nvSpPr>
        <p:spPr>
          <a:xfrm>
            <a:off x="609598" y="1810110"/>
            <a:ext cx="11085097" cy="2416835"/>
          </a:xfrm>
          <a:prstGeom prst="rect">
            <a:avLst/>
          </a:prstGeom>
        </p:spPr>
        <p:txBody>
          <a:bodyPr/>
          <a:lstStyle/>
          <a:p>
            <a:pPr>
              <a:lnSpc>
                <a:spcPct val="90000"/>
              </a:lnSpc>
              <a:spcBef>
                <a:spcPts val="500"/>
              </a:spcBef>
              <a:buSzTx/>
              <a:buFont typeface="Wingdings"/>
              <a:buNone/>
              <a:defRPr sz="2400" b="1"/>
            </a:pPr>
            <a:r>
              <a:rPr dirty="0"/>
              <a:t>Though Elijah faced down 850 pagan prophets, he ran for his life from one woman, Jezebel!</a:t>
            </a:r>
          </a:p>
          <a:p>
            <a:pPr>
              <a:lnSpc>
                <a:spcPct val="90000"/>
              </a:lnSpc>
              <a:spcBef>
                <a:spcPts val="400"/>
              </a:spcBef>
              <a:defRPr sz="2000" i="1"/>
            </a:pPr>
            <a:r>
              <a:rPr dirty="0"/>
              <a:t>Elijah </a:t>
            </a:r>
            <a:r>
              <a:rPr lang="en-US" dirty="0"/>
              <a:t>w</a:t>
            </a:r>
            <a:r>
              <a:rPr dirty="0"/>
              <a:t>as so discouraged he sat under a broom tree and prayed to die (but, of course, had he really wanted to die he could simply have stayed home, where Jezebel was trying to kill him).</a:t>
            </a:r>
          </a:p>
          <a:p>
            <a:pPr>
              <a:lnSpc>
                <a:spcPct val="90000"/>
              </a:lnSpc>
              <a:spcBef>
                <a:spcPts val="400"/>
              </a:spcBef>
              <a:defRPr sz="2000" i="1"/>
            </a:pPr>
            <a:r>
              <a:rPr dirty="0"/>
              <a:t>At Horeb (an alternative name for Mt. Sinai), the ancient mountain where Moses received the Torah, Elijah sought the roots of his faith: Was the covenant still intact? Would Jezebel win in her mad attempt to expunge the faith of Israel?</a:t>
            </a:r>
          </a:p>
        </p:txBody>
      </p:sp>
      <p:sp>
        <p:nvSpPr>
          <p:cNvPr id="5537" name="Rectangle 3"/>
          <p:cNvSpPr txBox="1"/>
          <p:nvPr/>
        </p:nvSpPr>
        <p:spPr>
          <a:xfrm>
            <a:off x="649567" y="4133491"/>
            <a:ext cx="10993657" cy="25217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defRPr sz="2400" b="1">
                <a:latin typeface="Times New Roman"/>
                <a:ea typeface="Times New Roman"/>
                <a:cs typeface="Times New Roman"/>
                <a:sym typeface="Times New Roman"/>
              </a:defRPr>
            </a:pPr>
            <a:r>
              <a:rPr dirty="0" err="1">
                <a:solidFill>
                  <a:srgbClr val="002060"/>
                </a:solidFill>
              </a:rPr>
              <a:t>Aunque</a:t>
            </a:r>
            <a:r>
              <a:rPr dirty="0">
                <a:solidFill>
                  <a:srgbClr val="002060"/>
                </a:solidFill>
              </a:rPr>
              <a:t> Elías se </a:t>
            </a:r>
            <a:r>
              <a:rPr dirty="0" err="1">
                <a:solidFill>
                  <a:srgbClr val="002060"/>
                </a:solidFill>
              </a:rPr>
              <a:t>enfrentó</a:t>
            </a:r>
            <a:r>
              <a:rPr dirty="0">
                <a:solidFill>
                  <a:srgbClr val="002060"/>
                </a:solidFill>
              </a:rPr>
              <a:t> a 850 </a:t>
            </a:r>
            <a:r>
              <a:rPr dirty="0" err="1">
                <a:solidFill>
                  <a:srgbClr val="002060"/>
                </a:solidFill>
              </a:rPr>
              <a:t>profetas</a:t>
            </a:r>
            <a:r>
              <a:rPr dirty="0">
                <a:solidFill>
                  <a:srgbClr val="002060"/>
                </a:solidFill>
              </a:rPr>
              <a:t> </a:t>
            </a:r>
            <a:r>
              <a:rPr dirty="0" err="1">
                <a:solidFill>
                  <a:srgbClr val="002060"/>
                </a:solidFill>
              </a:rPr>
              <a:t>paganos</a:t>
            </a:r>
            <a:r>
              <a:rPr dirty="0">
                <a:solidFill>
                  <a:srgbClr val="002060"/>
                </a:solidFill>
              </a:rPr>
              <a:t>, ¡</a:t>
            </a:r>
            <a:r>
              <a:rPr dirty="0" err="1">
                <a:solidFill>
                  <a:srgbClr val="002060"/>
                </a:solidFill>
              </a:rPr>
              <a:t>huyó</a:t>
            </a:r>
            <a:r>
              <a:rPr dirty="0">
                <a:solidFill>
                  <a:srgbClr val="002060"/>
                </a:solidFill>
              </a:rPr>
              <a:t> para </a:t>
            </a:r>
            <a:r>
              <a:rPr dirty="0" err="1">
                <a:solidFill>
                  <a:srgbClr val="002060"/>
                </a:solidFill>
              </a:rPr>
              <a:t>salvar</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vida</a:t>
            </a:r>
            <a:r>
              <a:rPr dirty="0">
                <a:solidFill>
                  <a:srgbClr val="002060"/>
                </a:solidFill>
              </a:rPr>
              <a:t> de </a:t>
            </a:r>
            <a:r>
              <a:rPr dirty="0" err="1">
                <a:solidFill>
                  <a:srgbClr val="002060"/>
                </a:solidFill>
              </a:rPr>
              <a:t>una</a:t>
            </a:r>
            <a:r>
              <a:rPr dirty="0">
                <a:solidFill>
                  <a:srgbClr val="002060"/>
                </a:solidFill>
              </a:rPr>
              <a:t> </a:t>
            </a:r>
            <a:r>
              <a:rPr dirty="0" err="1">
                <a:solidFill>
                  <a:srgbClr val="002060"/>
                </a:solidFill>
              </a:rPr>
              <a:t>mujer</a:t>
            </a:r>
            <a:r>
              <a:rPr dirty="0">
                <a:solidFill>
                  <a:srgbClr val="002060"/>
                </a:solidFill>
              </a:rPr>
              <a:t>, </a:t>
            </a:r>
            <a:r>
              <a:rPr dirty="0" err="1">
                <a:solidFill>
                  <a:srgbClr val="002060"/>
                </a:solidFill>
              </a:rPr>
              <a:t>Jezabel</a:t>
            </a:r>
            <a:r>
              <a:rPr dirty="0">
                <a:solidFill>
                  <a:srgbClr val="002060"/>
                </a:solidFill>
              </a:rPr>
              <a:t>!</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Elías, tan </a:t>
            </a:r>
            <a:r>
              <a:rPr dirty="0" err="1">
                <a:solidFill>
                  <a:srgbClr val="002060"/>
                </a:solidFill>
              </a:rPr>
              <a:t>desanimado</a:t>
            </a:r>
            <a:r>
              <a:rPr dirty="0">
                <a:solidFill>
                  <a:srgbClr val="002060"/>
                </a:solidFill>
              </a:rPr>
              <a:t>, se </a:t>
            </a:r>
            <a:r>
              <a:rPr dirty="0" err="1">
                <a:solidFill>
                  <a:srgbClr val="002060"/>
                </a:solidFill>
              </a:rPr>
              <a:t>sentó</a:t>
            </a:r>
            <a:r>
              <a:rPr dirty="0">
                <a:solidFill>
                  <a:srgbClr val="002060"/>
                </a:solidFill>
              </a:rPr>
              <a:t> bajo </a:t>
            </a:r>
            <a:r>
              <a:rPr dirty="0" err="1">
                <a:solidFill>
                  <a:srgbClr val="002060"/>
                </a:solidFill>
              </a:rPr>
              <a:t>una</a:t>
            </a:r>
            <a:r>
              <a:rPr dirty="0">
                <a:solidFill>
                  <a:srgbClr val="002060"/>
                </a:solidFill>
              </a:rPr>
              <a:t> retama y </a:t>
            </a:r>
            <a:r>
              <a:rPr dirty="0" err="1">
                <a:solidFill>
                  <a:srgbClr val="002060"/>
                </a:solidFill>
              </a:rPr>
              <a:t>oró</a:t>
            </a:r>
            <a:r>
              <a:rPr dirty="0">
                <a:solidFill>
                  <a:srgbClr val="002060"/>
                </a:solidFill>
              </a:rPr>
              <a:t> para </a:t>
            </a:r>
            <a:r>
              <a:rPr dirty="0" err="1">
                <a:solidFill>
                  <a:srgbClr val="002060"/>
                </a:solidFill>
              </a:rPr>
              <a:t>morir</a:t>
            </a:r>
            <a:r>
              <a:rPr dirty="0">
                <a:solidFill>
                  <a:srgbClr val="002060"/>
                </a:solidFill>
              </a:rPr>
              <a:t> (</a:t>
            </a:r>
            <a:r>
              <a:rPr dirty="0" err="1">
                <a:solidFill>
                  <a:srgbClr val="002060"/>
                </a:solidFill>
              </a:rPr>
              <a:t>pero</a:t>
            </a:r>
            <a:r>
              <a:rPr dirty="0">
                <a:solidFill>
                  <a:srgbClr val="002060"/>
                </a:solidFill>
              </a:rPr>
              <a:t>, </a:t>
            </a:r>
            <a:r>
              <a:rPr dirty="0" err="1">
                <a:solidFill>
                  <a:srgbClr val="002060"/>
                </a:solidFill>
              </a:rPr>
              <a:t>por</a:t>
            </a:r>
            <a:r>
              <a:rPr dirty="0">
                <a:solidFill>
                  <a:srgbClr val="002060"/>
                </a:solidFill>
              </a:rPr>
              <a:t> </a:t>
            </a:r>
            <a:r>
              <a:rPr dirty="0" err="1">
                <a:solidFill>
                  <a:srgbClr val="002060"/>
                </a:solidFill>
              </a:rPr>
              <a:t>supuesto</a:t>
            </a:r>
            <a:r>
              <a:rPr dirty="0">
                <a:solidFill>
                  <a:srgbClr val="002060"/>
                </a:solidFill>
              </a:rPr>
              <a:t>, </a:t>
            </a:r>
            <a:r>
              <a:rPr dirty="0" err="1">
                <a:solidFill>
                  <a:srgbClr val="002060"/>
                </a:solidFill>
              </a:rPr>
              <a:t>si</a:t>
            </a:r>
            <a:r>
              <a:rPr dirty="0">
                <a:solidFill>
                  <a:srgbClr val="002060"/>
                </a:solidFill>
              </a:rPr>
              <a:t> </a:t>
            </a:r>
            <a:r>
              <a:rPr dirty="0" err="1">
                <a:solidFill>
                  <a:srgbClr val="002060"/>
                </a:solidFill>
              </a:rPr>
              <a:t>realmente</a:t>
            </a:r>
            <a:r>
              <a:rPr dirty="0">
                <a:solidFill>
                  <a:srgbClr val="002060"/>
                </a:solidFill>
              </a:rPr>
              <a:t> </a:t>
            </a:r>
            <a:r>
              <a:rPr dirty="0" err="1">
                <a:solidFill>
                  <a:srgbClr val="002060"/>
                </a:solidFill>
              </a:rPr>
              <a:t>hubiera</a:t>
            </a:r>
            <a:r>
              <a:rPr dirty="0">
                <a:solidFill>
                  <a:srgbClr val="002060"/>
                </a:solidFill>
              </a:rPr>
              <a:t> </a:t>
            </a:r>
            <a:r>
              <a:rPr dirty="0" err="1">
                <a:solidFill>
                  <a:srgbClr val="002060"/>
                </a:solidFill>
              </a:rPr>
              <a:t>querido</a:t>
            </a:r>
            <a:r>
              <a:rPr dirty="0">
                <a:solidFill>
                  <a:srgbClr val="002060"/>
                </a:solidFill>
              </a:rPr>
              <a:t> </a:t>
            </a:r>
            <a:r>
              <a:rPr dirty="0" err="1">
                <a:solidFill>
                  <a:srgbClr val="002060"/>
                </a:solidFill>
              </a:rPr>
              <a:t>morir</a:t>
            </a:r>
            <a:r>
              <a:rPr dirty="0">
                <a:solidFill>
                  <a:srgbClr val="002060"/>
                </a:solidFill>
              </a:rPr>
              <a:t>, </a:t>
            </a:r>
            <a:r>
              <a:rPr dirty="0" err="1">
                <a:solidFill>
                  <a:srgbClr val="002060"/>
                </a:solidFill>
              </a:rPr>
              <a:t>simplemente</a:t>
            </a:r>
            <a:r>
              <a:rPr dirty="0">
                <a:solidFill>
                  <a:srgbClr val="002060"/>
                </a:solidFill>
              </a:rPr>
              <a:t> </a:t>
            </a:r>
            <a:r>
              <a:rPr dirty="0" err="1">
                <a:solidFill>
                  <a:srgbClr val="002060"/>
                </a:solidFill>
              </a:rPr>
              <a:t>podría</a:t>
            </a:r>
            <a:r>
              <a:rPr dirty="0">
                <a:solidFill>
                  <a:srgbClr val="002060"/>
                </a:solidFill>
              </a:rPr>
              <a:t> </a:t>
            </a:r>
            <a:r>
              <a:rPr dirty="0" err="1">
                <a:solidFill>
                  <a:srgbClr val="002060"/>
                </a:solidFill>
              </a:rPr>
              <a:t>haberse</a:t>
            </a:r>
            <a:r>
              <a:rPr dirty="0">
                <a:solidFill>
                  <a:srgbClr val="002060"/>
                </a:solidFill>
              </a:rPr>
              <a:t> </a:t>
            </a:r>
            <a:r>
              <a:rPr dirty="0" err="1">
                <a:solidFill>
                  <a:srgbClr val="002060"/>
                </a:solidFill>
              </a:rPr>
              <a:t>quedado</a:t>
            </a:r>
            <a:r>
              <a:rPr dirty="0">
                <a:solidFill>
                  <a:srgbClr val="002060"/>
                </a:solidFill>
              </a:rPr>
              <a:t> </a:t>
            </a:r>
            <a:r>
              <a:rPr dirty="0" err="1">
                <a:solidFill>
                  <a:srgbClr val="002060"/>
                </a:solidFill>
              </a:rPr>
              <a:t>en</a:t>
            </a:r>
            <a:r>
              <a:rPr dirty="0">
                <a:solidFill>
                  <a:srgbClr val="002060"/>
                </a:solidFill>
              </a:rPr>
              <a:t> casa, </a:t>
            </a:r>
            <a:r>
              <a:rPr dirty="0" err="1">
                <a:solidFill>
                  <a:srgbClr val="002060"/>
                </a:solidFill>
              </a:rPr>
              <a:t>donde</a:t>
            </a:r>
            <a:r>
              <a:rPr dirty="0">
                <a:solidFill>
                  <a:srgbClr val="002060"/>
                </a:solidFill>
              </a:rPr>
              <a:t> </a:t>
            </a:r>
            <a:r>
              <a:rPr dirty="0" err="1">
                <a:solidFill>
                  <a:srgbClr val="002060"/>
                </a:solidFill>
              </a:rPr>
              <a:t>Jezabel</a:t>
            </a:r>
            <a:r>
              <a:rPr dirty="0">
                <a:solidFill>
                  <a:srgbClr val="002060"/>
                </a:solidFill>
              </a:rPr>
              <a:t> </a:t>
            </a:r>
            <a:r>
              <a:rPr dirty="0" err="1">
                <a:solidFill>
                  <a:srgbClr val="002060"/>
                </a:solidFill>
              </a:rPr>
              <a:t>estaba</a:t>
            </a:r>
            <a:r>
              <a:rPr dirty="0">
                <a:solidFill>
                  <a:srgbClr val="002060"/>
                </a:solidFill>
              </a:rPr>
              <a:t> </a:t>
            </a:r>
            <a:r>
              <a:rPr dirty="0" err="1">
                <a:solidFill>
                  <a:srgbClr val="002060"/>
                </a:solidFill>
              </a:rPr>
              <a:t>tratando</a:t>
            </a:r>
            <a:r>
              <a:rPr dirty="0">
                <a:solidFill>
                  <a:srgbClr val="002060"/>
                </a:solidFill>
              </a:rPr>
              <a:t> de </a:t>
            </a:r>
            <a:r>
              <a:rPr dirty="0" err="1">
                <a:solidFill>
                  <a:srgbClr val="002060"/>
                </a:solidFill>
              </a:rPr>
              <a:t>matarlo</a:t>
            </a:r>
            <a:r>
              <a:rPr dirty="0">
                <a:solidFill>
                  <a:srgbClr val="002060"/>
                </a:solidFill>
              </a:rPr>
              <a:t>).</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En Horeb (un </a:t>
            </a:r>
            <a:r>
              <a:rPr dirty="0" err="1">
                <a:solidFill>
                  <a:srgbClr val="002060"/>
                </a:solidFill>
              </a:rPr>
              <a:t>nombre</a:t>
            </a:r>
            <a:r>
              <a:rPr dirty="0">
                <a:solidFill>
                  <a:srgbClr val="002060"/>
                </a:solidFill>
              </a:rPr>
              <a:t> alternativo para </a:t>
            </a:r>
            <a:r>
              <a:rPr dirty="0" err="1">
                <a:solidFill>
                  <a:srgbClr val="002060"/>
                </a:solidFill>
              </a:rPr>
              <a:t>el</a:t>
            </a:r>
            <a:r>
              <a:rPr dirty="0">
                <a:solidFill>
                  <a:srgbClr val="002060"/>
                </a:solidFill>
              </a:rPr>
              <a:t> Monte </a:t>
            </a:r>
            <a:r>
              <a:rPr dirty="0" err="1">
                <a:solidFill>
                  <a:srgbClr val="002060"/>
                </a:solidFill>
              </a:rPr>
              <a:t>Sinaí</a:t>
            </a:r>
            <a:r>
              <a:rPr dirty="0">
                <a:solidFill>
                  <a:srgbClr val="002060"/>
                </a:solidFill>
              </a:rPr>
              <a:t>), la </a:t>
            </a:r>
            <a:r>
              <a:rPr dirty="0" err="1">
                <a:solidFill>
                  <a:srgbClr val="002060"/>
                </a:solidFill>
              </a:rPr>
              <a:t>antigua</a:t>
            </a:r>
            <a:r>
              <a:rPr dirty="0">
                <a:solidFill>
                  <a:srgbClr val="002060"/>
                </a:solidFill>
              </a:rPr>
              <a:t> </a:t>
            </a:r>
            <a:r>
              <a:rPr dirty="0" err="1">
                <a:solidFill>
                  <a:srgbClr val="002060"/>
                </a:solidFill>
              </a:rPr>
              <a:t>montaña</a:t>
            </a:r>
            <a:r>
              <a:rPr dirty="0">
                <a:solidFill>
                  <a:srgbClr val="002060"/>
                </a:solidFill>
              </a:rPr>
              <a:t> </a:t>
            </a:r>
            <a:r>
              <a:rPr dirty="0" err="1">
                <a:solidFill>
                  <a:srgbClr val="002060"/>
                </a:solidFill>
              </a:rPr>
              <a:t>donde</a:t>
            </a:r>
            <a:r>
              <a:rPr dirty="0">
                <a:solidFill>
                  <a:srgbClr val="002060"/>
                </a:solidFill>
              </a:rPr>
              <a:t> </a:t>
            </a:r>
            <a:r>
              <a:rPr dirty="0" err="1">
                <a:solidFill>
                  <a:srgbClr val="002060"/>
                </a:solidFill>
              </a:rPr>
              <a:t>Moisés</a:t>
            </a:r>
            <a:r>
              <a:rPr dirty="0">
                <a:solidFill>
                  <a:srgbClr val="002060"/>
                </a:solidFill>
              </a:rPr>
              <a:t> </a:t>
            </a:r>
            <a:r>
              <a:rPr dirty="0" err="1">
                <a:solidFill>
                  <a:srgbClr val="002060"/>
                </a:solidFill>
              </a:rPr>
              <a:t>recibió</a:t>
            </a:r>
            <a:r>
              <a:rPr dirty="0">
                <a:solidFill>
                  <a:srgbClr val="002060"/>
                </a:solidFill>
              </a:rPr>
              <a:t> la </a:t>
            </a:r>
            <a:r>
              <a:rPr dirty="0" err="1">
                <a:solidFill>
                  <a:srgbClr val="002060"/>
                </a:solidFill>
              </a:rPr>
              <a:t>Torá</a:t>
            </a:r>
            <a:r>
              <a:rPr dirty="0">
                <a:solidFill>
                  <a:srgbClr val="002060"/>
                </a:solidFill>
              </a:rPr>
              <a:t>, Elías </a:t>
            </a:r>
            <a:r>
              <a:rPr dirty="0" err="1">
                <a:solidFill>
                  <a:srgbClr val="002060"/>
                </a:solidFill>
              </a:rPr>
              <a:t>buscó</a:t>
            </a:r>
            <a:r>
              <a:rPr dirty="0">
                <a:solidFill>
                  <a:srgbClr val="002060"/>
                </a:solidFill>
              </a:rPr>
              <a:t> las </a:t>
            </a:r>
            <a:r>
              <a:rPr dirty="0" err="1">
                <a:solidFill>
                  <a:srgbClr val="002060"/>
                </a:solidFill>
              </a:rPr>
              <a:t>raíces</a:t>
            </a:r>
            <a:r>
              <a:rPr dirty="0">
                <a:solidFill>
                  <a:srgbClr val="002060"/>
                </a:solidFill>
              </a:rPr>
              <a:t> de </a:t>
            </a:r>
            <a:r>
              <a:rPr dirty="0" err="1">
                <a:solidFill>
                  <a:srgbClr val="002060"/>
                </a:solidFill>
              </a:rPr>
              <a:t>su</a:t>
            </a:r>
            <a:r>
              <a:rPr dirty="0">
                <a:solidFill>
                  <a:srgbClr val="002060"/>
                </a:solidFill>
              </a:rPr>
              <a:t> </a:t>
            </a:r>
            <a:r>
              <a:rPr dirty="0" err="1">
                <a:solidFill>
                  <a:srgbClr val="002060"/>
                </a:solidFill>
              </a:rPr>
              <a:t>fe</a:t>
            </a:r>
            <a:r>
              <a:rPr dirty="0">
                <a:solidFill>
                  <a:srgbClr val="002060"/>
                </a:solidFill>
              </a:rPr>
              <a:t>: ¿</a:t>
            </a:r>
            <a:r>
              <a:rPr dirty="0" err="1">
                <a:solidFill>
                  <a:srgbClr val="002060"/>
                </a:solidFill>
              </a:rPr>
              <a:t>Estaba</a:t>
            </a:r>
            <a:r>
              <a:rPr dirty="0">
                <a:solidFill>
                  <a:srgbClr val="002060"/>
                </a:solidFill>
              </a:rPr>
              <a:t> </a:t>
            </a:r>
            <a:r>
              <a:rPr dirty="0" err="1">
                <a:solidFill>
                  <a:srgbClr val="002060"/>
                </a:solidFill>
              </a:rPr>
              <a:t>todavía</a:t>
            </a:r>
            <a:r>
              <a:rPr dirty="0">
                <a:solidFill>
                  <a:srgbClr val="002060"/>
                </a:solidFill>
              </a:rPr>
              <a:t> </a:t>
            </a:r>
            <a:r>
              <a:rPr dirty="0" err="1">
                <a:solidFill>
                  <a:srgbClr val="002060"/>
                </a:solidFill>
              </a:rPr>
              <a:t>intacto</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pacto</a:t>
            </a:r>
            <a:r>
              <a:rPr dirty="0">
                <a:solidFill>
                  <a:srgbClr val="002060"/>
                </a:solidFill>
              </a:rPr>
              <a:t>? ¿</a:t>
            </a:r>
            <a:r>
              <a:rPr dirty="0" err="1">
                <a:solidFill>
                  <a:srgbClr val="002060"/>
                </a:solidFill>
              </a:rPr>
              <a:t>Ganaría</a:t>
            </a:r>
            <a:r>
              <a:rPr dirty="0">
                <a:solidFill>
                  <a:srgbClr val="002060"/>
                </a:solidFill>
              </a:rPr>
              <a:t> </a:t>
            </a:r>
            <a:r>
              <a:rPr dirty="0" err="1">
                <a:solidFill>
                  <a:srgbClr val="002060"/>
                </a:solidFill>
              </a:rPr>
              <a:t>Jezabel</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su</a:t>
            </a:r>
            <a:r>
              <a:rPr dirty="0">
                <a:solidFill>
                  <a:srgbClr val="002060"/>
                </a:solidFill>
              </a:rPr>
              <a:t> loco </a:t>
            </a:r>
            <a:r>
              <a:rPr dirty="0" err="1">
                <a:solidFill>
                  <a:srgbClr val="002060"/>
                </a:solidFill>
              </a:rPr>
              <a:t>intento</a:t>
            </a:r>
            <a:r>
              <a:rPr dirty="0">
                <a:solidFill>
                  <a:srgbClr val="002060"/>
                </a:solidFill>
              </a:rPr>
              <a:t> de </a:t>
            </a:r>
            <a:r>
              <a:rPr dirty="0" err="1">
                <a:solidFill>
                  <a:srgbClr val="002060"/>
                </a:solidFill>
              </a:rPr>
              <a:t>borrar</a:t>
            </a:r>
            <a:r>
              <a:rPr dirty="0">
                <a:solidFill>
                  <a:srgbClr val="002060"/>
                </a:solidFill>
              </a:rPr>
              <a:t> la </a:t>
            </a:r>
            <a:r>
              <a:rPr dirty="0" err="1">
                <a:solidFill>
                  <a:srgbClr val="002060"/>
                </a:solidFill>
              </a:rPr>
              <a:t>fe</a:t>
            </a:r>
            <a:r>
              <a:rPr dirty="0">
                <a:solidFill>
                  <a:srgbClr val="002060"/>
                </a:solidFill>
              </a:rPr>
              <a:t> de Israel?</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536">
                                            <p:txEl>
                                              <p:pRg st="0" end="0"/>
                                            </p:txEl>
                                          </p:spTgt>
                                        </p:tgtEl>
                                        <p:attrNameLst>
                                          <p:attrName>style.visibility</p:attrName>
                                        </p:attrNameLst>
                                      </p:cBhvr>
                                      <p:to>
                                        <p:strVal val="visible"/>
                                      </p:to>
                                    </p:set>
                                    <p:anim calcmode="lin" valueType="num">
                                      <p:cBhvr>
                                        <p:cTn id="7" dur="500" fill="hold"/>
                                        <p:tgtEl>
                                          <p:spTgt spid="553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536">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537">
                                            <p:bg/>
                                          </p:spTgt>
                                        </p:tgtEl>
                                        <p:attrNameLst>
                                          <p:attrName>style.visibility</p:attrName>
                                        </p:attrNameLst>
                                      </p:cBhvr>
                                      <p:to>
                                        <p:strVal val="visible"/>
                                      </p:to>
                                    </p:set>
                                    <p:anim calcmode="lin" valueType="num">
                                      <p:cBhvr>
                                        <p:cTn id="11" dur="500" fill="hold"/>
                                        <p:tgtEl>
                                          <p:spTgt spid="5537">
                                            <p:bg/>
                                          </p:spTgt>
                                        </p:tgtEl>
                                        <p:attrNameLst>
                                          <p:attrName>ppt_w</p:attrName>
                                        </p:attrNameLst>
                                      </p:cBhvr>
                                      <p:tavLst>
                                        <p:tav tm="0">
                                          <p:val>
                                            <p:fltVal val="0"/>
                                          </p:val>
                                        </p:tav>
                                        <p:tav tm="100000">
                                          <p:val>
                                            <p:strVal val="#ppt_w"/>
                                          </p:val>
                                        </p:tav>
                                      </p:tavLst>
                                    </p:anim>
                                    <p:anim calcmode="lin" valueType="num">
                                      <p:cBhvr>
                                        <p:cTn id="12" dur="500" fill="hold"/>
                                        <p:tgtEl>
                                          <p:spTgt spid="5537">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537">
                                            <p:txEl>
                                              <p:pRg st="0" end="0"/>
                                            </p:txEl>
                                          </p:spTgt>
                                        </p:tgtEl>
                                        <p:attrNameLst>
                                          <p:attrName>style.visibility</p:attrName>
                                        </p:attrNameLst>
                                      </p:cBhvr>
                                      <p:to>
                                        <p:strVal val="visible"/>
                                      </p:to>
                                    </p:set>
                                    <p:anim calcmode="lin" valueType="num">
                                      <p:cBhvr>
                                        <p:cTn id="16" dur="500" fill="hold"/>
                                        <p:tgtEl>
                                          <p:spTgt spid="553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53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536">
                                            <p:txEl>
                                              <p:pRg st="1" end="1"/>
                                            </p:txEl>
                                          </p:spTgt>
                                        </p:tgtEl>
                                        <p:attrNameLst>
                                          <p:attrName>style.visibility</p:attrName>
                                        </p:attrNameLst>
                                      </p:cBhvr>
                                      <p:to>
                                        <p:strVal val="visible"/>
                                      </p:to>
                                    </p:set>
                                    <p:anim calcmode="lin" valueType="num">
                                      <p:cBhvr>
                                        <p:cTn id="22" dur="500" fill="hold"/>
                                        <p:tgtEl>
                                          <p:spTgt spid="5536">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536">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537">
                                            <p:txEl>
                                              <p:pRg st="1" end="1"/>
                                            </p:txEl>
                                          </p:spTgt>
                                        </p:tgtEl>
                                        <p:attrNameLst>
                                          <p:attrName>style.visibility</p:attrName>
                                        </p:attrNameLst>
                                      </p:cBhvr>
                                      <p:to>
                                        <p:strVal val="visible"/>
                                      </p:to>
                                    </p:set>
                                    <p:anim calcmode="lin" valueType="num">
                                      <p:cBhvr>
                                        <p:cTn id="26" dur="500" fill="hold"/>
                                        <p:tgtEl>
                                          <p:spTgt spid="5537">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53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536">
                                            <p:txEl>
                                              <p:pRg st="2" end="2"/>
                                            </p:txEl>
                                          </p:spTgt>
                                        </p:tgtEl>
                                        <p:attrNameLst>
                                          <p:attrName>style.visibility</p:attrName>
                                        </p:attrNameLst>
                                      </p:cBhvr>
                                      <p:to>
                                        <p:strVal val="visible"/>
                                      </p:to>
                                    </p:set>
                                    <p:anim calcmode="lin" valueType="num">
                                      <p:cBhvr>
                                        <p:cTn id="32" dur="500" fill="hold"/>
                                        <p:tgtEl>
                                          <p:spTgt spid="5536">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536">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537">
                                            <p:txEl>
                                              <p:pRg st="2" end="2"/>
                                            </p:txEl>
                                          </p:spTgt>
                                        </p:tgtEl>
                                        <p:attrNameLst>
                                          <p:attrName>style.visibility</p:attrName>
                                        </p:attrNameLst>
                                      </p:cBhvr>
                                      <p:to>
                                        <p:strVal val="visible"/>
                                      </p:to>
                                    </p:set>
                                    <p:anim calcmode="lin" valueType="num">
                                      <p:cBhvr>
                                        <p:cTn id="36" dur="500" fill="hold"/>
                                        <p:tgtEl>
                                          <p:spTgt spid="5537">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537">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6" grpId="1" uiExpand="1" build="p" advAuto="0"/>
      <p:bldP spid="5537" grpId="2" uiExpand="1" build="p" bldLvl="5" animBg="1" advAuto="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 name="Picture 5" descr="Picture 5"/>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24000" y="-19050"/>
            <a:ext cx="9144000" cy="6877051"/>
          </a:xfrm>
          <a:prstGeom prst="rect">
            <a:avLst/>
          </a:prstGeom>
          <a:ln w="12700">
            <a:miter lim="400000"/>
          </a:ln>
        </p:spPr>
      </p:pic>
      <p:sp>
        <p:nvSpPr>
          <p:cNvPr id="5540" name="Line 6"/>
          <p:cNvSpPr/>
          <p:nvPr/>
        </p:nvSpPr>
        <p:spPr>
          <a:xfrm flipH="1">
            <a:off x="5181600" y="1219199"/>
            <a:ext cx="3352800" cy="4038602"/>
          </a:xfrm>
          <a:prstGeom prst="line">
            <a:avLst/>
          </a:prstGeom>
          <a:ln w="38100">
            <a:solidFill>
              <a:srgbClr val="FF3300"/>
            </a:solidFill>
            <a:tailEnd type="triangle"/>
          </a:ln>
        </p:spPr>
        <p:txBody>
          <a:bodyPr lIns="45719" rIns="45719"/>
          <a:lstStyle/>
          <a:p>
            <a:endParaRPr/>
          </a:p>
        </p:txBody>
      </p:sp>
      <p:sp>
        <p:nvSpPr>
          <p:cNvPr id="5541" name="Text Box 7"/>
          <p:cNvSpPr txBox="1"/>
          <p:nvPr/>
        </p:nvSpPr>
        <p:spPr>
          <a:xfrm>
            <a:off x="5303520" y="5410201"/>
            <a:ext cx="5242560" cy="828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defRPr sz="2400" b="1">
                <a:solidFill>
                  <a:srgbClr val="FFFFFF"/>
                </a:solidFill>
                <a:latin typeface="Eras Demi ITC"/>
                <a:ea typeface="Eras Demi ITC"/>
                <a:cs typeface="Eras Demi ITC"/>
                <a:sym typeface="Eras Demi ITC"/>
              </a:defRPr>
            </a:lvl1pPr>
          </a:lstStyle>
          <a:p>
            <a:r>
              <a:t>Elijah’s flight from Mt. Carmel to Mt. Horeb (approx. 320 miles)</a:t>
            </a:r>
          </a:p>
        </p:txBody>
      </p:sp>
      <p:sp>
        <p:nvSpPr>
          <p:cNvPr id="5542" name="Text Box 7"/>
          <p:cNvSpPr txBox="1"/>
          <p:nvPr/>
        </p:nvSpPr>
        <p:spPr>
          <a:xfrm>
            <a:off x="5863764" y="4705710"/>
            <a:ext cx="4752317" cy="65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b="1">
                <a:solidFill>
                  <a:srgbClr val="FFFFFF"/>
                </a:solidFill>
                <a:latin typeface="Eras Demi ITC"/>
                <a:ea typeface="Eras Demi ITC"/>
                <a:cs typeface="Eras Demi ITC"/>
                <a:sym typeface="Eras Demi ITC"/>
              </a:defRPr>
            </a:lvl1pPr>
          </a:lstStyle>
          <a:p>
            <a:r>
              <a:rPr dirty="0">
                <a:solidFill>
                  <a:srgbClr val="FFFFCC"/>
                </a:solidFill>
              </a:rPr>
              <a:t>La </a:t>
            </a:r>
            <a:r>
              <a:rPr dirty="0" err="1">
                <a:solidFill>
                  <a:srgbClr val="FFFFCC"/>
                </a:solidFill>
              </a:rPr>
              <a:t>huida</a:t>
            </a:r>
            <a:r>
              <a:rPr dirty="0">
                <a:solidFill>
                  <a:srgbClr val="FFFFCC"/>
                </a:solidFill>
              </a:rPr>
              <a:t> de Elías </a:t>
            </a:r>
            <a:r>
              <a:rPr dirty="0" err="1">
                <a:solidFill>
                  <a:srgbClr val="FFFFCC"/>
                </a:solidFill>
              </a:rPr>
              <a:t>desde</a:t>
            </a:r>
            <a:r>
              <a:rPr dirty="0">
                <a:solidFill>
                  <a:srgbClr val="FFFFCC"/>
                </a:solidFill>
              </a:rPr>
              <a:t> </a:t>
            </a:r>
            <a:r>
              <a:rPr dirty="0" err="1">
                <a:solidFill>
                  <a:srgbClr val="FFFFCC"/>
                </a:solidFill>
              </a:rPr>
              <a:t>el</a:t>
            </a:r>
            <a:r>
              <a:rPr dirty="0">
                <a:solidFill>
                  <a:srgbClr val="FFFFCC"/>
                </a:solidFill>
              </a:rPr>
              <a:t> Monte Carmelo al Monte Horeb (</a:t>
            </a:r>
            <a:r>
              <a:rPr dirty="0" err="1">
                <a:solidFill>
                  <a:srgbClr val="FFFFCC"/>
                </a:solidFill>
              </a:rPr>
              <a:t>aprox</a:t>
            </a:r>
            <a:r>
              <a:rPr dirty="0">
                <a:solidFill>
                  <a:srgbClr val="FFFFCC"/>
                </a:solidFill>
              </a:rPr>
              <a:t>. 515 KMs)</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5540"/>
                                        </p:tgtEl>
                                        <p:attrNameLst>
                                          <p:attrName>style.visibility</p:attrName>
                                        </p:attrNameLst>
                                      </p:cBhvr>
                                      <p:to>
                                        <p:strVal val="visible"/>
                                      </p:to>
                                    </p:set>
                                    <p:animEffect transition="in" filter="wipe(up)">
                                      <p:cBhvr>
                                        <p:cTn id="7" dur="1000"/>
                                        <p:tgtEl>
                                          <p:spTgt spid="5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0" grpId="1" animBg="1" advAuto="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44" name="Rectangle 4"/>
          <p:cNvSpPr txBox="1">
            <a:spLocks noGrp="1"/>
          </p:cNvSpPr>
          <p:nvPr>
            <p:ph type="title"/>
          </p:nvPr>
        </p:nvSpPr>
        <p:spPr>
          <a:xfrm>
            <a:off x="6477000" y="-87702"/>
            <a:ext cx="3886200" cy="1447801"/>
          </a:xfrm>
          <a:prstGeom prst="rect">
            <a:avLst/>
          </a:prstGeom>
        </p:spPr>
        <p:txBody>
          <a:bodyPr/>
          <a:lstStyle/>
          <a:p>
            <a:pPr>
              <a:defRPr sz="2400">
                <a:latin typeface="Arial Narrow"/>
                <a:ea typeface="Arial Narrow"/>
                <a:cs typeface="Arial Narrow"/>
                <a:sym typeface="Arial Narrow"/>
              </a:defRPr>
            </a:pPr>
            <a:r>
              <a:rPr b="1" dirty="0"/>
              <a:t>Chapel on the summit of Jebel Musa (6</a:t>
            </a:r>
            <a:r>
              <a:rPr b="1" baseline="30000" dirty="0"/>
              <a:t>th</a:t>
            </a:r>
            <a:r>
              <a:rPr b="1" dirty="0"/>
              <a:t> century AD)</a:t>
            </a:r>
          </a:p>
        </p:txBody>
      </p:sp>
      <p:sp>
        <p:nvSpPr>
          <p:cNvPr id="5545" name="Rectangle 6"/>
          <p:cNvSpPr txBox="1">
            <a:spLocks noGrp="1"/>
          </p:cNvSpPr>
          <p:nvPr>
            <p:ph type="body" sz="quarter" idx="1"/>
          </p:nvPr>
        </p:nvSpPr>
        <p:spPr>
          <a:xfrm>
            <a:off x="6197600" y="1512498"/>
            <a:ext cx="5384800" cy="1872353"/>
          </a:xfrm>
          <a:prstGeom prst="rect">
            <a:avLst/>
          </a:prstGeom>
        </p:spPr>
        <p:txBody>
          <a:bodyPr/>
          <a:lstStyle/>
          <a:p>
            <a:pPr>
              <a:lnSpc>
                <a:spcPct val="90000"/>
              </a:lnSpc>
              <a:spcBef>
                <a:spcPts val="400"/>
              </a:spcBef>
              <a:defRPr sz="2000" i="1">
                <a:latin typeface="Arial Narrow"/>
                <a:ea typeface="Arial Narrow"/>
                <a:cs typeface="Arial Narrow"/>
                <a:sym typeface="Arial Narrow"/>
              </a:defRPr>
            </a:pPr>
            <a:r>
              <a:t>A cave near the chapel is traditionally associated with the cave in which Moses was hidden and covered by God’s hand (cf. Ex. 33:22).</a:t>
            </a:r>
          </a:p>
          <a:p>
            <a:pPr>
              <a:lnSpc>
                <a:spcPct val="90000"/>
              </a:lnSpc>
              <a:spcBef>
                <a:spcPts val="400"/>
              </a:spcBef>
              <a:defRPr sz="2000" i="1">
                <a:latin typeface="Arial Narrow"/>
                <a:ea typeface="Arial Narrow"/>
                <a:cs typeface="Arial Narrow"/>
                <a:sym typeface="Arial Narrow"/>
              </a:defRPr>
            </a:pPr>
            <a:r>
              <a:t>Presumably, it would have been the same cave in which Elijah spent the night (1 Kg. 19:9).</a:t>
            </a:r>
          </a:p>
        </p:txBody>
      </p:sp>
      <p:pic>
        <p:nvPicPr>
          <p:cNvPr id="5546" name="Picture 7" descr="Picture 7"/>
          <p:cNvPicPr>
            <a:picLocks noChangeAspect="1"/>
          </p:cNvPicPr>
          <p:nvPr/>
        </p:nvPicPr>
        <p:blipFill>
          <a:blip r:embed="rId2"/>
          <a:stretch>
            <a:fillRect/>
          </a:stretch>
        </p:blipFill>
        <p:spPr>
          <a:xfrm>
            <a:off x="1524000" y="0"/>
            <a:ext cx="4527550" cy="6858000"/>
          </a:xfrm>
          <a:prstGeom prst="rect">
            <a:avLst/>
          </a:prstGeom>
          <a:ln w="12700">
            <a:miter lim="400000"/>
          </a:ln>
        </p:spPr>
      </p:pic>
      <p:sp>
        <p:nvSpPr>
          <p:cNvPr id="5547" name="Rectangle 4"/>
          <p:cNvSpPr txBox="1"/>
          <p:nvPr/>
        </p:nvSpPr>
        <p:spPr>
          <a:xfrm>
            <a:off x="6574477" y="3441954"/>
            <a:ext cx="3794761"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defRPr sz="2400">
                <a:solidFill>
                  <a:srgbClr val="420000"/>
                </a:solidFill>
                <a:latin typeface="Arial Narrow"/>
                <a:ea typeface="Arial Narrow"/>
                <a:cs typeface="Arial Narrow"/>
                <a:sym typeface="Arial Narrow"/>
              </a:defRPr>
            </a:lvl1pPr>
          </a:lstStyle>
          <a:p>
            <a:r>
              <a:rPr b="1" dirty="0" err="1">
                <a:solidFill>
                  <a:srgbClr val="002060"/>
                </a:solidFill>
              </a:rPr>
              <a:t>Capilla</a:t>
            </a:r>
            <a:r>
              <a:rPr b="1" dirty="0">
                <a:solidFill>
                  <a:srgbClr val="002060"/>
                </a:solidFill>
              </a:rPr>
              <a:t> </a:t>
            </a:r>
            <a:r>
              <a:rPr b="1" dirty="0" err="1">
                <a:solidFill>
                  <a:srgbClr val="002060"/>
                </a:solidFill>
              </a:rPr>
              <a:t>en</a:t>
            </a:r>
            <a:r>
              <a:rPr b="1" dirty="0">
                <a:solidFill>
                  <a:srgbClr val="002060"/>
                </a:solidFill>
              </a:rPr>
              <a:t> la </a:t>
            </a:r>
            <a:r>
              <a:rPr b="1" dirty="0" err="1">
                <a:solidFill>
                  <a:srgbClr val="002060"/>
                </a:solidFill>
              </a:rPr>
              <a:t>cima</a:t>
            </a:r>
            <a:r>
              <a:rPr b="1" dirty="0">
                <a:solidFill>
                  <a:srgbClr val="002060"/>
                </a:solidFill>
              </a:rPr>
              <a:t> del Jebel Musa (</a:t>
            </a:r>
            <a:r>
              <a:rPr b="1" dirty="0" err="1">
                <a:solidFill>
                  <a:srgbClr val="002060"/>
                </a:solidFill>
              </a:rPr>
              <a:t>siglo</a:t>
            </a:r>
            <a:r>
              <a:rPr b="1" dirty="0">
                <a:solidFill>
                  <a:srgbClr val="002060"/>
                </a:solidFill>
              </a:rPr>
              <a:t> VI DC)</a:t>
            </a:r>
          </a:p>
        </p:txBody>
      </p:sp>
      <p:sp>
        <p:nvSpPr>
          <p:cNvPr id="5548" name="Rectangle 6"/>
          <p:cNvSpPr txBox="1"/>
          <p:nvPr/>
        </p:nvSpPr>
        <p:spPr>
          <a:xfrm>
            <a:off x="6295078" y="4425351"/>
            <a:ext cx="5293361" cy="1805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400"/>
              </a:spcBef>
              <a:buClr>
                <a:srgbClr val="660000"/>
              </a:buClr>
              <a:buSzPct val="70000"/>
              <a:buChar char="□"/>
              <a:defRPr sz="2000" i="1">
                <a:latin typeface="Arial Narrow"/>
                <a:ea typeface="Arial Narrow"/>
                <a:cs typeface="Arial Narrow"/>
                <a:sym typeface="Arial Narrow"/>
              </a:defRPr>
            </a:pPr>
            <a:r>
              <a:rPr dirty="0">
                <a:solidFill>
                  <a:srgbClr val="002060"/>
                </a:solidFill>
              </a:rPr>
              <a:t>Una </a:t>
            </a:r>
            <a:r>
              <a:rPr dirty="0" err="1">
                <a:solidFill>
                  <a:srgbClr val="002060"/>
                </a:solidFill>
              </a:rPr>
              <a:t>cueva</a:t>
            </a:r>
            <a:r>
              <a:rPr dirty="0">
                <a:solidFill>
                  <a:srgbClr val="002060"/>
                </a:solidFill>
              </a:rPr>
              <a:t> </a:t>
            </a:r>
            <a:r>
              <a:rPr dirty="0" err="1">
                <a:solidFill>
                  <a:srgbClr val="002060"/>
                </a:solidFill>
              </a:rPr>
              <a:t>cerca</a:t>
            </a:r>
            <a:r>
              <a:rPr dirty="0">
                <a:solidFill>
                  <a:srgbClr val="002060"/>
                </a:solidFill>
              </a:rPr>
              <a:t> de la </a:t>
            </a:r>
            <a:r>
              <a:rPr dirty="0" err="1">
                <a:solidFill>
                  <a:srgbClr val="002060"/>
                </a:solidFill>
              </a:rPr>
              <a:t>capilla</a:t>
            </a:r>
            <a:r>
              <a:rPr dirty="0">
                <a:solidFill>
                  <a:srgbClr val="002060"/>
                </a:solidFill>
              </a:rPr>
              <a:t> se </a:t>
            </a:r>
            <a:r>
              <a:rPr dirty="0" err="1">
                <a:solidFill>
                  <a:srgbClr val="002060"/>
                </a:solidFill>
              </a:rPr>
              <a:t>asocia</a:t>
            </a:r>
            <a:r>
              <a:rPr dirty="0">
                <a:solidFill>
                  <a:srgbClr val="002060"/>
                </a:solidFill>
              </a:rPr>
              <a:t> </a:t>
            </a:r>
            <a:r>
              <a:rPr dirty="0" err="1">
                <a:solidFill>
                  <a:srgbClr val="002060"/>
                </a:solidFill>
              </a:rPr>
              <a:t>tradicionalmente</a:t>
            </a:r>
            <a:r>
              <a:rPr dirty="0">
                <a:solidFill>
                  <a:srgbClr val="002060"/>
                </a:solidFill>
              </a:rPr>
              <a:t> con la </a:t>
            </a:r>
            <a:r>
              <a:rPr dirty="0" err="1">
                <a:solidFill>
                  <a:srgbClr val="002060"/>
                </a:solidFill>
              </a:rPr>
              <a:t>cueva</a:t>
            </a:r>
            <a:r>
              <a:rPr dirty="0">
                <a:solidFill>
                  <a:srgbClr val="002060"/>
                </a:solidFill>
              </a:rPr>
              <a:t> </a:t>
            </a:r>
            <a:r>
              <a:rPr dirty="0" err="1">
                <a:solidFill>
                  <a:srgbClr val="002060"/>
                </a:solidFill>
              </a:rPr>
              <a:t>en</a:t>
            </a:r>
            <a:r>
              <a:rPr dirty="0">
                <a:solidFill>
                  <a:srgbClr val="002060"/>
                </a:solidFill>
              </a:rPr>
              <a:t> la que </a:t>
            </a:r>
            <a:r>
              <a:rPr dirty="0" err="1">
                <a:solidFill>
                  <a:srgbClr val="002060"/>
                </a:solidFill>
              </a:rPr>
              <a:t>Moisés</a:t>
            </a:r>
            <a:r>
              <a:rPr dirty="0">
                <a:solidFill>
                  <a:srgbClr val="002060"/>
                </a:solidFill>
              </a:rPr>
              <a:t> </a:t>
            </a:r>
            <a:r>
              <a:rPr dirty="0" err="1">
                <a:solidFill>
                  <a:srgbClr val="002060"/>
                </a:solidFill>
              </a:rPr>
              <a:t>fue</a:t>
            </a:r>
            <a:r>
              <a:rPr dirty="0">
                <a:solidFill>
                  <a:srgbClr val="002060"/>
                </a:solidFill>
              </a:rPr>
              <a:t> </a:t>
            </a:r>
            <a:r>
              <a:rPr dirty="0" err="1">
                <a:solidFill>
                  <a:srgbClr val="002060"/>
                </a:solidFill>
              </a:rPr>
              <a:t>escondido</a:t>
            </a:r>
            <a:r>
              <a:rPr dirty="0">
                <a:solidFill>
                  <a:srgbClr val="002060"/>
                </a:solidFill>
              </a:rPr>
              <a:t> y </a:t>
            </a:r>
            <a:r>
              <a:rPr dirty="0" err="1">
                <a:solidFill>
                  <a:srgbClr val="002060"/>
                </a:solidFill>
              </a:rPr>
              <a:t>cubierto</a:t>
            </a:r>
            <a:r>
              <a:rPr dirty="0">
                <a:solidFill>
                  <a:srgbClr val="002060"/>
                </a:solidFill>
              </a:rPr>
              <a:t> </a:t>
            </a:r>
            <a:r>
              <a:rPr dirty="0" err="1">
                <a:solidFill>
                  <a:srgbClr val="002060"/>
                </a:solidFill>
              </a:rPr>
              <a:t>por</a:t>
            </a:r>
            <a:r>
              <a:rPr dirty="0">
                <a:solidFill>
                  <a:srgbClr val="002060"/>
                </a:solidFill>
              </a:rPr>
              <a:t> la mano de Dios (cf. </a:t>
            </a:r>
            <a:r>
              <a:rPr dirty="0" err="1">
                <a:solidFill>
                  <a:srgbClr val="002060"/>
                </a:solidFill>
              </a:rPr>
              <a:t>Éx</a:t>
            </a:r>
            <a:r>
              <a:rPr dirty="0">
                <a:solidFill>
                  <a:srgbClr val="002060"/>
                </a:solidFill>
              </a:rPr>
              <a:t>. 33:22).</a:t>
            </a:r>
          </a:p>
          <a:p>
            <a:pPr marL="469900" indent="-469900">
              <a:lnSpc>
                <a:spcPct val="90000"/>
              </a:lnSpc>
              <a:spcBef>
                <a:spcPts val="400"/>
              </a:spcBef>
              <a:buClr>
                <a:srgbClr val="660000"/>
              </a:buClr>
              <a:buSzPct val="70000"/>
              <a:buChar char="□"/>
              <a:defRPr sz="2000" i="1">
                <a:latin typeface="Arial Narrow"/>
                <a:ea typeface="Arial Narrow"/>
                <a:cs typeface="Arial Narrow"/>
                <a:sym typeface="Arial Narrow"/>
              </a:defRPr>
            </a:pPr>
            <a:r>
              <a:rPr dirty="0" err="1">
                <a:solidFill>
                  <a:srgbClr val="002060"/>
                </a:solidFill>
              </a:rPr>
              <a:t>Presumiblemente</a:t>
            </a:r>
            <a:r>
              <a:rPr dirty="0">
                <a:solidFill>
                  <a:srgbClr val="002060"/>
                </a:solidFill>
              </a:rPr>
              <a:t>, </a:t>
            </a:r>
            <a:r>
              <a:rPr dirty="0" err="1">
                <a:solidFill>
                  <a:srgbClr val="002060"/>
                </a:solidFill>
              </a:rPr>
              <a:t>habría</a:t>
            </a:r>
            <a:r>
              <a:rPr dirty="0">
                <a:solidFill>
                  <a:srgbClr val="002060"/>
                </a:solidFill>
              </a:rPr>
              <a:t> </a:t>
            </a:r>
            <a:r>
              <a:rPr dirty="0" err="1">
                <a:solidFill>
                  <a:srgbClr val="002060"/>
                </a:solidFill>
              </a:rPr>
              <a:t>sido</a:t>
            </a:r>
            <a:r>
              <a:rPr dirty="0">
                <a:solidFill>
                  <a:srgbClr val="002060"/>
                </a:solidFill>
              </a:rPr>
              <a:t> la </a:t>
            </a:r>
            <a:r>
              <a:rPr dirty="0" err="1">
                <a:solidFill>
                  <a:srgbClr val="002060"/>
                </a:solidFill>
              </a:rPr>
              <a:t>misma</a:t>
            </a:r>
            <a:r>
              <a:rPr dirty="0">
                <a:solidFill>
                  <a:srgbClr val="002060"/>
                </a:solidFill>
              </a:rPr>
              <a:t> </a:t>
            </a:r>
            <a:r>
              <a:rPr dirty="0" err="1">
                <a:solidFill>
                  <a:srgbClr val="002060"/>
                </a:solidFill>
              </a:rPr>
              <a:t>cueva</a:t>
            </a:r>
            <a:r>
              <a:rPr dirty="0">
                <a:solidFill>
                  <a:srgbClr val="002060"/>
                </a:solidFill>
              </a:rPr>
              <a:t> </a:t>
            </a:r>
            <a:r>
              <a:rPr dirty="0" err="1">
                <a:solidFill>
                  <a:srgbClr val="002060"/>
                </a:solidFill>
              </a:rPr>
              <a:t>en</a:t>
            </a:r>
            <a:r>
              <a:rPr dirty="0">
                <a:solidFill>
                  <a:srgbClr val="002060"/>
                </a:solidFill>
              </a:rPr>
              <a:t> la que Elías </a:t>
            </a:r>
            <a:r>
              <a:rPr dirty="0" err="1">
                <a:solidFill>
                  <a:srgbClr val="002060"/>
                </a:solidFill>
              </a:rPr>
              <a:t>pasó</a:t>
            </a:r>
            <a:r>
              <a:rPr dirty="0">
                <a:solidFill>
                  <a:srgbClr val="002060"/>
                </a:solidFill>
              </a:rPr>
              <a:t> la </a:t>
            </a:r>
            <a:r>
              <a:rPr dirty="0" err="1">
                <a:solidFill>
                  <a:srgbClr val="002060"/>
                </a:solidFill>
              </a:rPr>
              <a:t>noche</a:t>
            </a:r>
            <a:r>
              <a:rPr dirty="0">
                <a:solidFill>
                  <a:srgbClr val="002060"/>
                </a:solidFill>
              </a:rPr>
              <a:t> (1 Re.19:9).</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5545">
                                            <p:txEl>
                                              <p:pRg st="0" end="0"/>
                                            </p:txEl>
                                          </p:spTgt>
                                        </p:tgtEl>
                                        <p:attrNameLst>
                                          <p:attrName>style.visibility</p:attrName>
                                        </p:attrNameLst>
                                      </p:cBhvr>
                                      <p:to>
                                        <p:strVal val="visible"/>
                                      </p:to>
                                    </p:set>
                                    <p:anim calcmode="lin" valueType="num">
                                      <p:cBhvr>
                                        <p:cTn id="7" dur="500" fill="hold"/>
                                        <p:tgtEl>
                                          <p:spTgt spid="554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54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545">
                                            <p:txEl>
                                              <p:pRg st="0" end="0"/>
                                            </p:txEl>
                                          </p:spTgt>
                                        </p:tgtEl>
                                      </p:cBhvr>
                                    </p:animEffect>
                                  </p:childTnLst>
                                </p:cTn>
                              </p:par>
                              <p:par>
                                <p:cTn id="10" presetID="53" presetClass="entr" presetSubtype="16" fill="hold" grpId="2" nodeType="withEffect">
                                  <p:stCondLst>
                                    <p:cond delay="0"/>
                                  </p:stCondLst>
                                  <p:childTnLst>
                                    <p:set>
                                      <p:cBhvr>
                                        <p:cTn id="11" dur="1" fill="hold">
                                          <p:stCondLst>
                                            <p:cond delay="0"/>
                                          </p:stCondLst>
                                        </p:cTn>
                                        <p:tgtEl>
                                          <p:spTgt spid="5548">
                                            <p:txEl>
                                              <p:pRg st="0" end="0"/>
                                            </p:txEl>
                                          </p:spTgt>
                                        </p:tgtEl>
                                        <p:attrNameLst>
                                          <p:attrName>style.visibility</p:attrName>
                                        </p:attrNameLst>
                                      </p:cBhvr>
                                      <p:to>
                                        <p:strVal val="visible"/>
                                      </p:to>
                                    </p:set>
                                    <p:anim calcmode="lin" valueType="num">
                                      <p:cBhvr>
                                        <p:cTn id="12" dur="500" fill="hold"/>
                                        <p:tgtEl>
                                          <p:spTgt spid="554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54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54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1" nodeType="clickEffect">
                                  <p:stCondLst>
                                    <p:cond delay="0"/>
                                  </p:stCondLst>
                                  <p:childTnLst>
                                    <p:set>
                                      <p:cBhvr>
                                        <p:cTn id="18" dur="1" fill="hold">
                                          <p:stCondLst>
                                            <p:cond delay="0"/>
                                          </p:stCondLst>
                                        </p:cTn>
                                        <p:tgtEl>
                                          <p:spTgt spid="5545">
                                            <p:txEl>
                                              <p:pRg st="1" end="1"/>
                                            </p:txEl>
                                          </p:spTgt>
                                        </p:tgtEl>
                                        <p:attrNameLst>
                                          <p:attrName>style.visibility</p:attrName>
                                        </p:attrNameLst>
                                      </p:cBhvr>
                                      <p:to>
                                        <p:strVal val="visible"/>
                                      </p:to>
                                    </p:set>
                                    <p:anim calcmode="lin" valueType="num">
                                      <p:cBhvr>
                                        <p:cTn id="19" dur="500" fill="hold"/>
                                        <p:tgtEl>
                                          <p:spTgt spid="5545">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5545">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5545">
                                            <p:txEl>
                                              <p:pRg st="1" end="1"/>
                                            </p:txEl>
                                          </p:spTgt>
                                        </p:tgtEl>
                                      </p:cBhvr>
                                    </p:animEffect>
                                  </p:childTnLst>
                                </p:cTn>
                              </p:par>
                              <p:par>
                                <p:cTn id="22" presetID="53" presetClass="entr" presetSubtype="16" fill="hold" grpId="2" nodeType="withEffect">
                                  <p:stCondLst>
                                    <p:cond delay="0"/>
                                  </p:stCondLst>
                                  <p:childTnLst>
                                    <p:set>
                                      <p:cBhvr>
                                        <p:cTn id="23" dur="1" fill="hold">
                                          <p:stCondLst>
                                            <p:cond delay="0"/>
                                          </p:stCondLst>
                                        </p:cTn>
                                        <p:tgtEl>
                                          <p:spTgt spid="5548">
                                            <p:txEl>
                                              <p:pRg st="1" end="1"/>
                                            </p:txEl>
                                          </p:spTgt>
                                        </p:tgtEl>
                                        <p:attrNameLst>
                                          <p:attrName>style.visibility</p:attrName>
                                        </p:attrNameLst>
                                      </p:cBhvr>
                                      <p:to>
                                        <p:strVal val="visible"/>
                                      </p:to>
                                    </p:set>
                                    <p:anim calcmode="lin" valueType="num">
                                      <p:cBhvr>
                                        <p:cTn id="24" dur="500" fill="hold"/>
                                        <p:tgtEl>
                                          <p:spTgt spid="5548">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5548">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554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5" grpId="1" uiExpand="1" build="p" advAuto="0"/>
      <p:bldP spid="5548" grpId="2" uiExpand="1" build="p" bldLvl="5" advAuto="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 name="Rectangle 4"/>
          <p:cNvSpPr txBox="1">
            <a:spLocks noGrp="1"/>
          </p:cNvSpPr>
          <p:nvPr>
            <p:ph type="title"/>
          </p:nvPr>
        </p:nvSpPr>
        <p:spPr>
          <a:xfrm>
            <a:off x="609600" y="605286"/>
            <a:ext cx="10972800" cy="1143001"/>
          </a:xfrm>
          <a:prstGeom prst="rect">
            <a:avLst/>
          </a:prstGeom>
        </p:spPr>
        <p:txBody>
          <a:bodyPr>
            <a:normAutofit fontScale="90000"/>
          </a:bodyPr>
          <a:lstStyle/>
          <a:p>
            <a:pPr algn="ctr" defTabSz="877823">
              <a:defRPr sz="3839"/>
            </a:pPr>
            <a:r>
              <a:rPr dirty="0"/>
              <a:t>Moses and Elijah at Horeb</a:t>
            </a:r>
            <a:br>
              <a:rPr dirty="0"/>
            </a:br>
            <a:r>
              <a:rPr sz="3455" dirty="0" err="1">
                <a:solidFill>
                  <a:srgbClr val="002060"/>
                </a:solidFill>
              </a:rPr>
              <a:t>Moisés</a:t>
            </a:r>
            <a:r>
              <a:rPr sz="3455" dirty="0">
                <a:solidFill>
                  <a:srgbClr val="002060"/>
                </a:solidFill>
              </a:rPr>
              <a:t> y Elías </a:t>
            </a:r>
            <a:r>
              <a:rPr sz="3455" dirty="0" err="1">
                <a:solidFill>
                  <a:srgbClr val="002060"/>
                </a:solidFill>
              </a:rPr>
              <a:t>en</a:t>
            </a:r>
            <a:r>
              <a:rPr sz="3455" dirty="0">
                <a:solidFill>
                  <a:srgbClr val="002060"/>
                </a:solidFill>
              </a:rPr>
              <a:t> Horeb</a:t>
            </a:r>
          </a:p>
        </p:txBody>
      </p:sp>
      <p:sp>
        <p:nvSpPr>
          <p:cNvPr id="5551" name="Rectangle 5"/>
          <p:cNvSpPr txBox="1">
            <a:spLocks noGrp="1"/>
          </p:cNvSpPr>
          <p:nvPr>
            <p:ph type="body" sz="quarter" idx="1"/>
          </p:nvPr>
        </p:nvSpPr>
        <p:spPr>
          <a:xfrm>
            <a:off x="443345" y="1828800"/>
            <a:ext cx="5576455" cy="2643997"/>
          </a:xfrm>
          <a:prstGeom prst="rect">
            <a:avLst/>
          </a:prstGeom>
        </p:spPr>
        <p:txBody>
          <a:bodyPr/>
          <a:lstStyle/>
          <a:p>
            <a:pPr>
              <a:lnSpc>
                <a:spcPct val="90000"/>
              </a:lnSpc>
              <a:spcBef>
                <a:spcPts val="500"/>
              </a:spcBef>
              <a:buSzTx/>
              <a:buFont typeface="Wingdings"/>
              <a:buNone/>
              <a:defRPr sz="2400" b="1">
                <a:solidFill>
                  <a:srgbClr val="993300"/>
                </a:solidFill>
                <a:effectLst>
                  <a:outerShdw blurRad="38100" dist="38100" dir="2700000" rotWithShape="0">
                    <a:srgbClr val="000000"/>
                  </a:outerShdw>
                </a:effectLst>
              </a:defRPr>
            </a:pPr>
            <a:r>
              <a:rPr dirty="0"/>
              <a:t>Moses</a:t>
            </a:r>
          </a:p>
          <a:p>
            <a:pPr>
              <a:lnSpc>
                <a:spcPct val="90000"/>
              </a:lnSpc>
              <a:spcBef>
                <a:spcPts val="400"/>
              </a:spcBef>
              <a:defRPr sz="1700" b="1" i="1"/>
            </a:pPr>
            <a:r>
              <a:rPr dirty="0"/>
              <a:t>40 days on Mt. Horeb</a:t>
            </a:r>
          </a:p>
          <a:p>
            <a:pPr>
              <a:lnSpc>
                <a:spcPct val="90000"/>
              </a:lnSpc>
              <a:spcBef>
                <a:spcPts val="400"/>
              </a:spcBef>
              <a:defRPr sz="1700" b="1" i="1"/>
            </a:pPr>
            <a:r>
              <a:rPr dirty="0"/>
              <a:t>Sustained with bread &amp; water (Ex. 16:4; 17:5-6)</a:t>
            </a:r>
          </a:p>
          <a:p>
            <a:pPr>
              <a:lnSpc>
                <a:spcPct val="90000"/>
              </a:lnSpc>
              <a:spcBef>
                <a:spcPts val="400"/>
              </a:spcBef>
              <a:defRPr sz="1700" b="1" i="1"/>
            </a:pPr>
            <a:r>
              <a:rPr dirty="0"/>
              <a:t>Sheltered in a rocky cleft (Ex. 33:22)</a:t>
            </a:r>
          </a:p>
          <a:p>
            <a:pPr>
              <a:lnSpc>
                <a:spcPct val="90000"/>
              </a:lnSpc>
              <a:spcBef>
                <a:spcPts val="400"/>
              </a:spcBef>
              <a:defRPr sz="1700" b="1" i="1"/>
            </a:pPr>
            <a:r>
              <a:rPr dirty="0"/>
              <a:t>Stood on the rock (Ex. 33:21)</a:t>
            </a:r>
          </a:p>
          <a:p>
            <a:pPr>
              <a:lnSpc>
                <a:spcPct val="90000"/>
              </a:lnSpc>
              <a:spcBef>
                <a:spcPts val="400"/>
              </a:spcBef>
              <a:defRPr sz="1700" b="1" i="1"/>
            </a:pPr>
            <a:r>
              <a:rPr dirty="0"/>
              <a:t>Cloud, earthquake and fire (Ex. 19:16, 18; Dt. 4:11-12)</a:t>
            </a:r>
          </a:p>
          <a:p>
            <a:pPr>
              <a:lnSpc>
                <a:spcPct val="90000"/>
              </a:lnSpc>
              <a:spcBef>
                <a:spcPts val="400"/>
              </a:spcBef>
              <a:defRPr sz="1700" b="1" i="1"/>
            </a:pPr>
            <a:r>
              <a:rPr dirty="0"/>
              <a:t>Prevented from seeing God’s face (Ex. 33:20, 22)</a:t>
            </a:r>
          </a:p>
        </p:txBody>
      </p:sp>
      <p:sp>
        <p:nvSpPr>
          <p:cNvPr id="5552" name="Rectangle 6"/>
          <p:cNvSpPr txBox="1"/>
          <p:nvPr/>
        </p:nvSpPr>
        <p:spPr>
          <a:xfrm>
            <a:off x="6217918" y="1828800"/>
            <a:ext cx="5417084" cy="2643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469900" indent="-469900">
              <a:lnSpc>
                <a:spcPct val="90000"/>
              </a:lnSpc>
              <a:spcBef>
                <a:spcPts val="500"/>
              </a:spcBef>
              <a:defRPr sz="2400" b="1">
                <a:solidFill>
                  <a:srgbClr val="993300"/>
                </a:solidFill>
                <a:effectLst>
                  <a:outerShdw blurRad="38100" dist="38100" dir="2700000" rotWithShape="0">
                    <a:srgbClr val="000000"/>
                  </a:outerShdw>
                </a:effectLst>
                <a:latin typeface="Times New Roman"/>
                <a:ea typeface="Times New Roman"/>
                <a:cs typeface="Times New Roman"/>
                <a:sym typeface="Times New Roman"/>
              </a:defRPr>
            </a:pPr>
            <a:r>
              <a:t>Elijah</a:t>
            </a:r>
            <a:endParaRPr sz="3200"/>
          </a:p>
          <a:p>
            <a:pPr marL="469900" indent="-469900">
              <a:lnSpc>
                <a:spcPct val="90000"/>
              </a:lnSpc>
              <a:spcBef>
                <a:spcPts val="400"/>
              </a:spcBef>
              <a:buClr>
                <a:srgbClr val="660000"/>
              </a:buClr>
              <a:buSzPct val="70000"/>
              <a:buChar char="□"/>
              <a:defRPr sz="1700" b="1" i="1">
                <a:latin typeface="Times New Roman"/>
                <a:ea typeface="Times New Roman"/>
                <a:cs typeface="Times New Roman"/>
                <a:sym typeface="Times New Roman"/>
              </a:defRPr>
            </a:pPr>
            <a:r>
              <a:t>40 day trip to Mt. Horeb</a:t>
            </a:r>
            <a:endParaRPr sz="3200"/>
          </a:p>
          <a:p>
            <a:pPr marL="469900" indent="-469900">
              <a:lnSpc>
                <a:spcPct val="90000"/>
              </a:lnSpc>
              <a:spcBef>
                <a:spcPts val="400"/>
              </a:spcBef>
              <a:buClr>
                <a:srgbClr val="660000"/>
              </a:buClr>
              <a:buSzPct val="70000"/>
              <a:buChar char="□"/>
              <a:defRPr sz="1700" b="1" i="1">
                <a:latin typeface="Times New Roman"/>
                <a:ea typeface="Times New Roman"/>
                <a:cs typeface="Times New Roman"/>
                <a:sym typeface="Times New Roman"/>
              </a:defRPr>
            </a:pPr>
            <a:r>
              <a:t>Sustained with bread &amp; water (1 Kg. 19:6-8)</a:t>
            </a:r>
            <a:endParaRPr sz="3200"/>
          </a:p>
          <a:p>
            <a:pPr marL="469900" indent="-469900">
              <a:lnSpc>
                <a:spcPct val="90000"/>
              </a:lnSpc>
              <a:spcBef>
                <a:spcPts val="400"/>
              </a:spcBef>
              <a:buClr>
                <a:srgbClr val="660000"/>
              </a:buClr>
              <a:buSzPct val="70000"/>
              <a:buChar char="□"/>
              <a:defRPr sz="1700" b="1" i="1">
                <a:latin typeface="Times New Roman"/>
                <a:ea typeface="Times New Roman"/>
                <a:cs typeface="Times New Roman"/>
                <a:sym typeface="Times New Roman"/>
              </a:defRPr>
            </a:pPr>
            <a:r>
              <a:t>Sheltered in a cave (1 Kg. 19:9)</a:t>
            </a:r>
            <a:endParaRPr sz="3200"/>
          </a:p>
          <a:p>
            <a:pPr marL="469900" indent="-469900">
              <a:lnSpc>
                <a:spcPct val="90000"/>
              </a:lnSpc>
              <a:spcBef>
                <a:spcPts val="400"/>
              </a:spcBef>
              <a:buClr>
                <a:srgbClr val="660000"/>
              </a:buClr>
              <a:buSzPct val="70000"/>
              <a:buChar char="□"/>
              <a:defRPr sz="1700" b="1" i="1">
                <a:latin typeface="Times New Roman"/>
                <a:ea typeface="Times New Roman"/>
                <a:cs typeface="Times New Roman"/>
                <a:sym typeface="Times New Roman"/>
              </a:defRPr>
            </a:pPr>
            <a:r>
              <a:t>Stood at the cave’s mouth (1 Kg. 9:11a, 13)</a:t>
            </a:r>
            <a:endParaRPr sz="3200"/>
          </a:p>
          <a:p>
            <a:pPr marL="469900" indent="-469900">
              <a:lnSpc>
                <a:spcPct val="90000"/>
              </a:lnSpc>
              <a:spcBef>
                <a:spcPts val="400"/>
              </a:spcBef>
              <a:buClr>
                <a:srgbClr val="660000"/>
              </a:buClr>
              <a:buSzPct val="70000"/>
              <a:buChar char="□"/>
              <a:defRPr sz="1700" b="1" i="1">
                <a:latin typeface="Times New Roman"/>
                <a:ea typeface="Times New Roman"/>
                <a:cs typeface="Times New Roman"/>
                <a:sym typeface="Times New Roman"/>
              </a:defRPr>
            </a:pPr>
            <a:r>
              <a:t>Cloud, earthquake and fire (1 Kg. 19:11b-12a)</a:t>
            </a:r>
            <a:endParaRPr sz="3200"/>
          </a:p>
          <a:p>
            <a:pPr marL="469900" indent="-469900">
              <a:lnSpc>
                <a:spcPct val="90000"/>
              </a:lnSpc>
              <a:spcBef>
                <a:spcPts val="400"/>
              </a:spcBef>
              <a:buClr>
                <a:srgbClr val="660000"/>
              </a:buClr>
              <a:buSzPct val="70000"/>
              <a:buChar char="□"/>
              <a:defRPr sz="1700" b="1" i="1">
                <a:latin typeface="Times New Roman"/>
                <a:ea typeface="Times New Roman"/>
                <a:cs typeface="Times New Roman"/>
                <a:sym typeface="Times New Roman"/>
              </a:defRPr>
            </a:pPr>
            <a:r>
              <a:t>Prevented from seeing God’s face (1 Kg. 19:13)</a:t>
            </a:r>
          </a:p>
        </p:txBody>
      </p:sp>
      <p:sp>
        <p:nvSpPr>
          <p:cNvPr id="5553" name="Rectangle 5"/>
          <p:cNvSpPr txBox="1"/>
          <p:nvPr/>
        </p:nvSpPr>
        <p:spPr>
          <a:xfrm>
            <a:off x="425998" y="4269792"/>
            <a:ext cx="5565429" cy="2145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469900" indent="-469900">
              <a:lnSpc>
                <a:spcPct val="90000"/>
              </a:lnSpc>
              <a:spcBef>
                <a:spcPts val="500"/>
              </a:spcBef>
              <a:defRPr sz="2400" b="1">
                <a:solidFill>
                  <a:srgbClr val="993300"/>
                </a:solidFill>
                <a:effectLst>
                  <a:outerShdw blurRad="38100" dist="38100" dir="2700000" rotWithShape="0">
                    <a:srgbClr val="000000"/>
                  </a:outerShdw>
                </a:effectLst>
                <a:latin typeface="Times New Roman"/>
                <a:ea typeface="Times New Roman"/>
                <a:cs typeface="Times New Roman"/>
                <a:sym typeface="Times New Roman"/>
              </a:defRPr>
            </a:pPr>
            <a:r>
              <a:rPr dirty="0" err="1">
                <a:solidFill>
                  <a:srgbClr val="002060"/>
                </a:solidFill>
              </a:rPr>
              <a:t>Moisés</a:t>
            </a:r>
            <a:endParaRPr sz="3200" dirty="0">
              <a:solidFill>
                <a:srgbClr val="002060"/>
              </a:solidFill>
            </a:endParaRPr>
          </a:p>
          <a:p>
            <a:pPr marL="469900" indent="-469900">
              <a:lnSpc>
                <a:spcPct val="90000"/>
              </a:lnSpc>
              <a:spcBef>
                <a:spcPts val="400"/>
              </a:spcBef>
              <a:buClr>
                <a:srgbClr val="660000"/>
              </a:buClr>
              <a:buSzPct val="70000"/>
              <a:buChar char="□"/>
              <a:defRPr sz="1700" b="1" i="1">
                <a:latin typeface="Times New Roman"/>
                <a:ea typeface="Times New Roman"/>
                <a:cs typeface="Times New Roman"/>
                <a:sym typeface="Times New Roman"/>
              </a:defRPr>
            </a:pPr>
            <a:r>
              <a:rPr dirty="0">
                <a:solidFill>
                  <a:srgbClr val="002060"/>
                </a:solidFill>
              </a:rPr>
              <a:t>40 días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monte Horeb</a:t>
            </a:r>
            <a:endParaRPr sz="3200" dirty="0">
              <a:solidFill>
                <a:srgbClr val="002060"/>
              </a:solidFill>
            </a:endParaRPr>
          </a:p>
          <a:p>
            <a:pPr marL="469900" indent="-469900">
              <a:lnSpc>
                <a:spcPct val="90000"/>
              </a:lnSpc>
              <a:spcBef>
                <a:spcPts val="400"/>
              </a:spcBef>
              <a:buClr>
                <a:srgbClr val="660000"/>
              </a:buClr>
              <a:buSzPct val="70000"/>
              <a:buChar char="□"/>
              <a:defRPr sz="1700" b="1" i="1">
                <a:latin typeface="Times New Roman"/>
                <a:ea typeface="Times New Roman"/>
                <a:cs typeface="Times New Roman"/>
                <a:sym typeface="Times New Roman"/>
              </a:defRPr>
            </a:pPr>
            <a:r>
              <a:rPr dirty="0" err="1">
                <a:solidFill>
                  <a:srgbClr val="002060"/>
                </a:solidFill>
              </a:rPr>
              <a:t>Sostenido</a:t>
            </a:r>
            <a:r>
              <a:rPr dirty="0">
                <a:solidFill>
                  <a:srgbClr val="002060"/>
                </a:solidFill>
              </a:rPr>
              <a:t> con pan y </a:t>
            </a:r>
            <a:r>
              <a:rPr dirty="0" err="1">
                <a:solidFill>
                  <a:srgbClr val="002060"/>
                </a:solidFill>
              </a:rPr>
              <a:t>agua</a:t>
            </a:r>
            <a:r>
              <a:rPr dirty="0">
                <a:solidFill>
                  <a:srgbClr val="002060"/>
                </a:solidFill>
              </a:rPr>
              <a:t> (</a:t>
            </a:r>
            <a:r>
              <a:rPr dirty="0" err="1">
                <a:solidFill>
                  <a:srgbClr val="002060"/>
                </a:solidFill>
              </a:rPr>
              <a:t>Éx</a:t>
            </a:r>
            <a:r>
              <a:rPr dirty="0">
                <a:solidFill>
                  <a:srgbClr val="002060"/>
                </a:solidFill>
              </a:rPr>
              <a:t>. 16:4; 17:5-6) </a:t>
            </a:r>
            <a:endParaRPr sz="3200" dirty="0">
              <a:solidFill>
                <a:srgbClr val="002060"/>
              </a:solidFill>
            </a:endParaRPr>
          </a:p>
          <a:p>
            <a:pPr marL="469900" indent="-469900">
              <a:lnSpc>
                <a:spcPct val="90000"/>
              </a:lnSpc>
              <a:spcBef>
                <a:spcPts val="400"/>
              </a:spcBef>
              <a:buClr>
                <a:srgbClr val="660000"/>
              </a:buClr>
              <a:buSzPct val="70000"/>
              <a:buChar char="□"/>
              <a:defRPr sz="1700" b="1" i="1">
                <a:latin typeface="Times New Roman"/>
                <a:ea typeface="Times New Roman"/>
                <a:cs typeface="Times New Roman"/>
                <a:sym typeface="Times New Roman"/>
              </a:defRPr>
            </a:pPr>
            <a:r>
              <a:rPr dirty="0">
                <a:solidFill>
                  <a:srgbClr val="002060"/>
                </a:solidFill>
              </a:rPr>
              <a:t>Al </a:t>
            </a:r>
            <a:r>
              <a:rPr dirty="0" err="1">
                <a:solidFill>
                  <a:srgbClr val="002060"/>
                </a:solidFill>
              </a:rPr>
              <a:t>abrigo</a:t>
            </a:r>
            <a:r>
              <a:rPr dirty="0">
                <a:solidFill>
                  <a:srgbClr val="002060"/>
                </a:solidFill>
              </a:rPr>
              <a:t> de </a:t>
            </a:r>
            <a:r>
              <a:rPr dirty="0" err="1">
                <a:solidFill>
                  <a:srgbClr val="002060"/>
                </a:solidFill>
              </a:rPr>
              <a:t>una</a:t>
            </a:r>
            <a:r>
              <a:rPr dirty="0">
                <a:solidFill>
                  <a:srgbClr val="002060"/>
                </a:solidFill>
              </a:rPr>
              <a:t> </a:t>
            </a:r>
            <a:r>
              <a:rPr dirty="0" err="1">
                <a:solidFill>
                  <a:srgbClr val="002060"/>
                </a:solidFill>
              </a:rPr>
              <a:t>hendidura</a:t>
            </a:r>
            <a:r>
              <a:rPr dirty="0">
                <a:solidFill>
                  <a:srgbClr val="002060"/>
                </a:solidFill>
              </a:rPr>
              <a:t> </a:t>
            </a:r>
            <a:r>
              <a:rPr dirty="0" err="1">
                <a:solidFill>
                  <a:srgbClr val="002060"/>
                </a:solidFill>
              </a:rPr>
              <a:t>rocosa</a:t>
            </a:r>
            <a:r>
              <a:rPr dirty="0">
                <a:solidFill>
                  <a:srgbClr val="002060"/>
                </a:solidFill>
              </a:rPr>
              <a:t> (</a:t>
            </a:r>
            <a:r>
              <a:rPr dirty="0" err="1">
                <a:solidFill>
                  <a:srgbClr val="002060"/>
                </a:solidFill>
              </a:rPr>
              <a:t>Éx</a:t>
            </a:r>
            <a:r>
              <a:rPr dirty="0">
                <a:solidFill>
                  <a:srgbClr val="002060"/>
                </a:solidFill>
              </a:rPr>
              <a:t>. 33:22) </a:t>
            </a:r>
            <a:endParaRPr sz="3200" dirty="0">
              <a:solidFill>
                <a:srgbClr val="002060"/>
              </a:solidFill>
            </a:endParaRPr>
          </a:p>
          <a:p>
            <a:pPr marL="469900" indent="-469900">
              <a:lnSpc>
                <a:spcPct val="90000"/>
              </a:lnSpc>
              <a:spcBef>
                <a:spcPts val="400"/>
              </a:spcBef>
              <a:buClr>
                <a:srgbClr val="660000"/>
              </a:buClr>
              <a:buSzPct val="70000"/>
              <a:buChar char="□"/>
              <a:defRPr sz="1700" b="1" i="1">
                <a:latin typeface="Times New Roman"/>
                <a:ea typeface="Times New Roman"/>
                <a:cs typeface="Times New Roman"/>
                <a:sym typeface="Times New Roman"/>
              </a:defRPr>
            </a:pPr>
            <a:r>
              <a:rPr dirty="0">
                <a:solidFill>
                  <a:srgbClr val="002060"/>
                </a:solidFill>
              </a:rPr>
              <a:t>Se </a:t>
            </a:r>
            <a:r>
              <a:rPr dirty="0" err="1">
                <a:solidFill>
                  <a:srgbClr val="002060"/>
                </a:solidFill>
              </a:rPr>
              <a:t>paró</a:t>
            </a:r>
            <a:r>
              <a:rPr dirty="0">
                <a:solidFill>
                  <a:srgbClr val="002060"/>
                </a:solidFill>
              </a:rPr>
              <a:t> </a:t>
            </a:r>
            <a:r>
              <a:rPr dirty="0" err="1">
                <a:solidFill>
                  <a:srgbClr val="002060"/>
                </a:solidFill>
              </a:rPr>
              <a:t>sobre</a:t>
            </a:r>
            <a:r>
              <a:rPr dirty="0">
                <a:solidFill>
                  <a:srgbClr val="002060"/>
                </a:solidFill>
              </a:rPr>
              <a:t> la </a:t>
            </a:r>
            <a:r>
              <a:rPr dirty="0" err="1">
                <a:solidFill>
                  <a:srgbClr val="002060"/>
                </a:solidFill>
              </a:rPr>
              <a:t>roca</a:t>
            </a:r>
            <a:r>
              <a:rPr dirty="0">
                <a:solidFill>
                  <a:srgbClr val="002060"/>
                </a:solidFill>
              </a:rPr>
              <a:t> (</a:t>
            </a:r>
            <a:r>
              <a:rPr dirty="0" err="1">
                <a:solidFill>
                  <a:srgbClr val="002060"/>
                </a:solidFill>
              </a:rPr>
              <a:t>Éx</a:t>
            </a:r>
            <a:r>
              <a:rPr dirty="0">
                <a:solidFill>
                  <a:srgbClr val="002060"/>
                </a:solidFill>
              </a:rPr>
              <a:t>. 33:21)</a:t>
            </a:r>
            <a:endParaRPr sz="3200" dirty="0">
              <a:solidFill>
                <a:srgbClr val="002060"/>
              </a:solidFill>
            </a:endParaRPr>
          </a:p>
          <a:p>
            <a:pPr marL="469900" indent="-469900">
              <a:lnSpc>
                <a:spcPct val="90000"/>
              </a:lnSpc>
              <a:spcBef>
                <a:spcPts val="400"/>
              </a:spcBef>
              <a:buClr>
                <a:srgbClr val="660000"/>
              </a:buClr>
              <a:buSzPct val="70000"/>
              <a:buChar char="□"/>
              <a:defRPr sz="1700" b="1" i="1">
                <a:latin typeface="Times New Roman"/>
                <a:ea typeface="Times New Roman"/>
                <a:cs typeface="Times New Roman"/>
                <a:sym typeface="Times New Roman"/>
              </a:defRPr>
            </a:pPr>
            <a:r>
              <a:rPr dirty="0" err="1">
                <a:solidFill>
                  <a:srgbClr val="002060"/>
                </a:solidFill>
              </a:rPr>
              <a:t>Nube</a:t>
            </a:r>
            <a:r>
              <a:rPr dirty="0">
                <a:solidFill>
                  <a:srgbClr val="002060"/>
                </a:solidFill>
              </a:rPr>
              <a:t>, </a:t>
            </a:r>
            <a:r>
              <a:rPr dirty="0" err="1">
                <a:solidFill>
                  <a:srgbClr val="002060"/>
                </a:solidFill>
              </a:rPr>
              <a:t>terremoto</a:t>
            </a:r>
            <a:r>
              <a:rPr dirty="0">
                <a:solidFill>
                  <a:srgbClr val="002060"/>
                </a:solidFill>
              </a:rPr>
              <a:t> y </a:t>
            </a:r>
            <a:r>
              <a:rPr dirty="0" err="1">
                <a:solidFill>
                  <a:srgbClr val="002060"/>
                </a:solidFill>
              </a:rPr>
              <a:t>fuego</a:t>
            </a:r>
            <a:r>
              <a:rPr dirty="0">
                <a:solidFill>
                  <a:srgbClr val="002060"/>
                </a:solidFill>
              </a:rPr>
              <a:t> (</a:t>
            </a:r>
            <a:r>
              <a:rPr dirty="0" err="1">
                <a:solidFill>
                  <a:srgbClr val="002060"/>
                </a:solidFill>
              </a:rPr>
              <a:t>Éx</a:t>
            </a:r>
            <a:r>
              <a:rPr dirty="0">
                <a:solidFill>
                  <a:srgbClr val="002060"/>
                </a:solidFill>
              </a:rPr>
              <a:t>. 19:16, 18; Dt. 4:11-12)</a:t>
            </a:r>
            <a:endParaRPr sz="3200" dirty="0">
              <a:solidFill>
                <a:srgbClr val="002060"/>
              </a:solidFill>
            </a:endParaRPr>
          </a:p>
          <a:p>
            <a:pPr marL="469900" indent="-469900">
              <a:lnSpc>
                <a:spcPct val="90000"/>
              </a:lnSpc>
              <a:spcBef>
                <a:spcPts val="400"/>
              </a:spcBef>
              <a:buClr>
                <a:srgbClr val="660000"/>
              </a:buClr>
              <a:buSzPct val="70000"/>
              <a:buChar char="□"/>
              <a:defRPr sz="1700" b="1" i="1">
                <a:latin typeface="Times New Roman"/>
                <a:ea typeface="Times New Roman"/>
                <a:cs typeface="Times New Roman"/>
                <a:sym typeface="Times New Roman"/>
              </a:defRPr>
            </a:pPr>
            <a:r>
              <a:rPr dirty="0">
                <a:solidFill>
                  <a:srgbClr val="002060"/>
                </a:solidFill>
              </a:rPr>
              <a:t>Se le </a:t>
            </a:r>
            <a:r>
              <a:rPr dirty="0" err="1">
                <a:solidFill>
                  <a:srgbClr val="002060"/>
                </a:solidFill>
              </a:rPr>
              <a:t>impide</a:t>
            </a:r>
            <a:r>
              <a:rPr dirty="0">
                <a:solidFill>
                  <a:srgbClr val="002060"/>
                </a:solidFill>
              </a:rPr>
              <a:t> </a:t>
            </a:r>
            <a:r>
              <a:rPr dirty="0" err="1">
                <a:solidFill>
                  <a:srgbClr val="002060"/>
                </a:solidFill>
              </a:rPr>
              <a:t>ver</a:t>
            </a:r>
            <a:r>
              <a:rPr dirty="0">
                <a:solidFill>
                  <a:srgbClr val="002060"/>
                </a:solidFill>
              </a:rPr>
              <a:t> </a:t>
            </a:r>
            <a:r>
              <a:rPr dirty="0" err="1">
                <a:solidFill>
                  <a:srgbClr val="002060"/>
                </a:solidFill>
              </a:rPr>
              <a:t>el</a:t>
            </a:r>
            <a:r>
              <a:rPr dirty="0">
                <a:solidFill>
                  <a:srgbClr val="002060"/>
                </a:solidFill>
              </a:rPr>
              <a:t> rostro de Dios (</a:t>
            </a:r>
            <a:r>
              <a:rPr dirty="0" err="1">
                <a:solidFill>
                  <a:srgbClr val="002060"/>
                </a:solidFill>
              </a:rPr>
              <a:t>Éx</a:t>
            </a:r>
            <a:r>
              <a:rPr dirty="0">
                <a:solidFill>
                  <a:srgbClr val="002060"/>
                </a:solidFill>
              </a:rPr>
              <a:t>. 33:20, 22)</a:t>
            </a:r>
          </a:p>
        </p:txBody>
      </p:sp>
      <p:sp>
        <p:nvSpPr>
          <p:cNvPr id="5554" name="Rectangle 6"/>
          <p:cNvSpPr txBox="1"/>
          <p:nvPr/>
        </p:nvSpPr>
        <p:spPr>
          <a:xfrm>
            <a:off x="6235265" y="4269792"/>
            <a:ext cx="5417084" cy="2145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defRPr sz="2400" b="1">
                <a:solidFill>
                  <a:srgbClr val="993300"/>
                </a:solidFill>
                <a:effectLst>
                  <a:outerShdw blurRad="38100" dist="38100" dir="2700000" rotWithShape="0">
                    <a:srgbClr val="000000"/>
                  </a:outerShdw>
                </a:effectLst>
                <a:latin typeface="Times New Roman"/>
                <a:ea typeface="Times New Roman"/>
                <a:cs typeface="Times New Roman"/>
                <a:sym typeface="Times New Roman"/>
              </a:defRPr>
            </a:pPr>
            <a:r>
              <a:rPr dirty="0">
                <a:solidFill>
                  <a:srgbClr val="002060"/>
                </a:solidFill>
              </a:rPr>
              <a:t>Elías</a:t>
            </a:r>
            <a:endParaRPr sz="3200" dirty="0">
              <a:solidFill>
                <a:srgbClr val="002060"/>
              </a:solidFill>
            </a:endParaRPr>
          </a:p>
          <a:p>
            <a:pPr marL="469900" indent="-469900">
              <a:lnSpc>
                <a:spcPct val="90000"/>
              </a:lnSpc>
              <a:spcBef>
                <a:spcPts val="400"/>
              </a:spcBef>
              <a:buClr>
                <a:srgbClr val="660000"/>
              </a:buClr>
              <a:buSzPct val="70000"/>
              <a:buChar char="□"/>
              <a:defRPr sz="1700" b="1" i="1">
                <a:latin typeface="Times New Roman"/>
                <a:ea typeface="Times New Roman"/>
                <a:cs typeface="Times New Roman"/>
                <a:sym typeface="Times New Roman"/>
              </a:defRPr>
            </a:pPr>
            <a:r>
              <a:rPr dirty="0" err="1">
                <a:solidFill>
                  <a:srgbClr val="002060"/>
                </a:solidFill>
              </a:rPr>
              <a:t>Viaje</a:t>
            </a:r>
            <a:r>
              <a:rPr dirty="0">
                <a:solidFill>
                  <a:srgbClr val="002060"/>
                </a:solidFill>
              </a:rPr>
              <a:t> de 40 días al monte Horeb</a:t>
            </a:r>
            <a:endParaRPr sz="3200" dirty="0">
              <a:solidFill>
                <a:srgbClr val="002060"/>
              </a:solidFill>
            </a:endParaRPr>
          </a:p>
          <a:p>
            <a:pPr marL="469900" indent="-469900">
              <a:lnSpc>
                <a:spcPct val="90000"/>
              </a:lnSpc>
              <a:spcBef>
                <a:spcPts val="400"/>
              </a:spcBef>
              <a:buClr>
                <a:srgbClr val="660000"/>
              </a:buClr>
              <a:buSzPct val="70000"/>
              <a:buChar char="□"/>
              <a:defRPr sz="1700" b="1" i="1">
                <a:latin typeface="Times New Roman"/>
                <a:ea typeface="Times New Roman"/>
                <a:cs typeface="Times New Roman"/>
                <a:sym typeface="Times New Roman"/>
              </a:defRPr>
            </a:pPr>
            <a:r>
              <a:rPr dirty="0" err="1">
                <a:solidFill>
                  <a:srgbClr val="002060"/>
                </a:solidFill>
              </a:rPr>
              <a:t>Sostenido</a:t>
            </a:r>
            <a:r>
              <a:rPr dirty="0">
                <a:solidFill>
                  <a:srgbClr val="002060"/>
                </a:solidFill>
              </a:rPr>
              <a:t> con pan y </a:t>
            </a:r>
            <a:r>
              <a:rPr dirty="0" err="1">
                <a:solidFill>
                  <a:srgbClr val="002060"/>
                </a:solidFill>
              </a:rPr>
              <a:t>agua</a:t>
            </a:r>
            <a:r>
              <a:rPr dirty="0">
                <a:solidFill>
                  <a:srgbClr val="002060"/>
                </a:solidFill>
              </a:rPr>
              <a:t> (1 Re. 19:6-8) </a:t>
            </a:r>
            <a:endParaRPr sz="3200" dirty="0">
              <a:solidFill>
                <a:srgbClr val="002060"/>
              </a:solidFill>
            </a:endParaRPr>
          </a:p>
          <a:p>
            <a:pPr marL="469900" indent="-469900">
              <a:lnSpc>
                <a:spcPct val="90000"/>
              </a:lnSpc>
              <a:spcBef>
                <a:spcPts val="400"/>
              </a:spcBef>
              <a:buClr>
                <a:srgbClr val="660000"/>
              </a:buClr>
              <a:buSzPct val="70000"/>
              <a:buChar char="□"/>
              <a:defRPr sz="1700" b="1" i="1">
                <a:latin typeface="Times New Roman"/>
                <a:ea typeface="Times New Roman"/>
                <a:cs typeface="Times New Roman"/>
                <a:sym typeface="Times New Roman"/>
              </a:defRPr>
            </a:pPr>
            <a:r>
              <a:rPr dirty="0" err="1">
                <a:solidFill>
                  <a:srgbClr val="002060"/>
                </a:solidFill>
              </a:rPr>
              <a:t>Resguardado</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una</a:t>
            </a:r>
            <a:r>
              <a:rPr dirty="0">
                <a:solidFill>
                  <a:srgbClr val="002060"/>
                </a:solidFill>
              </a:rPr>
              <a:t> </a:t>
            </a:r>
            <a:r>
              <a:rPr dirty="0" err="1">
                <a:solidFill>
                  <a:srgbClr val="002060"/>
                </a:solidFill>
              </a:rPr>
              <a:t>cueva</a:t>
            </a:r>
            <a:r>
              <a:rPr dirty="0">
                <a:solidFill>
                  <a:srgbClr val="002060"/>
                </a:solidFill>
              </a:rPr>
              <a:t> (1 Re. 19:9)</a:t>
            </a:r>
            <a:endParaRPr sz="3200" dirty="0">
              <a:solidFill>
                <a:srgbClr val="002060"/>
              </a:solidFill>
            </a:endParaRPr>
          </a:p>
          <a:p>
            <a:pPr marL="469900" indent="-469900">
              <a:lnSpc>
                <a:spcPct val="90000"/>
              </a:lnSpc>
              <a:spcBef>
                <a:spcPts val="400"/>
              </a:spcBef>
              <a:buClr>
                <a:srgbClr val="660000"/>
              </a:buClr>
              <a:buSzPct val="70000"/>
              <a:buChar char="□"/>
              <a:defRPr sz="1700" b="1" i="1">
                <a:latin typeface="Times New Roman"/>
                <a:ea typeface="Times New Roman"/>
                <a:cs typeface="Times New Roman"/>
                <a:sym typeface="Times New Roman"/>
              </a:defRPr>
            </a:pPr>
            <a:r>
              <a:rPr dirty="0">
                <a:solidFill>
                  <a:srgbClr val="002060"/>
                </a:solidFill>
              </a:rPr>
              <a:t>Se </a:t>
            </a:r>
            <a:r>
              <a:rPr dirty="0" err="1">
                <a:solidFill>
                  <a:srgbClr val="002060"/>
                </a:solidFill>
              </a:rPr>
              <a:t>paró</a:t>
            </a:r>
            <a:r>
              <a:rPr dirty="0">
                <a:solidFill>
                  <a:srgbClr val="002060"/>
                </a:solidFill>
              </a:rPr>
              <a:t> </a:t>
            </a:r>
            <a:r>
              <a:rPr dirty="0" err="1">
                <a:solidFill>
                  <a:srgbClr val="002060"/>
                </a:solidFill>
              </a:rPr>
              <a:t>en</a:t>
            </a:r>
            <a:r>
              <a:rPr dirty="0">
                <a:solidFill>
                  <a:srgbClr val="002060"/>
                </a:solidFill>
              </a:rPr>
              <a:t> la boca de la </a:t>
            </a:r>
            <a:r>
              <a:rPr dirty="0" err="1">
                <a:solidFill>
                  <a:srgbClr val="002060"/>
                </a:solidFill>
              </a:rPr>
              <a:t>cueva</a:t>
            </a:r>
            <a:r>
              <a:rPr dirty="0">
                <a:solidFill>
                  <a:srgbClr val="002060"/>
                </a:solidFill>
              </a:rPr>
              <a:t> (1 Re. 9:11a, 13)</a:t>
            </a:r>
            <a:endParaRPr sz="3200" dirty="0">
              <a:solidFill>
                <a:srgbClr val="002060"/>
              </a:solidFill>
            </a:endParaRPr>
          </a:p>
          <a:p>
            <a:pPr marL="469900" indent="-469900">
              <a:lnSpc>
                <a:spcPct val="90000"/>
              </a:lnSpc>
              <a:spcBef>
                <a:spcPts val="400"/>
              </a:spcBef>
              <a:buClr>
                <a:srgbClr val="660000"/>
              </a:buClr>
              <a:buSzPct val="70000"/>
              <a:buChar char="□"/>
              <a:defRPr sz="1700" b="1" i="1">
                <a:latin typeface="Times New Roman"/>
                <a:ea typeface="Times New Roman"/>
                <a:cs typeface="Times New Roman"/>
                <a:sym typeface="Times New Roman"/>
              </a:defRPr>
            </a:pPr>
            <a:r>
              <a:rPr dirty="0" err="1">
                <a:solidFill>
                  <a:srgbClr val="002060"/>
                </a:solidFill>
              </a:rPr>
              <a:t>Nube</a:t>
            </a:r>
            <a:r>
              <a:rPr dirty="0">
                <a:solidFill>
                  <a:srgbClr val="002060"/>
                </a:solidFill>
              </a:rPr>
              <a:t>, </a:t>
            </a:r>
            <a:r>
              <a:rPr dirty="0" err="1">
                <a:solidFill>
                  <a:srgbClr val="002060"/>
                </a:solidFill>
              </a:rPr>
              <a:t>terremoto</a:t>
            </a:r>
            <a:r>
              <a:rPr dirty="0">
                <a:solidFill>
                  <a:srgbClr val="002060"/>
                </a:solidFill>
              </a:rPr>
              <a:t> y </a:t>
            </a:r>
            <a:r>
              <a:rPr dirty="0" err="1">
                <a:solidFill>
                  <a:srgbClr val="002060"/>
                </a:solidFill>
              </a:rPr>
              <a:t>fuego</a:t>
            </a:r>
            <a:r>
              <a:rPr dirty="0">
                <a:solidFill>
                  <a:srgbClr val="002060"/>
                </a:solidFill>
              </a:rPr>
              <a:t> (1 Re. 19:11b-12a)</a:t>
            </a:r>
            <a:endParaRPr sz="3200" dirty="0">
              <a:solidFill>
                <a:srgbClr val="002060"/>
              </a:solidFill>
            </a:endParaRPr>
          </a:p>
          <a:p>
            <a:pPr marL="469900" indent="-469900">
              <a:lnSpc>
                <a:spcPct val="90000"/>
              </a:lnSpc>
              <a:spcBef>
                <a:spcPts val="400"/>
              </a:spcBef>
              <a:buClr>
                <a:srgbClr val="660000"/>
              </a:buClr>
              <a:buSzPct val="70000"/>
              <a:buChar char="□"/>
              <a:defRPr sz="1700" b="1" i="1">
                <a:latin typeface="Times New Roman"/>
                <a:ea typeface="Times New Roman"/>
                <a:cs typeface="Times New Roman"/>
                <a:sym typeface="Times New Roman"/>
              </a:defRPr>
            </a:pPr>
            <a:r>
              <a:rPr dirty="0" err="1">
                <a:solidFill>
                  <a:srgbClr val="002060"/>
                </a:solidFill>
              </a:rPr>
              <a:t>Impedido</a:t>
            </a:r>
            <a:r>
              <a:rPr dirty="0">
                <a:solidFill>
                  <a:srgbClr val="002060"/>
                </a:solidFill>
              </a:rPr>
              <a:t> de </a:t>
            </a:r>
            <a:r>
              <a:rPr dirty="0" err="1">
                <a:solidFill>
                  <a:srgbClr val="002060"/>
                </a:solidFill>
              </a:rPr>
              <a:t>ver</a:t>
            </a:r>
            <a:r>
              <a:rPr dirty="0">
                <a:solidFill>
                  <a:srgbClr val="002060"/>
                </a:solidFill>
              </a:rPr>
              <a:t> </a:t>
            </a:r>
            <a:r>
              <a:rPr dirty="0" err="1">
                <a:solidFill>
                  <a:srgbClr val="002060"/>
                </a:solidFill>
              </a:rPr>
              <a:t>el</a:t>
            </a:r>
            <a:r>
              <a:rPr dirty="0">
                <a:solidFill>
                  <a:srgbClr val="002060"/>
                </a:solidFill>
              </a:rPr>
              <a:t> rostro de Dios (1 Re. 19:13)</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5551">
                                            <p:txEl>
                                              <p:pRg st="1" end="1"/>
                                            </p:txEl>
                                          </p:spTgt>
                                        </p:tgtEl>
                                        <p:attrNameLst>
                                          <p:attrName>style.visibility</p:attrName>
                                        </p:attrNameLst>
                                      </p:cBhvr>
                                      <p:to>
                                        <p:strVal val="visible"/>
                                      </p:to>
                                    </p:set>
                                    <p:anim calcmode="lin" valueType="num">
                                      <p:cBhvr>
                                        <p:cTn id="7" dur="500" fill="hold"/>
                                        <p:tgtEl>
                                          <p:spTgt spid="5551">
                                            <p:txEl>
                                              <p:pRg st="1" end="1"/>
                                            </p:txEl>
                                          </p:spTgt>
                                        </p:tgtEl>
                                        <p:attrNameLst>
                                          <p:attrName>ppt_x</p:attrName>
                                        </p:attrNameLst>
                                      </p:cBhvr>
                                      <p:tavLst>
                                        <p:tav tm="0">
                                          <p:val>
                                            <p:strVal val="#ppt_x"/>
                                          </p:val>
                                        </p:tav>
                                        <p:tav tm="100000">
                                          <p:val>
                                            <p:strVal val="#ppt_x"/>
                                          </p:val>
                                        </p:tav>
                                      </p:tavLst>
                                    </p:anim>
                                    <p:anim calcmode="lin" valueType="num">
                                      <p:cBhvr>
                                        <p:cTn id="8" dur="500" fill="hold"/>
                                        <p:tgtEl>
                                          <p:spTgt spid="5551">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2" nodeType="withEffect">
                                  <p:stCondLst>
                                    <p:cond delay="0"/>
                                  </p:stCondLst>
                                  <p:iterate>
                                    <p:tmAbs val="0"/>
                                  </p:iterate>
                                  <p:childTnLst>
                                    <p:set>
                                      <p:cBhvr>
                                        <p:cTn id="10" fill="hold"/>
                                        <p:tgtEl>
                                          <p:spTgt spid="5552">
                                            <p:txEl>
                                              <p:pRg st="1" end="1"/>
                                            </p:txEl>
                                          </p:spTgt>
                                        </p:tgtEl>
                                        <p:attrNameLst>
                                          <p:attrName>style.visibility</p:attrName>
                                        </p:attrNameLst>
                                      </p:cBhvr>
                                      <p:to>
                                        <p:strVal val="visible"/>
                                      </p:to>
                                    </p:set>
                                    <p:anim calcmode="lin" valueType="num">
                                      <p:cBhvr>
                                        <p:cTn id="11" dur="500" fill="hold"/>
                                        <p:tgtEl>
                                          <p:spTgt spid="5552">
                                            <p:txEl>
                                              <p:pRg st="1" end="1"/>
                                            </p:txEl>
                                          </p:spTgt>
                                        </p:tgtEl>
                                        <p:attrNameLst>
                                          <p:attrName>ppt_x</p:attrName>
                                        </p:attrNameLst>
                                      </p:cBhvr>
                                      <p:tavLst>
                                        <p:tav tm="0">
                                          <p:val>
                                            <p:strVal val="#ppt_x"/>
                                          </p:val>
                                        </p:tav>
                                        <p:tav tm="100000">
                                          <p:val>
                                            <p:strVal val="#ppt_x"/>
                                          </p:val>
                                        </p:tav>
                                      </p:tavLst>
                                    </p:anim>
                                    <p:anim calcmode="lin" valueType="num">
                                      <p:cBhvr>
                                        <p:cTn id="12" dur="500" fill="hold"/>
                                        <p:tgtEl>
                                          <p:spTgt spid="555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3" nodeType="withEffect">
                                  <p:stCondLst>
                                    <p:cond delay="0"/>
                                  </p:stCondLst>
                                  <p:iterate>
                                    <p:tmAbs val="0"/>
                                  </p:iterate>
                                  <p:childTnLst>
                                    <p:set>
                                      <p:cBhvr>
                                        <p:cTn id="14" fill="hold"/>
                                        <p:tgtEl>
                                          <p:spTgt spid="5553">
                                            <p:txEl>
                                              <p:pRg st="1" end="1"/>
                                            </p:txEl>
                                          </p:spTgt>
                                        </p:tgtEl>
                                        <p:attrNameLst>
                                          <p:attrName>style.visibility</p:attrName>
                                        </p:attrNameLst>
                                      </p:cBhvr>
                                      <p:to>
                                        <p:strVal val="visible"/>
                                      </p:to>
                                    </p:set>
                                    <p:anim calcmode="lin" valueType="num">
                                      <p:cBhvr>
                                        <p:cTn id="15" dur="500" fill="hold"/>
                                        <p:tgtEl>
                                          <p:spTgt spid="555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5553">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4" nodeType="withEffect">
                                  <p:stCondLst>
                                    <p:cond delay="0"/>
                                  </p:stCondLst>
                                  <p:iterate>
                                    <p:tmAbs val="0"/>
                                  </p:iterate>
                                  <p:childTnLst>
                                    <p:set>
                                      <p:cBhvr>
                                        <p:cTn id="18" fill="hold"/>
                                        <p:tgtEl>
                                          <p:spTgt spid="5554">
                                            <p:txEl>
                                              <p:pRg st="1" end="1"/>
                                            </p:txEl>
                                          </p:spTgt>
                                        </p:tgtEl>
                                        <p:attrNameLst>
                                          <p:attrName>style.visibility</p:attrName>
                                        </p:attrNameLst>
                                      </p:cBhvr>
                                      <p:to>
                                        <p:strVal val="visible"/>
                                      </p:to>
                                    </p:set>
                                    <p:anim calcmode="lin" valueType="num">
                                      <p:cBhvr>
                                        <p:cTn id="19" dur="500" fill="hold"/>
                                        <p:tgtEl>
                                          <p:spTgt spid="5554">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555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1" nodeType="clickEffect">
                                  <p:stCondLst>
                                    <p:cond delay="0"/>
                                  </p:stCondLst>
                                  <p:iterate>
                                    <p:tmAbs val="0"/>
                                  </p:iterate>
                                  <p:childTnLst>
                                    <p:set>
                                      <p:cBhvr>
                                        <p:cTn id="24" fill="hold"/>
                                        <p:tgtEl>
                                          <p:spTgt spid="5551">
                                            <p:txEl>
                                              <p:pRg st="2" end="2"/>
                                            </p:txEl>
                                          </p:spTgt>
                                        </p:tgtEl>
                                        <p:attrNameLst>
                                          <p:attrName>style.visibility</p:attrName>
                                        </p:attrNameLst>
                                      </p:cBhvr>
                                      <p:to>
                                        <p:strVal val="visible"/>
                                      </p:to>
                                    </p:set>
                                    <p:anim calcmode="lin" valueType="num">
                                      <p:cBhvr>
                                        <p:cTn id="25" dur="500" fill="hold"/>
                                        <p:tgtEl>
                                          <p:spTgt spid="5551">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5551">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2" nodeType="withEffect">
                                  <p:stCondLst>
                                    <p:cond delay="0"/>
                                  </p:stCondLst>
                                  <p:iterate>
                                    <p:tmAbs val="0"/>
                                  </p:iterate>
                                  <p:childTnLst>
                                    <p:set>
                                      <p:cBhvr>
                                        <p:cTn id="28" fill="hold"/>
                                        <p:tgtEl>
                                          <p:spTgt spid="5552">
                                            <p:txEl>
                                              <p:pRg st="2" end="2"/>
                                            </p:txEl>
                                          </p:spTgt>
                                        </p:tgtEl>
                                        <p:attrNameLst>
                                          <p:attrName>style.visibility</p:attrName>
                                        </p:attrNameLst>
                                      </p:cBhvr>
                                      <p:to>
                                        <p:strVal val="visible"/>
                                      </p:to>
                                    </p:set>
                                    <p:anim calcmode="lin" valueType="num">
                                      <p:cBhvr>
                                        <p:cTn id="29" dur="500" fill="hold"/>
                                        <p:tgtEl>
                                          <p:spTgt spid="5552">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5552">
                                            <p:txEl>
                                              <p:pRg st="2" end="2"/>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3" nodeType="withEffect">
                                  <p:stCondLst>
                                    <p:cond delay="0"/>
                                  </p:stCondLst>
                                  <p:iterate>
                                    <p:tmAbs val="0"/>
                                  </p:iterate>
                                  <p:childTnLst>
                                    <p:set>
                                      <p:cBhvr>
                                        <p:cTn id="32" fill="hold"/>
                                        <p:tgtEl>
                                          <p:spTgt spid="5553">
                                            <p:txEl>
                                              <p:pRg st="2" end="2"/>
                                            </p:txEl>
                                          </p:spTgt>
                                        </p:tgtEl>
                                        <p:attrNameLst>
                                          <p:attrName>style.visibility</p:attrName>
                                        </p:attrNameLst>
                                      </p:cBhvr>
                                      <p:to>
                                        <p:strVal val="visible"/>
                                      </p:to>
                                    </p:set>
                                    <p:anim calcmode="lin" valueType="num">
                                      <p:cBhvr>
                                        <p:cTn id="33" dur="500" fill="hold"/>
                                        <p:tgtEl>
                                          <p:spTgt spid="5553">
                                            <p:txEl>
                                              <p:pRg st="2" end="2"/>
                                            </p:txEl>
                                          </p:spTgt>
                                        </p:tgtEl>
                                        <p:attrNameLst>
                                          <p:attrName>ppt_x</p:attrName>
                                        </p:attrNameLst>
                                      </p:cBhvr>
                                      <p:tavLst>
                                        <p:tav tm="0">
                                          <p:val>
                                            <p:strVal val="#ppt_x"/>
                                          </p:val>
                                        </p:tav>
                                        <p:tav tm="100000">
                                          <p:val>
                                            <p:strVal val="#ppt_x"/>
                                          </p:val>
                                        </p:tav>
                                      </p:tavLst>
                                    </p:anim>
                                    <p:anim calcmode="lin" valueType="num">
                                      <p:cBhvr>
                                        <p:cTn id="34" dur="500" fill="hold"/>
                                        <p:tgtEl>
                                          <p:spTgt spid="5553">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4" nodeType="withEffect">
                                  <p:stCondLst>
                                    <p:cond delay="0"/>
                                  </p:stCondLst>
                                  <p:iterate>
                                    <p:tmAbs val="0"/>
                                  </p:iterate>
                                  <p:childTnLst>
                                    <p:set>
                                      <p:cBhvr>
                                        <p:cTn id="36" fill="hold"/>
                                        <p:tgtEl>
                                          <p:spTgt spid="5554">
                                            <p:txEl>
                                              <p:pRg st="2" end="2"/>
                                            </p:txEl>
                                          </p:spTgt>
                                        </p:tgtEl>
                                        <p:attrNameLst>
                                          <p:attrName>style.visibility</p:attrName>
                                        </p:attrNameLst>
                                      </p:cBhvr>
                                      <p:to>
                                        <p:strVal val="visible"/>
                                      </p:to>
                                    </p:set>
                                    <p:anim calcmode="lin" valueType="num">
                                      <p:cBhvr>
                                        <p:cTn id="37" dur="500" fill="hold"/>
                                        <p:tgtEl>
                                          <p:spTgt spid="5554">
                                            <p:txEl>
                                              <p:pRg st="2" end="2"/>
                                            </p:txEl>
                                          </p:spTgt>
                                        </p:tgtEl>
                                        <p:attrNameLst>
                                          <p:attrName>ppt_x</p:attrName>
                                        </p:attrNameLst>
                                      </p:cBhvr>
                                      <p:tavLst>
                                        <p:tav tm="0">
                                          <p:val>
                                            <p:strVal val="#ppt_x"/>
                                          </p:val>
                                        </p:tav>
                                        <p:tav tm="100000">
                                          <p:val>
                                            <p:strVal val="#ppt_x"/>
                                          </p:val>
                                        </p:tav>
                                      </p:tavLst>
                                    </p:anim>
                                    <p:anim calcmode="lin" valueType="num">
                                      <p:cBhvr>
                                        <p:cTn id="38" dur="500" fill="hold"/>
                                        <p:tgtEl>
                                          <p:spTgt spid="555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1" nodeType="clickEffect">
                                  <p:stCondLst>
                                    <p:cond delay="0"/>
                                  </p:stCondLst>
                                  <p:iterate>
                                    <p:tmAbs val="0"/>
                                  </p:iterate>
                                  <p:childTnLst>
                                    <p:set>
                                      <p:cBhvr>
                                        <p:cTn id="42" fill="hold"/>
                                        <p:tgtEl>
                                          <p:spTgt spid="5551">
                                            <p:txEl>
                                              <p:pRg st="3" end="3"/>
                                            </p:txEl>
                                          </p:spTgt>
                                        </p:tgtEl>
                                        <p:attrNameLst>
                                          <p:attrName>style.visibility</p:attrName>
                                        </p:attrNameLst>
                                      </p:cBhvr>
                                      <p:to>
                                        <p:strVal val="visible"/>
                                      </p:to>
                                    </p:set>
                                    <p:anim calcmode="lin" valueType="num">
                                      <p:cBhvr>
                                        <p:cTn id="43" dur="500" fill="hold"/>
                                        <p:tgtEl>
                                          <p:spTgt spid="5551">
                                            <p:txEl>
                                              <p:pRg st="3" end="3"/>
                                            </p:txEl>
                                          </p:spTgt>
                                        </p:tgtEl>
                                        <p:attrNameLst>
                                          <p:attrName>ppt_x</p:attrName>
                                        </p:attrNameLst>
                                      </p:cBhvr>
                                      <p:tavLst>
                                        <p:tav tm="0">
                                          <p:val>
                                            <p:strVal val="#ppt_x"/>
                                          </p:val>
                                        </p:tav>
                                        <p:tav tm="100000">
                                          <p:val>
                                            <p:strVal val="#ppt_x"/>
                                          </p:val>
                                        </p:tav>
                                      </p:tavLst>
                                    </p:anim>
                                    <p:anim calcmode="lin" valueType="num">
                                      <p:cBhvr>
                                        <p:cTn id="44" dur="500" fill="hold"/>
                                        <p:tgtEl>
                                          <p:spTgt spid="5551">
                                            <p:txEl>
                                              <p:pRg st="3" end="3"/>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2" nodeType="withEffect">
                                  <p:stCondLst>
                                    <p:cond delay="0"/>
                                  </p:stCondLst>
                                  <p:iterate>
                                    <p:tmAbs val="0"/>
                                  </p:iterate>
                                  <p:childTnLst>
                                    <p:set>
                                      <p:cBhvr>
                                        <p:cTn id="46" fill="hold"/>
                                        <p:tgtEl>
                                          <p:spTgt spid="5552">
                                            <p:txEl>
                                              <p:pRg st="3" end="3"/>
                                            </p:txEl>
                                          </p:spTgt>
                                        </p:tgtEl>
                                        <p:attrNameLst>
                                          <p:attrName>style.visibility</p:attrName>
                                        </p:attrNameLst>
                                      </p:cBhvr>
                                      <p:to>
                                        <p:strVal val="visible"/>
                                      </p:to>
                                    </p:set>
                                    <p:anim calcmode="lin" valueType="num">
                                      <p:cBhvr>
                                        <p:cTn id="47" dur="500" fill="hold"/>
                                        <p:tgtEl>
                                          <p:spTgt spid="5552">
                                            <p:txEl>
                                              <p:pRg st="3" end="3"/>
                                            </p:txEl>
                                          </p:spTgt>
                                        </p:tgtEl>
                                        <p:attrNameLst>
                                          <p:attrName>ppt_x</p:attrName>
                                        </p:attrNameLst>
                                      </p:cBhvr>
                                      <p:tavLst>
                                        <p:tav tm="0">
                                          <p:val>
                                            <p:strVal val="#ppt_x"/>
                                          </p:val>
                                        </p:tav>
                                        <p:tav tm="100000">
                                          <p:val>
                                            <p:strVal val="#ppt_x"/>
                                          </p:val>
                                        </p:tav>
                                      </p:tavLst>
                                    </p:anim>
                                    <p:anim calcmode="lin" valueType="num">
                                      <p:cBhvr>
                                        <p:cTn id="48" dur="500" fill="hold"/>
                                        <p:tgtEl>
                                          <p:spTgt spid="5552">
                                            <p:txEl>
                                              <p:pRg st="3" end="3"/>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3" nodeType="withEffect">
                                  <p:stCondLst>
                                    <p:cond delay="0"/>
                                  </p:stCondLst>
                                  <p:iterate>
                                    <p:tmAbs val="0"/>
                                  </p:iterate>
                                  <p:childTnLst>
                                    <p:set>
                                      <p:cBhvr>
                                        <p:cTn id="50" fill="hold"/>
                                        <p:tgtEl>
                                          <p:spTgt spid="5553">
                                            <p:txEl>
                                              <p:pRg st="3" end="3"/>
                                            </p:txEl>
                                          </p:spTgt>
                                        </p:tgtEl>
                                        <p:attrNameLst>
                                          <p:attrName>style.visibility</p:attrName>
                                        </p:attrNameLst>
                                      </p:cBhvr>
                                      <p:to>
                                        <p:strVal val="visible"/>
                                      </p:to>
                                    </p:set>
                                    <p:anim calcmode="lin" valueType="num">
                                      <p:cBhvr>
                                        <p:cTn id="51" dur="500" fill="hold"/>
                                        <p:tgtEl>
                                          <p:spTgt spid="5553">
                                            <p:txEl>
                                              <p:pRg st="3" end="3"/>
                                            </p:txEl>
                                          </p:spTgt>
                                        </p:tgtEl>
                                        <p:attrNameLst>
                                          <p:attrName>ppt_x</p:attrName>
                                        </p:attrNameLst>
                                      </p:cBhvr>
                                      <p:tavLst>
                                        <p:tav tm="0">
                                          <p:val>
                                            <p:strVal val="#ppt_x"/>
                                          </p:val>
                                        </p:tav>
                                        <p:tav tm="100000">
                                          <p:val>
                                            <p:strVal val="#ppt_x"/>
                                          </p:val>
                                        </p:tav>
                                      </p:tavLst>
                                    </p:anim>
                                    <p:anim calcmode="lin" valueType="num">
                                      <p:cBhvr>
                                        <p:cTn id="52" dur="500" fill="hold"/>
                                        <p:tgtEl>
                                          <p:spTgt spid="5553">
                                            <p:txEl>
                                              <p:pRg st="3" end="3"/>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4" nodeType="withEffect">
                                  <p:stCondLst>
                                    <p:cond delay="0"/>
                                  </p:stCondLst>
                                  <p:iterate>
                                    <p:tmAbs val="0"/>
                                  </p:iterate>
                                  <p:childTnLst>
                                    <p:set>
                                      <p:cBhvr>
                                        <p:cTn id="54" fill="hold"/>
                                        <p:tgtEl>
                                          <p:spTgt spid="5554">
                                            <p:txEl>
                                              <p:pRg st="3" end="3"/>
                                            </p:txEl>
                                          </p:spTgt>
                                        </p:tgtEl>
                                        <p:attrNameLst>
                                          <p:attrName>style.visibility</p:attrName>
                                        </p:attrNameLst>
                                      </p:cBhvr>
                                      <p:to>
                                        <p:strVal val="visible"/>
                                      </p:to>
                                    </p:set>
                                    <p:anim calcmode="lin" valueType="num">
                                      <p:cBhvr>
                                        <p:cTn id="55" dur="500" fill="hold"/>
                                        <p:tgtEl>
                                          <p:spTgt spid="5554">
                                            <p:txEl>
                                              <p:pRg st="3" end="3"/>
                                            </p:txEl>
                                          </p:spTgt>
                                        </p:tgtEl>
                                        <p:attrNameLst>
                                          <p:attrName>ppt_x</p:attrName>
                                        </p:attrNameLst>
                                      </p:cBhvr>
                                      <p:tavLst>
                                        <p:tav tm="0">
                                          <p:val>
                                            <p:strVal val="#ppt_x"/>
                                          </p:val>
                                        </p:tav>
                                        <p:tav tm="100000">
                                          <p:val>
                                            <p:strVal val="#ppt_x"/>
                                          </p:val>
                                        </p:tav>
                                      </p:tavLst>
                                    </p:anim>
                                    <p:anim calcmode="lin" valueType="num">
                                      <p:cBhvr>
                                        <p:cTn id="56" dur="500" fill="hold"/>
                                        <p:tgtEl>
                                          <p:spTgt spid="555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1" nodeType="clickEffect">
                                  <p:stCondLst>
                                    <p:cond delay="0"/>
                                  </p:stCondLst>
                                  <p:iterate>
                                    <p:tmAbs val="0"/>
                                  </p:iterate>
                                  <p:childTnLst>
                                    <p:set>
                                      <p:cBhvr>
                                        <p:cTn id="60" fill="hold"/>
                                        <p:tgtEl>
                                          <p:spTgt spid="5551">
                                            <p:txEl>
                                              <p:pRg st="4" end="4"/>
                                            </p:txEl>
                                          </p:spTgt>
                                        </p:tgtEl>
                                        <p:attrNameLst>
                                          <p:attrName>style.visibility</p:attrName>
                                        </p:attrNameLst>
                                      </p:cBhvr>
                                      <p:to>
                                        <p:strVal val="visible"/>
                                      </p:to>
                                    </p:set>
                                    <p:anim calcmode="lin" valueType="num">
                                      <p:cBhvr>
                                        <p:cTn id="61" dur="500" fill="hold"/>
                                        <p:tgtEl>
                                          <p:spTgt spid="5551">
                                            <p:txEl>
                                              <p:pRg st="4" end="4"/>
                                            </p:txEl>
                                          </p:spTgt>
                                        </p:tgtEl>
                                        <p:attrNameLst>
                                          <p:attrName>ppt_x</p:attrName>
                                        </p:attrNameLst>
                                      </p:cBhvr>
                                      <p:tavLst>
                                        <p:tav tm="0">
                                          <p:val>
                                            <p:strVal val="#ppt_x"/>
                                          </p:val>
                                        </p:tav>
                                        <p:tav tm="100000">
                                          <p:val>
                                            <p:strVal val="#ppt_x"/>
                                          </p:val>
                                        </p:tav>
                                      </p:tavLst>
                                    </p:anim>
                                    <p:anim calcmode="lin" valueType="num">
                                      <p:cBhvr>
                                        <p:cTn id="62" dur="500" fill="hold"/>
                                        <p:tgtEl>
                                          <p:spTgt spid="5551">
                                            <p:txEl>
                                              <p:pRg st="4" end="4"/>
                                            </p:txEl>
                                          </p:spTgt>
                                        </p:tgtEl>
                                        <p:attrNameLst>
                                          <p:attrName>ppt_y</p:attrName>
                                        </p:attrNameLst>
                                      </p:cBhvr>
                                      <p:tavLst>
                                        <p:tav tm="0">
                                          <p:val>
                                            <p:strVal val="1+#ppt_h/2"/>
                                          </p:val>
                                        </p:tav>
                                        <p:tav tm="100000">
                                          <p:val>
                                            <p:strVal val="#ppt_y"/>
                                          </p:val>
                                        </p:tav>
                                      </p:tavLst>
                                    </p:anim>
                                  </p:childTnLst>
                                </p:cTn>
                              </p:par>
                              <p:par>
                                <p:cTn id="63" presetID="2" presetClass="entr" presetSubtype="4" fill="hold" grpId="2" nodeType="withEffect">
                                  <p:stCondLst>
                                    <p:cond delay="0"/>
                                  </p:stCondLst>
                                  <p:iterate>
                                    <p:tmAbs val="0"/>
                                  </p:iterate>
                                  <p:childTnLst>
                                    <p:set>
                                      <p:cBhvr>
                                        <p:cTn id="64" fill="hold"/>
                                        <p:tgtEl>
                                          <p:spTgt spid="5552">
                                            <p:txEl>
                                              <p:pRg st="4" end="4"/>
                                            </p:txEl>
                                          </p:spTgt>
                                        </p:tgtEl>
                                        <p:attrNameLst>
                                          <p:attrName>style.visibility</p:attrName>
                                        </p:attrNameLst>
                                      </p:cBhvr>
                                      <p:to>
                                        <p:strVal val="visible"/>
                                      </p:to>
                                    </p:set>
                                    <p:anim calcmode="lin" valueType="num">
                                      <p:cBhvr>
                                        <p:cTn id="65" dur="500" fill="hold"/>
                                        <p:tgtEl>
                                          <p:spTgt spid="5552">
                                            <p:txEl>
                                              <p:pRg st="4" end="4"/>
                                            </p:txEl>
                                          </p:spTgt>
                                        </p:tgtEl>
                                        <p:attrNameLst>
                                          <p:attrName>ppt_x</p:attrName>
                                        </p:attrNameLst>
                                      </p:cBhvr>
                                      <p:tavLst>
                                        <p:tav tm="0">
                                          <p:val>
                                            <p:strVal val="#ppt_x"/>
                                          </p:val>
                                        </p:tav>
                                        <p:tav tm="100000">
                                          <p:val>
                                            <p:strVal val="#ppt_x"/>
                                          </p:val>
                                        </p:tav>
                                      </p:tavLst>
                                    </p:anim>
                                    <p:anim calcmode="lin" valueType="num">
                                      <p:cBhvr>
                                        <p:cTn id="66" dur="500" fill="hold"/>
                                        <p:tgtEl>
                                          <p:spTgt spid="5552">
                                            <p:txEl>
                                              <p:pRg st="4" end="4"/>
                                            </p:txEl>
                                          </p:spTgt>
                                        </p:tgtEl>
                                        <p:attrNameLst>
                                          <p:attrName>ppt_y</p:attrName>
                                        </p:attrNameLst>
                                      </p:cBhvr>
                                      <p:tavLst>
                                        <p:tav tm="0">
                                          <p:val>
                                            <p:strVal val="1+#ppt_h/2"/>
                                          </p:val>
                                        </p:tav>
                                        <p:tav tm="100000">
                                          <p:val>
                                            <p:strVal val="#ppt_y"/>
                                          </p:val>
                                        </p:tav>
                                      </p:tavLst>
                                    </p:anim>
                                  </p:childTnLst>
                                </p:cTn>
                              </p:par>
                              <p:par>
                                <p:cTn id="67" presetID="2" presetClass="entr" presetSubtype="4" fill="hold" grpId="3" nodeType="withEffect">
                                  <p:stCondLst>
                                    <p:cond delay="0"/>
                                  </p:stCondLst>
                                  <p:iterate>
                                    <p:tmAbs val="0"/>
                                  </p:iterate>
                                  <p:childTnLst>
                                    <p:set>
                                      <p:cBhvr>
                                        <p:cTn id="68" fill="hold"/>
                                        <p:tgtEl>
                                          <p:spTgt spid="5553">
                                            <p:txEl>
                                              <p:pRg st="4" end="4"/>
                                            </p:txEl>
                                          </p:spTgt>
                                        </p:tgtEl>
                                        <p:attrNameLst>
                                          <p:attrName>style.visibility</p:attrName>
                                        </p:attrNameLst>
                                      </p:cBhvr>
                                      <p:to>
                                        <p:strVal val="visible"/>
                                      </p:to>
                                    </p:set>
                                    <p:anim calcmode="lin" valueType="num">
                                      <p:cBhvr>
                                        <p:cTn id="69" dur="500" fill="hold"/>
                                        <p:tgtEl>
                                          <p:spTgt spid="5553">
                                            <p:txEl>
                                              <p:pRg st="4" end="4"/>
                                            </p:txEl>
                                          </p:spTgt>
                                        </p:tgtEl>
                                        <p:attrNameLst>
                                          <p:attrName>ppt_x</p:attrName>
                                        </p:attrNameLst>
                                      </p:cBhvr>
                                      <p:tavLst>
                                        <p:tav tm="0">
                                          <p:val>
                                            <p:strVal val="#ppt_x"/>
                                          </p:val>
                                        </p:tav>
                                        <p:tav tm="100000">
                                          <p:val>
                                            <p:strVal val="#ppt_x"/>
                                          </p:val>
                                        </p:tav>
                                      </p:tavLst>
                                    </p:anim>
                                    <p:anim calcmode="lin" valueType="num">
                                      <p:cBhvr>
                                        <p:cTn id="70" dur="500" fill="hold"/>
                                        <p:tgtEl>
                                          <p:spTgt spid="5553">
                                            <p:txEl>
                                              <p:pRg st="4" end="4"/>
                                            </p:txEl>
                                          </p:spTgt>
                                        </p:tgtEl>
                                        <p:attrNameLst>
                                          <p:attrName>ppt_y</p:attrName>
                                        </p:attrNameLst>
                                      </p:cBhvr>
                                      <p:tavLst>
                                        <p:tav tm="0">
                                          <p:val>
                                            <p:strVal val="1+#ppt_h/2"/>
                                          </p:val>
                                        </p:tav>
                                        <p:tav tm="100000">
                                          <p:val>
                                            <p:strVal val="#ppt_y"/>
                                          </p:val>
                                        </p:tav>
                                      </p:tavLst>
                                    </p:anim>
                                  </p:childTnLst>
                                </p:cTn>
                              </p:par>
                              <p:par>
                                <p:cTn id="71" presetID="2" presetClass="entr" presetSubtype="4" fill="hold" grpId="4" nodeType="withEffect">
                                  <p:stCondLst>
                                    <p:cond delay="0"/>
                                  </p:stCondLst>
                                  <p:iterate>
                                    <p:tmAbs val="0"/>
                                  </p:iterate>
                                  <p:childTnLst>
                                    <p:set>
                                      <p:cBhvr>
                                        <p:cTn id="72" fill="hold"/>
                                        <p:tgtEl>
                                          <p:spTgt spid="5554">
                                            <p:txEl>
                                              <p:pRg st="4" end="4"/>
                                            </p:txEl>
                                          </p:spTgt>
                                        </p:tgtEl>
                                        <p:attrNameLst>
                                          <p:attrName>style.visibility</p:attrName>
                                        </p:attrNameLst>
                                      </p:cBhvr>
                                      <p:to>
                                        <p:strVal val="visible"/>
                                      </p:to>
                                    </p:set>
                                    <p:anim calcmode="lin" valueType="num">
                                      <p:cBhvr>
                                        <p:cTn id="73" dur="500" fill="hold"/>
                                        <p:tgtEl>
                                          <p:spTgt spid="5554">
                                            <p:txEl>
                                              <p:pRg st="4" end="4"/>
                                            </p:txEl>
                                          </p:spTgt>
                                        </p:tgtEl>
                                        <p:attrNameLst>
                                          <p:attrName>ppt_x</p:attrName>
                                        </p:attrNameLst>
                                      </p:cBhvr>
                                      <p:tavLst>
                                        <p:tav tm="0">
                                          <p:val>
                                            <p:strVal val="#ppt_x"/>
                                          </p:val>
                                        </p:tav>
                                        <p:tav tm="100000">
                                          <p:val>
                                            <p:strVal val="#ppt_x"/>
                                          </p:val>
                                        </p:tav>
                                      </p:tavLst>
                                    </p:anim>
                                    <p:anim calcmode="lin" valueType="num">
                                      <p:cBhvr>
                                        <p:cTn id="74" dur="500" fill="hold"/>
                                        <p:tgtEl>
                                          <p:spTgt spid="555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1" nodeType="clickEffect">
                                  <p:stCondLst>
                                    <p:cond delay="0"/>
                                  </p:stCondLst>
                                  <p:iterate>
                                    <p:tmAbs val="0"/>
                                  </p:iterate>
                                  <p:childTnLst>
                                    <p:set>
                                      <p:cBhvr>
                                        <p:cTn id="78" fill="hold"/>
                                        <p:tgtEl>
                                          <p:spTgt spid="5551">
                                            <p:txEl>
                                              <p:pRg st="5" end="5"/>
                                            </p:txEl>
                                          </p:spTgt>
                                        </p:tgtEl>
                                        <p:attrNameLst>
                                          <p:attrName>style.visibility</p:attrName>
                                        </p:attrNameLst>
                                      </p:cBhvr>
                                      <p:to>
                                        <p:strVal val="visible"/>
                                      </p:to>
                                    </p:set>
                                    <p:anim calcmode="lin" valueType="num">
                                      <p:cBhvr>
                                        <p:cTn id="79" dur="500" fill="hold"/>
                                        <p:tgtEl>
                                          <p:spTgt spid="5551">
                                            <p:txEl>
                                              <p:pRg st="5" end="5"/>
                                            </p:txEl>
                                          </p:spTgt>
                                        </p:tgtEl>
                                        <p:attrNameLst>
                                          <p:attrName>ppt_x</p:attrName>
                                        </p:attrNameLst>
                                      </p:cBhvr>
                                      <p:tavLst>
                                        <p:tav tm="0">
                                          <p:val>
                                            <p:strVal val="#ppt_x"/>
                                          </p:val>
                                        </p:tav>
                                        <p:tav tm="100000">
                                          <p:val>
                                            <p:strVal val="#ppt_x"/>
                                          </p:val>
                                        </p:tav>
                                      </p:tavLst>
                                    </p:anim>
                                    <p:anim calcmode="lin" valueType="num">
                                      <p:cBhvr>
                                        <p:cTn id="80" dur="500" fill="hold"/>
                                        <p:tgtEl>
                                          <p:spTgt spid="5551">
                                            <p:txEl>
                                              <p:pRg st="5" end="5"/>
                                            </p:txEl>
                                          </p:spTgt>
                                        </p:tgtEl>
                                        <p:attrNameLst>
                                          <p:attrName>ppt_y</p:attrName>
                                        </p:attrNameLst>
                                      </p:cBhvr>
                                      <p:tavLst>
                                        <p:tav tm="0">
                                          <p:val>
                                            <p:strVal val="1+#ppt_h/2"/>
                                          </p:val>
                                        </p:tav>
                                        <p:tav tm="100000">
                                          <p:val>
                                            <p:strVal val="#ppt_y"/>
                                          </p:val>
                                        </p:tav>
                                      </p:tavLst>
                                    </p:anim>
                                  </p:childTnLst>
                                </p:cTn>
                              </p:par>
                              <p:par>
                                <p:cTn id="81" presetID="2" presetClass="entr" presetSubtype="4" fill="hold" grpId="2" nodeType="withEffect">
                                  <p:stCondLst>
                                    <p:cond delay="0"/>
                                  </p:stCondLst>
                                  <p:iterate>
                                    <p:tmAbs val="0"/>
                                  </p:iterate>
                                  <p:childTnLst>
                                    <p:set>
                                      <p:cBhvr>
                                        <p:cTn id="82" fill="hold"/>
                                        <p:tgtEl>
                                          <p:spTgt spid="5552">
                                            <p:txEl>
                                              <p:pRg st="5" end="5"/>
                                            </p:txEl>
                                          </p:spTgt>
                                        </p:tgtEl>
                                        <p:attrNameLst>
                                          <p:attrName>style.visibility</p:attrName>
                                        </p:attrNameLst>
                                      </p:cBhvr>
                                      <p:to>
                                        <p:strVal val="visible"/>
                                      </p:to>
                                    </p:set>
                                    <p:anim calcmode="lin" valueType="num">
                                      <p:cBhvr>
                                        <p:cTn id="83" dur="500" fill="hold"/>
                                        <p:tgtEl>
                                          <p:spTgt spid="5552">
                                            <p:txEl>
                                              <p:pRg st="5" end="5"/>
                                            </p:txEl>
                                          </p:spTgt>
                                        </p:tgtEl>
                                        <p:attrNameLst>
                                          <p:attrName>ppt_x</p:attrName>
                                        </p:attrNameLst>
                                      </p:cBhvr>
                                      <p:tavLst>
                                        <p:tav tm="0">
                                          <p:val>
                                            <p:strVal val="#ppt_x"/>
                                          </p:val>
                                        </p:tav>
                                        <p:tav tm="100000">
                                          <p:val>
                                            <p:strVal val="#ppt_x"/>
                                          </p:val>
                                        </p:tav>
                                      </p:tavLst>
                                    </p:anim>
                                    <p:anim calcmode="lin" valueType="num">
                                      <p:cBhvr>
                                        <p:cTn id="84" dur="500" fill="hold"/>
                                        <p:tgtEl>
                                          <p:spTgt spid="5552">
                                            <p:txEl>
                                              <p:pRg st="5" end="5"/>
                                            </p:txEl>
                                          </p:spTgt>
                                        </p:tgtEl>
                                        <p:attrNameLst>
                                          <p:attrName>ppt_y</p:attrName>
                                        </p:attrNameLst>
                                      </p:cBhvr>
                                      <p:tavLst>
                                        <p:tav tm="0">
                                          <p:val>
                                            <p:strVal val="1+#ppt_h/2"/>
                                          </p:val>
                                        </p:tav>
                                        <p:tav tm="100000">
                                          <p:val>
                                            <p:strVal val="#ppt_y"/>
                                          </p:val>
                                        </p:tav>
                                      </p:tavLst>
                                    </p:anim>
                                  </p:childTnLst>
                                </p:cTn>
                              </p:par>
                              <p:par>
                                <p:cTn id="85" presetID="2" presetClass="entr" presetSubtype="4" fill="hold" grpId="3" nodeType="withEffect">
                                  <p:stCondLst>
                                    <p:cond delay="0"/>
                                  </p:stCondLst>
                                  <p:iterate>
                                    <p:tmAbs val="0"/>
                                  </p:iterate>
                                  <p:childTnLst>
                                    <p:set>
                                      <p:cBhvr>
                                        <p:cTn id="86" fill="hold"/>
                                        <p:tgtEl>
                                          <p:spTgt spid="5553">
                                            <p:txEl>
                                              <p:pRg st="5" end="5"/>
                                            </p:txEl>
                                          </p:spTgt>
                                        </p:tgtEl>
                                        <p:attrNameLst>
                                          <p:attrName>style.visibility</p:attrName>
                                        </p:attrNameLst>
                                      </p:cBhvr>
                                      <p:to>
                                        <p:strVal val="visible"/>
                                      </p:to>
                                    </p:set>
                                    <p:anim calcmode="lin" valueType="num">
                                      <p:cBhvr>
                                        <p:cTn id="87" dur="500" fill="hold"/>
                                        <p:tgtEl>
                                          <p:spTgt spid="5553">
                                            <p:txEl>
                                              <p:pRg st="5" end="5"/>
                                            </p:txEl>
                                          </p:spTgt>
                                        </p:tgtEl>
                                        <p:attrNameLst>
                                          <p:attrName>ppt_x</p:attrName>
                                        </p:attrNameLst>
                                      </p:cBhvr>
                                      <p:tavLst>
                                        <p:tav tm="0">
                                          <p:val>
                                            <p:strVal val="#ppt_x"/>
                                          </p:val>
                                        </p:tav>
                                        <p:tav tm="100000">
                                          <p:val>
                                            <p:strVal val="#ppt_x"/>
                                          </p:val>
                                        </p:tav>
                                      </p:tavLst>
                                    </p:anim>
                                    <p:anim calcmode="lin" valueType="num">
                                      <p:cBhvr>
                                        <p:cTn id="88" dur="500" fill="hold"/>
                                        <p:tgtEl>
                                          <p:spTgt spid="5553">
                                            <p:txEl>
                                              <p:pRg st="5" end="5"/>
                                            </p:txEl>
                                          </p:spTgt>
                                        </p:tgtEl>
                                        <p:attrNameLst>
                                          <p:attrName>ppt_y</p:attrName>
                                        </p:attrNameLst>
                                      </p:cBhvr>
                                      <p:tavLst>
                                        <p:tav tm="0">
                                          <p:val>
                                            <p:strVal val="1+#ppt_h/2"/>
                                          </p:val>
                                        </p:tav>
                                        <p:tav tm="100000">
                                          <p:val>
                                            <p:strVal val="#ppt_y"/>
                                          </p:val>
                                        </p:tav>
                                      </p:tavLst>
                                    </p:anim>
                                  </p:childTnLst>
                                </p:cTn>
                              </p:par>
                              <p:par>
                                <p:cTn id="89" presetID="2" presetClass="entr" presetSubtype="4" fill="hold" grpId="4" nodeType="withEffect">
                                  <p:stCondLst>
                                    <p:cond delay="0"/>
                                  </p:stCondLst>
                                  <p:iterate>
                                    <p:tmAbs val="0"/>
                                  </p:iterate>
                                  <p:childTnLst>
                                    <p:set>
                                      <p:cBhvr>
                                        <p:cTn id="90" fill="hold"/>
                                        <p:tgtEl>
                                          <p:spTgt spid="5554">
                                            <p:txEl>
                                              <p:pRg st="5" end="5"/>
                                            </p:txEl>
                                          </p:spTgt>
                                        </p:tgtEl>
                                        <p:attrNameLst>
                                          <p:attrName>style.visibility</p:attrName>
                                        </p:attrNameLst>
                                      </p:cBhvr>
                                      <p:to>
                                        <p:strVal val="visible"/>
                                      </p:to>
                                    </p:set>
                                    <p:anim calcmode="lin" valueType="num">
                                      <p:cBhvr>
                                        <p:cTn id="91" dur="500" fill="hold"/>
                                        <p:tgtEl>
                                          <p:spTgt spid="5554">
                                            <p:txEl>
                                              <p:pRg st="5" end="5"/>
                                            </p:txEl>
                                          </p:spTgt>
                                        </p:tgtEl>
                                        <p:attrNameLst>
                                          <p:attrName>ppt_x</p:attrName>
                                        </p:attrNameLst>
                                      </p:cBhvr>
                                      <p:tavLst>
                                        <p:tav tm="0">
                                          <p:val>
                                            <p:strVal val="#ppt_x"/>
                                          </p:val>
                                        </p:tav>
                                        <p:tav tm="100000">
                                          <p:val>
                                            <p:strVal val="#ppt_x"/>
                                          </p:val>
                                        </p:tav>
                                      </p:tavLst>
                                    </p:anim>
                                    <p:anim calcmode="lin" valueType="num">
                                      <p:cBhvr>
                                        <p:cTn id="92" dur="500" fill="hold"/>
                                        <p:tgtEl>
                                          <p:spTgt spid="555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1" nodeType="clickEffect">
                                  <p:stCondLst>
                                    <p:cond delay="0"/>
                                  </p:stCondLst>
                                  <p:iterate>
                                    <p:tmAbs val="0"/>
                                  </p:iterate>
                                  <p:childTnLst>
                                    <p:set>
                                      <p:cBhvr>
                                        <p:cTn id="96" fill="hold"/>
                                        <p:tgtEl>
                                          <p:spTgt spid="5551">
                                            <p:txEl>
                                              <p:pRg st="6" end="6"/>
                                            </p:txEl>
                                          </p:spTgt>
                                        </p:tgtEl>
                                        <p:attrNameLst>
                                          <p:attrName>style.visibility</p:attrName>
                                        </p:attrNameLst>
                                      </p:cBhvr>
                                      <p:to>
                                        <p:strVal val="visible"/>
                                      </p:to>
                                    </p:set>
                                    <p:anim calcmode="lin" valueType="num">
                                      <p:cBhvr>
                                        <p:cTn id="97" dur="500" fill="hold"/>
                                        <p:tgtEl>
                                          <p:spTgt spid="5551">
                                            <p:txEl>
                                              <p:pRg st="6" end="6"/>
                                            </p:txEl>
                                          </p:spTgt>
                                        </p:tgtEl>
                                        <p:attrNameLst>
                                          <p:attrName>ppt_x</p:attrName>
                                        </p:attrNameLst>
                                      </p:cBhvr>
                                      <p:tavLst>
                                        <p:tav tm="0">
                                          <p:val>
                                            <p:strVal val="#ppt_x"/>
                                          </p:val>
                                        </p:tav>
                                        <p:tav tm="100000">
                                          <p:val>
                                            <p:strVal val="#ppt_x"/>
                                          </p:val>
                                        </p:tav>
                                      </p:tavLst>
                                    </p:anim>
                                    <p:anim calcmode="lin" valueType="num">
                                      <p:cBhvr>
                                        <p:cTn id="98" dur="500" fill="hold"/>
                                        <p:tgtEl>
                                          <p:spTgt spid="5551">
                                            <p:txEl>
                                              <p:pRg st="6" end="6"/>
                                            </p:txEl>
                                          </p:spTgt>
                                        </p:tgtEl>
                                        <p:attrNameLst>
                                          <p:attrName>ppt_y</p:attrName>
                                        </p:attrNameLst>
                                      </p:cBhvr>
                                      <p:tavLst>
                                        <p:tav tm="0">
                                          <p:val>
                                            <p:strVal val="1+#ppt_h/2"/>
                                          </p:val>
                                        </p:tav>
                                        <p:tav tm="100000">
                                          <p:val>
                                            <p:strVal val="#ppt_y"/>
                                          </p:val>
                                        </p:tav>
                                      </p:tavLst>
                                    </p:anim>
                                  </p:childTnLst>
                                </p:cTn>
                              </p:par>
                              <p:par>
                                <p:cTn id="99" presetID="2" presetClass="entr" presetSubtype="4" fill="hold" grpId="3" nodeType="withEffect">
                                  <p:stCondLst>
                                    <p:cond delay="0"/>
                                  </p:stCondLst>
                                  <p:iterate>
                                    <p:tmAbs val="0"/>
                                  </p:iterate>
                                  <p:childTnLst>
                                    <p:set>
                                      <p:cBhvr>
                                        <p:cTn id="100" fill="hold"/>
                                        <p:tgtEl>
                                          <p:spTgt spid="5553">
                                            <p:txEl>
                                              <p:pRg st="6" end="6"/>
                                            </p:txEl>
                                          </p:spTgt>
                                        </p:tgtEl>
                                        <p:attrNameLst>
                                          <p:attrName>style.visibility</p:attrName>
                                        </p:attrNameLst>
                                      </p:cBhvr>
                                      <p:to>
                                        <p:strVal val="visible"/>
                                      </p:to>
                                    </p:set>
                                    <p:anim calcmode="lin" valueType="num">
                                      <p:cBhvr>
                                        <p:cTn id="101" dur="500" fill="hold"/>
                                        <p:tgtEl>
                                          <p:spTgt spid="5553">
                                            <p:txEl>
                                              <p:pRg st="6" end="6"/>
                                            </p:txEl>
                                          </p:spTgt>
                                        </p:tgtEl>
                                        <p:attrNameLst>
                                          <p:attrName>ppt_x</p:attrName>
                                        </p:attrNameLst>
                                      </p:cBhvr>
                                      <p:tavLst>
                                        <p:tav tm="0">
                                          <p:val>
                                            <p:strVal val="#ppt_x"/>
                                          </p:val>
                                        </p:tav>
                                        <p:tav tm="100000">
                                          <p:val>
                                            <p:strVal val="#ppt_x"/>
                                          </p:val>
                                        </p:tav>
                                      </p:tavLst>
                                    </p:anim>
                                    <p:anim calcmode="lin" valueType="num">
                                      <p:cBhvr>
                                        <p:cTn id="102" dur="500" fill="hold"/>
                                        <p:tgtEl>
                                          <p:spTgt spid="5553">
                                            <p:txEl>
                                              <p:pRg st="6" end="6"/>
                                            </p:txEl>
                                          </p:spTgt>
                                        </p:tgtEl>
                                        <p:attrNameLst>
                                          <p:attrName>ppt_y</p:attrName>
                                        </p:attrNameLst>
                                      </p:cBhvr>
                                      <p:tavLst>
                                        <p:tav tm="0">
                                          <p:val>
                                            <p:strVal val="1+#ppt_h/2"/>
                                          </p:val>
                                        </p:tav>
                                        <p:tav tm="100000">
                                          <p:val>
                                            <p:strVal val="#ppt_y"/>
                                          </p:val>
                                        </p:tav>
                                      </p:tavLst>
                                    </p:anim>
                                  </p:childTnLst>
                                </p:cTn>
                              </p:par>
                              <p:par>
                                <p:cTn id="103" presetID="2" presetClass="entr" presetSubtype="4" fill="hold" grpId="2" nodeType="withEffect">
                                  <p:stCondLst>
                                    <p:cond delay="0"/>
                                  </p:stCondLst>
                                  <p:iterate>
                                    <p:tmAbs val="0"/>
                                  </p:iterate>
                                  <p:childTnLst>
                                    <p:set>
                                      <p:cBhvr>
                                        <p:cTn id="104" fill="hold"/>
                                        <p:tgtEl>
                                          <p:spTgt spid="5552">
                                            <p:txEl>
                                              <p:pRg st="6" end="6"/>
                                            </p:txEl>
                                          </p:spTgt>
                                        </p:tgtEl>
                                        <p:attrNameLst>
                                          <p:attrName>style.visibility</p:attrName>
                                        </p:attrNameLst>
                                      </p:cBhvr>
                                      <p:to>
                                        <p:strVal val="visible"/>
                                      </p:to>
                                    </p:set>
                                    <p:anim calcmode="lin" valueType="num">
                                      <p:cBhvr>
                                        <p:cTn id="105" dur="500" fill="hold"/>
                                        <p:tgtEl>
                                          <p:spTgt spid="5552">
                                            <p:txEl>
                                              <p:pRg st="6" end="6"/>
                                            </p:txEl>
                                          </p:spTgt>
                                        </p:tgtEl>
                                        <p:attrNameLst>
                                          <p:attrName>ppt_x</p:attrName>
                                        </p:attrNameLst>
                                      </p:cBhvr>
                                      <p:tavLst>
                                        <p:tav tm="0">
                                          <p:val>
                                            <p:strVal val="#ppt_x"/>
                                          </p:val>
                                        </p:tav>
                                        <p:tav tm="100000">
                                          <p:val>
                                            <p:strVal val="#ppt_x"/>
                                          </p:val>
                                        </p:tav>
                                      </p:tavLst>
                                    </p:anim>
                                    <p:anim calcmode="lin" valueType="num">
                                      <p:cBhvr>
                                        <p:cTn id="106" dur="500" fill="hold"/>
                                        <p:tgtEl>
                                          <p:spTgt spid="5552">
                                            <p:txEl>
                                              <p:pRg st="6" end="6"/>
                                            </p:txEl>
                                          </p:spTgt>
                                        </p:tgtEl>
                                        <p:attrNameLst>
                                          <p:attrName>ppt_y</p:attrName>
                                        </p:attrNameLst>
                                      </p:cBhvr>
                                      <p:tavLst>
                                        <p:tav tm="0">
                                          <p:val>
                                            <p:strVal val="1+#ppt_h/2"/>
                                          </p:val>
                                        </p:tav>
                                        <p:tav tm="100000">
                                          <p:val>
                                            <p:strVal val="#ppt_y"/>
                                          </p:val>
                                        </p:tav>
                                      </p:tavLst>
                                    </p:anim>
                                  </p:childTnLst>
                                </p:cTn>
                              </p:par>
                              <p:par>
                                <p:cTn id="107" presetID="2" presetClass="entr" presetSubtype="4" fill="hold" grpId="4" nodeType="withEffect">
                                  <p:stCondLst>
                                    <p:cond delay="0"/>
                                  </p:stCondLst>
                                  <p:iterate>
                                    <p:tmAbs val="0"/>
                                  </p:iterate>
                                  <p:childTnLst>
                                    <p:set>
                                      <p:cBhvr>
                                        <p:cTn id="108" fill="hold"/>
                                        <p:tgtEl>
                                          <p:spTgt spid="5554">
                                            <p:txEl>
                                              <p:pRg st="6" end="6"/>
                                            </p:txEl>
                                          </p:spTgt>
                                        </p:tgtEl>
                                        <p:attrNameLst>
                                          <p:attrName>style.visibility</p:attrName>
                                        </p:attrNameLst>
                                      </p:cBhvr>
                                      <p:to>
                                        <p:strVal val="visible"/>
                                      </p:to>
                                    </p:set>
                                    <p:anim calcmode="lin" valueType="num">
                                      <p:cBhvr>
                                        <p:cTn id="109" dur="500" fill="hold"/>
                                        <p:tgtEl>
                                          <p:spTgt spid="5554">
                                            <p:txEl>
                                              <p:pRg st="6" end="6"/>
                                            </p:txEl>
                                          </p:spTgt>
                                        </p:tgtEl>
                                        <p:attrNameLst>
                                          <p:attrName>ppt_x</p:attrName>
                                        </p:attrNameLst>
                                      </p:cBhvr>
                                      <p:tavLst>
                                        <p:tav tm="0">
                                          <p:val>
                                            <p:strVal val="#ppt_x"/>
                                          </p:val>
                                        </p:tav>
                                        <p:tav tm="100000">
                                          <p:val>
                                            <p:strVal val="#ppt_x"/>
                                          </p:val>
                                        </p:tav>
                                      </p:tavLst>
                                    </p:anim>
                                    <p:anim calcmode="lin" valueType="num">
                                      <p:cBhvr>
                                        <p:cTn id="110" dur="500" fill="hold"/>
                                        <p:tgtEl>
                                          <p:spTgt spid="555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51" grpId="1" uiExpand="1" build="p" bldLvl="5" animBg="1" advAuto="0"/>
      <p:bldP spid="5552" grpId="2" uiExpand="1" build="p" bldLvl="5" animBg="1" advAuto="0"/>
      <p:bldP spid="5553" grpId="3" uiExpand="1" build="p" bldLvl="5" animBg="1" advAuto="0"/>
      <p:bldP spid="5554" grpId="4" uiExpand="1" build="p" bldLvl="5" animBg="1" advAuto="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6" name="Rectangle 2"/>
          <p:cNvSpPr txBox="1">
            <a:spLocks noGrp="1"/>
          </p:cNvSpPr>
          <p:nvPr>
            <p:ph type="title"/>
          </p:nvPr>
        </p:nvSpPr>
        <p:spPr>
          <a:xfrm>
            <a:off x="609600" y="595858"/>
            <a:ext cx="10972800" cy="1143001"/>
          </a:xfrm>
          <a:prstGeom prst="rect">
            <a:avLst/>
          </a:prstGeom>
        </p:spPr>
        <p:txBody>
          <a:bodyPr>
            <a:normAutofit fontScale="90000"/>
          </a:bodyPr>
          <a:lstStyle/>
          <a:p>
            <a:pPr>
              <a:defRPr sz="4000"/>
            </a:pPr>
            <a:r>
              <a:rPr dirty="0"/>
              <a:t>“Why are you </a:t>
            </a:r>
            <a:r>
              <a:rPr i="1" dirty="0"/>
              <a:t>here</a:t>
            </a:r>
            <a:r>
              <a:rPr dirty="0"/>
              <a:t>?” </a:t>
            </a:r>
            <a:r>
              <a:rPr sz="2800" dirty="0"/>
              <a:t>(1 Kg. 19:9)</a:t>
            </a:r>
            <a:br>
              <a:rPr sz="2800" dirty="0"/>
            </a:br>
            <a:r>
              <a:rPr sz="3200" dirty="0">
                <a:solidFill>
                  <a:srgbClr val="002060"/>
                </a:solidFill>
              </a:rPr>
              <a:t>"¿Por </a:t>
            </a:r>
            <a:r>
              <a:rPr sz="3200" dirty="0" err="1">
                <a:solidFill>
                  <a:srgbClr val="002060"/>
                </a:solidFill>
              </a:rPr>
              <a:t>qué</a:t>
            </a:r>
            <a:r>
              <a:rPr sz="3200" dirty="0">
                <a:solidFill>
                  <a:srgbClr val="002060"/>
                </a:solidFill>
              </a:rPr>
              <a:t> </a:t>
            </a:r>
            <a:r>
              <a:rPr sz="3200" dirty="0" err="1">
                <a:solidFill>
                  <a:srgbClr val="002060"/>
                </a:solidFill>
              </a:rPr>
              <a:t>estás</a:t>
            </a:r>
            <a:r>
              <a:rPr sz="3200" dirty="0">
                <a:solidFill>
                  <a:srgbClr val="002060"/>
                </a:solidFill>
              </a:rPr>
              <a:t> </a:t>
            </a:r>
            <a:r>
              <a:rPr sz="3200" dirty="0" err="1">
                <a:solidFill>
                  <a:srgbClr val="002060"/>
                </a:solidFill>
              </a:rPr>
              <a:t>aquí</a:t>
            </a:r>
            <a:r>
              <a:rPr sz="3200" dirty="0">
                <a:solidFill>
                  <a:srgbClr val="002060"/>
                </a:solidFill>
              </a:rPr>
              <a:t>?" </a:t>
            </a:r>
            <a:r>
              <a:rPr sz="2400" dirty="0">
                <a:solidFill>
                  <a:srgbClr val="002060"/>
                </a:solidFill>
              </a:rPr>
              <a:t>(1 Reyes 19:9)</a:t>
            </a:r>
          </a:p>
        </p:txBody>
      </p:sp>
      <p:sp>
        <p:nvSpPr>
          <p:cNvPr id="5557" name="Rectangle 3"/>
          <p:cNvSpPr txBox="1">
            <a:spLocks noGrp="1"/>
          </p:cNvSpPr>
          <p:nvPr>
            <p:ph type="body" sz="half" idx="1"/>
          </p:nvPr>
        </p:nvSpPr>
        <p:spPr>
          <a:xfrm>
            <a:off x="609600" y="1966210"/>
            <a:ext cx="10972800" cy="2328423"/>
          </a:xfrm>
          <a:prstGeom prst="rect">
            <a:avLst/>
          </a:prstGeom>
        </p:spPr>
        <p:txBody>
          <a:bodyPr/>
          <a:lstStyle/>
          <a:p>
            <a:pPr>
              <a:lnSpc>
                <a:spcPct val="90000"/>
              </a:lnSpc>
              <a:spcBef>
                <a:spcPts val="500"/>
              </a:spcBef>
              <a:buSzTx/>
              <a:buFont typeface="Wingdings"/>
              <a:buNone/>
              <a:defRPr sz="2400" b="1"/>
            </a:pPr>
            <a:r>
              <a:rPr dirty="0"/>
              <a:t>Yahweh’s question to Elijah and Elijah’s response suggest that the prophet’s deep-seated depression concerned the survival of the covenant faith, which was given to Moses at Mt. Horeb.</a:t>
            </a:r>
          </a:p>
          <a:p>
            <a:pPr>
              <a:lnSpc>
                <a:spcPct val="90000"/>
              </a:lnSpc>
              <a:spcBef>
                <a:spcPts val="400"/>
              </a:spcBef>
              <a:defRPr sz="2000" i="1"/>
            </a:pPr>
            <a:r>
              <a:rPr dirty="0"/>
              <a:t>This mountain was the site at the very roots of the covenant faith.</a:t>
            </a:r>
          </a:p>
          <a:p>
            <a:pPr>
              <a:lnSpc>
                <a:spcPct val="90000"/>
              </a:lnSpc>
              <a:spcBef>
                <a:spcPts val="400"/>
              </a:spcBef>
              <a:defRPr sz="2000" i="1"/>
            </a:pPr>
            <a:r>
              <a:rPr dirty="0"/>
              <a:t>Would Jezebel succeed in her mad attempt to exterminate the covenant faith of Yahweh?</a:t>
            </a:r>
          </a:p>
        </p:txBody>
      </p:sp>
      <p:sp>
        <p:nvSpPr>
          <p:cNvPr id="5558" name="Rectangle 3"/>
          <p:cNvSpPr txBox="1"/>
          <p:nvPr/>
        </p:nvSpPr>
        <p:spPr>
          <a:xfrm>
            <a:off x="657817" y="4217234"/>
            <a:ext cx="10881361" cy="17461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defRPr sz="2400" b="1">
                <a:latin typeface="Times New Roman"/>
                <a:ea typeface="Times New Roman"/>
                <a:cs typeface="Times New Roman"/>
                <a:sym typeface="Times New Roman"/>
              </a:defRPr>
            </a:pPr>
            <a:r>
              <a:rPr dirty="0">
                <a:solidFill>
                  <a:srgbClr val="002060"/>
                </a:solidFill>
              </a:rPr>
              <a:t>La </a:t>
            </a:r>
            <a:r>
              <a:rPr dirty="0" err="1">
                <a:solidFill>
                  <a:srgbClr val="002060"/>
                </a:solidFill>
              </a:rPr>
              <a:t>pregunta</a:t>
            </a:r>
            <a:r>
              <a:rPr dirty="0">
                <a:solidFill>
                  <a:srgbClr val="002060"/>
                </a:solidFill>
              </a:rPr>
              <a:t> de Yahweh a Elías y la </a:t>
            </a:r>
            <a:r>
              <a:rPr dirty="0" err="1">
                <a:solidFill>
                  <a:srgbClr val="002060"/>
                </a:solidFill>
              </a:rPr>
              <a:t>respuesta</a:t>
            </a:r>
            <a:r>
              <a:rPr dirty="0">
                <a:solidFill>
                  <a:srgbClr val="002060"/>
                </a:solidFill>
              </a:rPr>
              <a:t> de Elías </a:t>
            </a:r>
            <a:r>
              <a:rPr dirty="0" err="1">
                <a:solidFill>
                  <a:srgbClr val="002060"/>
                </a:solidFill>
              </a:rPr>
              <a:t>sugieren</a:t>
            </a:r>
            <a:r>
              <a:rPr dirty="0">
                <a:solidFill>
                  <a:srgbClr val="002060"/>
                </a:solidFill>
              </a:rPr>
              <a:t> que la </a:t>
            </a:r>
            <a:r>
              <a:rPr dirty="0" err="1">
                <a:solidFill>
                  <a:srgbClr val="002060"/>
                </a:solidFill>
              </a:rPr>
              <a:t>depresión</a:t>
            </a:r>
            <a:r>
              <a:rPr dirty="0">
                <a:solidFill>
                  <a:srgbClr val="002060"/>
                </a:solidFill>
              </a:rPr>
              <a:t> </a:t>
            </a:r>
            <a:r>
              <a:rPr dirty="0" err="1">
                <a:solidFill>
                  <a:srgbClr val="002060"/>
                </a:solidFill>
              </a:rPr>
              <a:t>profundamente</a:t>
            </a:r>
            <a:r>
              <a:rPr dirty="0">
                <a:solidFill>
                  <a:srgbClr val="002060"/>
                </a:solidFill>
              </a:rPr>
              <a:t> </a:t>
            </a:r>
            <a:r>
              <a:rPr dirty="0" err="1">
                <a:solidFill>
                  <a:srgbClr val="002060"/>
                </a:solidFill>
              </a:rPr>
              <a:t>arraigada</a:t>
            </a:r>
            <a:r>
              <a:rPr dirty="0">
                <a:solidFill>
                  <a:srgbClr val="002060"/>
                </a:solidFill>
              </a:rPr>
              <a:t> del </a:t>
            </a:r>
            <a:r>
              <a:rPr dirty="0" err="1">
                <a:solidFill>
                  <a:srgbClr val="002060"/>
                </a:solidFill>
              </a:rPr>
              <a:t>profeta</a:t>
            </a:r>
            <a:r>
              <a:rPr dirty="0">
                <a:solidFill>
                  <a:srgbClr val="002060"/>
                </a:solidFill>
              </a:rPr>
              <a:t> </a:t>
            </a:r>
            <a:r>
              <a:rPr dirty="0" err="1">
                <a:solidFill>
                  <a:srgbClr val="002060"/>
                </a:solidFill>
              </a:rPr>
              <a:t>tenía</a:t>
            </a:r>
            <a:r>
              <a:rPr dirty="0">
                <a:solidFill>
                  <a:srgbClr val="002060"/>
                </a:solidFill>
              </a:rPr>
              <a:t> que </a:t>
            </a:r>
            <a:r>
              <a:rPr dirty="0" err="1">
                <a:solidFill>
                  <a:srgbClr val="002060"/>
                </a:solidFill>
              </a:rPr>
              <a:t>ver</a:t>
            </a:r>
            <a:r>
              <a:rPr dirty="0">
                <a:solidFill>
                  <a:srgbClr val="002060"/>
                </a:solidFill>
              </a:rPr>
              <a:t> con la </a:t>
            </a:r>
            <a:r>
              <a:rPr dirty="0" err="1">
                <a:solidFill>
                  <a:srgbClr val="002060"/>
                </a:solidFill>
              </a:rPr>
              <a:t>supervivencia</a:t>
            </a:r>
            <a:r>
              <a:rPr dirty="0">
                <a:solidFill>
                  <a:srgbClr val="002060"/>
                </a:solidFill>
              </a:rPr>
              <a:t> de la </a:t>
            </a:r>
            <a:r>
              <a:rPr dirty="0" err="1">
                <a:solidFill>
                  <a:srgbClr val="002060"/>
                </a:solidFill>
              </a:rPr>
              <a:t>fe</a:t>
            </a:r>
            <a:r>
              <a:rPr dirty="0">
                <a:solidFill>
                  <a:srgbClr val="002060"/>
                </a:solidFill>
              </a:rPr>
              <a:t> del </a:t>
            </a:r>
            <a:r>
              <a:rPr dirty="0" err="1">
                <a:solidFill>
                  <a:srgbClr val="002060"/>
                </a:solidFill>
              </a:rPr>
              <a:t>pacto</a:t>
            </a:r>
            <a:r>
              <a:rPr dirty="0">
                <a:solidFill>
                  <a:srgbClr val="002060"/>
                </a:solidFill>
              </a:rPr>
              <a:t>, que le </a:t>
            </a:r>
            <a:r>
              <a:rPr dirty="0" err="1">
                <a:solidFill>
                  <a:srgbClr val="002060"/>
                </a:solidFill>
              </a:rPr>
              <a:t>fue</a:t>
            </a:r>
            <a:r>
              <a:rPr dirty="0">
                <a:solidFill>
                  <a:srgbClr val="002060"/>
                </a:solidFill>
              </a:rPr>
              <a:t> dada a </a:t>
            </a:r>
            <a:r>
              <a:rPr dirty="0" err="1">
                <a:solidFill>
                  <a:srgbClr val="002060"/>
                </a:solidFill>
              </a:rPr>
              <a:t>Moisés</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monte Horeb.</a:t>
            </a:r>
            <a:endParaRPr sz="28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Esta </a:t>
            </a:r>
            <a:r>
              <a:rPr dirty="0" err="1">
                <a:solidFill>
                  <a:srgbClr val="002060"/>
                </a:solidFill>
              </a:rPr>
              <a:t>montaña</a:t>
            </a:r>
            <a:r>
              <a:rPr dirty="0">
                <a:solidFill>
                  <a:srgbClr val="002060"/>
                </a:solidFill>
              </a:rPr>
              <a:t> </a:t>
            </a:r>
            <a:r>
              <a:rPr dirty="0" err="1">
                <a:solidFill>
                  <a:srgbClr val="002060"/>
                </a:solidFill>
              </a:rPr>
              <a:t>fue</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lugar</a:t>
            </a:r>
            <a:r>
              <a:rPr dirty="0">
                <a:solidFill>
                  <a:srgbClr val="002060"/>
                </a:solidFill>
              </a:rPr>
              <a:t> </a:t>
            </a:r>
            <a:r>
              <a:rPr dirty="0" err="1">
                <a:solidFill>
                  <a:srgbClr val="002060"/>
                </a:solidFill>
              </a:rPr>
              <a:t>donde</a:t>
            </a:r>
            <a:r>
              <a:rPr dirty="0">
                <a:solidFill>
                  <a:srgbClr val="002060"/>
                </a:solidFill>
              </a:rPr>
              <a:t> se </a:t>
            </a:r>
            <a:r>
              <a:rPr dirty="0" err="1">
                <a:solidFill>
                  <a:srgbClr val="002060"/>
                </a:solidFill>
              </a:rPr>
              <a:t>encontraban</a:t>
            </a:r>
            <a:r>
              <a:rPr dirty="0">
                <a:solidFill>
                  <a:srgbClr val="002060"/>
                </a:solidFill>
              </a:rPr>
              <a:t> las </a:t>
            </a:r>
            <a:r>
              <a:rPr dirty="0" err="1">
                <a:solidFill>
                  <a:srgbClr val="002060"/>
                </a:solidFill>
              </a:rPr>
              <a:t>raíces</a:t>
            </a:r>
            <a:r>
              <a:rPr dirty="0">
                <a:solidFill>
                  <a:srgbClr val="002060"/>
                </a:solidFill>
              </a:rPr>
              <a:t> </a:t>
            </a:r>
            <a:r>
              <a:rPr dirty="0" err="1">
                <a:solidFill>
                  <a:srgbClr val="002060"/>
                </a:solidFill>
              </a:rPr>
              <a:t>mismas</a:t>
            </a:r>
            <a:r>
              <a:rPr dirty="0">
                <a:solidFill>
                  <a:srgbClr val="002060"/>
                </a:solidFill>
              </a:rPr>
              <a:t> de la </a:t>
            </a:r>
            <a:r>
              <a:rPr dirty="0" err="1">
                <a:solidFill>
                  <a:srgbClr val="002060"/>
                </a:solidFill>
              </a:rPr>
              <a:t>fe</a:t>
            </a:r>
            <a:r>
              <a:rPr dirty="0">
                <a:solidFill>
                  <a:srgbClr val="002060"/>
                </a:solidFill>
              </a:rPr>
              <a:t> del </a:t>
            </a:r>
            <a:r>
              <a:rPr dirty="0" err="1">
                <a:solidFill>
                  <a:srgbClr val="002060"/>
                </a:solidFill>
              </a:rPr>
              <a:t>pacto</a:t>
            </a:r>
            <a:r>
              <a:rPr dirty="0">
                <a:solidFill>
                  <a:srgbClr val="002060"/>
                </a:solidFill>
              </a:rPr>
              <a:t>.</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a:t>
            </a:r>
            <a:r>
              <a:rPr dirty="0" err="1">
                <a:solidFill>
                  <a:srgbClr val="002060"/>
                </a:solidFill>
              </a:rPr>
              <a:t>Tendría</a:t>
            </a:r>
            <a:r>
              <a:rPr dirty="0">
                <a:solidFill>
                  <a:srgbClr val="002060"/>
                </a:solidFill>
              </a:rPr>
              <a:t> </a:t>
            </a:r>
            <a:r>
              <a:rPr dirty="0" err="1">
                <a:solidFill>
                  <a:srgbClr val="002060"/>
                </a:solidFill>
              </a:rPr>
              <a:t>éxito</a:t>
            </a:r>
            <a:r>
              <a:rPr dirty="0">
                <a:solidFill>
                  <a:srgbClr val="002060"/>
                </a:solidFill>
              </a:rPr>
              <a:t> </a:t>
            </a:r>
            <a:r>
              <a:rPr dirty="0" err="1">
                <a:solidFill>
                  <a:srgbClr val="002060"/>
                </a:solidFill>
              </a:rPr>
              <a:t>Jezabel</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su</a:t>
            </a:r>
            <a:r>
              <a:rPr dirty="0">
                <a:solidFill>
                  <a:srgbClr val="002060"/>
                </a:solidFill>
              </a:rPr>
              <a:t> loco </a:t>
            </a:r>
            <a:r>
              <a:rPr dirty="0" err="1">
                <a:solidFill>
                  <a:srgbClr val="002060"/>
                </a:solidFill>
              </a:rPr>
              <a:t>intento</a:t>
            </a:r>
            <a:r>
              <a:rPr dirty="0">
                <a:solidFill>
                  <a:srgbClr val="002060"/>
                </a:solidFill>
              </a:rPr>
              <a:t> de </a:t>
            </a:r>
            <a:r>
              <a:rPr dirty="0" err="1">
                <a:solidFill>
                  <a:srgbClr val="002060"/>
                </a:solidFill>
              </a:rPr>
              <a:t>exterminar</a:t>
            </a:r>
            <a:r>
              <a:rPr dirty="0">
                <a:solidFill>
                  <a:srgbClr val="002060"/>
                </a:solidFill>
              </a:rPr>
              <a:t> la </a:t>
            </a:r>
            <a:r>
              <a:rPr dirty="0" err="1">
                <a:solidFill>
                  <a:srgbClr val="002060"/>
                </a:solidFill>
              </a:rPr>
              <a:t>fe</a:t>
            </a:r>
            <a:r>
              <a:rPr dirty="0">
                <a:solidFill>
                  <a:srgbClr val="002060"/>
                </a:solidFill>
              </a:rPr>
              <a:t> del </a:t>
            </a:r>
            <a:r>
              <a:rPr dirty="0" err="1">
                <a:solidFill>
                  <a:srgbClr val="002060"/>
                </a:solidFill>
              </a:rPr>
              <a:t>pacto</a:t>
            </a:r>
            <a:r>
              <a:rPr dirty="0">
                <a:solidFill>
                  <a:srgbClr val="002060"/>
                </a:solidFill>
              </a:rPr>
              <a:t> de </a:t>
            </a:r>
            <a:r>
              <a:rPr dirty="0" err="1">
                <a:solidFill>
                  <a:srgbClr val="002060"/>
                </a:solidFill>
              </a:rPr>
              <a:t>Yahvé</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557">
                                            <p:txEl>
                                              <p:pRg st="0" end="0"/>
                                            </p:txEl>
                                          </p:spTgt>
                                        </p:tgtEl>
                                        <p:attrNameLst>
                                          <p:attrName>style.visibility</p:attrName>
                                        </p:attrNameLst>
                                      </p:cBhvr>
                                      <p:to>
                                        <p:strVal val="visible"/>
                                      </p:to>
                                    </p:set>
                                    <p:anim calcmode="lin" valueType="num">
                                      <p:cBhvr>
                                        <p:cTn id="7" dur="500" fill="hold"/>
                                        <p:tgtEl>
                                          <p:spTgt spid="555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55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557">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5558">
                                            <p:txEl>
                                              <p:pRg st="0" end="0"/>
                                            </p:txEl>
                                          </p:spTgt>
                                        </p:tgtEl>
                                        <p:attrNameLst>
                                          <p:attrName>style.visibility</p:attrName>
                                        </p:attrNameLst>
                                      </p:cBhvr>
                                      <p:to>
                                        <p:strVal val="visible"/>
                                      </p:to>
                                    </p:set>
                                    <p:anim calcmode="lin" valueType="num">
                                      <p:cBhvr>
                                        <p:cTn id="12" dur="500" fill="hold"/>
                                        <p:tgtEl>
                                          <p:spTgt spid="5558">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558">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55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557">
                                            <p:txEl>
                                              <p:pRg st="1" end="1"/>
                                            </p:txEl>
                                          </p:spTgt>
                                        </p:tgtEl>
                                        <p:attrNameLst>
                                          <p:attrName>style.visibility</p:attrName>
                                        </p:attrNameLst>
                                      </p:cBhvr>
                                      <p:to>
                                        <p:strVal val="visible"/>
                                      </p:to>
                                    </p:set>
                                    <p:anim calcmode="lin" valueType="num">
                                      <p:cBhvr>
                                        <p:cTn id="19" dur="500" fill="hold"/>
                                        <p:tgtEl>
                                          <p:spTgt spid="5557">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5557">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5557">
                                            <p:txEl>
                                              <p:pRg st="1" end="1"/>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5558">
                                            <p:txEl>
                                              <p:pRg st="1" end="1"/>
                                            </p:txEl>
                                          </p:spTgt>
                                        </p:tgtEl>
                                        <p:attrNameLst>
                                          <p:attrName>style.visibility</p:attrName>
                                        </p:attrNameLst>
                                      </p:cBhvr>
                                      <p:to>
                                        <p:strVal val="visible"/>
                                      </p:to>
                                    </p:set>
                                    <p:anim calcmode="lin" valueType="num">
                                      <p:cBhvr>
                                        <p:cTn id="24" dur="500" fill="hold"/>
                                        <p:tgtEl>
                                          <p:spTgt spid="5558">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5558">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5558">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557">
                                            <p:txEl>
                                              <p:pRg st="2" end="2"/>
                                            </p:txEl>
                                          </p:spTgt>
                                        </p:tgtEl>
                                        <p:attrNameLst>
                                          <p:attrName>style.visibility</p:attrName>
                                        </p:attrNameLst>
                                      </p:cBhvr>
                                      <p:to>
                                        <p:strVal val="visible"/>
                                      </p:to>
                                    </p:set>
                                    <p:anim calcmode="lin" valueType="num">
                                      <p:cBhvr>
                                        <p:cTn id="31" dur="500" fill="hold"/>
                                        <p:tgtEl>
                                          <p:spTgt spid="5557">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5557">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5557">
                                            <p:txEl>
                                              <p:pRg st="2" end="2"/>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5558">
                                            <p:txEl>
                                              <p:pRg st="2" end="2"/>
                                            </p:txEl>
                                          </p:spTgt>
                                        </p:tgtEl>
                                        <p:attrNameLst>
                                          <p:attrName>style.visibility</p:attrName>
                                        </p:attrNameLst>
                                      </p:cBhvr>
                                      <p:to>
                                        <p:strVal val="visible"/>
                                      </p:to>
                                    </p:set>
                                    <p:anim calcmode="lin" valueType="num">
                                      <p:cBhvr>
                                        <p:cTn id="36" dur="500" fill="hold"/>
                                        <p:tgtEl>
                                          <p:spTgt spid="5558">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558">
                                            <p:txEl>
                                              <p:pRg st="2" end="2"/>
                                            </p:txEl>
                                          </p:spTgt>
                                        </p:tgtEl>
                                        <p:attrNameLst>
                                          <p:attrName>ppt_h</p:attrName>
                                        </p:attrNameLst>
                                      </p:cBhvr>
                                      <p:tavLst>
                                        <p:tav tm="0">
                                          <p:val>
                                            <p:fltVal val="0"/>
                                          </p:val>
                                        </p:tav>
                                        <p:tav tm="100000">
                                          <p:val>
                                            <p:strVal val="#ppt_h"/>
                                          </p:val>
                                        </p:tav>
                                      </p:tavLst>
                                    </p:anim>
                                    <p:animEffect transition="in" filter="fade">
                                      <p:cBhvr>
                                        <p:cTn id="38" dur="500"/>
                                        <p:tgtEl>
                                          <p:spTgt spid="55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2" name="Rectangle 2"/>
          <p:cNvSpPr txBox="1">
            <a:spLocks noGrp="1"/>
          </p:cNvSpPr>
          <p:nvPr>
            <p:ph type="title"/>
          </p:nvPr>
        </p:nvSpPr>
        <p:spPr>
          <a:xfrm>
            <a:off x="1567851" y="90366"/>
            <a:ext cx="9357988" cy="1001485"/>
          </a:xfrm>
          <a:prstGeom prst="rect">
            <a:avLst/>
          </a:prstGeom>
        </p:spPr>
        <p:txBody>
          <a:bodyPr/>
          <a:lstStyle/>
          <a:p>
            <a:pPr algn="ctr">
              <a:defRPr sz="3600">
                <a:solidFill>
                  <a:srgbClr val="FFFF66"/>
                </a:solidFill>
                <a:effectLst>
                  <a:outerShdw blurRad="38100" dist="38100" dir="2700000" rotWithShape="0">
                    <a:srgbClr val="000000"/>
                  </a:outerShdw>
                </a:effectLst>
                <a:latin typeface="Impact"/>
                <a:ea typeface="Impact"/>
                <a:cs typeface="Impact"/>
                <a:sym typeface="Impact"/>
              </a:defRPr>
            </a:pPr>
            <a:r>
              <a:rPr dirty="0">
                <a:solidFill>
                  <a:srgbClr val="FFC000"/>
                </a:solidFill>
              </a:rPr>
              <a:t>DEVELOPMENT OF LITERACY </a:t>
            </a:r>
            <a:r>
              <a:rPr sz="2800" dirty="0"/>
              <a:t>(Desarrollo del </a:t>
            </a:r>
            <a:r>
              <a:rPr sz="2800" dirty="0" err="1"/>
              <a:t>Alfabetismo</a:t>
            </a:r>
            <a:r>
              <a:rPr sz="2800" dirty="0"/>
              <a:t>)</a:t>
            </a:r>
          </a:p>
        </p:txBody>
      </p:sp>
      <p:sp>
        <p:nvSpPr>
          <p:cNvPr id="4773" name="Rectangle 3"/>
          <p:cNvSpPr txBox="1">
            <a:spLocks noGrp="1"/>
          </p:cNvSpPr>
          <p:nvPr>
            <p:ph type="body" sz="half" idx="1"/>
          </p:nvPr>
        </p:nvSpPr>
        <p:spPr>
          <a:xfrm>
            <a:off x="606490" y="915955"/>
            <a:ext cx="11280710" cy="1839773"/>
          </a:xfrm>
          <a:prstGeom prst="rect">
            <a:avLst/>
          </a:prstGeom>
        </p:spPr>
        <p:txBody>
          <a:bodyPr/>
          <a:lstStyle/>
          <a:p>
            <a:pPr>
              <a:lnSpc>
                <a:spcPct val="90000"/>
              </a:lnSpc>
              <a:buClr>
                <a:srgbClr val="00D2CD"/>
              </a:buClr>
              <a:defRPr b="1">
                <a:latin typeface="Franklin Gothic Medium"/>
                <a:ea typeface="Franklin Gothic Medium"/>
                <a:cs typeface="Franklin Gothic Medium"/>
                <a:sym typeface="Franklin Gothic Medium"/>
              </a:defRPr>
            </a:pPr>
            <a:r>
              <a:rPr dirty="0"/>
              <a:t>From about the 10</a:t>
            </a:r>
            <a:r>
              <a:rPr baseline="30000" dirty="0"/>
              <a:t>th</a:t>
            </a:r>
            <a:r>
              <a:rPr dirty="0"/>
              <a:t> century BC, Hebrew was written in paleo-Hebrew script.</a:t>
            </a:r>
          </a:p>
          <a:p>
            <a:pPr>
              <a:lnSpc>
                <a:spcPct val="90000"/>
              </a:lnSpc>
              <a:buClr>
                <a:srgbClr val="00D2CD"/>
              </a:buClr>
              <a:defRPr b="1">
                <a:latin typeface="Franklin Gothic Medium"/>
                <a:ea typeface="Franklin Gothic Medium"/>
                <a:cs typeface="Franklin Gothic Medium"/>
                <a:sym typeface="Franklin Gothic Medium"/>
              </a:defRPr>
            </a:pPr>
            <a:r>
              <a:rPr dirty="0"/>
              <a:t>Widespread literacy occurred in about the 8</a:t>
            </a:r>
            <a:r>
              <a:rPr baseline="30000" dirty="0"/>
              <a:t>th</a:t>
            </a:r>
            <a:r>
              <a:rPr dirty="0"/>
              <a:t> century BC, due largely to urbanization and Assyrian bureaucracy.</a:t>
            </a:r>
          </a:p>
          <a:p>
            <a:pPr>
              <a:lnSpc>
                <a:spcPct val="90000"/>
              </a:lnSpc>
              <a:buClr>
                <a:srgbClr val="00D2CD"/>
              </a:buClr>
              <a:defRPr b="1">
                <a:latin typeface="Franklin Gothic Medium"/>
                <a:ea typeface="Franklin Gothic Medium"/>
                <a:cs typeface="Franklin Gothic Medium"/>
                <a:sym typeface="Franklin Gothic Medium"/>
              </a:defRPr>
            </a:pPr>
            <a:r>
              <a:rPr dirty="0"/>
              <a:t>It was during this increase of literacy that the 8</a:t>
            </a:r>
            <a:r>
              <a:rPr baseline="30000" dirty="0"/>
              <a:t>th</a:t>
            </a:r>
            <a:r>
              <a:rPr dirty="0"/>
              <a:t> century prophets began recording their oracles in writing.</a:t>
            </a:r>
          </a:p>
        </p:txBody>
      </p:sp>
      <p:sp>
        <p:nvSpPr>
          <p:cNvPr id="4774" name="Rectangle 3"/>
          <p:cNvSpPr txBox="1"/>
          <p:nvPr/>
        </p:nvSpPr>
        <p:spPr>
          <a:xfrm>
            <a:off x="652210" y="3581315"/>
            <a:ext cx="11189270" cy="1747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defTabSz="457200">
              <a:lnSpc>
                <a:spcPct val="90000"/>
              </a:lnSpc>
              <a:spcBef>
                <a:spcPts val="1000"/>
              </a:spcBef>
              <a:buClr>
                <a:srgbClr val="00D2CD"/>
              </a:buClr>
              <a:buSzPct val="80000"/>
              <a:buChar char=""/>
              <a:defRPr sz="2000" b="1">
                <a:solidFill>
                  <a:srgbClr val="FFFFFF"/>
                </a:solidFill>
                <a:latin typeface="Franklin Gothic Medium"/>
                <a:ea typeface="Franklin Gothic Medium"/>
                <a:cs typeface="Franklin Gothic Medium"/>
                <a:sym typeface="Franklin Gothic Medium"/>
              </a:defRPr>
            </a:pPr>
            <a:r>
              <a:rPr dirty="0" err="1">
                <a:solidFill>
                  <a:srgbClr val="FFFFCC"/>
                </a:solidFill>
              </a:rPr>
              <a:t>Aproximadamente</a:t>
            </a:r>
            <a:r>
              <a:rPr dirty="0">
                <a:solidFill>
                  <a:srgbClr val="FFFFCC"/>
                </a:solidFill>
              </a:rPr>
              <a:t> </a:t>
            </a:r>
            <a:r>
              <a:rPr dirty="0" err="1">
                <a:solidFill>
                  <a:srgbClr val="FFFFCC"/>
                </a:solidFill>
              </a:rPr>
              <a:t>desde</a:t>
            </a:r>
            <a:r>
              <a:rPr dirty="0">
                <a:solidFill>
                  <a:srgbClr val="FFFFCC"/>
                </a:solidFill>
              </a:rPr>
              <a:t> </a:t>
            </a:r>
            <a:r>
              <a:rPr dirty="0" err="1">
                <a:solidFill>
                  <a:srgbClr val="FFFFCC"/>
                </a:solidFill>
              </a:rPr>
              <a:t>el</a:t>
            </a:r>
            <a:r>
              <a:rPr dirty="0">
                <a:solidFill>
                  <a:srgbClr val="FFFFCC"/>
                </a:solidFill>
              </a:rPr>
              <a:t> </a:t>
            </a:r>
            <a:r>
              <a:rPr dirty="0" err="1">
                <a:solidFill>
                  <a:srgbClr val="FFFFCC"/>
                </a:solidFill>
              </a:rPr>
              <a:t>siglo</a:t>
            </a:r>
            <a:r>
              <a:rPr dirty="0">
                <a:solidFill>
                  <a:srgbClr val="FFFFCC"/>
                </a:solidFill>
              </a:rPr>
              <a:t> X AC., </a:t>
            </a:r>
            <a:r>
              <a:rPr dirty="0" err="1">
                <a:solidFill>
                  <a:srgbClr val="FFFFCC"/>
                </a:solidFill>
              </a:rPr>
              <a:t>el</a:t>
            </a:r>
            <a:r>
              <a:rPr dirty="0">
                <a:solidFill>
                  <a:srgbClr val="FFFFCC"/>
                </a:solidFill>
              </a:rPr>
              <a:t> </a:t>
            </a:r>
            <a:r>
              <a:rPr dirty="0" err="1">
                <a:solidFill>
                  <a:srgbClr val="FFFFCC"/>
                </a:solidFill>
              </a:rPr>
              <a:t>hebreo</a:t>
            </a:r>
            <a:r>
              <a:rPr dirty="0">
                <a:solidFill>
                  <a:srgbClr val="FFFFCC"/>
                </a:solidFill>
              </a:rPr>
              <a:t> se </a:t>
            </a:r>
            <a:r>
              <a:rPr dirty="0" err="1">
                <a:solidFill>
                  <a:srgbClr val="FFFFCC"/>
                </a:solidFill>
              </a:rPr>
              <a:t>escribió</a:t>
            </a:r>
            <a:r>
              <a:rPr dirty="0">
                <a:solidFill>
                  <a:srgbClr val="FFFFCC"/>
                </a:solidFill>
              </a:rPr>
              <a:t> </a:t>
            </a:r>
            <a:r>
              <a:rPr dirty="0" err="1">
                <a:solidFill>
                  <a:srgbClr val="FFFFCC"/>
                </a:solidFill>
              </a:rPr>
              <a:t>en</a:t>
            </a:r>
            <a:r>
              <a:rPr dirty="0">
                <a:solidFill>
                  <a:srgbClr val="FFFFCC"/>
                </a:solidFill>
              </a:rPr>
              <a:t> </a:t>
            </a:r>
            <a:r>
              <a:rPr dirty="0" err="1">
                <a:solidFill>
                  <a:srgbClr val="FFFFCC"/>
                </a:solidFill>
              </a:rPr>
              <a:t>escritura</a:t>
            </a:r>
            <a:r>
              <a:rPr dirty="0">
                <a:solidFill>
                  <a:srgbClr val="FFFFCC"/>
                </a:solidFill>
              </a:rPr>
              <a:t> </a:t>
            </a:r>
            <a:r>
              <a:rPr dirty="0" err="1">
                <a:solidFill>
                  <a:srgbClr val="FFFFCC"/>
                </a:solidFill>
              </a:rPr>
              <a:t>paleohebrea</a:t>
            </a:r>
            <a:r>
              <a:rPr dirty="0">
                <a:solidFill>
                  <a:srgbClr val="FFFFCC"/>
                </a:solidFill>
              </a:rPr>
              <a:t>.</a:t>
            </a:r>
            <a:endParaRPr dirty="0">
              <a:solidFill>
                <a:srgbClr val="FFFFCC"/>
              </a:solidFill>
              <a:latin typeface="Century Gothic"/>
              <a:ea typeface="Century Gothic"/>
              <a:cs typeface="Century Gothic"/>
              <a:sym typeface="Century Gothic"/>
            </a:endParaRPr>
          </a:p>
          <a:p>
            <a:pPr marL="342900" indent="-342900" defTabSz="457200">
              <a:lnSpc>
                <a:spcPct val="90000"/>
              </a:lnSpc>
              <a:spcBef>
                <a:spcPts val="1000"/>
              </a:spcBef>
              <a:buClr>
                <a:srgbClr val="00D2CD"/>
              </a:buClr>
              <a:buSzPct val="80000"/>
              <a:buChar char=""/>
              <a:defRPr sz="2000" b="1">
                <a:solidFill>
                  <a:srgbClr val="FFFFFF"/>
                </a:solidFill>
                <a:latin typeface="Franklin Gothic Medium"/>
                <a:ea typeface="Franklin Gothic Medium"/>
                <a:cs typeface="Franklin Gothic Medium"/>
                <a:sym typeface="Franklin Gothic Medium"/>
              </a:defRPr>
            </a:pPr>
            <a:r>
              <a:rPr dirty="0">
                <a:solidFill>
                  <a:srgbClr val="FFFFCC"/>
                </a:solidFill>
              </a:rPr>
              <a:t>La </a:t>
            </a:r>
            <a:r>
              <a:rPr dirty="0" err="1">
                <a:solidFill>
                  <a:srgbClr val="FFFFCC"/>
                </a:solidFill>
              </a:rPr>
              <a:t>alfabetización</a:t>
            </a:r>
            <a:r>
              <a:rPr dirty="0">
                <a:solidFill>
                  <a:srgbClr val="FFFFCC"/>
                </a:solidFill>
              </a:rPr>
              <a:t> </a:t>
            </a:r>
            <a:r>
              <a:rPr dirty="0" err="1">
                <a:solidFill>
                  <a:srgbClr val="FFFFCC"/>
                </a:solidFill>
              </a:rPr>
              <a:t>generalizada</a:t>
            </a:r>
            <a:r>
              <a:rPr dirty="0">
                <a:solidFill>
                  <a:srgbClr val="FFFFCC"/>
                </a:solidFill>
              </a:rPr>
              <a:t> se </a:t>
            </a:r>
            <a:r>
              <a:rPr dirty="0" err="1">
                <a:solidFill>
                  <a:srgbClr val="FFFFCC"/>
                </a:solidFill>
              </a:rPr>
              <a:t>produjo</a:t>
            </a:r>
            <a:r>
              <a:rPr dirty="0">
                <a:solidFill>
                  <a:srgbClr val="FFFFCC"/>
                </a:solidFill>
              </a:rPr>
              <a:t> </a:t>
            </a:r>
            <a:r>
              <a:rPr dirty="0" err="1">
                <a:solidFill>
                  <a:srgbClr val="FFFFCC"/>
                </a:solidFill>
              </a:rPr>
              <a:t>aproximadamente</a:t>
            </a:r>
            <a:r>
              <a:rPr dirty="0">
                <a:solidFill>
                  <a:srgbClr val="FFFFCC"/>
                </a:solidFill>
              </a:rPr>
              <a:t> </a:t>
            </a:r>
            <a:r>
              <a:rPr dirty="0" err="1">
                <a:solidFill>
                  <a:srgbClr val="FFFFCC"/>
                </a:solidFill>
              </a:rPr>
              <a:t>en</a:t>
            </a:r>
            <a:r>
              <a:rPr dirty="0">
                <a:solidFill>
                  <a:srgbClr val="FFFFCC"/>
                </a:solidFill>
              </a:rPr>
              <a:t> </a:t>
            </a:r>
            <a:r>
              <a:rPr dirty="0" err="1">
                <a:solidFill>
                  <a:srgbClr val="FFFFCC"/>
                </a:solidFill>
              </a:rPr>
              <a:t>el</a:t>
            </a:r>
            <a:r>
              <a:rPr dirty="0">
                <a:solidFill>
                  <a:srgbClr val="FFFFCC"/>
                </a:solidFill>
              </a:rPr>
              <a:t> </a:t>
            </a:r>
            <a:r>
              <a:rPr dirty="0" err="1">
                <a:solidFill>
                  <a:srgbClr val="FFFFCC"/>
                </a:solidFill>
              </a:rPr>
              <a:t>siglo</a:t>
            </a:r>
            <a:r>
              <a:rPr dirty="0">
                <a:solidFill>
                  <a:srgbClr val="FFFFCC"/>
                </a:solidFill>
              </a:rPr>
              <a:t> VIII AC, </a:t>
            </a:r>
            <a:r>
              <a:rPr dirty="0" err="1">
                <a:solidFill>
                  <a:srgbClr val="FFFFCC"/>
                </a:solidFill>
              </a:rPr>
              <a:t>debido</a:t>
            </a:r>
            <a:r>
              <a:rPr dirty="0">
                <a:solidFill>
                  <a:srgbClr val="FFFFCC"/>
                </a:solidFill>
              </a:rPr>
              <a:t> </a:t>
            </a:r>
            <a:r>
              <a:rPr dirty="0" err="1">
                <a:solidFill>
                  <a:srgbClr val="FFFFCC"/>
                </a:solidFill>
              </a:rPr>
              <a:t>en</a:t>
            </a:r>
            <a:r>
              <a:rPr dirty="0">
                <a:solidFill>
                  <a:srgbClr val="FFFFCC"/>
                </a:solidFill>
              </a:rPr>
              <a:t> gran </a:t>
            </a:r>
            <a:r>
              <a:rPr dirty="0" err="1">
                <a:solidFill>
                  <a:srgbClr val="FFFFCC"/>
                </a:solidFill>
              </a:rPr>
              <a:t>parte</a:t>
            </a:r>
            <a:r>
              <a:rPr dirty="0">
                <a:solidFill>
                  <a:srgbClr val="FFFFCC"/>
                </a:solidFill>
              </a:rPr>
              <a:t> a la </a:t>
            </a:r>
            <a:r>
              <a:rPr dirty="0" err="1">
                <a:solidFill>
                  <a:srgbClr val="FFFFCC"/>
                </a:solidFill>
              </a:rPr>
              <a:t>urbanización</a:t>
            </a:r>
            <a:r>
              <a:rPr dirty="0">
                <a:solidFill>
                  <a:srgbClr val="FFFFCC"/>
                </a:solidFill>
              </a:rPr>
              <a:t> y la </a:t>
            </a:r>
            <a:r>
              <a:rPr dirty="0" err="1">
                <a:solidFill>
                  <a:srgbClr val="FFFFCC"/>
                </a:solidFill>
              </a:rPr>
              <a:t>burocracia</a:t>
            </a:r>
            <a:r>
              <a:rPr dirty="0">
                <a:solidFill>
                  <a:srgbClr val="FFFFCC"/>
                </a:solidFill>
              </a:rPr>
              <a:t> </a:t>
            </a:r>
            <a:r>
              <a:rPr dirty="0" err="1">
                <a:solidFill>
                  <a:srgbClr val="FFFFCC"/>
                </a:solidFill>
              </a:rPr>
              <a:t>asiria</a:t>
            </a:r>
            <a:r>
              <a:rPr dirty="0">
                <a:solidFill>
                  <a:srgbClr val="FFFFCC"/>
                </a:solidFill>
              </a:rPr>
              <a:t>.</a:t>
            </a:r>
            <a:endParaRPr dirty="0">
              <a:solidFill>
                <a:srgbClr val="FFFFCC"/>
              </a:solidFill>
              <a:latin typeface="Century Gothic"/>
              <a:ea typeface="Century Gothic"/>
              <a:cs typeface="Century Gothic"/>
              <a:sym typeface="Century Gothic"/>
            </a:endParaRPr>
          </a:p>
          <a:p>
            <a:pPr marL="342900" indent="-342900" defTabSz="457200">
              <a:lnSpc>
                <a:spcPct val="90000"/>
              </a:lnSpc>
              <a:spcBef>
                <a:spcPts val="1000"/>
              </a:spcBef>
              <a:buClr>
                <a:srgbClr val="00D2CD"/>
              </a:buClr>
              <a:buSzPct val="80000"/>
              <a:buChar char=""/>
              <a:defRPr sz="2000" b="1">
                <a:solidFill>
                  <a:srgbClr val="FFFFFF"/>
                </a:solidFill>
                <a:latin typeface="Franklin Gothic Medium"/>
                <a:ea typeface="Franklin Gothic Medium"/>
                <a:cs typeface="Franklin Gothic Medium"/>
                <a:sym typeface="Franklin Gothic Medium"/>
              </a:defRPr>
            </a:pPr>
            <a:r>
              <a:rPr dirty="0" err="1">
                <a:solidFill>
                  <a:srgbClr val="FFFFCC"/>
                </a:solidFill>
              </a:rPr>
              <a:t>Fue</a:t>
            </a:r>
            <a:r>
              <a:rPr dirty="0">
                <a:solidFill>
                  <a:srgbClr val="FFFFCC"/>
                </a:solidFill>
              </a:rPr>
              <a:t> </a:t>
            </a:r>
            <a:r>
              <a:rPr dirty="0" err="1">
                <a:solidFill>
                  <a:srgbClr val="FFFFCC"/>
                </a:solidFill>
              </a:rPr>
              <a:t>durante</a:t>
            </a:r>
            <a:r>
              <a:rPr dirty="0">
                <a:solidFill>
                  <a:srgbClr val="FFFFCC"/>
                </a:solidFill>
              </a:rPr>
              <a:t> </a:t>
            </a:r>
            <a:r>
              <a:rPr dirty="0" err="1">
                <a:solidFill>
                  <a:srgbClr val="FFFFCC"/>
                </a:solidFill>
              </a:rPr>
              <a:t>este</a:t>
            </a:r>
            <a:r>
              <a:rPr dirty="0">
                <a:solidFill>
                  <a:srgbClr val="FFFFCC"/>
                </a:solidFill>
              </a:rPr>
              <a:t> </a:t>
            </a:r>
            <a:r>
              <a:rPr dirty="0" err="1">
                <a:solidFill>
                  <a:srgbClr val="FFFFCC"/>
                </a:solidFill>
              </a:rPr>
              <a:t>aumento</a:t>
            </a:r>
            <a:r>
              <a:rPr dirty="0">
                <a:solidFill>
                  <a:srgbClr val="FFFFCC"/>
                </a:solidFill>
              </a:rPr>
              <a:t> de la </a:t>
            </a:r>
            <a:r>
              <a:rPr dirty="0" err="1">
                <a:solidFill>
                  <a:srgbClr val="FFFFCC"/>
                </a:solidFill>
              </a:rPr>
              <a:t>alfabetización</a:t>
            </a:r>
            <a:r>
              <a:rPr dirty="0">
                <a:solidFill>
                  <a:srgbClr val="FFFFCC"/>
                </a:solidFill>
              </a:rPr>
              <a:t> que </a:t>
            </a:r>
            <a:r>
              <a:rPr dirty="0" err="1">
                <a:solidFill>
                  <a:srgbClr val="FFFFCC"/>
                </a:solidFill>
              </a:rPr>
              <a:t>los</a:t>
            </a:r>
            <a:r>
              <a:rPr dirty="0">
                <a:solidFill>
                  <a:srgbClr val="FFFFCC"/>
                </a:solidFill>
              </a:rPr>
              <a:t> </a:t>
            </a:r>
            <a:r>
              <a:rPr dirty="0" err="1">
                <a:solidFill>
                  <a:srgbClr val="FFFFCC"/>
                </a:solidFill>
              </a:rPr>
              <a:t>profetas</a:t>
            </a:r>
            <a:r>
              <a:rPr dirty="0">
                <a:solidFill>
                  <a:srgbClr val="FFFFCC"/>
                </a:solidFill>
              </a:rPr>
              <a:t> del </a:t>
            </a:r>
            <a:r>
              <a:rPr dirty="0" err="1">
                <a:solidFill>
                  <a:srgbClr val="FFFFCC"/>
                </a:solidFill>
              </a:rPr>
              <a:t>siglo</a:t>
            </a:r>
            <a:r>
              <a:rPr dirty="0">
                <a:solidFill>
                  <a:srgbClr val="FFFFCC"/>
                </a:solidFill>
              </a:rPr>
              <a:t> VIII </a:t>
            </a:r>
            <a:r>
              <a:rPr dirty="0" err="1">
                <a:solidFill>
                  <a:srgbClr val="FFFFCC"/>
                </a:solidFill>
              </a:rPr>
              <a:t>comenzaron</a:t>
            </a:r>
            <a:r>
              <a:rPr dirty="0">
                <a:solidFill>
                  <a:srgbClr val="FFFFCC"/>
                </a:solidFill>
              </a:rPr>
              <a:t> a registrar sus </a:t>
            </a:r>
            <a:r>
              <a:rPr dirty="0" err="1">
                <a:solidFill>
                  <a:srgbClr val="FFFFCC"/>
                </a:solidFill>
              </a:rPr>
              <a:t>oráculos</a:t>
            </a:r>
            <a:r>
              <a:rPr dirty="0">
                <a:solidFill>
                  <a:srgbClr val="FFFFCC"/>
                </a:solidFill>
              </a:rPr>
              <a:t> </a:t>
            </a:r>
            <a:r>
              <a:rPr dirty="0" err="1">
                <a:solidFill>
                  <a:srgbClr val="FFFFCC"/>
                </a:solidFill>
              </a:rPr>
              <a:t>por</a:t>
            </a:r>
            <a:r>
              <a:rPr dirty="0">
                <a:solidFill>
                  <a:srgbClr val="FFFFCC"/>
                </a:solidFill>
              </a:rPr>
              <a:t> </a:t>
            </a:r>
            <a:r>
              <a:rPr dirty="0" err="1">
                <a:solidFill>
                  <a:srgbClr val="FFFFCC"/>
                </a:solidFill>
              </a:rPr>
              <a:t>escrito</a:t>
            </a:r>
            <a:r>
              <a:rPr dirty="0">
                <a:solidFill>
                  <a:srgbClr val="FFFFCC"/>
                </a:solidFill>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4773">
                                            <p:txEl>
                                              <p:pRg st="0" end="0"/>
                                            </p:txEl>
                                          </p:spTgt>
                                        </p:tgtEl>
                                        <p:attrNameLst>
                                          <p:attrName>style.visibility</p:attrName>
                                        </p:attrNameLst>
                                      </p:cBhvr>
                                      <p:to>
                                        <p:strVal val="visible"/>
                                      </p:to>
                                    </p:set>
                                    <p:anim calcmode="lin" valueType="num">
                                      <p:cBhvr>
                                        <p:cTn id="7" dur="500" fill="hold"/>
                                        <p:tgtEl>
                                          <p:spTgt spid="477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77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773">
                                            <p:txEl>
                                              <p:pRg st="0" end="0"/>
                                            </p:txEl>
                                          </p:spTgt>
                                        </p:tgtEl>
                                      </p:cBhvr>
                                    </p:animEffect>
                                  </p:childTnLst>
                                </p:cTn>
                              </p:par>
                              <p:par>
                                <p:cTn id="10" presetID="53" presetClass="entr" presetSubtype="16" fill="hold" grpId="2" nodeType="withEffect">
                                  <p:stCondLst>
                                    <p:cond delay="0"/>
                                  </p:stCondLst>
                                  <p:childTnLst>
                                    <p:set>
                                      <p:cBhvr>
                                        <p:cTn id="11" dur="1" fill="hold">
                                          <p:stCondLst>
                                            <p:cond delay="0"/>
                                          </p:stCondLst>
                                        </p:cTn>
                                        <p:tgtEl>
                                          <p:spTgt spid="4774">
                                            <p:bg/>
                                          </p:spTgt>
                                        </p:tgtEl>
                                        <p:attrNameLst>
                                          <p:attrName>style.visibility</p:attrName>
                                        </p:attrNameLst>
                                      </p:cBhvr>
                                      <p:to>
                                        <p:strVal val="visible"/>
                                      </p:to>
                                    </p:set>
                                    <p:anim calcmode="lin" valueType="num">
                                      <p:cBhvr>
                                        <p:cTn id="12" dur="500" fill="hold"/>
                                        <p:tgtEl>
                                          <p:spTgt spid="4774">
                                            <p:bg/>
                                          </p:spTgt>
                                        </p:tgtEl>
                                        <p:attrNameLst>
                                          <p:attrName>ppt_w</p:attrName>
                                        </p:attrNameLst>
                                      </p:cBhvr>
                                      <p:tavLst>
                                        <p:tav tm="0">
                                          <p:val>
                                            <p:fltVal val="0"/>
                                          </p:val>
                                        </p:tav>
                                        <p:tav tm="100000">
                                          <p:val>
                                            <p:strVal val="#ppt_w"/>
                                          </p:val>
                                        </p:tav>
                                      </p:tavLst>
                                    </p:anim>
                                    <p:anim calcmode="lin" valueType="num">
                                      <p:cBhvr>
                                        <p:cTn id="13" dur="500" fill="hold"/>
                                        <p:tgtEl>
                                          <p:spTgt spid="4774">
                                            <p:bg/>
                                          </p:spTgt>
                                        </p:tgtEl>
                                        <p:attrNameLst>
                                          <p:attrName>ppt_h</p:attrName>
                                        </p:attrNameLst>
                                      </p:cBhvr>
                                      <p:tavLst>
                                        <p:tav tm="0">
                                          <p:val>
                                            <p:fltVal val="0"/>
                                          </p:val>
                                        </p:tav>
                                        <p:tav tm="100000">
                                          <p:val>
                                            <p:strVal val="#ppt_h"/>
                                          </p:val>
                                        </p:tav>
                                      </p:tavLst>
                                    </p:anim>
                                    <p:animEffect transition="in" filter="fade">
                                      <p:cBhvr>
                                        <p:cTn id="14" dur="500"/>
                                        <p:tgtEl>
                                          <p:spTgt spid="4774">
                                            <p:bg/>
                                          </p:spTgt>
                                        </p:tgtEl>
                                      </p:cBhvr>
                                    </p:animEffect>
                                  </p:childTnLst>
                                </p:cTn>
                              </p:par>
                            </p:childTnLst>
                          </p:cTn>
                        </p:par>
                        <p:par>
                          <p:cTn id="15" fill="hold">
                            <p:stCondLst>
                              <p:cond delay="500"/>
                            </p:stCondLst>
                            <p:childTnLst>
                              <p:par>
                                <p:cTn id="16" presetID="53" presetClass="entr" presetSubtype="16" fill="hold" grpId="2" nodeType="afterEffect">
                                  <p:stCondLst>
                                    <p:cond delay="0"/>
                                  </p:stCondLst>
                                  <p:childTnLst>
                                    <p:set>
                                      <p:cBhvr>
                                        <p:cTn id="17" dur="1" fill="hold">
                                          <p:stCondLst>
                                            <p:cond delay="0"/>
                                          </p:stCondLst>
                                        </p:cTn>
                                        <p:tgtEl>
                                          <p:spTgt spid="4774">
                                            <p:txEl>
                                              <p:pRg st="0" end="0"/>
                                            </p:txEl>
                                          </p:spTgt>
                                        </p:tgtEl>
                                        <p:attrNameLst>
                                          <p:attrName>style.visibility</p:attrName>
                                        </p:attrNameLst>
                                      </p:cBhvr>
                                      <p:to>
                                        <p:strVal val="visible"/>
                                      </p:to>
                                    </p:set>
                                    <p:anim calcmode="lin" valueType="num">
                                      <p:cBhvr>
                                        <p:cTn id="18" dur="500" fill="hold"/>
                                        <p:tgtEl>
                                          <p:spTgt spid="4774">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4774">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477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1" nodeType="clickEffect">
                                  <p:stCondLst>
                                    <p:cond delay="0"/>
                                  </p:stCondLst>
                                  <p:childTnLst>
                                    <p:set>
                                      <p:cBhvr>
                                        <p:cTn id="24" dur="1" fill="hold">
                                          <p:stCondLst>
                                            <p:cond delay="0"/>
                                          </p:stCondLst>
                                        </p:cTn>
                                        <p:tgtEl>
                                          <p:spTgt spid="4773">
                                            <p:txEl>
                                              <p:pRg st="1" end="1"/>
                                            </p:txEl>
                                          </p:spTgt>
                                        </p:tgtEl>
                                        <p:attrNameLst>
                                          <p:attrName>style.visibility</p:attrName>
                                        </p:attrNameLst>
                                      </p:cBhvr>
                                      <p:to>
                                        <p:strVal val="visible"/>
                                      </p:to>
                                    </p:set>
                                    <p:anim calcmode="lin" valueType="num">
                                      <p:cBhvr>
                                        <p:cTn id="25" dur="500" fill="hold"/>
                                        <p:tgtEl>
                                          <p:spTgt spid="4773">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4773">
                                            <p:txEl>
                                              <p:pRg st="1" end="1"/>
                                            </p:txEl>
                                          </p:spTgt>
                                        </p:tgtEl>
                                        <p:attrNameLst>
                                          <p:attrName>ppt_h</p:attrName>
                                        </p:attrNameLst>
                                      </p:cBhvr>
                                      <p:tavLst>
                                        <p:tav tm="0">
                                          <p:val>
                                            <p:fltVal val="0"/>
                                          </p:val>
                                        </p:tav>
                                        <p:tav tm="100000">
                                          <p:val>
                                            <p:strVal val="#ppt_h"/>
                                          </p:val>
                                        </p:tav>
                                      </p:tavLst>
                                    </p:anim>
                                    <p:animEffect transition="in" filter="fade">
                                      <p:cBhvr>
                                        <p:cTn id="27" dur="500"/>
                                        <p:tgtEl>
                                          <p:spTgt spid="4773">
                                            <p:txEl>
                                              <p:pRg st="1" end="1"/>
                                            </p:txEl>
                                          </p:spTgt>
                                        </p:tgtEl>
                                      </p:cBhvr>
                                    </p:animEffect>
                                  </p:childTnLst>
                                </p:cTn>
                              </p:par>
                              <p:par>
                                <p:cTn id="28" presetID="53" presetClass="entr" presetSubtype="16" fill="hold" grpId="2" nodeType="withEffect">
                                  <p:stCondLst>
                                    <p:cond delay="0"/>
                                  </p:stCondLst>
                                  <p:childTnLst>
                                    <p:set>
                                      <p:cBhvr>
                                        <p:cTn id="29" dur="1" fill="hold">
                                          <p:stCondLst>
                                            <p:cond delay="0"/>
                                          </p:stCondLst>
                                        </p:cTn>
                                        <p:tgtEl>
                                          <p:spTgt spid="4774">
                                            <p:txEl>
                                              <p:pRg st="1" end="1"/>
                                            </p:txEl>
                                          </p:spTgt>
                                        </p:tgtEl>
                                        <p:attrNameLst>
                                          <p:attrName>style.visibility</p:attrName>
                                        </p:attrNameLst>
                                      </p:cBhvr>
                                      <p:to>
                                        <p:strVal val="visible"/>
                                      </p:to>
                                    </p:set>
                                    <p:anim calcmode="lin" valueType="num">
                                      <p:cBhvr>
                                        <p:cTn id="30" dur="500" fill="hold"/>
                                        <p:tgtEl>
                                          <p:spTgt spid="4774">
                                            <p:txEl>
                                              <p:pRg st="1" end="1"/>
                                            </p:txEl>
                                          </p:spTgt>
                                        </p:tgtEl>
                                        <p:attrNameLst>
                                          <p:attrName>ppt_w</p:attrName>
                                        </p:attrNameLst>
                                      </p:cBhvr>
                                      <p:tavLst>
                                        <p:tav tm="0">
                                          <p:val>
                                            <p:fltVal val="0"/>
                                          </p:val>
                                        </p:tav>
                                        <p:tav tm="100000">
                                          <p:val>
                                            <p:strVal val="#ppt_w"/>
                                          </p:val>
                                        </p:tav>
                                      </p:tavLst>
                                    </p:anim>
                                    <p:anim calcmode="lin" valueType="num">
                                      <p:cBhvr>
                                        <p:cTn id="31" dur="500" fill="hold"/>
                                        <p:tgtEl>
                                          <p:spTgt spid="4774">
                                            <p:txEl>
                                              <p:pRg st="1" end="1"/>
                                            </p:txEl>
                                          </p:spTgt>
                                        </p:tgtEl>
                                        <p:attrNameLst>
                                          <p:attrName>ppt_h</p:attrName>
                                        </p:attrNameLst>
                                      </p:cBhvr>
                                      <p:tavLst>
                                        <p:tav tm="0">
                                          <p:val>
                                            <p:fltVal val="0"/>
                                          </p:val>
                                        </p:tav>
                                        <p:tav tm="100000">
                                          <p:val>
                                            <p:strVal val="#ppt_h"/>
                                          </p:val>
                                        </p:tav>
                                      </p:tavLst>
                                    </p:anim>
                                    <p:animEffect transition="in" filter="fade">
                                      <p:cBhvr>
                                        <p:cTn id="32" dur="500"/>
                                        <p:tgtEl>
                                          <p:spTgt spid="4774">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1" nodeType="clickEffect">
                                  <p:stCondLst>
                                    <p:cond delay="0"/>
                                  </p:stCondLst>
                                  <p:childTnLst>
                                    <p:set>
                                      <p:cBhvr>
                                        <p:cTn id="36" dur="1" fill="hold">
                                          <p:stCondLst>
                                            <p:cond delay="0"/>
                                          </p:stCondLst>
                                        </p:cTn>
                                        <p:tgtEl>
                                          <p:spTgt spid="4773">
                                            <p:txEl>
                                              <p:pRg st="2" end="2"/>
                                            </p:txEl>
                                          </p:spTgt>
                                        </p:tgtEl>
                                        <p:attrNameLst>
                                          <p:attrName>style.visibility</p:attrName>
                                        </p:attrNameLst>
                                      </p:cBhvr>
                                      <p:to>
                                        <p:strVal val="visible"/>
                                      </p:to>
                                    </p:set>
                                    <p:anim calcmode="lin" valueType="num">
                                      <p:cBhvr>
                                        <p:cTn id="37" dur="500" fill="hold"/>
                                        <p:tgtEl>
                                          <p:spTgt spid="4773">
                                            <p:txEl>
                                              <p:pRg st="2" end="2"/>
                                            </p:txEl>
                                          </p:spTgt>
                                        </p:tgtEl>
                                        <p:attrNameLst>
                                          <p:attrName>ppt_w</p:attrName>
                                        </p:attrNameLst>
                                      </p:cBhvr>
                                      <p:tavLst>
                                        <p:tav tm="0">
                                          <p:val>
                                            <p:fltVal val="0"/>
                                          </p:val>
                                        </p:tav>
                                        <p:tav tm="100000">
                                          <p:val>
                                            <p:strVal val="#ppt_w"/>
                                          </p:val>
                                        </p:tav>
                                      </p:tavLst>
                                    </p:anim>
                                    <p:anim calcmode="lin" valueType="num">
                                      <p:cBhvr>
                                        <p:cTn id="38" dur="500" fill="hold"/>
                                        <p:tgtEl>
                                          <p:spTgt spid="4773">
                                            <p:txEl>
                                              <p:pRg st="2" end="2"/>
                                            </p:txEl>
                                          </p:spTgt>
                                        </p:tgtEl>
                                        <p:attrNameLst>
                                          <p:attrName>ppt_h</p:attrName>
                                        </p:attrNameLst>
                                      </p:cBhvr>
                                      <p:tavLst>
                                        <p:tav tm="0">
                                          <p:val>
                                            <p:fltVal val="0"/>
                                          </p:val>
                                        </p:tav>
                                        <p:tav tm="100000">
                                          <p:val>
                                            <p:strVal val="#ppt_h"/>
                                          </p:val>
                                        </p:tav>
                                      </p:tavLst>
                                    </p:anim>
                                    <p:animEffect transition="in" filter="fade">
                                      <p:cBhvr>
                                        <p:cTn id="39" dur="500"/>
                                        <p:tgtEl>
                                          <p:spTgt spid="4773">
                                            <p:txEl>
                                              <p:pRg st="2" end="2"/>
                                            </p:txEl>
                                          </p:spTgt>
                                        </p:tgtEl>
                                      </p:cBhvr>
                                    </p:animEffect>
                                  </p:childTnLst>
                                </p:cTn>
                              </p:par>
                              <p:par>
                                <p:cTn id="40" presetID="53" presetClass="entr" presetSubtype="16" fill="hold" grpId="2" nodeType="withEffect">
                                  <p:stCondLst>
                                    <p:cond delay="0"/>
                                  </p:stCondLst>
                                  <p:childTnLst>
                                    <p:set>
                                      <p:cBhvr>
                                        <p:cTn id="41" dur="1" fill="hold">
                                          <p:stCondLst>
                                            <p:cond delay="0"/>
                                          </p:stCondLst>
                                        </p:cTn>
                                        <p:tgtEl>
                                          <p:spTgt spid="4774">
                                            <p:txEl>
                                              <p:pRg st="2" end="2"/>
                                            </p:txEl>
                                          </p:spTgt>
                                        </p:tgtEl>
                                        <p:attrNameLst>
                                          <p:attrName>style.visibility</p:attrName>
                                        </p:attrNameLst>
                                      </p:cBhvr>
                                      <p:to>
                                        <p:strVal val="visible"/>
                                      </p:to>
                                    </p:set>
                                    <p:anim calcmode="lin" valueType="num">
                                      <p:cBhvr>
                                        <p:cTn id="42" dur="500" fill="hold"/>
                                        <p:tgtEl>
                                          <p:spTgt spid="4774">
                                            <p:txEl>
                                              <p:pRg st="2" end="2"/>
                                            </p:txEl>
                                          </p:spTgt>
                                        </p:tgtEl>
                                        <p:attrNameLst>
                                          <p:attrName>ppt_w</p:attrName>
                                        </p:attrNameLst>
                                      </p:cBhvr>
                                      <p:tavLst>
                                        <p:tav tm="0">
                                          <p:val>
                                            <p:fltVal val="0"/>
                                          </p:val>
                                        </p:tav>
                                        <p:tav tm="100000">
                                          <p:val>
                                            <p:strVal val="#ppt_w"/>
                                          </p:val>
                                        </p:tav>
                                      </p:tavLst>
                                    </p:anim>
                                    <p:anim calcmode="lin" valueType="num">
                                      <p:cBhvr>
                                        <p:cTn id="43" dur="500" fill="hold"/>
                                        <p:tgtEl>
                                          <p:spTgt spid="4774">
                                            <p:txEl>
                                              <p:pRg st="2" end="2"/>
                                            </p:txEl>
                                          </p:spTgt>
                                        </p:tgtEl>
                                        <p:attrNameLst>
                                          <p:attrName>ppt_h</p:attrName>
                                        </p:attrNameLst>
                                      </p:cBhvr>
                                      <p:tavLst>
                                        <p:tav tm="0">
                                          <p:val>
                                            <p:fltVal val="0"/>
                                          </p:val>
                                        </p:tav>
                                        <p:tav tm="100000">
                                          <p:val>
                                            <p:strVal val="#ppt_h"/>
                                          </p:val>
                                        </p:tav>
                                      </p:tavLst>
                                    </p:anim>
                                    <p:animEffect transition="in" filter="fade">
                                      <p:cBhvr>
                                        <p:cTn id="44" dur="500"/>
                                        <p:tgtEl>
                                          <p:spTgt spid="477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3" grpId="1" uiExpand="1" build="p" advAuto="0"/>
      <p:bldP spid="4774" grpId="2" uiExpand="1" build="p" bldLvl="5" animBg="1" advAuto="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 name="Rectangle 2"/>
          <p:cNvSpPr txBox="1">
            <a:spLocks noGrp="1"/>
          </p:cNvSpPr>
          <p:nvPr>
            <p:ph type="title"/>
          </p:nvPr>
        </p:nvSpPr>
        <p:spPr>
          <a:prstGeom prst="rect">
            <a:avLst/>
          </a:prstGeom>
        </p:spPr>
        <p:txBody>
          <a:bodyPr/>
          <a:lstStyle/>
          <a:p>
            <a:r>
              <a:t>The Remarkable Difference!</a:t>
            </a:r>
          </a:p>
        </p:txBody>
      </p:sp>
      <p:sp>
        <p:nvSpPr>
          <p:cNvPr id="5561" name="Rectangle 3"/>
          <p:cNvSpPr txBox="1">
            <a:spLocks noGrp="1"/>
          </p:cNvSpPr>
          <p:nvPr>
            <p:ph type="body" sz="half" idx="1"/>
          </p:nvPr>
        </p:nvSpPr>
        <p:spPr>
          <a:xfrm>
            <a:off x="609598" y="1828800"/>
            <a:ext cx="11181348" cy="2362200"/>
          </a:xfrm>
          <a:prstGeom prst="rect">
            <a:avLst/>
          </a:prstGeom>
        </p:spPr>
        <p:txBody>
          <a:bodyPr/>
          <a:lstStyle/>
          <a:p>
            <a:pPr>
              <a:spcBef>
                <a:spcPts val="600"/>
              </a:spcBef>
              <a:buSzTx/>
              <a:buFont typeface="Wingdings"/>
              <a:buNone/>
              <a:defRPr sz="2800" i="1" u="sng"/>
            </a:pPr>
            <a:r>
              <a:t>For Moses,</a:t>
            </a:r>
            <a:r>
              <a:rPr u="none"/>
              <a:t> God appeared in the cloud, earthquake and fire (Ex. 19:18; Dt. 4:12; 5:23-24).</a:t>
            </a:r>
          </a:p>
          <a:p>
            <a:pPr>
              <a:spcBef>
                <a:spcPts val="600"/>
              </a:spcBef>
              <a:buSzTx/>
              <a:buFont typeface="Wingdings"/>
              <a:buNone/>
              <a:defRPr sz="2800" i="1" u="sng"/>
            </a:pPr>
            <a:r>
              <a:t>For Elijah,</a:t>
            </a:r>
            <a:r>
              <a:rPr u="none"/>
              <a:t> God was NOT in the cloud, earthquake and fire (1 Kg. 19:11b-12a). Rather, he was in “the sound of silence” </a:t>
            </a:r>
            <a:r>
              <a:rPr i="0" u="none"/>
              <a:t>(</a:t>
            </a:r>
            <a:r>
              <a:rPr i="0" u="none">
                <a:latin typeface="Arial"/>
                <a:ea typeface="Arial"/>
                <a:cs typeface="Arial"/>
                <a:sym typeface="Arial"/>
              </a:rPr>
              <a:t>קול דממה דקה</a:t>
            </a:r>
            <a:r>
              <a:rPr i="0" u="none"/>
              <a:t>).</a:t>
            </a:r>
          </a:p>
        </p:txBody>
      </p:sp>
      <p:sp>
        <p:nvSpPr>
          <p:cNvPr id="5562" name="AutoShape 4"/>
          <p:cNvSpPr/>
          <p:nvPr/>
        </p:nvSpPr>
        <p:spPr>
          <a:xfrm>
            <a:off x="389020" y="4162927"/>
            <a:ext cx="11401927" cy="1750194"/>
          </a:xfrm>
          <a:prstGeom prst="roundRect">
            <a:avLst>
              <a:gd name="adj" fmla="val 16667"/>
            </a:avLst>
          </a:prstGeom>
          <a:gradFill>
            <a:gsLst>
              <a:gs pos="0">
                <a:srgbClr val="89886B"/>
              </a:gs>
              <a:gs pos="50000">
                <a:srgbClr val="B3B28C"/>
              </a:gs>
              <a:gs pos="100000">
                <a:srgbClr val="89886B"/>
              </a:gs>
            </a:gsLst>
            <a:lin ang="2700000"/>
          </a:gradFill>
          <a:ln>
            <a:solidFill>
              <a:srgbClr val="000000"/>
            </a:solidFill>
          </a:ln>
        </p:spPr>
        <p:txBody>
          <a:bodyPr lIns="45719" rIns="45719" anchor="ctr"/>
          <a:lstStyle/>
          <a:p>
            <a:pPr>
              <a:defRPr>
                <a:latin typeface="Arial Narrow"/>
                <a:ea typeface="Arial Narrow"/>
                <a:cs typeface="Arial Narrow"/>
                <a:sym typeface="Arial Narrow"/>
              </a:defRPr>
            </a:pPr>
            <a:endParaRPr/>
          </a:p>
        </p:txBody>
      </p:sp>
      <p:sp>
        <p:nvSpPr>
          <p:cNvPr id="5563" name="Text Box 5"/>
          <p:cNvSpPr txBox="1"/>
          <p:nvPr/>
        </p:nvSpPr>
        <p:spPr>
          <a:xfrm>
            <a:off x="799698" y="4303455"/>
            <a:ext cx="10736982" cy="1386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600"/>
              </a:spcBef>
              <a:defRPr sz="2800" u="sng">
                <a:solidFill>
                  <a:srgbClr val="C00000"/>
                </a:solidFill>
                <a:latin typeface="Impact"/>
                <a:ea typeface="Impact"/>
                <a:cs typeface="Impact"/>
                <a:sym typeface="Impact"/>
              </a:defRPr>
            </a:pPr>
            <a:r>
              <a:rPr dirty="0"/>
              <a:t>This difference underscored the contrast between Yahweh and </a:t>
            </a:r>
            <a:r>
              <a:rPr dirty="0" err="1"/>
              <a:t>Ba`al</a:t>
            </a:r>
            <a:r>
              <a:rPr dirty="0"/>
              <a:t>.</a:t>
            </a:r>
            <a:r>
              <a:rPr u="none" dirty="0"/>
              <a:t>   </a:t>
            </a:r>
            <a:r>
              <a:rPr u="none" dirty="0" err="1"/>
              <a:t>Ba`al</a:t>
            </a:r>
            <a:r>
              <a:rPr u="none" dirty="0"/>
              <a:t> (Lord Thunder) must never be confused with the mystery of Yahweh, who could speak as the sovereign God even in the sound of silence.</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withEffect">
                                  <p:stCondLst>
                                    <p:cond delay="0"/>
                                  </p:stCondLst>
                                  <p:iterate>
                                    <p:tmAbs val="0"/>
                                  </p:iterate>
                                  <p:childTnLst>
                                    <p:set>
                                      <p:cBhvr>
                                        <p:cTn id="6" fill="hold"/>
                                        <p:tgtEl>
                                          <p:spTgt spid="5561">
                                            <p:txEl>
                                              <p:pRg st="0" end="0"/>
                                            </p:txEl>
                                          </p:spTgt>
                                        </p:tgtEl>
                                        <p:attrNameLst>
                                          <p:attrName>style.visibility</p:attrName>
                                        </p:attrNameLst>
                                      </p:cBhvr>
                                      <p:to>
                                        <p:strVal val="visible"/>
                                      </p:to>
                                    </p:set>
                                    <p:anim calcmode="lin" valueType="num">
                                      <p:cBhvr>
                                        <p:cTn id="7" dur="500" fill="hold"/>
                                        <p:tgtEl>
                                          <p:spTgt spid="5561">
                                            <p:txEl>
                                              <p:pRg st="0" end="0"/>
                                            </p:txEl>
                                          </p:spTgt>
                                        </p:tgtEl>
                                        <p:attrNameLst>
                                          <p:attrName>ppt_x</p:attrName>
                                        </p:attrNameLst>
                                      </p:cBhvr>
                                      <p:tavLst>
                                        <p:tav tm="0">
                                          <p:val>
                                            <p:strVal val="0-#ppt_w/2"/>
                                          </p:val>
                                        </p:tav>
                                        <p:tav tm="100000">
                                          <p:val>
                                            <p:strVal val="#ppt_x"/>
                                          </p:val>
                                        </p:tav>
                                      </p:tavLst>
                                    </p:anim>
                                    <p:anim calcmode="lin" valueType="num">
                                      <p:cBhvr>
                                        <p:cTn id="8" dur="500" fill="hold"/>
                                        <p:tgtEl>
                                          <p:spTgt spid="556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1" nodeType="clickEffect">
                                  <p:stCondLst>
                                    <p:cond delay="0"/>
                                  </p:stCondLst>
                                  <p:iterate>
                                    <p:tmAbs val="0"/>
                                  </p:iterate>
                                  <p:childTnLst>
                                    <p:set>
                                      <p:cBhvr>
                                        <p:cTn id="12" fill="hold"/>
                                        <p:tgtEl>
                                          <p:spTgt spid="5561">
                                            <p:txEl>
                                              <p:pRg st="1" end="1"/>
                                            </p:txEl>
                                          </p:spTgt>
                                        </p:tgtEl>
                                        <p:attrNameLst>
                                          <p:attrName>style.visibility</p:attrName>
                                        </p:attrNameLst>
                                      </p:cBhvr>
                                      <p:to>
                                        <p:strVal val="visible"/>
                                      </p:to>
                                    </p:set>
                                    <p:anim calcmode="lin" valueType="num">
                                      <p:cBhvr>
                                        <p:cTn id="13" dur="500" fill="hold"/>
                                        <p:tgtEl>
                                          <p:spTgt spid="5561">
                                            <p:txEl>
                                              <p:pRg st="1" end="1"/>
                                            </p:txEl>
                                          </p:spTgt>
                                        </p:tgtEl>
                                        <p:attrNameLst>
                                          <p:attrName>ppt_x</p:attrName>
                                        </p:attrNameLst>
                                      </p:cBhvr>
                                      <p:tavLst>
                                        <p:tav tm="0">
                                          <p:val>
                                            <p:strVal val="0-#ppt_w/2"/>
                                          </p:val>
                                        </p:tav>
                                        <p:tav tm="100000">
                                          <p:val>
                                            <p:strVal val="#ppt_x"/>
                                          </p:val>
                                        </p:tav>
                                      </p:tavLst>
                                    </p:anim>
                                    <p:anim calcmode="lin" valueType="num">
                                      <p:cBhvr>
                                        <p:cTn id="14" dur="500" fill="hold"/>
                                        <p:tgtEl>
                                          <p:spTgt spid="556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fill="hold" grpId="2" nodeType="clickEffect">
                                  <p:stCondLst>
                                    <p:cond delay="0"/>
                                  </p:stCondLst>
                                  <p:iterate>
                                    <p:tmAbs val="0"/>
                                  </p:iterate>
                                  <p:childTnLst>
                                    <p:set>
                                      <p:cBhvr>
                                        <p:cTn id="18" fill="hold"/>
                                        <p:tgtEl>
                                          <p:spTgt spid="5562"/>
                                        </p:tgtEl>
                                        <p:attrNameLst>
                                          <p:attrName>style.visibility</p:attrName>
                                        </p:attrNameLst>
                                      </p:cBhvr>
                                      <p:to>
                                        <p:strVal val="visible"/>
                                      </p:to>
                                    </p:set>
                                    <p:animEffect transition="in" filter="fade">
                                      <p:cBhvr>
                                        <p:cTn id="19" dur="500"/>
                                        <p:tgtEl>
                                          <p:spTgt spid="5562"/>
                                        </p:tgtEl>
                                      </p:cBhvr>
                                    </p:animEffect>
                                  </p:childTnLst>
                                </p:cTn>
                              </p:par>
                            </p:childTnLst>
                          </p:cTn>
                        </p:par>
                        <p:par>
                          <p:cTn id="20" fill="hold">
                            <p:stCondLst>
                              <p:cond delay="500"/>
                            </p:stCondLst>
                            <p:childTnLst>
                              <p:par>
                                <p:cTn id="21" presetID="10" presetClass="entr" fill="hold" grpId="3" nodeType="afterEffect">
                                  <p:stCondLst>
                                    <p:cond delay="0"/>
                                  </p:stCondLst>
                                  <p:iterate>
                                    <p:tmAbs val="0"/>
                                  </p:iterate>
                                  <p:childTnLst>
                                    <p:set>
                                      <p:cBhvr>
                                        <p:cTn id="22" fill="hold"/>
                                        <p:tgtEl>
                                          <p:spTgt spid="5563"/>
                                        </p:tgtEl>
                                        <p:attrNameLst>
                                          <p:attrName>style.visibility</p:attrName>
                                        </p:attrNameLst>
                                      </p:cBhvr>
                                      <p:to>
                                        <p:strVal val="visible"/>
                                      </p:to>
                                    </p:set>
                                    <p:animEffect transition="in" filter="fade">
                                      <p:cBhvr>
                                        <p:cTn id="23" dur="500"/>
                                        <p:tgtEl>
                                          <p:spTgt spid="5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61" grpId="1" uiExpand="1" build="p" advAuto="0"/>
      <p:bldP spid="5562" grpId="2" animBg="1" advAuto="0"/>
      <p:bldP spid="5563" grpId="3" animBg="1" advAuto="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5" name="Rectangle 2"/>
          <p:cNvSpPr txBox="1">
            <a:spLocks noGrp="1"/>
          </p:cNvSpPr>
          <p:nvPr>
            <p:ph type="title"/>
          </p:nvPr>
        </p:nvSpPr>
        <p:spPr>
          <a:prstGeom prst="rect">
            <a:avLst/>
          </a:prstGeom>
        </p:spPr>
        <p:txBody>
          <a:bodyPr/>
          <a:lstStyle/>
          <a:p>
            <a:r>
              <a:t>¡La Notable Diferencia!</a:t>
            </a:r>
          </a:p>
        </p:txBody>
      </p:sp>
      <p:sp>
        <p:nvSpPr>
          <p:cNvPr id="5566" name="Rectangle 3"/>
          <p:cNvSpPr txBox="1">
            <a:spLocks noGrp="1"/>
          </p:cNvSpPr>
          <p:nvPr>
            <p:ph type="body" sz="half" idx="1"/>
          </p:nvPr>
        </p:nvSpPr>
        <p:spPr>
          <a:xfrm>
            <a:off x="609598" y="1828800"/>
            <a:ext cx="11181348" cy="2362200"/>
          </a:xfrm>
          <a:prstGeom prst="rect">
            <a:avLst/>
          </a:prstGeom>
        </p:spPr>
        <p:txBody>
          <a:bodyPr>
            <a:normAutofit lnSpcReduction="10000"/>
          </a:bodyPr>
          <a:lstStyle/>
          <a:p>
            <a:pPr>
              <a:spcBef>
                <a:spcPts val="600"/>
              </a:spcBef>
              <a:buSzTx/>
              <a:buFont typeface="Wingdings"/>
              <a:buNone/>
              <a:defRPr sz="2800" i="1" u="sng"/>
            </a:pPr>
            <a:r>
              <a:t>Para Moisés</a:t>
            </a:r>
            <a:r>
              <a:rPr u="none"/>
              <a:t>, Dios apareció en la nube, terremoto y fuego (Éx. 19:18; Dt. 4:12; 5:23-24).</a:t>
            </a:r>
          </a:p>
          <a:p>
            <a:pPr>
              <a:spcBef>
                <a:spcPts val="600"/>
              </a:spcBef>
              <a:buSzTx/>
              <a:buFont typeface="Wingdings"/>
              <a:buNone/>
              <a:defRPr sz="2800" i="1" u="sng"/>
            </a:pPr>
            <a:r>
              <a:t>Para Elías</a:t>
            </a:r>
            <a:r>
              <a:rPr u="none"/>
              <a:t>, Dios NO estaba en la nube, el terremoto y el fuego (1Re. 19:11b-12a). Más bien, estaba en “el sonido del silencio”        </a:t>
            </a:r>
          </a:p>
          <a:p>
            <a:pPr>
              <a:spcBef>
                <a:spcPts val="600"/>
              </a:spcBef>
              <a:buSzTx/>
              <a:buFont typeface="Wingdings"/>
              <a:buNone/>
              <a:defRPr sz="2800" i="1" u="sng"/>
            </a:pPr>
            <a:r>
              <a:rPr i="0" u="none"/>
              <a:t>(קול דממה דקה).</a:t>
            </a:r>
          </a:p>
        </p:txBody>
      </p:sp>
      <p:sp>
        <p:nvSpPr>
          <p:cNvPr id="5567" name="AutoShape 4"/>
          <p:cNvSpPr/>
          <p:nvPr/>
        </p:nvSpPr>
        <p:spPr>
          <a:xfrm>
            <a:off x="389020" y="4162927"/>
            <a:ext cx="11401927" cy="1628274"/>
          </a:xfrm>
          <a:prstGeom prst="roundRect">
            <a:avLst>
              <a:gd name="adj" fmla="val 16667"/>
            </a:avLst>
          </a:prstGeom>
          <a:gradFill>
            <a:gsLst>
              <a:gs pos="0">
                <a:srgbClr val="89886B"/>
              </a:gs>
              <a:gs pos="50000">
                <a:srgbClr val="B3B28C"/>
              </a:gs>
              <a:gs pos="100000">
                <a:srgbClr val="89886B"/>
              </a:gs>
            </a:gsLst>
            <a:lin ang="2700000"/>
          </a:gradFill>
          <a:ln>
            <a:solidFill>
              <a:srgbClr val="000000"/>
            </a:solidFill>
          </a:ln>
        </p:spPr>
        <p:txBody>
          <a:bodyPr lIns="45719" rIns="45719" anchor="ctr"/>
          <a:lstStyle/>
          <a:p>
            <a:pPr>
              <a:defRPr>
                <a:latin typeface="Arial Narrow"/>
                <a:ea typeface="Arial Narrow"/>
                <a:cs typeface="Arial Narrow"/>
                <a:sym typeface="Arial Narrow"/>
              </a:defRPr>
            </a:pPr>
            <a:endParaRPr/>
          </a:p>
        </p:txBody>
      </p:sp>
      <p:sp>
        <p:nvSpPr>
          <p:cNvPr id="5568" name="Text Box 5"/>
          <p:cNvSpPr txBox="1"/>
          <p:nvPr/>
        </p:nvSpPr>
        <p:spPr>
          <a:xfrm>
            <a:off x="799698" y="4303455"/>
            <a:ext cx="10736982" cy="1386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600"/>
              </a:spcBef>
              <a:defRPr sz="2800" u="sng">
                <a:solidFill>
                  <a:srgbClr val="C00000"/>
                </a:solidFill>
                <a:latin typeface="Impact"/>
                <a:ea typeface="Impact"/>
                <a:cs typeface="Impact"/>
                <a:sym typeface="Impact"/>
              </a:defRPr>
            </a:pPr>
            <a:r>
              <a:t>Esta diferencia subrayó el contraste entre Yahvé y Ba`al</a:t>
            </a:r>
            <a:r>
              <a:rPr u="none"/>
              <a:t>. Ba`al (Señor del Trueno) nunca debe confundirse con el misterio de Yahvé, quien podía hablar como Dios soberano incluso en el sonido del silencio.</a:t>
            </a:r>
          </a:p>
        </p:txBody>
      </p:sp>
    </p:spTree>
  </p:cSld>
  <p:clrMapOvr>
    <a:masterClrMapping/>
  </p:clrMapOvr>
  <p:transition spd="med"/>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 name="Rectangle 2"/>
          <p:cNvSpPr txBox="1">
            <a:spLocks noGrp="1"/>
          </p:cNvSpPr>
          <p:nvPr>
            <p:ph type="title"/>
          </p:nvPr>
        </p:nvSpPr>
        <p:spPr>
          <a:xfrm>
            <a:off x="593558" y="617557"/>
            <a:ext cx="11060243" cy="1143001"/>
          </a:xfrm>
          <a:prstGeom prst="rect">
            <a:avLst/>
          </a:prstGeom>
        </p:spPr>
        <p:txBody>
          <a:bodyPr>
            <a:normAutofit fontScale="90000"/>
          </a:bodyPr>
          <a:lstStyle/>
          <a:p>
            <a:pPr>
              <a:defRPr sz="4000"/>
            </a:pPr>
            <a:r>
              <a:rPr dirty="0"/>
              <a:t>Elijah’s New Commission </a:t>
            </a:r>
            <a:r>
              <a:rPr sz="2800" dirty="0"/>
              <a:t>(1 Kg. 19:15-18)</a:t>
            </a:r>
            <a:br>
              <a:rPr sz="2800" dirty="0"/>
            </a:br>
            <a:r>
              <a:rPr sz="3200" dirty="0">
                <a:solidFill>
                  <a:srgbClr val="002060"/>
                </a:solidFill>
              </a:rPr>
              <a:t>La Nueva </a:t>
            </a:r>
            <a:r>
              <a:rPr sz="3200" dirty="0" err="1">
                <a:solidFill>
                  <a:srgbClr val="002060"/>
                </a:solidFill>
              </a:rPr>
              <a:t>Comisión</a:t>
            </a:r>
            <a:r>
              <a:rPr sz="3200" dirty="0">
                <a:solidFill>
                  <a:srgbClr val="002060"/>
                </a:solidFill>
              </a:rPr>
              <a:t> de Elías </a:t>
            </a:r>
            <a:r>
              <a:rPr sz="2800" dirty="0">
                <a:solidFill>
                  <a:srgbClr val="002060"/>
                </a:solidFill>
              </a:rPr>
              <a:t>(1 Reyes 19:15-18)</a:t>
            </a:r>
          </a:p>
        </p:txBody>
      </p:sp>
      <p:sp>
        <p:nvSpPr>
          <p:cNvPr id="5571" name="Rectangle 3"/>
          <p:cNvSpPr txBox="1">
            <a:spLocks noGrp="1"/>
          </p:cNvSpPr>
          <p:nvPr>
            <p:ph type="body" sz="half" idx="1"/>
          </p:nvPr>
        </p:nvSpPr>
        <p:spPr>
          <a:xfrm>
            <a:off x="593557" y="2033983"/>
            <a:ext cx="11293644" cy="1943165"/>
          </a:xfrm>
          <a:prstGeom prst="rect">
            <a:avLst/>
          </a:prstGeom>
        </p:spPr>
        <p:txBody>
          <a:bodyPr/>
          <a:lstStyle/>
          <a:p>
            <a:pPr>
              <a:lnSpc>
                <a:spcPct val="90000"/>
              </a:lnSpc>
              <a:spcBef>
                <a:spcPts val="600"/>
              </a:spcBef>
              <a:buSzTx/>
              <a:buFont typeface="Wingdings"/>
              <a:buNone/>
              <a:defRPr sz="2800" b="1"/>
            </a:pPr>
            <a:r>
              <a:t>Elijah’s commission sent him back northward, where he was to…</a:t>
            </a:r>
          </a:p>
          <a:p>
            <a:pPr>
              <a:lnSpc>
                <a:spcPct val="90000"/>
              </a:lnSpc>
              <a:spcBef>
                <a:spcPts val="500"/>
              </a:spcBef>
              <a:defRPr sz="2400" b="1" i="1"/>
            </a:pPr>
            <a:r>
              <a:t>…anoint Hazael as the King of Aram</a:t>
            </a:r>
          </a:p>
          <a:p>
            <a:pPr marL="908050" lvl="1" indent="-436244">
              <a:lnSpc>
                <a:spcPct val="90000"/>
              </a:lnSpc>
              <a:spcBef>
                <a:spcPts val="500"/>
              </a:spcBef>
              <a:buClr>
                <a:srgbClr val="999966"/>
              </a:buClr>
              <a:defRPr sz="2400" i="1"/>
            </a:pPr>
            <a:r>
              <a:t>Hazael was to be Yahweh’s instrument of discipline for wayward Israel.</a:t>
            </a:r>
            <a:endParaRPr sz="2800"/>
          </a:p>
          <a:p>
            <a:pPr marL="908050" lvl="1" indent="-436244">
              <a:lnSpc>
                <a:spcPct val="90000"/>
              </a:lnSpc>
              <a:spcBef>
                <a:spcPts val="500"/>
              </a:spcBef>
              <a:buClr>
                <a:srgbClr val="999966"/>
              </a:buClr>
              <a:defRPr sz="2400" i="1"/>
            </a:pPr>
            <a:r>
              <a:t>This anointing later would be fulfilled in the office of Elisha (cf. 2 Kg. 8).</a:t>
            </a:r>
          </a:p>
        </p:txBody>
      </p:sp>
      <p:sp>
        <p:nvSpPr>
          <p:cNvPr id="5572" name="Rectangle 3"/>
          <p:cNvSpPr txBox="1"/>
          <p:nvPr/>
        </p:nvSpPr>
        <p:spPr>
          <a:xfrm>
            <a:off x="639277" y="4246241"/>
            <a:ext cx="11202204" cy="20020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600"/>
              </a:spcBef>
              <a:defRPr sz="2800" b="1">
                <a:latin typeface="Times New Roman"/>
                <a:ea typeface="Times New Roman"/>
                <a:cs typeface="Times New Roman"/>
                <a:sym typeface="Times New Roman"/>
              </a:defRPr>
            </a:pPr>
            <a:r>
              <a:rPr dirty="0">
                <a:solidFill>
                  <a:srgbClr val="002060"/>
                </a:solidFill>
              </a:rPr>
              <a:t>La </a:t>
            </a:r>
            <a:r>
              <a:rPr dirty="0" err="1">
                <a:solidFill>
                  <a:srgbClr val="002060"/>
                </a:solidFill>
              </a:rPr>
              <a:t>comisión</a:t>
            </a:r>
            <a:r>
              <a:rPr dirty="0">
                <a:solidFill>
                  <a:srgbClr val="002060"/>
                </a:solidFill>
              </a:rPr>
              <a:t> de Elías lo </a:t>
            </a:r>
            <a:r>
              <a:rPr dirty="0" err="1">
                <a:solidFill>
                  <a:srgbClr val="002060"/>
                </a:solidFill>
              </a:rPr>
              <a:t>envió</a:t>
            </a:r>
            <a:r>
              <a:rPr dirty="0">
                <a:solidFill>
                  <a:srgbClr val="002060"/>
                </a:solidFill>
              </a:rPr>
              <a:t> de </a:t>
            </a:r>
            <a:r>
              <a:rPr dirty="0" err="1">
                <a:solidFill>
                  <a:srgbClr val="002060"/>
                </a:solidFill>
              </a:rPr>
              <a:t>regreso</a:t>
            </a:r>
            <a:r>
              <a:rPr dirty="0">
                <a:solidFill>
                  <a:srgbClr val="002060"/>
                </a:solidFill>
              </a:rPr>
              <a:t> al </a:t>
            </a:r>
            <a:r>
              <a:rPr dirty="0" err="1">
                <a:solidFill>
                  <a:srgbClr val="002060"/>
                </a:solidFill>
              </a:rPr>
              <a:t>norte</a:t>
            </a:r>
            <a:r>
              <a:rPr dirty="0">
                <a:solidFill>
                  <a:srgbClr val="002060"/>
                </a:solidFill>
              </a:rPr>
              <a:t>, </a:t>
            </a:r>
            <a:r>
              <a:rPr dirty="0" err="1">
                <a:solidFill>
                  <a:srgbClr val="002060"/>
                </a:solidFill>
              </a:rPr>
              <a:t>donde</a:t>
            </a:r>
            <a:r>
              <a:rPr dirty="0">
                <a:solidFill>
                  <a:srgbClr val="002060"/>
                </a:solidFill>
              </a:rPr>
              <a:t> </a:t>
            </a:r>
            <a:r>
              <a:rPr dirty="0" err="1">
                <a:solidFill>
                  <a:srgbClr val="002060"/>
                </a:solidFill>
              </a:rPr>
              <a:t>debía</a:t>
            </a:r>
            <a:r>
              <a:rPr dirty="0">
                <a:solidFill>
                  <a:srgbClr val="002060"/>
                </a:solidFill>
              </a:rPr>
              <a:t>...</a:t>
            </a:r>
          </a:p>
          <a:p>
            <a:pPr marL="469900" indent="-469900">
              <a:lnSpc>
                <a:spcPct val="90000"/>
              </a:lnSpc>
              <a:spcBef>
                <a:spcPts val="500"/>
              </a:spcBef>
              <a:buClr>
                <a:srgbClr val="660000"/>
              </a:buClr>
              <a:buSzPct val="70000"/>
              <a:buChar char="□"/>
              <a:defRPr sz="2400" b="1" i="1">
                <a:latin typeface="Times New Roman"/>
                <a:ea typeface="Times New Roman"/>
                <a:cs typeface="Times New Roman"/>
                <a:sym typeface="Times New Roman"/>
              </a:defRPr>
            </a:pPr>
            <a:r>
              <a:rPr dirty="0">
                <a:solidFill>
                  <a:srgbClr val="002060"/>
                </a:solidFill>
              </a:rPr>
              <a:t>…</a:t>
            </a:r>
            <a:r>
              <a:rPr dirty="0" err="1">
                <a:solidFill>
                  <a:srgbClr val="002060"/>
                </a:solidFill>
              </a:rPr>
              <a:t>ungir</a:t>
            </a:r>
            <a:r>
              <a:rPr dirty="0">
                <a:solidFill>
                  <a:srgbClr val="002060"/>
                </a:solidFill>
              </a:rPr>
              <a:t> a Hazael </a:t>
            </a:r>
            <a:r>
              <a:rPr dirty="0" err="1">
                <a:solidFill>
                  <a:srgbClr val="002060"/>
                </a:solidFill>
              </a:rPr>
              <a:t>como</a:t>
            </a:r>
            <a:r>
              <a:rPr dirty="0">
                <a:solidFill>
                  <a:srgbClr val="002060"/>
                </a:solidFill>
              </a:rPr>
              <a:t> </a:t>
            </a:r>
            <a:r>
              <a:rPr dirty="0" err="1">
                <a:solidFill>
                  <a:srgbClr val="002060"/>
                </a:solidFill>
              </a:rPr>
              <a:t>rey</a:t>
            </a:r>
            <a:r>
              <a:rPr dirty="0">
                <a:solidFill>
                  <a:srgbClr val="002060"/>
                </a:solidFill>
              </a:rPr>
              <a:t> de Aram</a:t>
            </a:r>
            <a:endParaRPr sz="3200" dirty="0">
              <a:solidFill>
                <a:srgbClr val="002060"/>
              </a:solidFill>
            </a:endParaRPr>
          </a:p>
          <a:p>
            <a:pPr marL="908050" lvl="1" indent="-436244">
              <a:lnSpc>
                <a:spcPct val="90000"/>
              </a:lnSpc>
              <a:spcBef>
                <a:spcPts val="500"/>
              </a:spcBef>
              <a:buClr>
                <a:srgbClr val="999966"/>
              </a:buClr>
              <a:buSzPct val="75000"/>
              <a:buChar char="■"/>
              <a:defRPr sz="2400" i="1">
                <a:latin typeface="Times New Roman"/>
                <a:ea typeface="Times New Roman"/>
                <a:cs typeface="Times New Roman"/>
                <a:sym typeface="Times New Roman"/>
              </a:defRPr>
            </a:pPr>
            <a:r>
              <a:rPr dirty="0">
                <a:solidFill>
                  <a:srgbClr val="002060"/>
                </a:solidFill>
              </a:rPr>
              <a:t>Hazael </a:t>
            </a:r>
            <a:r>
              <a:rPr dirty="0" err="1">
                <a:solidFill>
                  <a:srgbClr val="002060"/>
                </a:solidFill>
              </a:rPr>
              <a:t>iba</a:t>
            </a:r>
            <a:r>
              <a:rPr dirty="0">
                <a:solidFill>
                  <a:srgbClr val="002060"/>
                </a:solidFill>
              </a:rPr>
              <a:t> a ser </a:t>
            </a:r>
            <a:r>
              <a:rPr dirty="0" err="1">
                <a:solidFill>
                  <a:srgbClr val="002060"/>
                </a:solidFill>
              </a:rPr>
              <a:t>el</a:t>
            </a:r>
            <a:r>
              <a:rPr dirty="0">
                <a:solidFill>
                  <a:srgbClr val="002060"/>
                </a:solidFill>
              </a:rPr>
              <a:t> </a:t>
            </a:r>
            <a:r>
              <a:rPr dirty="0" err="1">
                <a:solidFill>
                  <a:srgbClr val="002060"/>
                </a:solidFill>
              </a:rPr>
              <a:t>instrumento</a:t>
            </a:r>
            <a:r>
              <a:rPr dirty="0">
                <a:solidFill>
                  <a:srgbClr val="002060"/>
                </a:solidFill>
              </a:rPr>
              <a:t> de </a:t>
            </a:r>
            <a:r>
              <a:rPr dirty="0" err="1">
                <a:solidFill>
                  <a:srgbClr val="002060"/>
                </a:solidFill>
              </a:rPr>
              <a:t>disciplina</a:t>
            </a:r>
            <a:r>
              <a:rPr dirty="0">
                <a:solidFill>
                  <a:srgbClr val="002060"/>
                </a:solidFill>
              </a:rPr>
              <a:t> de Yahweh para </a:t>
            </a:r>
            <a:r>
              <a:rPr dirty="0" err="1">
                <a:solidFill>
                  <a:srgbClr val="002060"/>
                </a:solidFill>
              </a:rPr>
              <a:t>el</a:t>
            </a:r>
            <a:r>
              <a:rPr dirty="0">
                <a:solidFill>
                  <a:srgbClr val="002060"/>
                </a:solidFill>
              </a:rPr>
              <a:t> Israel </a:t>
            </a:r>
            <a:r>
              <a:rPr dirty="0" err="1">
                <a:solidFill>
                  <a:srgbClr val="002060"/>
                </a:solidFill>
              </a:rPr>
              <a:t>descarriado</a:t>
            </a:r>
            <a:r>
              <a:rPr dirty="0">
                <a:solidFill>
                  <a:srgbClr val="002060"/>
                </a:solidFill>
              </a:rPr>
              <a:t>.</a:t>
            </a:r>
            <a:endParaRPr sz="2800" dirty="0">
              <a:solidFill>
                <a:srgbClr val="002060"/>
              </a:solidFill>
            </a:endParaRPr>
          </a:p>
          <a:p>
            <a:pPr marL="908050" lvl="1" indent="-436244">
              <a:lnSpc>
                <a:spcPct val="90000"/>
              </a:lnSpc>
              <a:spcBef>
                <a:spcPts val="500"/>
              </a:spcBef>
              <a:buClr>
                <a:srgbClr val="999966"/>
              </a:buClr>
              <a:buSzPct val="75000"/>
              <a:buChar char="■"/>
              <a:defRPr sz="2400" i="1">
                <a:latin typeface="Times New Roman"/>
                <a:ea typeface="Times New Roman"/>
                <a:cs typeface="Times New Roman"/>
                <a:sym typeface="Times New Roman"/>
              </a:defRPr>
            </a:pPr>
            <a:r>
              <a:rPr dirty="0">
                <a:solidFill>
                  <a:srgbClr val="002060"/>
                </a:solidFill>
              </a:rPr>
              <a:t>Esta </a:t>
            </a:r>
            <a:r>
              <a:rPr dirty="0" err="1">
                <a:solidFill>
                  <a:srgbClr val="002060"/>
                </a:solidFill>
              </a:rPr>
              <a:t>unción</a:t>
            </a:r>
            <a:r>
              <a:rPr dirty="0">
                <a:solidFill>
                  <a:srgbClr val="002060"/>
                </a:solidFill>
              </a:rPr>
              <a:t> se </a:t>
            </a:r>
            <a:r>
              <a:rPr dirty="0" err="1">
                <a:solidFill>
                  <a:srgbClr val="002060"/>
                </a:solidFill>
              </a:rPr>
              <a:t>cumpliría</a:t>
            </a:r>
            <a:r>
              <a:rPr dirty="0">
                <a:solidFill>
                  <a:srgbClr val="002060"/>
                </a:solidFill>
              </a:rPr>
              <a:t> </a:t>
            </a:r>
            <a:r>
              <a:rPr dirty="0" err="1">
                <a:solidFill>
                  <a:srgbClr val="002060"/>
                </a:solidFill>
              </a:rPr>
              <a:t>posteriormente</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oficio</a:t>
            </a:r>
            <a:r>
              <a:rPr dirty="0">
                <a:solidFill>
                  <a:srgbClr val="002060"/>
                </a:solidFill>
              </a:rPr>
              <a:t> de Eliseo (cf. 2 Re. 8).</a:t>
            </a:r>
            <a:endParaRPr sz="28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5571">
                                            <p:txEl>
                                              <p:pRg st="1" end="1"/>
                                            </p:txEl>
                                          </p:spTgt>
                                        </p:tgtEl>
                                        <p:attrNameLst>
                                          <p:attrName>style.visibility</p:attrName>
                                        </p:attrNameLst>
                                      </p:cBhvr>
                                      <p:to>
                                        <p:strVal val="visible"/>
                                      </p:to>
                                    </p:set>
                                    <p:anim calcmode="lin" valueType="num">
                                      <p:cBhvr>
                                        <p:cTn id="7" dur="500" fill="hold"/>
                                        <p:tgtEl>
                                          <p:spTgt spid="5571">
                                            <p:txEl>
                                              <p:pRg st="1" end="1"/>
                                            </p:txEl>
                                          </p:spTgt>
                                        </p:tgtEl>
                                        <p:attrNameLst>
                                          <p:attrName>ppt_x</p:attrName>
                                        </p:attrNameLst>
                                      </p:cBhvr>
                                      <p:tavLst>
                                        <p:tav tm="0">
                                          <p:val>
                                            <p:strVal val="0-#ppt_w/2"/>
                                          </p:val>
                                        </p:tav>
                                        <p:tav tm="100000">
                                          <p:val>
                                            <p:strVal val="#ppt_x"/>
                                          </p:val>
                                        </p:tav>
                                      </p:tavLst>
                                    </p:anim>
                                    <p:anim calcmode="lin" valueType="num">
                                      <p:cBhvr>
                                        <p:cTn id="8" dur="500" fill="hold"/>
                                        <p:tgtEl>
                                          <p:spTgt spid="5571">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grpId="2" nodeType="withEffect">
                                  <p:stCondLst>
                                    <p:cond delay="0"/>
                                  </p:stCondLst>
                                  <p:iterate>
                                    <p:tmAbs val="0"/>
                                  </p:iterate>
                                  <p:childTnLst>
                                    <p:set>
                                      <p:cBhvr>
                                        <p:cTn id="10" fill="hold"/>
                                        <p:tgtEl>
                                          <p:spTgt spid="5572">
                                            <p:txEl>
                                              <p:pRg st="1" end="1"/>
                                            </p:txEl>
                                          </p:spTgt>
                                        </p:tgtEl>
                                        <p:attrNameLst>
                                          <p:attrName>style.visibility</p:attrName>
                                        </p:attrNameLst>
                                      </p:cBhvr>
                                      <p:to>
                                        <p:strVal val="visible"/>
                                      </p:to>
                                    </p:set>
                                    <p:anim calcmode="lin" valueType="num">
                                      <p:cBhvr>
                                        <p:cTn id="11" dur="500" fill="hold"/>
                                        <p:tgtEl>
                                          <p:spTgt spid="5572">
                                            <p:txEl>
                                              <p:pRg st="1" end="1"/>
                                            </p:txEl>
                                          </p:spTgt>
                                        </p:tgtEl>
                                        <p:attrNameLst>
                                          <p:attrName>ppt_x</p:attrName>
                                        </p:attrNameLst>
                                      </p:cBhvr>
                                      <p:tavLst>
                                        <p:tav tm="0">
                                          <p:val>
                                            <p:strVal val="0-#ppt_w/2"/>
                                          </p:val>
                                        </p:tav>
                                        <p:tav tm="100000">
                                          <p:val>
                                            <p:strVal val="#ppt_x"/>
                                          </p:val>
                                        </p:tav>
                                      </p:tavLst>
                                    </p:anim>
                                    <p:anim calcmode="lin" valueType="num">
                                      <p:cBhvr>
                                        <p:cTn id="12" dur="500" fill="hold"/>
                                        <p:tgtEl>
                                          <p:spTgt spid="557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1" nodeType="clickEffect">
                                  <p:stCondLst>
                                    <p:cond delay="0"/>
                                  </p:stCondLst>
                                  <p:iterate>
                                    <p:tmAbs val="0"/>
                                  </p:iterate>
                                  <p:childTnLst>
                                    <p:set>
                                      <p:cBhvr>
                                        <p:cTn id="16" fill="hold"/>
                                        <p:tgtEl>
                                          <p:spTgt spid="5571">
                                            <p:txEl>
                                              <p:pRg st="2" end="2"/>
                                            </p:txEl>
                                          </p:spTgt>
                                        </p:tgtEl>
                                        <p:attrNameLst>
                                          <p:attrName>style.visibility</p:attrName>
                                        </p:attrNameLst>
                                      </p:cBhvr>
                                      <p:to>
                                        <p:strVal val="visible"/>
                                      </p:to>
                                    </p:set>
                                    <p:anim calcmode="lin" valueType="num">
                                      <p:cBhvr>
                                        <p:cTn id="17" dur="500" fill="hold"/>
                                        <p:tgtEl>
                                          <p:spTgt spid="5571">
                                            <p:txEl>
                                              <p:pRg st="2" end="2"/>
                                            </p:txEl>
                                          </p:spTgt>
                                        </p:tgtEl>
                                        <p:attrNameLst>
                                          <p:attrName>ppt_x</p:attrName>
                                        </p:attrNameLst>
                                      </p:cBhvr>
                                      <p:tavLst>
                                        <p:tav tm="0">
                                          <p:val>
                                            <p:strVal val="0-#ppt_w/2"/>
                                          </p:val>
                                        </p:tav>
                                        <p:tav tm="100000">
                                          <p:val>
                                            <p:strVal val="#ppt_x"/>
                                          </p:val>
                                        </p:tav>
                                      </p:tavLst>
                                    </p:anim>
                                    <p:anim calcmode="lin" valueType="num">
                                      <p:cBhvr>
                                        <p:cTn id="18" dur="500" fill="hold"/>
                                        <p:tgtEl>
                                          <p:spTgt spid="5571">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2" nodeType="withEffect">
                                  <p:stCondLst>
                                    <p:cond delay="0"/>
                                  </p:stCondLst>
                                  <p:iterate>
                                    <p:tmAbs val="0"/>
                                  </p:iterate>
                                  <p:childTnLst>
                                    <p:set>
                                      <p:cBhvr>
                                        <p:cTn id="20" fill="hold"/>
                                        <p:tgtEl>
                                          <p:spTgt spid="5572">
                                            <p:txEl>
                                              <p:pRg st="2" end="2"/>
                                            </p:txEl>
                                          </p:spTgt>
                                        </p:tgtEl>
                                        <p:attrNameLst>
                                          <p:attrName>style.visibility</p:attrName>
                                        </p:attrNameLst>
                                      </p:cBhvr>
                                      <p:to>
                                        <p:strVal val="visible"/>
                                      </p:to>
                                    </p:set>
                                    <p:anim calcmode="lin" valueType="num">
                                      <p:cBhvr>
                                        <p:cTn id="21" dur="500" fill="hold"/>
                                        <p:tgtEl>
                                          <p:spTgt spid="5572">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557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1" nodeType="clickEffect">
                                  <p:stCondLst>
                                    <p:cond delay="0"/>
                                  </p:stCondLst>
                                  <p:iterate>
                                    <p:tmAbs val="0"/>
                                  </p:iterate>
                                  <p:childTnLst>
                                    <p:set>
                                      <p:cBhvr>
                                        <p:cTn id="26" fill="hold"/>
                                        <p:tgtEl>
                                          <p:spTgt spid="5571">
                                            <p:txEl>
                                              <p:pRg st="3" end="3"/>
                                            </p:txEl>
                                          </p:spTgt>
                                        </p:tgtEl>
                                        <p:attrNameLst>
                                          <p:attrName>style.visibility</p:attrName>
                                        </p:attrNameLst>
                                      </p:cBhvr>
                                      <p:to>
                                        <p:strVal val="visible"/>
                                      </p:to>
                                    </p:set>
                                    <p:anim calcmode="lin" valueType="num">
                                      <p:cBhvr>
                                        <p:cTn id="27" dur="500" fill="hold"/>
                                        <p:tgtEl>
                                          <p:spTgt spid="5571">
                                            <p:txEl>
                                              <p:pRg st="3" end="3"/>
                                            </p:txEl>
                                          </p:spTgt>
                                        </p:tgtEl>
                                        <p:attrNameLst>
                                          <p:attrName>ppt_x</p:attrName>
                                        </p:attrNameLst>
                                      </p:cBhvr>
                                      <p:tavLst>
                                        <p:tav tm="0">
                                          <p:val>
                                            <p:strVal val="0-#ppt_w/2"/>
                                          </p:val>
                                        </p:tav>
                                        <p:tav tm="100000">
                                          <p:val>
                                            <p:strVal val="#ppt_x"/>
                                          </p:val>
                                        </p:tav>
                                      </p:tavLst>
                                    </p:anim>
                                    <p:anim calcmode="lin" valueType="num">
                                      <p:cBhvr>
                                        <p:cTn id="28" dur="500" fill="hold"/>
                                        <p:tgtEl>
                                          <p:spTgt spid="5571">
                                            <p:txEl>
                                              <p:pRg st="3" end="3"/>
                                            </p:txEl>
                                          </p:spTgt>
                                        </p:tgtEl>
                                        <p:attrNameLst>
                                          <p:attrName>ppt_y</p:attrName>
                                        </p:attrNameLst>
                                      </p:cBhvr>
                                      <p:tavLst>
                                        <p:tav tm="0">
                                          <p:val>
                                            <p:strVal val="#ppt_y"/>
                                          </p:val>
                                        </p:tav>
                                        <p:tav tm="100000">
                                          <p:val>
                                            <p:strVal val="#ppt_y"/>
                                          </p:val>
                                        </p:tav>
                                      </p:tavLst>
                                    </p:anim>
                                  </p:childTnLst>
                                </p:cTn>
                              </p:par>
                              <p:par>
                                <p:cTn id="29" presetID="2" presetClass="entr" presetSubtype="8" fill="hold" grpId="2" nodeType="withEffect">
                                  <p:stCondLst>
                                    <p:cond delay="0"/>
                                  </p:stCondLst>
                                  <p:iterate>
                                    <p:tmAbs val="0"/>
                                  </p:iterate>
                                  <p:childTnLst>
                                    <p:set>
                                      <p:cBhvr>
                                        <p:cTn id="30" fill="hold"/>
                                        <p:tgtEl>
                                          <p:spTgt spid="5572">
                                            <p:txEl>
                                              <p:pRg st="3" end="3"/>
                                            </p:txEl>
                                          </p:spTgt>
                                        </p:tgtEl>
                                        <p:attrNameLst>
                                          <p:attrName>style.visibility</p:attrName>
                                        </p:attrNameLst>
                                      </p:cBhvr>
                                      <p:to>
                                        <p:strVal val="visible"/>
                                      </p:to>
                                    </p:set>
                                    <p:anim calcmode="lin" valueType="num">
                                      <p:cBhvr>
                                        <p:cTn id="31" dur="500" fill="hold"/>
                                        <p:tgtEl>
                                          <p:spTgt spid="5572">
                                            <p:txEl>
                                              <p:pRg st="3" end="3"/>
                                            </p:txEl>
                                          </p:spTgt>
                                        </p:tgtEl>
                                        <p:attrNameLst>
                                          <p:attrName>ppt_x</p:attrName>
                                        </p:attrNameLst>
                                      </p:cBhvr>
                                      <p:tavLst>
                                        <p:tav tm="0">
                                          <p:val>
                                            <p:strVal val="0-#ppt_w/2"/>
                                          </p:val>
                                        </p:tav>
                                        <p:tav tm="100000">
                                          <p:val>
                                            <p:strVal val="#ppt_x"/>
                                          </p:val>
                                        </p:tav>
                                      </p:tavLst>
                                    </p:anim>
                                    <p:anim calcmode="lin" valueType="num">
                                      <p:cBhvr>
                                        <p:cTn id="32" dur="500" fill="hold"/>
                                        <p:tgtEl>
                                          <p:spTgt spid="5572">
                                            <p:txEl>
                                              <p:pRg st="3" end="3"/>
                                            </p:txEl>
                                          </p:spTgt>
                                        </p:tgtEl>
                                        <p:attrNameLst>
                                          <p:attrName>ppt_y</p:attrName>
                                        </p:attrNameLst>
                                      </p:cBhvr>
                                      <p:tavLst>
                                        <p:tav tm="0">
                                          <p:val>
                                            <p:strVal val="#ppt_y"/>
                                          </p:val>
                                        </p:tav>
                                        <p:tav tm="100000">
                                          <p:val>
                                            <p:strVal val="#ppt_y"/>
                                          </p:val>
                                        </p:tav>
                                      </p:tavLst>
                                    </p:anim>
                                  </p:childTnLst>
                                </p:cTn>
                              </p:par>
                            </p:childTnLst>
                          </p:cTn>
                        </p:par>
                        <p:par>
                          <p:cTn id="33" fill="hold">
                            <p:stCondLst>
                              <p:cond delay="500"/>
                            </p:stCondLst>
                            <p:childTnLst>
                              <p:par>
                                <p:cTn id="34" presetID="2" presetClass="entr" presetSubtype="8" fill="hold" grpId="2" nodeType="afterEffect">
                                  <p:stCondLst>
                                    <p:cond delay="0"/>
                                  </p:stCondLst>
                                  <p:iterate>
                                    <p:tmAbs val="0"/>
                                  </p:iterate>
                                  <p:childTnLst>
                                    <p:set>
                                      <p:cBhvr>
                                        <p:cTn id="35" fill="hold"/>
                                        <p:tgtEl>
                                          <p:spTgt spid="5572">
                                            <p:txEl>
                                              <p:pRg st="4" end="4"/>
                                            </p:txEl>
                                          </p:spTgt>
                                        </p:tgtEl>
                                        <p:attrNameLst>
                                          <p:attrName>style.visibility</p:attrName>
                                        </p:attrNameLst>
                                      </p:cBhvr>
                                      <p:to>
                                        <p:strVal val="visible"/>
                                      </p:to>
                                    </p:set>
                                    <p:anim calcmode="lin" valueType="num">
                                      <p:cBhvr>
                                        <p:cTn id="36" dur="500" fill="hold"/>
                                        <p:tgtEl>
                                          <p:spTgt spid="5572">
                                            <p:txEl>
                                              <p:pRg st="4" end="4"/>
                                            </p:txEl>
                                          </p:spTgt>
                                        </p:tgtEl>
                                        <p:attrNameLst>
                                          <p:attrName>ppt_x</p:attrName>
                                        </p:attrNameLst>
                                      </p:cBhvr>
                                      <p:tavLst>
                                        <p:tav tm="0">
                                          <p:val>
                                            <p:strVal val="0-#ppt_w/2"/>
                                          </p:val>
                                        </p:tav>
                                        <p:tav tm="100000">
                                          <p:val>
                                            <p:strVal val="#ppt_x"/>
                                          </p:val>
                                        </p:tav>
                                      </p:tavLst>
                                    </p:anim>
                                    <p:anim calcmode="lin" valueType="num">
                                      <p:cBhvr>
                                        <p:cTn id="37" dur="500" fill="hold"/>
                                        <p:tgtEl>
                                          <p:spTgt spid="557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1" grpId="1" uiExpand="1" build="p" bldLvl="5" animBg="1" advAuto="0"/>
      <p:bldP spid="5572" grpId="2" uiExpand="1" build="p" bldLvl="5" animBg="1" advAuto="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4" name="Rectangle 2"/>
          <p:cNvSpPr txBox="1">
            <a:spLocks noGrp="1"/>
          </p:cNvSpPr>
          <p:nvPr>
            <p:ph type="title"/>
          </p:nvPr>
        </p:nvSpPr>
        <p:spPr>
          <a:xfrm>
            <a:off x="593558" y="617557"/>
            <a:ext cx="11060243" cy="1143001"/>
          </a:xfrm>
          <a:prstGeom prst="rect">
            <a:avLst/>
          </a:prstGeom>
        </p:spPr>
        <p:txBody>
          <a:bodyPr>
            <a:normAutofit fontScale="90000"/>
          </a:bodyPr>
          <a:lstStyle/>
          <a:p>
            <a:pPr>
              <a:defRPr sz="4000"/>
            </a:pPr>
            <a:r>
              <a:rPr dirty="0"/>
              <a:t>Elijah’s New Commission </a:t>
            </a:r>
            <a:r>
              <a:rPr sz="2800" dirty="0"/>
              <a:t>(1 Kg. 19:15-18)</a:t>
            </a:r>
            <a:br>
              <a:rPr sz="2800" dirty="0"/>
            </a:br>
            <a:r>
              <a:rPr sz="3200" dirty="0">
                <a:solidFill>
                  <a:srgbClr val="002060"/>
                </a:solidFill>
              </a:rPr>
              <a:t>La Nueva </a:t>
            </a:r>
            <a:r>
              <a:rPr sz="3200" dirty="0" err="1">
                <a:solidFill>
                  <a:srgbClr val="002060"/>
                </a:solidFill>
              </a:rPr>
              <a:t>Comisión</a:t>
            </a:r>
            <a:r>
              <a:rPr sz="3200" dirty="0">
                <a:solidFill>
                  <a:srgbClr val="002060"/>
                </a:solidFill>
              </a:rPr>
              <a:t> de Elías </a:t>
            </a:r>
            <a:r>
              <a:rPr sz="2400" dirty="0">
                <a:solidFill>
                  <a:srgbClr val="002060"/>
                </a:solidFill>
              </a:rPr>
              <a:t>(1 Re. 19:15-18)</a:t>
            </a:r>
          </a:p>
        </p:txBody>
      </p:sp>
      <p:sp>
        <p:nvSpPr>
          <p:cNvPr id="5575" name="Rectangle 3"/>
          <p:cNvSpPr txBox="1">
            <a:spLocks noGrp="1"/>
          </p:cNvSpPr>
          <p:nvPr>
            <p:ph type="body" sz="half" idx="1"/>
          </p:nvPr>
        </p:nvSpPr>
        <p:spPr>
          <a:xfrm>
            <a:off x="593557" y="1547287"/>
            <a:ext cx="11293644" cy="2503605"/>
          </a:xfrm>
          <a:prstGeom prst="rect">
            <a:avLst/>
          </a:prstGeom>
        </p:spPr>
        <p:txBody>
          <a:bodyPr/>
          <a:lstStyle/>
          <a:p>
            <a:pPr>
              <a:lnSpc>
                <a:spcPct val="90000"/>
              </a:lnSpc>
              <a:buSzTx/>
              <a:buFont typeface="Wingdings"/>
              <a:buNone/>
              <a:defRPr sz="2800" b="1"/>
            </a:pPr>
            <a:endParaRPr dirty="0"/>
          </a:p>
          <a:p>
            <a:pPr>
              <a:lnSpc>
                <a:spcPct val="90000"/>
              </a:lnSpc>
              <a:spcBef>
                <a:spcPts val="500"/>
              </a:spcBef>
              <a:defRPr sz="2400" b="1" i="1"/>
            </a:pPr>
            <a:r>
              <a:rPr dirty="0"/>
              <a:t>…anoint Jehu as the King of Israel</a:t>
            </a:r>
          </a:p>
          <a:p>
            <a:pPr marL="908050" lvl="1" indent="-436244">
              <a:lnSpc>
                <a:spcPct val="90000"/>
              </a:lnSpc>
              <a:spcBef>
                <a:spcPts val="500"/>
              </a:spcBef>
              <a:buClr>
                <a:srgbClr val="999966"/>
              </a:buClr>
              <a:defRPr sz="2400" i="1"/>
            </a:pPr>
            <a:r>
              <a:rPr dirty="0"/>
              <a:t>Jehu would exterminate the family of Ahab (cf. 2 Kg. 9-10)</a:t>
            </a:r>
            <a:endParaRPr sz="2800" dirty="0"/>
          </a:p>
          <a:p>
            <a:pPr>
              <a:lnSpc>
                <a:spcPct val="90000"/>
              </a:lnSpc>
              <a:spcBef>
                <a:spcPts val="500"/>
              </a:spcBef>
              <a:defRPr sz="2400" b="1" i="1"/>
            </a:pPr>
            <a:r>
              <a:rPr dirty="0"/>
              <a:t>…anoint Elisha, his prophetic successor</a:t>
            </a:r>
          </a:p>
          <a:p>
            <a:pPr marL="908050" lvl="1" indent="-436244">
              <a:lnSpc>
                <a:spcPct val="90000"/>
              </a:lnSpc>
              <a:spcBef>
                <a:spcPts val="500"/>
              </a:spcBef>
              <a:buClr>
                <a:srgbClr val="999966"/>
              </a:buClr>
              <a:defRPr sz="2400" i="1"/>
            </a:pPr>
            <a:r>
              <a:rPr dirty="0"/>
              <a:t>Between Hazael, Jehu and Elisha, the family of Ahab and Jezebel would be wiped out completely!</a:t>
            </a:r>
          </a:p>
        </p:txBody>
      </p:sp>
      <p:sp>
        <p:nvSpPr>
          <p:cNvPr id="5576" name="Rectangle 3"/>
          <p:cNvSpPr txBox="1"/>
          <p:nvPr/>
        </p:nvSpPr>
        <p:spPr>
          <a:xfrm>
            <a:off x="639277" y="4135597"/>
            <a:ext cx="11202204" cy="23986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700"/>
              </a:spcBef>
              <a:defRPr sz="2800" b="1">
                <a:latin typeface="Times New Roman"/>
                <a:ea typeface="Times New Roman"/>
                <a:cs typeface="Times New Roman"/>
                <a:sym typeface="Times New Roman"/>
              </a:defRPr>
            </a:pPr>
            <a:endParaRPr dirty="0"/>
          </a:p>
          <a:p>
            <a:pPr marL="469900" indent="-469900">
              <a:lnSpc>
                <a:spcPct val="90000"/>
              </a:lnSpc>
              <a:spcBef>
                <a:spcPts val="500"/>
              </a:spcBef>
              <a:buClr>
                <a:srgbClr val="660000"/>
              </a:buClr>
              <a:buSzPct val="70000"/>
              <a:buChar char="□"/>
              <a:defRPr sz="2400" b="1" i="1">
                <a:latin typeface="Times New Roman"/>
                <a:ea typeface="Times New Roman"/>
                <a:cs typeface="Times New Roman"/>
                <a:sym typeface="Times New Roman"/>
              </a:defRPr>
            </a:pPr>
            <a:r>
              <a:rPr dirty="0">
                <a:solidFill>
                  <a:srgbClr val="002060"/>
                </a:solidFill>
              </a:rPr>
              <a:t>…</a:t>
            </a:r>
            <a:r>
              <a:rPr dirty="0" err="1">
                <a:solidFill>
                  <a:srgbClr val="002060"/>
                </a:solidFill>
              </a:rPr>
              <a:t>ungir</a:t>
            </a:r>
            <a:r>
              <a:rPr dirty="0">
                <a:solidFill>
                  <a:srgbClr val="002060"/>
                </a:solidFill>
              </a:rPr>
              <a:t> a </a:t>
            </a:r>
            <a:r>
              <a:rPr dirty="0" err="1">
                <a:solidFill>
                  <a:srgbClr val="002060"/>
                </a:solidFill>
              </a:rPr>
              <a:t>Jehú</a:t>
            </a:r>
            <a:r>
              <a:rPr dirty="0">
                <a:solidFill>
                  <a:srgbClr val="002060"/>
                </a:solidFill>
              </a:rPr>
              <a:t> </a:t>
            </a:r>
            <a:r>
              <a:rPr dirty="0" err="1">
                <a:solidFill>
                  <a:srgbClr val="002060"/>
                </a:solidFill>
              </a:rPr>
              <a:t>como</a:t>
            </a:r>
            <a:r>
              <a:rPr dirty="0">
                <a:solidFill>
                  <a:srgbClr val="002060"/>
                </a:solidFill>
              </a:rPr>
              <a:t> Rey de Israel</a:t>
            </a:r>
            <a:endParaRPr sz="3200" dirty="0">
              <a:solidFill>
                <a:srgbClr val="002060"/>
              </a:solidFill>
            </a:endParaRPr>
          </a:p>
          <a:p>
            <a:pPr marL="908050" lvl="1" indent="-436244">
              <a:lnSpc>
                <a:spcPct val="90000"/>
              </a:lnSpc>
              <a:spcBef>
                <a:spcPts val="500"/>
              </a:spcBef>
              <a:buClr>
                <a:srgbClr val="999966"/>
              </a:buClr>
              <a:buSzPct val="75000"/>
              <a:buChar char="■"/>
              <a:defRPr sz="2400" i="1">
                <a:latin typeface="Times New Roman"/>
                <a:ea typeface="Times New Roman"/>
                <a:cs typeface="Times New Roman"/>
                <a:sym typeface="Times New Roman"/>
              </a:defRPr>
            </a:pPr>
            <a:r>
              <a:rPr dirty="0" err="1">
                <a:solidFill>
                  <a:srgbClr val="002060"/>
                </a:solidFill>
              </a:rPr>
              <a:t>Jehú</a:t>
            </a:r>
            <a:r>
              <a:rPr dirty="0">
                <a:solidFill>
                  <a:srgbClr val="002060"/>
                </a:solidFill>
              </a:rPr>
              <a:t> </a:t>
            </a:r>
            <a:r>
              <a:rPr dirty="0" err="1">
                <a:solidFill>
                  <a:srgbClr val="002060"/>
                </a:solidFill>
              </a:rPr>
              <a:t>exterminaría</a:t>
            </a:r>
            <a:r>
              <a:rPr dirty="0">
                <a:solidFill>
                  <a:srgbClr val="002060"/>
                </a:solidFill>
              </a:rPr>
              <a:t> a la </a:t>
            </a:r>
            <a:r>
              <a:rPr dirty="0" err="1">
                <a:solidFill>
                  <a:srgbClr val="002060"/>
                </a:solidFill>
              </a:rPr>
              <a:t>familia</a:t>
            </a:r>
            <a:r>
              <a:rPr dirty="0">
                <a:solidFill>
                  <a:srgbClr val="002060"/>
                </a:solidFill>
              </a:rPr>
              <a:t> de </a:t>
            </a:r>
            <a:r>
              <a:rPr dirty="0" err="1">
                <a:solidFill>
                  <a:srgbClr val="002060"/>
                </a:solidFill>
              </a:rPr>
              <a:t>Acab</a:t>
            </a:r>
            <a:r>
              <a:rPr dirty="0">
                <a:solidFill>
                  <a:srgbClr val="002060"/>
                </a:solidFill>
              </a:rPr>
              <a:t> (cf. 2 Re 9-10)</a:t>
            </a:r>
            <a:endParaRPr sz="2800" dirty="0">
              <a:solidFill>
                <a:srgbClr val="002060"/>
              </a:solidFill>
            </a:endParaRPr>
          </a:p>
          <a:p>
            <a:pPr marL="469900" indent="-469900">
              <a:lnSpc>
                <a:spcPct val="90000"/>
              </a:lnSpc>
              <a:spcBef>
                <a:spcPts val="500"/>
              </a:spcBef>
              <a:buClr>
                <a:srgbClr val="660000"/>
              </a:buClr>
              <a:buSzPct val="70000"/>
              <a:buChar char="□"/>
              <a:defRPr sz="2400" b="1" i="1">
                <a:latin typeface="Times New Roman"/>
                <a:ea typeface="Times New Roman"/>
                <a:cs typeface="Times New Roman"/>
                <a:sym typeface="Times New Roman"/>
              </a:defRPr>
            </a:pPr>
            <a:r>
              <a:rPr dirty="0">
                <a:solidFill>
                  <a:srgbClr val="002060"/>
                </a:solidFill>
              </a:rPr>
              <a:t>…</a:t>
            </a:r>
            <a:r>
              <a:rPr dirty="0" err="1">
                <a:solidFill>
                  <a:srgbClr val="002060"/>
                </a:solidFill>
              </a:rPr>
              <a:t>ungir</a:t>
            </a:r>
            <a:r>
              <a:rPr dirty="0">
                <a:solidFill>
                  <a:srgbClr val="002060"/>
                </a:solidFill>
              </a:rPr>
              <a:t> a Eliseo, </a:t>
            </a:r>
            <a:r>
              <a:rPr dirty="0" err="1">
                <a:solidFill>
                  <a:srgbClr val="002060"/>
                </a:solidFill>
              </a:rPr>
              <a:t>su</a:t>
            </a:r>
            <a:r>
              <a:rPr dirty="0">
                <a:solidFill>
                  <a:srgbClr val="002060"/>
                </a:solidFill>
              </a:rPr>
              <a:t> </a:t>
            </a:r>
            <a:r>
              <a:rPr dirty="0" err="1">
                <a:solidFill>
                  <a:srgbClr val="002060"/>
                </a:solidFill>
              </a:rPr>
              <a:t>sucesor</a:t>
            </a:r>
            <a:r>
              <a:rPr dirty="0">
                <a:solidFill>
                  <a:srgbClr val="002060"/>
                </a:solidFill>
              </a:rPr>
              <a:t> </a:t>
            </a:r>
            <a:r>
              <a:rPr dirty="0" err="1">
                <a:solidFill>
                  <a:srgbClr val="002060"/>
                </a:solidFill>
              </a:rPr>
              <a:t>profético</a:t>
            </a:r>
            <a:endParaRPr sz="3200" dirty="0">
              <a:solidFill>
                <a:srgbClr val="002060"/>
              </a:solidFill>
            </a:endParaRPr>
          </a:p>
          <a:p>
            <a:pPr marL="908050" lvl="1" indent="-436244">
              <a:lnSpc>
                <a:spcPct val="90000"/>
              </a:lnSpc>
              <a:spcBef>
                <a:spcPts val="500"/>
              </a:spcBef>
              <a:buClr>
                <a:srgbClr val="999966"/>
              </a:buClr>
              <a:buSzPct val="75000"/>
              <a:buChar char="■"/>
              <a:defRPr sz="2400" i="1">
                <a:latin typeface="Times New Roman"/>
                <a:ea typeface="Times New Roman"/>
                <a:cs typeface="Times New Roman"/>
                <a:sym typeface="Times New Roman"/>
              </a:defRPr>
            </a:pPr>
            <a:r>
              <a:rPr dirty="0">
                <a:solidFill>
                  <a:srgbClr val="002060"/>
                </a:solidFill>
              </a:rPr>
              <a:t>¡Entre Hazael, </a:t>
            </a:r>
            <a:r>
              <a:rPr dirty="0" err="1">
                <a:solidFill>
                  <a:srgbClr val="002060"/>
                </a:solidFill>
              </a:rPr>
              <a:t>Jehú</a:t>
            </a:r>
            <a:r>
              <a:rPr dirty="0">
                <a:solidFill>
                  <a:srgbClr val="002060"/>
                </a:solidFill>
              </a:rPr>
              <a:t> y Eliseo, la </a:t>
            </a:r>
            <a:r>
              <a:rPr dirty="0" err="1">
                <a:solidFill>
                  <a:srgbClr val="002060"/>
                </a:solidFill>
              </a:rPr>
              <a:t>familia</a:t>
            </a:r>
            <a:r>
              <a:rPr dirty="0">
                <a:solidFill>
                  <a:srgbClr val="002060"/>
                </a:solidFill>
              </a:rPr>
              <a:t> de </a:t>
            </a:r>
            <a:r>
              <a:rPr dirty="0" err="1">
                <a:solidFill>
                  <a:srgbClr val="002060"/>
                </a:solidFill>
              </a:rPr>
              <a:t>Acab</a:t>
            </a:r>
            <a:r>
              <a:rPr dirty="0">
                <a:solidFill>
                  <a:srgbClr val="002060"/>
                </a:solidFill>
              </a:rPr>
              <a:t> y </a:t>
            </a:r>
            <a:r>
              <a:rPr dirty="0" err="1">
                <a:solidFill>
                  <a:srgbClr val="002060"/>
                </a:solidFill>
              </a:rPr>
              <a:t>Jezabel</a:t>
            </a:r>
            <a:r>
              <a:rPr dirty="0">
                <a:solidFill>
                  <a:srgbClr val="002060"/>
                </a:solidFill>
              </a:rPr>
              <a:t> </a:t>
            </a:r>
            <a:r>
              <a:rPr dirty="0" err="1">
                <a:solidFill>
                  <a:srgbClr val="002060"/>
                </a:solidFill>
              </a:rPr>
              <a:t>sería</a:t>
            </a:r>
            <a:r>
              <a:rPr dirty="0">
                <a:solidFill>
                  <a:srgbClr val="002060"/>
                </a:solidFill>
              </a:rPr>
              <a:t> </a:t>
            </a:r>
            <a:r>
              <a:rPr dirty="0" err="1">
                <a:solidFill>
                  <a:srgbClr val="002060"/>
                </a:solidFill>
              </a:rPr>
              <a:t>aniquilada</a:t>
            </a:r>
            <a:r>
              <a:rPr dirty="0">
                <a:solidFill>
                  <a:srgbClr val="002060"/>
                </a:solidFill>
              </a:rPr>
              <a:t> </a:t>
            </a:r>
            <a:r>
              <a:rPr dirty="0" err="1">
                <a:solidFill>
                  <a:srgbClr val="002060"/>
                </a:solidFill>
              </a:rPr>
              <a:t>por</a:t>
            </a:r>
            <a:r>
              <a:rPr dirty="0">
                <a:solidFill>
                  <a:srgbClr val="002060"/>
                </a:solidFill>
              </a:rPr>
              <a:t> </a:t>
            </a:r>
            <a:r>
              <a:rPr dirty="0" err="1">
                <a:solidFill>
                  <a:srgbClr val="002060"/>
                </a:solidFill>
              </a:rPr>
              <a:t>completo</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575">
                                            <p:txEl>
                                              <p:pRg st="2" end="2"/>
                                            </p:txEl>
                                          </p:spTgt>
                                        </p:tgtEl>
                                        <p:attrNameLst>
                                          <p:attrName>style.visibility</p:attrName>
                                        </p:attrNameLst>
                                      </p:cBhvr>
                                      <p:to>
                                        <p:strVal val="visible"/>
                                      </p:to>
                                    </p:set>
                                    <p:anim calcmode="lin" valueType="num">
                                      <p:cBhvr>
                                        <p:cTn id="7" dur="500" fill="hold"/>
                                        <p:tgtEl>
                                          <p:spTgt spid="5575">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5575">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5575">
                                            <p:txEl>
                                              <p:pRg st="2" end="2"/>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5576">
                                            <p:txEl>
                                              <p:pRg st="2" end="2"/>
                                            </p:txEl>
                                          </p:spTgt>
                                        </p:tgtEl>
                                        <p:attrNameLst>
                                          <p:attrName>style.visibility</p:attrName>
                                        </p:attrNameLst>
                                      </p:cBhvr>
                                      <p:to>
                                        <p:strVal val="visible"/>
                                      </p:to>
                                    </p:set>
                                    <p:anim calcmode="lin" valueType="num">
                                      <p:cBhvr>
                                        <p:cTn id="12" dur="500" fill="hold"/>
                                        <p:tgtEl>
                                          <p:spTgt spid="5576">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5576">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5576">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575">
                                            <p:txEl>
                                              <p:pRg st="3" end="3"/>
                                            </p:txEl>
                                          </p:spTgt>
                                        </p:tgtEl>
                                        <p:attrNameLst>
                                          <p:attrName>style.visibility</p:attrName>
                                        </p:attrNameLst>
                                      </p:cBhvr>
                                      <p:to>
                                        <p:strVal val="visible"/>
                                      </p:to>
                                    </p:set>
                                    <p:anim calcmode="lin" valueType="num">
                                      <p:cBhvr>
                                        <p:cTn id="19" dur="500" fill="hold"/>
                                        <p:tgtEl>
                                          <p:spTgt spid="5575">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5575">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5575">
                                            <p:txEl>
                                              <p:pRg st="3" end="3"/>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5576">
                                            <p:txEl>
                                              <p:pRg st="3" end="3"/>
                                            </p:txEl>
                                          </p:spTgt>
                                        </p:tgtEl>
                                        <p:attrNameLst>
                                          <p:attrName>style.visibility</p:attrName>
                                        </p:attrNameLst>
                                      </p:cBhvr>
                                      <p:to>
                                        <p:strVal val="visible"/>
                                      </p:to>
                                    </p:set>
                                    <p:anim calcmode="lin" valueType="num">
                                      <p:cBhvr>
                                        <p:cTn id="24" dur="500" fill="hold"/>
                                        <p:tgtEl>
                                          <p:spTgt spid="5576">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5576">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5576">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575">
                                            <p:txEl>
                                              <p:pRg st="4" end="4"/>
                                            </p:txEl>
                                          </p:spTgt>
                                        </p:tgtEl>
                                        <p:attrNameLst>
                                          <p:attrName>style.visibility</p:attrName>
                                        </p:attrNameLst>
                                      </p:cBhvr>
                                      <p:to>
                                        <p:strVal val="visible"/>
                                      </p:to>
                                    </p:set>
                                    <p:anim calcmode="lin" valueType="num">
                                      <p:cBhvr>
                                        <p:cTn id="31" dur="500" fill="hold"/>
                                        <p:tgtEl>
                                          <p:spTgt spid="5575">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5575">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5575">
                                            <p:txEl>
                                              <p:pRg st="4" end="4"/>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5576">
                                            <p:txEl>
                                              <p:pRg st="4" end="4"/>
                                            </p:txEl>
                                          </p:spTgt>
                                        </p:tgtEl>
                                        <p:attrNameLst>
                                          <p:attrName>style.visibility</p:attrName>
                                        </p:attrNameLst>
                                      </p:cBhvr>
                                      <p:to>
                                        <p:strVal val="visible"/>
                                      </p:to>
                                    </p:set>
                                    <p:anim calcmode="lin" valueType="num">
                                      <p:cBhvr>
                                        <p:cTn id="36" dur="500" fill="hold"/>
                                        <p:tgtEl>
                                          <p:spTgt spid="5576">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5576">
                                            <p:txEl>
                                              <p:pRg st="4" end="4"/>
                                            </p:txEl>
                                          </p:spTgt>
                                        </p:tgtEl>
                                        <p:attrNameLst>
                                          <p:attrName>ppt_h</p:attrName>
                                        </p:attrNameLst>
                                      </p:cBhvr>
                                      <p:tavLst>
                                        <p:tav tm="0">
                                          <p:val>
                                            <p:fltVal val="0"/>
                                          </p:val>
                                        </p:tav>
                                        <p:tav tm="100000">
                                          <p:val>
                                            <p:strVal val="#ppt_h"/>
                                          </p:val>
                                        </p:tav>
                                      </p:tavLst>
                                    </p:anim>
                                    <p:animEffect transition="in" filter="fade">
                                      <p:cBhvr>
                                        <p:cTn id="38" dur="500"/>
                                        <p:tgtEl>
                                          <p:spTgt spid="557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8" name="Rectangle 2"/>
          <p:cNvSpPr txBox="1">
            <a:spLocks noGrp="1"/>
          </p:cNvSpPr>
          <p:nvPr>
            <p:ph type="title"/>
          </p:nvPr>
        </p:nvSpPr>
        <p:spPr>
          <a:xfrm>
            <a:off x="609600" y="607142"/>
            <a:ext cx="10972800" cy="1143001"/>
          </a:xfrm>
          <a:prstGeom prst="rect">
            <a:avLst/>
          </a:prstGeom>
        </p:spPr>
        <p:txBody>
          <a:bodyPr>
            <a:normAutofit fontScale="90000"/>
          </a:bodyPr>
          <a:lstStyle/>
          <a:p>
            <a:pPr defTabSz="704087">
              <a:defRPr sz="3618"/>
            </a:pPr>
            <a:r>
              <a:rPr dirty="0"/>
              <a:t>The Depressed Prophet and God</a:t>
            </a:r>
            <a:br>
              <a:rPr dirty="0"/>
            </a:br>
            <a:r>
              <a:rPr dirty="0">
                <a:solidFill>
                  <a:srgbClr val="002060"/>
                </a:solidFill>
              </a:rPr>
              <a:t>El </a:t>
            </a:r>
            <a:r>
              <a:rPr dirty="0" err="1">
                <a:solidFill>
                  <a:srgbClr val="002060"/>
                </a:solidFill>
              </a:rPr>
              <a:t>Profeta</a:t>
            </a:r>
            <a:r>
              <a:rPr dirty="0">
                <a:solidFill>
                  <a:srgbClr val="002060"/>
                </a:solidFill>
              </a:rPr>
              <a:t> </a:t>
            </a:r>
            <a:r>
              <a:rPr dirty="0" err="1">
                <a:solidFill>
                  <a:srgbClr val="002060"/>
                </a:solidFill>
              </a:rPr>
              <a:t>Deprimido</a:t>
            </a:r>
            <a:r>
              <a:rPr dirty="0">
                <a:solidFill>
                  <a:srgbClr val="002060"/>
                </a:solidFill>
              </a:rPr>
              <a:t> y Dios</a:t>
            </a:r>
          </a:p>
        </p:txBody>
      </p:sp>
      <p:sp>
        <p:nvSpPr>
          <p:cNvPr id="5579" name="Rectangle 3"/>
          <p:cNvSpPr txBox="1">
            <a:spLocks noGrp="1"/>
          </p:cNvSpPr>
          <p:nvPr>
            <p:ph type="body" sz="half" idx="1"/>
          </p:nvPr>
        </p:nvSpPr>
        <p:spPr>
          <a:xfrm>
            <a:off x="678426" y="2022475"/>
            <a:ext cx="5272548" cy="4302126"/>
          </a:xfrm>
          <a:prstGeom prst="rect">
            <a:avLst/>
          </a:prstGeom>
          <a:solidFill>
            <a:srgbClr val="AFAFC9"/>
          </a:solidFill>
          <a:ln>
            <a:solidFill>
              <a:srgbClr val="000000"/>
            </a:solidFill>
            <a:miter lim="800000"/>
          </a:ln>
        </p:spPr>
        <p:txBody>
          <a:bodyPr/>
          <a:lstStyle/>
          <a:p>
            <a:pPr>
              <a:lnSpc>
                <a:spcPct val="90000"/>
              </a:lnSpc>
              <a:buSzTx/>
              <a:buFont typeface="Wingdings"/>
              <a:buNone/>
              <a:defRPr>
                <a:latin typeface="Pristina"/>
                <a:ea typeface="Pristina"/>
                <a:cs typeface="Pristina"/>
                <a:sym typeface="Pristina"/>
              </a:defRPr>
            </a:pPr>
            <a:r>
              <a:rPr dirty="0"/>
              <a:t>“I am the only one left, and now they are trying to kill me, too!”</a:t>
            </a:r>
          </a:p>
          <a:p>
            <a:pPr>
              <a:lnSpc>
                <a:spcPct val="90000"/>
              </a:lnSpc>
              <a:spcBef>
                <a:spcPts val="500"/>
              </a:spcBef>
              <a:buSzTx/>
              <a:buFont typeface="Wingdings"/>
              <a:buNone/>
              <a:defRPr sz="2400"/>
            </a:pPr>
            <a:r>
              <a:rPr dirty="0"/>
              <a:t>			1 Kg. 19:14</a:t>
            </a:r>
          </a:p>
          <a:p>
            <a:pPr>
              <a:lnSpc>
                <a:spcPct val="90000"/>
              </a:lnSpc>
              <a:buSzTx/>
              <a:buFont typeface="Wingdings"/>
              <a:buNone/>
              <a:defRPr sz="2400"/>
            </a:pPr>
            <a:endParaRPr sz="3600" dirty="0"/>
          </a:p>
          <a:p>
            <a:pPr>
              <a:lnSpc>
                <a:spcPct val="90000"/>
              </a:lnSpc>
              <a:spcBef>
                <a:spcPts val="500"/>
              </a:spcBef>
              <a:buSzTx/>
              <a:buFont typeface="Wingdings"/>
              <a:buNone/>
              <a:defRPr sz="2400" b="1"/>
            </a:pPr>
            <a:r>
              <a:rPr dirty="0">
                <a:solidFill>
                  <a:srgbClr val="002060"/>
                </a:solidFill>
              </a:rPr>
              <a:t>“¡Soy </a:t>
            </a:r>
            <a:r>
              <a:rPr dirty="0" err="1">
                <a:solidFill>
                  <a:srgbClr val="002060"/>
                </a:solidFill>
              </a:rPr>
              <a:t>el</a:t>
            </a:r>
            <a:r>
              <a:rPr dirty="0">
                <a:solidFill>
                  <a:srgbClr val="002060"/>
                </a:solidFill>
              </a:rPr>
              <a:t> </a:t>
            </a:r>
            <a:r>
              <a:rPr dirty="0" err="1">
                <a:solidFill>
                  <a:srgbClr val="002060"/>
                </a:solidFill>
              </a:rPr>
              <a:t>único</a:t>
            </a:r>
            <a:r>
              <a:rPr dirty="0">
                <a:solidFill>
                  <a:srgbClr val="002060"/>
                </a:solidFill>
              </a:rPr>
              <a:t> que </a:t>
            </a:r>
            <a:r>
              <a:rPr dirty="0" err="1">
                <a:solidFill>
                  <a:srgbClr val="002060"/>
                </a:solidFill>
              </a:rPr>
              <a:t>queda</a:t>
            </a:r>
            <a:r>
              <a:rPr dirty="0">
                <a:solidFill>
                  <a:srgbClr val="002060"/>
                </a:solidFill>
              </a:rPr>
              <a:t> y </a:t>
            </a:r>
            <a:r>
              <a:rPr dirty="0" err="1">
                <a:solidFill>
                  <a:srgbClr val="002060"/>
                </a:solidFill>
              </a:rPr>
              <a:t>ahora</a:t>
            </a:r>
            <a:r>
              <a:rPr dirty="0">
                <a:solidFill>
                  <a:srgbClr val="002060"/>
                </a:solidFill>
              </a:rPr>
              <a:t> </a:t>
            </a:r>
            <a:r>
              <a:rPr dirty="0" err="1">
                <a:solidFill>
                  <a:srgbClr val="002060"/>
                </a:solidFill>
              </a:rPr>
              <a:t>están</a:t>
            </a:r>
            <a:r>
              <a:rPr dirty="0">
                <a:solidFill>
                  <a:srgbClr val="002060"/>
                </a:solidFill>
              </a:rPr>
              <a:t> </a:t>
            </a:r>
            <a:r>
              <a:rPr dirty="0" err="1">
                <a:solidFill>
                  <a:srgbClr val="002060"/>
                </a:solidFill>
              </a:rPr>
              <a:t>tratando</a:t>
            </a:r>
            <a:r>
              <a:rPr dirty="0">
                <a:solidFill>
                  <a:srgbClr val="002060"/>
                </a:solidFill>
              </a:rPr>
              <a:t> de </a:t>
            </a:r>
            <a:r>
              <a:rPr dirty="0" err="1">
                <a:solidFill>
                  <a:srgbClr val="002060"/>
                </a:solidFill>
              </a:rPr>
              <a:t>matarme</a:t>
            </a:r>
            <a:r>
              <a:rPr dirty="0">
                <a:solidFill>
                  <a:srgbClr val="002060"/>
                </a:solidFill>
              </a:rPr>
              <a:t> a </a:t>
            </a:r>
            <a:r>
              <a:rPr dirty="0" err="1">
                <a:solidFill>
                  <a:srgbClr val="002060"/>
                </a:solidFill>
              </a:rPr>
              <a:t>mí</a:t>
            </a:r>
            <a:r>
              <a:rPr dirty="0">
                <a:solidFill>
                  <a:srgbClr val="002060"/>
                </a:solidFill>
              </a:rPr>
              <a:t> </a:t>
            </a:r>
            <a:r>
              <a:rPr dirty="0" err="1">
                <a:solidFill>
                  <a:srgbClr val="002060"/>
                </a:solidFill>
              </a:rPr>
              <a:t>también</a:t>
            </a:r>
            <a:r>
              <a:rPr dirty="0">
                <a:solidFill>
                  <a:srgbClr val="002060"/>
                </a:solidFill>
              </a:rPr>
              <a:t>!”</a:t>
            </a:r>
          </a:p>
          <a:p>
            <a:pPr>
              <a:lnSpc>
                <a:spcPct val="90000"/>
              </a:lnSpc>
              <a:spcBef>
                <a:spcPts val="500"/>
              </a:spcBef>
              <a:buSzTx/>
              <a:buFont typeface="Wingdings"/>
              <a:buNone/>
              <a:defRPr sz="2400"/>
            </a:pPr>
            <a:r>
              <a:rPr dirty="0">
                <a:solidFill>
                  <a:srgbClr val="002060"/>
                </a:solidFill>
              </a:rPr>
              <a:t>                        1 Re. 19:14</a:t>
            </a:r>
          </a:p>
        </p:txBody>
      </p:sp>
      <p:grpSp>
        <p:nvGrpSpPr>
          <p:cNvPr id="5582" name="Rectangle 4"/>
          <p:cNvGrpSpPr/>
          <p:nvPr/>
        </p:nvGrpSpPr>
        <p:grpSpPr>
          <a:xfrm>
            <a:off x="6172200" y="2022475"/>
            <a:ext cx="5410200" cy="4302126"/>
            <a:chOff x="0" y="0"/>
            <a:chExt cx="5410200" cy="4302125"/>
          </a:xfrm>
        </p:grpSpPr>
        <p:sp>
          <p:nvSpPr>
            <p:cNvPr id="5580" name="Rectangle"/>
            <p:cNvSpPr/>
            <p:nvPr/>
          </p:nvSpPr>
          <p:spPr>
            <a:xfrm>
              <a:off x="0" y="0"/>
              <a:ext cx="5410200" cy="4302125"/>
            </a:xfrm>
            <a:prstGeom prst="rect">
              <a:avLst/>
            </a:prstGeom>
            <a:solidFill>
              <a:srgbClr val="FF9933"/>
            </a:solidFill>
            <a:ln w="12700" cap="flat">
              <a:solidFill>
                <a:srgbClr val="000000"/>
              </a:solidFill>
              <a:prstDash val="solid"/>
              <a:miter lim="800000"/>
            </a:ln>
            <a:effectLst/>
          </p:spPr>
          <p:txBody>
            <a:bodyPr wrap="square" lIns="45719" tIns="45719" rIns="45719" bIns="45719" numCol="1" anchor="t">
              <a:noAutofit/>
            </a:bodyPr>
            <a:lstStyle/>
            <a:p>
              <a:pPr marL="469900" indent="-469900">
                <a:lnSpc>
                  <a:spcPct val="90000"/>
                </a:lnSpc>
                <a:spcBef>
                  <a:spcPts val="700"/>
                </a:spcBef>
                <a:defRPr sz="3200">
                  <a:latin typeface="Times New Roman"/>
                  <a:ea typeface="Times New Roman"/>
                  <a:cs typeface="Times New Roman"/>
                  <a:sym typeface="Times New Roman"/>
                </a:defRPr>
              </a:pPr>
              <a:endParaRPr/>
            </a:p>
          </p:txBody>
        </p:sp>
        <p:sp>
          <p:nvSpPr>
            <p:cNvPr id="5581" name="“Yet I reserve seven thousand in Israel—all whose knees have not bowed down to Ba’al and all whose mouths have not kissed him.”…"/>
            <p:cNvSpPr txBox="1"/>
            <p:nvPr/>
          </p:nvSpPr>
          <p:spPr>
            <a:xfrm>
              <a:off x="52069" y="6350"/>
              <a:ext cx="5306061" cy="42894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marL="404113" indent="-404113" defTabSz="786384">
                <a:lnSpc>
                  <a:spcPct val="90000"/>
                </a:lnSpc>
                <a:spcBef>
                  <a:spcPts val="600"/>
                </a:spcBef>
                <a:defRPr sz="2752">
                  <a:latin typeface="Pristina"/>
                  <a:ea typeface="Pristina"/>
                  <a:cs typeface="Pristina"/>
                  <a:sym typeface="Pristina"/>
                </a:defRPr>
              </a:pPr>
              <a:r>
                <a:rPr dirty="0"/>
                <a:t>“Yet I reserve seven thousand in Israel—all whose knees have not bowed down to </a:t>
              </a:r>
              <a:r>
                <a:rPr dirty="0" err="1"/>
                <a:t>Ba’al</a:t>
              </a:r>
              <a:r>
                <a:rPr dirty="0"/>
                <a:t> and all whose mouths have not kissed him.”</a:t>
              </a:r>
              <a:endParaRPr dirty="0">
                <a:latin typeface="Times New Roman"/>
                <a:ea typeface="Times New Roman"/>
                <a:cs typeface="Times New Roman"/>
                <a:sym typeface="Times New Roman"/>
              </a:endParaRPr>
            </a:p>
            <a:p>
              <a:pPr marL="404113" indent="-404113" defTabSz="786384">
                <a:lnSpc>
                  <a:spcPct val="90000"/>
                </a:lnSpc>
                <a:spcBef>
                  <a:spcPts val="400"/>
                </a:spcBef>
                <a:defRPr sz="2064">
                  <a:latin typeface="Times New Roman"/>
                  <a:ea typeface="Times New Roman"/>
                  <a:cs typeface="Times New Roman"/>
                  <a:sym typeface="Times New Roman"/>
                </a:defRPr>
              </a:pPr>
              <a:r>
                <a:rPr dirty="0"/>
                <a:t>			1 Kg. 19:18</a:t>
              </a:r>
              <a:endParaRPr sz="2752" dirty="0"/>
            </a:p>
            <a:p>
              <a:pPr marL="404113" indent="-404113" defTabSz="786384">
                <a:lnSpc>
                  <a:spcPct val="90000"/>
                </a:lnSpc>
                <a:spcBef>
                  <a:spcPts val="600"/>
                </a:spcBef>
                <a:defRPr sz="2064">
                  <a:latin typeface="Times New Roman"/>
                  <a:ea typeface="Times New Roman"/>
                  <a:cs typeface="Times New Roman"/>
                  <a:sym typeface="Times New Roman"/>
                </a:defRPr>
              </a:pPr>
              <a:endParaRPr sz="2752" dirty="0"/>
            </a:p>
            <a:p>
              <a:pPr marL="404113" indent="-404113" defTabSz="786384">
                <a:lnSpc>
                  <a:spcPct val="90000"/>
                </a:lnSpc>
                <a:defRPr sz="2064" b="1">
                  <a:latin typeface="Times New Roman"/>
                  <a:ea typeface="Times New Roman"/>
                  <a:cs typeface="Times New Roman"/>
                  <a:sym typeface="Times New Roman"/>
                </a:defRPr>
              </a:pPr>
              <a:r>
                <a:rPr dirty="0">
                  <a:solidFill>
                    <a:srgbClr val="002060"/>
                  </a:solidFill>
                </a:rPr>
                <a:t>“Sin embargo, </a:t>
              </a:r>
              <a:r>
                <a:rPr dirty="0" err="1">
                  <a:solidFill>
                    <a:srgbClr val="002060"/>
                  </a:solidFill>
                </a:rPr>
                <a:t>reservo</a:t>
              </a:r>
              <a:r>
                <a:rPr dirty="0">
                  <a:solidFill>
                    <a:srgbClr val="002060"/>
                  </a:solidFill>
                </a:rPr>
                <a:t> </a:t>
              </a:r>
              <a:r>
                <a:rPr dirty="0" err="1">
                  <a:solidFill>
                    <a:srgbClr val="002060"/>
                  </a:solidFill>
                </a:rPr>
                <a:t>siete</a:t>
              </a:r>
              <a:r>
                <a:rPr dirty="0">
                  <a:solidFill>
                    <a:srgbClr val="002060"/>
                  </a:solidFill>
                </a:rPr>
                <a:t> mil </a:t>
              </a:r>
              <a:r>
                <a:rPr dirty="0" err="1">
                  <a:solidFill>
                    <a:srgbClr val="002060"/>
                  </a:solidFill>
                </a:rPr>
                <a:t>en</a:t>
              </a:r>
              <a:r>
                <a:rPr dirty="0">
                  <a:solidFill>
                    <a:srgbClr val="002060"/>
                  </a:solidFill>
                </a:rPr>
                <a:t> Israel, </a:t>
              </a:r>
              <a:r>
                <a:rPr dirty="0" err="1">
                  <a:solidFill>
                    <a:srgbClr val="002060"/>
                  </a:solidFill>
                </a:rPr>
                <a:t>todos</a:t>
              </a:r>
              <a:r>
                <a:rPr dirty="0">
                  <a:solidFill>
                    <a:srgbClr val="002060"/>
                  </a:solidFill>
                </a:rPr>
                <a:t> </a:t>
              </a:r>
              <a:r>
                <a:rPr dirty="0" err="1">
                  <a:solidFill>
                    <a:srgbClr val="002060"/>
                  </a:solidFill>
                </a:rPr>
                <a:t>cuyas</a:t>
              </a:r>
              <a:r>
                <a:rPr dirty="0">
                  <a:solidFill>
                    <a:srgbClr val="002060"/>
                  </a:solidFill>
                </a:rPr>
                <a:t> </a:t>
              </a:r>
              <a:r>
                <a:rPr dirty="0" err="1">
                  <a:solidFill>
                    <a:srgbClr val="002060"/>
                  </a:solidFill>
                </a:rPr>
                <a:t>rodillas</a:t>
              </a:r>
              <a:r>
                <a:rPr dirty="0">
                  <a:solidFill>
                    <a:srgbClr val="002060"/>
                  </a:solidFill>
                </a:rPr>
                <a:t> no se </a:t>
              </a:r>
              <a:r>
                <a:rPr dirty="0" err="1">
                  <a:solidFill>
                    <a:srgbClr val="002060"/>
                  </a:solidFill>
                </a:rPr>
                <a:t>han</a:t>
              </a:r>
              <a:r>
                <a:rPr dirty="0">
                  <a:solidFill>
                    <a:srgbClr val="002060"/>
                  </a:solidFill>
                </a:rPr>
                <a:t> </a:t>
              </a:r>
              <a:r>
                <a:rPr dirty="0" err="1">
                  <a:solidFill>
                    <a:srgbClr val="002060"/>
                  </a:solidFill>
                </a:rPr>
                <a:t>doblado</a:t>
              </a:r>
              <a:r>
                <a:rPr dirty="0">
                  <a:solidFill>
                    <a:srgbClr val="002060"/>
                  </a:solidFill>
                </a:rPr>
                <a:t> ante Baal y </a:t>
              </a:r>
              <a:r>
                <a:rPr dirty="0" err="1">
                  <a:solidFill>
                    <a:srgbClr val="002060"/>
                  </a:solidFill>
                </a:rPr>
                <a:t>todos</a:t>
              </a:r>
              <a:r>
                <a:rPr dirty="0">
                  <a:solidFill>
                    <a:srgbClr val="002060"/>
                  </a:solidFill>
                </a:rPr>
                <a:t> </a:t>
              </a:r>
              <a:r>
                <a:rPr dirty="0" err="1">
                  <a:solidFill>
                    <a:srgbClr val="002060"/>
                  </a:solidFill>
                </a:rPr>
                <a:t>cuyas</a:t>
              </a:r>
              <a:r>
                <a:rPr dirty="0">
                  <a:solidFill>
                    <a:srgbClr val="002060"/>
                  </a:solidFill>
                </a:rPr>
                <a:t> bocas no lo </a:t>
              </a:r>
              <a:r>
                <a:rPr dirty="0" err="1">
                  <a:solidFill>
                    <a:srgbClr val="002060"/>
                  </a:solidFill>
                </a:rPr>
                <a:t>han</a:t>
              </a:r>
              <a:r>
                <a:rPr dirty="0">
                  <a:solidFill>
                    <a:srgbClr val="002060"/>
                  </a:solidFill>
                </a:rPr>
                <a:t> </a:t>
              </a:r>
              <a:r>
                <a:rPr dirty="0" err="1">
                  <a:solidFill>
                    <a:srgbClr val="002060"/>
                  </a:solidFill>
                </a:rPr>
                <a:t>besado</a:t>
              </a:r>
              <a:r>
                <a:rPr dirty="0">
                  <a:solidFill>
                    <a:srgbClr val="002060"/>
                  </a:solidFill>
                </a:rPr>
                <a:t>.”</a:t>
              </a:r>
              <a:endParaRPr sz="2752" dirty="0">
                <a:solidFill>
                  <a:srgbClr val="002060"/>
                </a:solidFill>
              </a:endParaRPr>
            </a:p>
            <a:p>
              <a:pPr marL="404113" indent="-404113" defTabSz="786384">
                <a:lnSpc>
                  <a:spcPct val="90000"/>
                </a:lnSpc>
                <a:spcBef>
                  <a:spcPts val="400"/>
                </a:spcBef>
                <a:defRPr sz="2064">
                  <a:latin typeface="Times New Roman"/>
                  <a:ea typeface="Times New Roman"/>
                  <a:cs typeface="Times New Roman"/>
                  <a:sym typeface="Times New Roman"/>
                </a:defRPr>
              </a:pPr>
              <a:r>
                <a:rPr dirty="0">
                  <a:solidFill>
                    <a:srgbClr val="002060"/>
                  </a:solidFill>
                </a:rPr>
                <a:t>                        1 Re. 19:18</a:t>
              </a:r>
            </a:p>
          </p:txBody>
        </p:sp>
      </p:gr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5579"/>
                                        </p:tgtEl>
                                        <p:attrNameLst>
                                          <p:attrName>style.visibility</p:attrName>
                                        </p:attrNameLst>
                                      </p:cBhvr>
                                      <p:to>
                                        <p:strVal val="visible"/>
                                      </p:to>
                                    </p:set>
                                    <p:animEffect transition="in" filter="fade">
                                      <p:cBhvr>
                                        <p:cTn id="7" dur="500"/>
                                        <p:tgtEl>
                                          <p:spTgt spid="55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5582"/>
                                        </p:tgtEl>
                                        <p:attrNameLst>
                                          <p:attrName>style.visibility</p:attrName>
                                        </p:attrNameLst>
                                      </p:cBhvr>
                                      <p:to>
                                        <p:strVal val="visible"/>
                                      </p:to>
                                    </p:set>
                                    <p:animEffect transition="in" filter="fade">
                                      <p:cBhvr>
                                        <p:cTn id="12" dur="500"/>
                                        <p:tgtEl>
                                          <p:spTgt spid="5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79" grpId="1" animBg="1" advAuto="0"/>
      <p:bldP spid="5582" grpId="2" animBg="1" advAuto="0"/>
    </p:bldLst>
  </p:timing>
</p:sld>
</file>

<file path=ppt/slides/slide155.xml><?xml version="1.0" encoding="utf-8"?>
<p:sld xmlns:a="http://schemas.openxmlformats.org/drawingml/2006/main" xmlns:r="http://schemas.openxmlformats.org/officeDocument/2006/relationships" xmlns:p="http://schemas.openxmlformats.org/presentationml/2006/main">
  <p:cSld>
    <p:bg>
      <p:bgPr>
        <a:solidFill>
          <a:srgbClr val="B2B2B2"/>
        </a:solidFill>
        <a:effectLst/>
      </p:bgPr>
    </p:bg>
    <p:spTree>
      <p:nvGrpSpPr>
        <p:cNvPr id="1" name=""/>
        <p:cNvGrpSpPr/>
        <p:nvPr/>
      </p:nvGrpSpPr>
      <p:grpSpPr>
        <a:xfrm>
          <a:off x="0" y="0"/>
          <a:ext cx="0" cy="0"/>
          <a:chOff x="0" y="0"/>
          <a:chExt cx="0" cy="0"/>
        </a:xfrm>
      </p:grpSpPr>
      <p:sp>
        <p:nvSpPr>
          <p:cNvPr id="5584" name="Rectangle 2"/>
          <p:cNvSpPr txBox="1">
            <a:spLocks noGrp="1"/>
          </p:cNvSpPr>
          <p:nvPr>
            <p:ph type="title"/>
          </p:nvPr>
        </p:nvSpPr>
        <p:spPr>
          <a:xfrm>
            <a:off x="275303" y="228600"/>
            <a:ext cx="11449665" cy="762000"/>
          </a:xfrm>
          <a:prstGeom prst="rect">
            <a:avLst/>
          </a:prstGeom>
        </p:spPr>
        <p:txBody>
          <a:bodyPr/>
          <a:lstStyle/>
          <a:p>
            <a:pPr>
              <a:defRPr sz="3600" b="1">
                <a:solidFill>
                  <a:srgbClr val="FFFF99"/>
                </a:solidFill>
                <a:effectLst>
                  <a:outerShdw blurRad="38100" dist="38100" dir="2700000" rotWithShape="0">
                    <a:srgbClr val="000000"/>
                  </a:outerShdw>
                </a:effectLst>
                <a:latin typeface="Eras Bold ITC"/>
                <a:ea typeface="Eras Bold ITC"/>
                <a:cs typeface="Eras Bold ITC"/>
                <a:sym typeface="Eras Bold ITC"/>
              </a:defRPr>
            </a:pPr>
            <a:r>
              <a:rPr dirty="0">
                <a:solidFill>
                  <a:srgbClr val="FFC000"/>
                </a:solidFill>
              </a:rPr>
              <a:t>Israelite Property Laws </a:t>
            </a:r>
            <a:r>
              <a:rPr sz="2800" dirty="0">
                <a:solidFill>
                  <a:srgbClr val="002060"/>
                </a:solidFill>
              </a:rPr>
              <a:t>(</a:t>
            </a:r>
            <a:r>
              <a:rPr sz="2800" dirty="0" err="1">
                <a:solidFill>
                  <a:srgbClr val="002060"/>
                </a:solidFill>
              </a:rPr>
              <a:t>Leyes</a:t>
            </a:r>
            <a:r>
              <a:rPr sz="2800" dirty="0">
                <a:solidFill>
                  <a:srgbClr val="002060"/>
                </a:solidFill>
              </a:rPr>
              <a:t> de </a:t>
            </a:r>
            <a:r>
              <a:rPr sz="2800" dirty="0" err="1">
                <a:solidFill>
                  <a:srgbClr val="002060"/>
                </a:solidFill>
              </a:rPr>
              <a:t>Propiedad</a:t>
            </a:r>
            <a:r>
              <a:rPr sz="2800" dirty="0">
                <a:solidFill>
                  <a:srgbClr val="002060"/>
                </a:solidFill>
              </a:rPr>
              <a:t> </a:t>
            </a:r>
            <a:r>
              <a:rPr sz="2800" dirty="0" err="1">
                <a:solidFill>
                  <a:srgbClr val="002060"/>
                </a:solidFill>
              </a:rPr>
              <a:t>Israelitas</a:t>
            </a:r>
            <a:r>
              <a:rPr sz="2800" dirty="0">
                <a:solidFill>
                  <a:srgbClr val="002060"/>
                </a:solidFill>
              </a:rPr>
              <a:t>)</a:t>
            </a:r>
          </a:p>
        </p:txBody>
      </p:sp>
      <p:sp>
        <p:nvSpPr>
          <p:cNvPr id="5585" name="Rectangle 3"/>
          <p:cNvSpPr txBox="1">
            <a:spLocks noGrp="1"/>
          </p:cNvSpPr>
          <p:nvPr>
            <p:ph type="body" sz="half" idx="1"/>
          </p:nvPr>
        </p:nvSpPr>
        <p:spPr>
          <a:xfrm>
            <a:off x="206476" y="1066800"/>
            <a:ext cx="11670893" cy="2782529"/>
          </a:xfrm>
          <a:prstGeom prst="rect">
            <a:avLst/>
          </a:prstGeom>
        </p:spPr>
        <p:txBody>
          <a:bodyPr/>
          <a:lstStyle/>
          <a:p>
            <a:pPr>
              <a:spcBef>
                <a:spcPts val="500"/>
              </a:spcBef>
              <a:buSzTx/>
              <a:buFont typeface="Wingdings"/>
              <a:buNone/>
              <a:defRPr sz="2400" b="1">
                <a:solidFill>
                  <a:srgbClr val="007673"/>
                </a:solidFill>
                <a:effectLst>
                  <a:outerShdw blurRad="38100" dist="38100" dir="2700000" rotWithShape="0">
                    <a:srgbClr val="000000"/>
                  </a:outerShdw>
                </a:effectLst>
              </a:defRPr>
            </a:pPr>
            <a:r>
              <a:rPr dirty="0">
                <a:solidFill>
                  <a:srgbClr val="FFC000"/>
                </a:solidFill>
              </a:rPr>
              <a:t>The land of Israel belonged to Yahweh. The Israelites were his tenants (Lv. 25:23).</a:t>
            </a:r>
          </a:p>
          <a:p>
            <a:pPr>
              <a:spcBef>
                <a:spcPts val="400"/>
              </a:spcBef>
              <a:defRPr sz="2000" i="1">
                <a:latin typeface="Arial Narrow"/>
                <a:ea typeface="Arial Narrow"/>
                <a:cs typeface="Arial Narrow"/>
                <a:sym typeface="Arial Narrow"/>
              </a:defRPr>
            </a:pPr>
            <a:r>
              <a:rPr dirty="0"/>
              <a:t>Land inside a walled city could be sold permanently under the proviso that the sale was not final for a year after the original purchase agreement (Lv. 25:29-30).</a:t>
            </a:r>
          </a:p>
          <a:p>
            <a:pPr>
              <a:spcBef>
                <a:spcPts val="400"/>
              </a:spcBef>
              <a:defRPr sz="2000" i="1">
                <a:latin typeface="Arial Narrow"/>
                <a:ea typeface="Arial Narrow"/>
                <a:cs typeface="Arial Narrow"/>
                <a:sym typeface="Arial Narrow"/>
              </a:defRPr>
            </a:pPr>
            <a:r>
              <a:rPr dirty="0"/>
              <a:t>Land outside walled cities, i.e., arable land, could NOT be sold permanently (Lv. 25:25-28, 31).</a:t>
            </a:r>
          </a:p>
          <a:p>
            <a:pPr marL="908050" lvl="1" indent="-436562">
              <a:spcBef>
                <a:spcPts val="400"/>
              </a:spcBef>
              <a:buClr>
                <a:srgbClr val="999966"/>
              </a:buClr>
              <a:defRPr sz="1800" b="1" i="1">
                <a:latin typeface="Arial Narrow"/>
                <a:ea typeface="Arial Narrow"/>
                <a:cs typeface="Arial Narrow"/>
                <a:sym typeface="Arial Narrow"/>
              </a:defRPr>
            </a:pPr>
            <a:r>
              <a:rPr dirty="0"/>
              <a:t>It could be leased temporarily on the basis of a land contract.</a:t>
            </a:r>
            <a:endParaRPr sz="2800" dirty="0"/>
          </a:p>
          <a:p>
            <a:pPr marL="908050" lvl="1" indent="-436562">
              <a:spcBef>
                <a:spcPts val="400"/>
              </a:spcBef>
              <a:buClr>
                <a:srgbClr val="999966"/>
              </a:buClr>
              <a:defRPr sz="1800" b="1" i="1">
                <a:latin typeface="Arial Narrow"/>
                <a:ea typeface="Arial Narrow"/>
                <a:cs typeface="Arial Narrow"/>
                <a:sym typeface="Arial Narrow"/>
              </a:defRPr>
            </a:pPr>
            <a:r>
              <a:rPr dirty="0"/>
              <a:t>It could be redeemed by the original owner or his family.</a:t>
            </a:r>
            <a:endParaRPr sz="2800" dirty="0"/>
          </a:p>
          <a:p>
            <a:pPr marL="908050" lvl="1" indent="-436562">
              <a:spcBef>
                <a:spcPts val="400"/>
              </a:spcBef>
              <a:buClr>
                <a:srgbClr val="999966"/>
              </a:buClr>
              <a:defRPr sz="1800" b="1" i="1">
                <a:latin typeface="Arial Narrow"/>
                <a:ea typeface="Arial Narrow"/>
                <a:cs typeface="Arial Narrow"/>
                <a:sym typeface="Arial Narrow"/>
              </a:defRPr>
            </a:pPr>
            <a:r>
              <a:rPr dirty="0"/>
              <a:t>At the Jubilee, which came every 50 years, the land would revert automatically to the original owner.</a:t>
            </a:r>
          </a:p>
        </p:txBody>
      </p:sp>
      <p:sp>
        <p:nvSpPr>
          <p:cNvPr id="5586" name="Rectangle 3"/>
          <p:cNvSpPr txBox="1"/>
          <p:nvPr/>
        </p:nvSpPr>
        <p:spPr>
          <a:xfrm>
            <a:off x="306273" y="3760839"/>
            <a:ext cx="11579453" cy="27802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500"/>
              </a:spcBef>
              <a:defRPr sz="2400" b="1">
                <a:solidFill>
                  <a:srgbClr val="007673"/>
                </a:solidFill>
                <a:effectLst>
                  <a:outerShdw blurRad="38100" dist="38100" dir="2700000" rotWithShape="0">
                    <a:srgbClr val="000000"/>
                  </a:outerShdw>
                </a:effectLst>
                <a:latin typeface="Times New Roman"/>
                <a:ea typeface="Times New Roman"/>
                <a:cs typeface="Times New Roman"/>
                <a:sym typeface="Times New Roman"/>
              </a:defRPr>
            </a:pPr>
            <a:r>
              <a:rPr dirty="0">
                <a:solidFill>
                  <a:srgbClr val="002060"/>
                </a:solidFill>
              </a:rPr>
              <a:t>La tierra de Israel </a:t>
            </a:r>
            <a:r>
              <a:rPr dirty="0" err="1">
                <a:solidFill>
                  <a:srgbClr val="002060"/>
                </a:solidFill>
              </a:rPr>
              <a:t>pertenecía</a:t>
            </a:r>
            <a:r>
              <a:rPr dirty="0">
                <a:solidFill>
                  <a:srgbClr val="002060"/>
                </a:solidFill>
              </a:rPr>
              <a:t> a </a:t>
            </a:r>
            <a:r>
              <a:rPr dirty="0" err="1">
                <a:solidFill>
                  <a:srgbClr val="002060"/>
                </a:solidFill>
              </a:rPr>
              <a:t>Yahvé</a:t>
            </a:r>
            <a:r>
              <a:rPr dirty="0">
                <a:solidFill>
                  <a:srgbClr val="002060"/>
                </a:solidFill>
              </a:rPr>
              <a:t>. Los </a:t>
            </a:r>
            <a:r>
              <a:rPr dirty="0" err="1">
                <a:solidFill>
                  <a:srgbClr val="002060"/>
                </a:solidFill>
              </a:rPr>
              <a:t>Israelitas</a:t>
            </a:r>
            <a:r>
              <a:rPr dirty="0">
                <a:solidFill>
                  <a:srgbClr val="002060"/>
                </a:solidFill>
              </a:rPr>
              <a:t> </a:t>
            </a:r>
            <a:r>
              <a:rPr dirty="0" err="1">
                <a:solidFill>
                  <a:srgbClr val="002060"/>
                </a:solidFill>
              </a:rPr>
              <a:t>eran</a:t>
            </a:r>
            <a:r>
              <a:rPr dirty="0">
                <a:solidFill>
                  <a:srgbClr val="002060"/>
                </a:solidFill>
              </a:rPr>
              <a:t> sus inquilinos (Lv. 25:23).</a:t>
            </a:r>
          </a:p>
          <a:p>
            <a:pPr marL="469900" indent="-469900">
              <a:spcBef>
                <a:spcPts val="400"/>
              </a:spcBef>
              <a:buClr>
                <a:srgbClr val="660000"/>
              </a:buClr>
              <a:buSzPct val="70000"/>
              <a:buChar char="□"/>
              <a:defRPr sz="2000" i="1">
                <a:latin typeface="Arial Narrow"/>
                <a:ea typeface="Arial Narrow"/>
                <a:cs typeface="Arial Narrow"/>
                <a:sym typeface="Arial Narrow"/>
              </a:defRPr>
            </a:pPr>
            <a:r>
              <a:rPr dirty="0">
                <a:solidFill>
                  <a:srgbClr val="002060"/>
                </a:solidFill>
              </a:rPr>
              <a:t>La tierra </a:t>
            </a:r>
            <a:r>
              <a:rPr dirty="0" err="1">
                <a:solidFill>
                  <a:srgbClr val="002060"/>
                </a:solidFill>
              </a:rPr>
              <a:t>dentro</a:t>
            </a:r>
            <a:r>
              <a:rPr dirty="0">
                <a:solidFill>
                  <a:srgbClr val="002060"/>
                </a:solidFill>
              </a:rPr>
              <a:t> de </a:t>
            </a:r>
            <a:r>
              <a:rPr dirty="0" err="1">
                <a:solidFill>
                  <a:srgbClr val="002060"/>
                </a:solidFill>
              </a:rPr>
              <a:t>una</a:t>
            </a:r>
            <a:r>
              <a:rPr dirty="0">
                <a:solidFill>
                  <a:srgbClr val="002060"/>
                </a:solidFill>
              </a:rPr>
              <a:t> ciudad </a:t>
            </a:r>
            <a:r>
              <a:rPr dirty="0" err="1">
                <a:solidFill>
                  <a:srgbClr val="002060"/>
                </a:solidFill>
              </a:rPr>
              <a:t>amurallada</a:t>
            </a:r>
            <a:r>
              <a:rPr dirty="0">
                <a:solidFill>
                  <a:srgbClr val="002060"/>
                </a:solidFill>
              </a:rPr>
              <a:t> </a:t>
            </a:r>
            <a:r>
              <a:rPr dirty="0" err="1">
                <a:solidFill>
                  <a:srgbClr val="002060"/>
                </a:solidFill>
              </a:rPr>
              <a:t>podría</a:t>
            </a:r>
            <a:r>
              <a:rPr dirty="0">
                <a:solidFill>
                  <a:srgbClr val="002060"/>
                </a:solidFill>
              </a:rPr>
              <a:t> </a:t>
            </a:r>
            <a:r>
              <a:rPr dirty="0" err="1">
                <a:solidFill>
                  <a:srgbClr val="002060"/>
                </a:solidFill>
              </a:rPr>
              <a:t>venderse</a:t>
            </a:r>
            <a:r>
              <a:rPr dirty="0">
                <a:solidFill>
                  <a:srgbClr val="002060"/>
                </a:solidFill>
              </a:rPr>
              <a:t> </a:t>
            </a:r>
            <a:r>
              <a:rPr dirty="0" err="1">
                <a:solidFill>
                  <a:srgbClr val="002060"/>
                </a:solidFill>
              </a:rPr>
              <a:t>permanentemente</a:t>
            </a:r>
            <a:r>
              <a:rPr dirty="0">
                <a:solidFill>
                  <a:srgbClr val="002060"/>
                </a:solidFill>
              </a:rPr>
              <a:t> bajo la </a:t>
            </a:r>
            <a:r>
              <a:rPr dirty="0" err="1">
                <a:solidFill>
                  <a:srgbClr val="002060"/>
                </a:solidFill>
              </a:rPr>
              <a:t>condición</a:t>
            </a:r>
            <a:r>
              <a:rPr dirty="0">
                <a:solidFill>
                  <a:srgbClr val="002060"/>
                </a:solidFill>
              </a:rPr>
              <a:t> de que la </a:t>
            </a:r>
            <a:r>
              <a:rPr dirty="0" err="1">
                <a:solidFill>
                  <a:srgbClr val="002060"/>
                </a:solidFill>
              </a:rPr>
              <a:t>venta</a:t>
            </a:r>
            <a:r>
              <a:rPr dirty="0">
                <a:solidFill>
                  <a:srgbClr val="002060"/>
                </a:solidFill>
              </a:rPr>
              <a:t> no </a:t>
            </a:r>
            <a:r>
              <a:rPr dirty="0" err="1">
                <a:solidFill>
                  <a:srgbClr val="002060"/>
                </a:solidFill>
              </a:rPr>
              <a:t>fuera</a:t>
            </a:r>
            <a:r>
              <a:rPr dirty="0">
                <a:solidFill>
                  <a:srgbClr val="002060"/>
                </a:solidFill>
              </a:rPr>
              <a:t> </a:t>
            </a:r>
            <a:r>
              <a:rPr dirty="0" err="1">
                <a:solidFill>
                  <a:srgbClr val="002060"/>
                </a:solidFill>
              </a:rPr>
              <a:t>definitiva</a:t>
            </a:r>
            <a:r>
              <a:rPr dirty="0">
                <a:solidFill>
                  <a:srgbClr val="002060"/>
                </a:solidFill>
              </a:rPr>
              <a:t> hasta un </a:t>
            </a:r>
            <a:r>
              <a:rPr dirty="0" err="1">
                <a:solidFill>
                  <a:srgbClr val="002060"/>
                </a:solidFill>
              </a:rPr>
              <a:t>año</a:t>
            </a:r>
            <a:r>
              <a:rPr dirty="0">
                <a:solidFill>
                  <a:srgbClr val="002060"/>
                </a:solidFill>
              </a:rPr>
              <a:t> </a:t>
            </a:r>
            <a:r>
              <a:rPr dirty="0" err="1">
                <a:solidFill>
                  <a:srgbClr val="002060"/>
                </a:solidFill>
              </a:rPr>
              <a:t>después</a:t>
            </a:r>
            <a:r>
              <a:rPr dirty="0">
                <a:solidFill>
                  <a:srgbClr val="002060"/>
                </a:solidFill>
              </a:rPr>
              <a:t> del </a:t>
            </a:r>
            <a:r>
              <a:rPr dirty="0" err="1">
                <a:solidFill>
                  <a:srgbClr val="002060"/>
                </a:solidFill>
              </a:rPr>
              <a:t>acuerdo</a:t>
            </a:r>
            <a:r>
              <a:rPr dirty="0">
                <a:solidFill>
                  <a:srgbClr val="002060"/>
                </a:solidFill>
              </a:rPr>
              <a:t> de </a:t>
            </a:r>
            <a:r>
              <a:rPr dirty="0" err="1">
                <a:solidFill>
                  <a:srgbClr val="002060"/>
                </a:solidFill>
              </a:rPr>
              <a:t>compra</a:t>
            </a:r>
            <a:r>
              <a:rPr dirty="0">
                <a:solidFill>
                  <a:srgbClr val="002060"/>
                </a:solidFill>
              </a:rPr>
              <a:t> original (Lv. 25:29-30).</a:t>
            </a:r>
          </a:p>
          <a:p>
            <a:pPr marL="469900" indent="-469900">
              <a:spcBef>
                <a:spcPts val="400"/>
              </a:spcBef>
              <a:buClr>
                <a:srgbClr val="660000"/>
              </a:buClr>
              <a:buSzPct val="70000"/>
              <a:buChar char="□"/>
              <a:defRPr sz="2000" i="1">
                <a:latin typeface="Arial Narrow"/>
                <a:ea typeface="Arial Narrow"/>
                <a:cs typeface="Arial Narrow"/>
                <a:sym typeface="Arial Narrow"/>
              </a:defRPr>
            </a:pPr>
            <a:r>
              <a:rPr dirty="0">
                <a:solidFill>
                  <a:srgbClr val="002060"/>
                </a:solidFill>
              </a:rPr>
              <a:t>La tierra </a:t>
            </a:r>
            <a:r>
              <a:rPr dirty="0" err="1">
                <a:solidFill>
                  <a:srgbClr val="002060"/>
                </a:solidFill>
              </a:rPr>
              <a:t>fuera</a:t>
            </a:r>
            <a:r>
              <a:rPr dirty="0">
                <a:solidFill>
                  <a:srgbClr val="002060"/>
                </a:solidFill>
              </a:rPr>
              <a:t> de las </a:t>
            </a:r>
            <a:r>
              <a:rPr dirty="0" err="1">
                <a:solidFill>
                  <a:srgbClr val="002060"/>
                </a:solidFill>
              </a:rPr>
              <a:t>ciudades</a:t>
            </a:r>
            <a:r>
              <a:rPr dirty="0">
                <a:solidFill>
                  <a:srgbClr val="002060"/>
                </a:solidFill>
              </a:rPr>
              <a:t> </a:t>
            </a:r>
            <a:r>
              <a:rPr dirty="0" err="1">
                <a:solidFill>
                  <a:srgbClr val="002060"/>
                </a:solidFill>
              </a:rPr>
              <a:t>amuralladas</a:t>
            </a:r>
            <a:r>
              <a:rPr dirty="0">
                <a:solidFill>
                  <a:srgbClr val="002060"/>
                </a:solidFill>
              </a:rPr>
              <a:t>, es </a:t>
            </a:r>
            <a:r>
              <a:rPr dirty="0" err="1">
                <a:solidFill>
                  <a:srgbClr val="002060"/>
                </a:solidFill>
              </a:rPr>
              <a:t>decir</a:t>
            </a:r>
            <a:r>
              <a:rPr dirty="0">
                <a:solidFill>
                  <a:srgbClr val="002060"/>
                </a:solidFill>
              </a:rPr>
              <a:t>, la tierra cultivable, NO </a:t>
            </a:r>
            <a:r>
              <a:rPr dirty="0" err="1">
                <a:solidFill>
                  <a:srgbClr val="002060"/>
                </a:solidFill>
              </a:rPr>
              <a:t>podía</a:t>
            </a:r>
            <a:r>
              <a:rPr dirty="0">
                <a:solidFill>
                  <a:srgbClr val="002060"/>
                </a:solidFill>
              </a:rPr>
              <a:t> </a:t>
            </a:r>
            <a:r>
              <a:rPr dirty="0" err="1">
                <a:solidFill>
                  <a:srgbClr val="002060"/>
                </a:solidFill>
              </a:rPr>
              <a:t>venderse</a:t>
            </a:r>
            <a:r>
              <a:rPr dirty="0">
                <a:solidFill>
                  <a:srgbClr val="002060"/>
                </a:solidFill>
              </a:rPr>
              <a:t> </a:t>
            </a:r>
            <a:r>
              <a:rPr dirty="0" err="1">
                <a:solidFill>
                  <a:srgbClr val="002060"/>
                </a:solidFill>
              </a:rPr>
              <a:t>permanentemente</a:t>
            </a:r>
            <a:r>
              <a:rPr dirty="0">
                <a:solidFill>
                  <a:srgbClr val="002060"/>
                </a:solidFill>
              </a:rPr>
              <a:t> (Lv. 25:25-28, 31).</a:t>
            </a:r>
          </a:p>
          <a:p>
            <a:pPr marL="908050" lvl="1" indent="-436244">
              <a:spcBef>
                <a:spcPts val="400"/>
              </a:spcBef>
              <a:buClr>
                <a:srgbClr val="999966"/>
              </a:buClr>
              <a:buSzPct val="75000"/>
              <a:buChar char="■"/>
              <a:defRPr b="1" i="1">
                <a:latin typeface="Arial Narrow"/>
                <a:ea typeface="Arial Narrow"/>
                <a:cs typeface="Arial Narrow"/>
                <a:sym typeface="Arial Narrow"/>
              </a:defRPr>
            </a:pPr>
            <a:r>
              <a:rPr dirty="0" err="1">
                <a:solidFill>
                  <a:srgbClr val="002060"/>
                </a:solidFill>
              </a:rPr>
              <a:t>Podría</a:t>
            </a:r>
            <a:r>
              <a:rPr dirty="0">
                <a:solidFill>
                  <a:srgbClr val="002060"/>
                </a:solidFill>
              </a:rPr>
              <a:t> </a:t>
            </a:r>
            <a:r>
              <a:rPr dirty="0" err="1">
                <a:solidFill>
                  <a:srgbClr val="002060"/>
                </a:solidFill>
              </a:rPr>
              <a:t>alquilarse</a:t>
            </a:r>
            <a:r>
              <a:rPr dirty="0">
                <a:solidFill>
                  <a:srgbClr val="002060"/>
                </a:solidFill>
              </a:rPr>
              <a:t> </a:t>
            </a:r>
            <a:r>
              <a:rPr dirty="0" err="1">
                <a:solidFill>
                  <a:srgbClr val="002060"/>
                </a:solidFill>
              </a:rPr>
              <a:t>temporalmente</a:t>
            </a:r>
            <a:r>
              <a:rPr dirty="0">
                <a:solidFill>
                  <a:srgbClr val="002060"/>
                </a:solidFill>
              </a:rPr>
              <a:t> </a:t>
            </a:r>
            <a:r>
              <a:rPr dirty="0" err="1">
                <a:solidFill>
                  <a:srgbClr val="002060"/>
                </a:solidFill>
              </a:rPr>
              <a:t>sobre</a:t>
            </a:r>
            <a:r>
              <a:rPr dirty="0">
                <a:solidFill>
                  <a:srgbClr val="002060"/>
                </a:solidFill>
              </a:rPr>
              <a:t> la base de un </a:t>
            </a:r>
            <a:r>
              <a:rPr dirty="0" err="1">
                <a:solidFill>
                  <a:srgbClr val="002060"/>
                </a:solidFill>
              </a:rPr>
              <a:t>contrato</a:t>
            </a:r>
            <a:r>
              <a:rPr dirty="0">
                <a:solidFill>
                  <a:srgbClr val="002060"/>
                </a:solidFill>
              </a:rPr>
              <a:t> de </a:t>
            </a:r>
            <a:r>
              <a:rPr dirty="0" err="1">
                <a:solidFill>
                  <a:srgbClr val="002060"/>
                </a:solidFill>
              </a:rPr>
              <a:t>terreno</a:t>
            </a:r>
            <a:r>
              <a:rPr dirty="0">
                <a:solidFill>
                  <a:srgbClr val="002060"/>
                </a:solidFill>
              </a:rPr>
              <a:t>.</a:t>
            </a:r>
            <a:endParaRPr sz="2800" dirty="0">
              <a:solidFill>
                <a:srgbClr val="002060"/>
              </a:solidFill>
              <a:latin typeface="Times New Roman"/>
              <a:ea typeface="Times New Roman"/>
              <a:cs typeface="Times New Roman"/>
              <a:sym typeface="Times New Roman"/>
            </a:endParaRPr>
          </a:p>
          <a:p>
            <a:pPr marL="908050" lvl="1" indent="-436244">
              <a:spcBef>
                <a:spcPts val="400"/>
              </a:spcBef>
              <a:buClr>
                <a:srgbClr val="999966"/>
              </a:buClr>
              <a:buSzPct val="75000"/>
              <a:buChar char="■"/>
              <a:defRPr b="1" i="1">
                <a:latin typeface="Arial Narrow"/>
                <a:ea typeface="Arial Narrow"/>
                <a:cs typeface="Arial Narrow"/>
                <a:sym typeface="Arial Narrow"/>
              </a:defRPr>
            </a:pPr>
            <a:r>
              <a:rPr dirty="0" err="1">
                <a:solidFill>
                  <a:srgbClr val="002060"/>
                </a:solidFill>
              </a:rPr>
              <a:t>Podría</a:t>
            </a:r>
            <a:r>
              <a:rPr dirty="0">
                <a:solidFill>
                  <a:srgbClr val="002060"/>
                </a:solidFill>
              </a:rPr>
              <a:t> ser </a:t>
            </a:r>
            <a:r>
              <a:rPr dirty="0" err="1">
                <a:solidFill>
                  <a:srgbClr val="002060"/>
                </a:solidFill>
              </a:rPr>
              <a:t>canjeado</a:t>
            </a:r>
            <a:r>
              <a:rPr dirty="0">
                <a:solidFill>
                  <a:srgbClr val="002060"/>
                </a:solidFill>
              </a:rPr>
              <a:t> </a:t>
            </a:r>
            <a:r>
              <a:rPr dirty="0" err="1">
                <a:solidFill>
                  <a:srgbClr val="002060"/>
                </a:solidFill>
              </a:rPr>
              <a:t>por</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propietario</a:t>
            </a:r>
            <a:r>
              <a:rPr dirty="0">
                <a:solidFill>
                  <a:srgbClr val="002060"/>
                </a:solidFill>
              </a:rPr>
              <a:t> original o </a:t>
            </a:r>
            <a:r>
              <a:rPr dirty="0" err="1">
                <a:solidFill>
                  <a:srgbClr val="002060"/>
                </a:solidFill>
              </a:rPr>
              <a:t>su</a:t>
            </a:r>
            <a:r>
              <a:rPr dirty="0">
                <a:solidFill>
                  <a:srgbClr val="002060"/>
                </a:solidFill>
              </a:rPr>
              <a:t> </a:t>
            </a:r>
            <a:r>
              <a:rPr dirty="0" err="1">
                <a:solidFill>
                  <a:srgbClr val="002060"/>
                </a:solidFill>
              </a:rPr>
              <a:t>familia</a:t>
            </a:r>
            <a:r>
              <a:rPr dirty="0">
                <a:solidFill>
                  <a:srgbClr val="002060"/>
                </a:solidFill>
              </a:rPr>
              <a:t>.</a:t>
            </a:r>
          </a:p>
          <a:p>
            <a:pPr marL="908050" lvl="1" indent="-436244">
              <a:spcBef>
                <a:spcPts val="400"/>
              </a:spcBef>
              <a:buClr>
                <a:srgbClr val="999966"/>
              </a:buClr>
              <a:buSzPct val="75000"/>
              <a:buChar char="■"/>
              <a:defRPr b="1" i="1">
                <a:latin typeface="Arial Narrow"/>
                <a:ea typeface="Arial Narrow"/>
                <a:cs typeface="Arial Narrow"/>
                <a:sym typeface="Arial Narrow"/>
              </a:defRPr>
            </a:pPr>
            <a:r>
              <a:rPr dirty="0">
                <a:solidFill>
                  <a:srgbClr val="002060"/>
                </a:solidFill>
              </a:rPr>
              <a:t>En </a:t>
            </a:r>
            <a:r>
              <a:rPr dirty="0" err="1">
                <a:solidFill>
                  <a:srgbClr val="002060"/>
                </a:solidFill>
              </a:rPr>
              <a:t>el</a:t>
            </a:r>
            <a:r>
              <a:rPr dirty="0">
                <a:solidFill>
                  <a:srgbClr val="002060"/>
                </a:solidFill>
              </a:rPr>
              <a:t> </a:t>
            </a:r>
            <a:r>
              <a:rPr dirty="0" err="1">
                <a:solidFill>
                  <a:srgbClr val="002060"/>
                </a:solidFill>
              </a:rPr>
              <a:t>Jubileo</a:t>
            </a:r>
            <a:r>
              <a:rPr dirty="0">
                <a:solidFill>
                  <a:srgbClr val="002060"/>
                </a:solidFill>
              </a:rPr>
              <a:t>, que se </a:t>
            </a:r>
            <a:r>
              <a:rPr dirty="0" err="1">
                <a:solidFill>
                  <a:srgbClr val="002060"/>
                </a:solidFill>
              </a:rPr>
              <a:t>celebraba</a:t>
            </a:r>
            <a:r>
              <a:rPr dirty="0">
                <a:solidFill>
                  <a:srgbClr val="002060"/>
                </a:solidFill>
              </a:rPr>
              <a:t> </a:t>
            </a:r>
            <a:r>
              <a:rPr dirty="0" err="1">
                <a:solidFill>
                  <a:srgbClr val="002060"/>
                </a:solidFill>
              </a:rPr>
              <a:t>cada</a:t>
            </a:r>
            <a:r>
              <a:rPr dirty="0">
                <a:solidFill>
                  <a:srgbClr val="002060"/>
                </a:solidFill>
              </a:rPr>
              <a:t> 50 </a:t>
            </a:r>
            <a:r>
              <a:rPr dirty="0" err="1">
                <a:solidFill>
                  <a:srgbClr val="002060"/>
                </a:solidFill>
              </a:rPr>
              <a:t>años</a:t>
            </a:r>
            <a:r>
              <a:rPr dirty="0">
                <a:solidFill>
                  <a:srgbClr val="002060"/>
                </a:solidFill>
              </a:rPr>
              <a:t>, la tierra </a:t>
            </a:r>
            <a:r>
              <a:rPr dirty="0" err="1">
                <a:solidFill>
                  <a:srgbClr val="002060"/>
                </a:solidFill>
              </a:rPr>
              <a:t>volvería</a:t>
            </a:r>
            <a:r>
              <a:rPr dirty="0">
                <a:solidFill>
                  <a:srgbClr val="002060"/>
                </a:solidFill>
              </a:rPr>
              <a:t> </a:t>
            </a:r>
            <a:r>
              <a:rPr dirty="0" err="1">
                <a:solidFill>
                  <a:srgbClr val="002060"/>
                </a:solidFill>
              </a:rPr>
              <a:t>automáticamente</a:t>
            </a:r>
            <a:r>
              <a:rPr dirty="0">
                <a:solidFill>
                  <a:srgbClr val="002060"/>
                </a:solidFill>
              </a:rPr>
              <a:t> a </a:t>
            </a:r>
            <a:r>
              <a:rPr dirty="0" err="1">
                <a:solidFill>
                  <a:srgbClr val="002060"/>
                </a:solidFill>
              </a:rPr>
              <a:t>su</a:t>
            </a:r>
            <a:r>
              <a:rPr dirty="0">
                <a:solidFill>
                  <a:srgbClr val="002060"/>
                </a:solidFill>
              </a:rPr>
              <a:t> </a:t>
            </a:r>
            <a:r>
              <a:rPr dirty="0" err="1">
                <a:solidFill>
                  <a:srgbClr val="002060"/>
                </a:solidFill>
              </a:rPr>
              <a:t>propietario</a:t>
            </a:r>
            <a:r>
              <a:rPr dirty="0">
                <a:solidFill>
                  <a:srgbClr val="002060"/>
                </a:solidFill>
              </a:rPr>
              <a:t> original.</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2" nodeType="withEffect">
                                  <p:stCondLst>
                                    <p:cond delay="0"/>
                                  </p:stCondLst>
                                  <p:childTnLst>
                                    <p:set>
                                      <p:cBhvr>
                                        <p:cTn id="6" dur="1" fill="hold">
                                          <p:stCondLst>
                                            <p:cond delay="0"/>
                                          </p:stCondLst>
                                        </p:cTn>
                                        <p:tgtEl>
                                          <p:spTgt spid="5585">
                                            <p:bg/>
                                          </p:spTgt>
                                        </p:tgtEl>
                                        <p:attrNameLst>
                                          <p:attrName>style.visibility</p:attrName>
                                        </p:attrNameLst>
                                      </p:cBhvr>
                                      <p:to>
                                        <p:strVal val="visible"/>
                                      </p:to>
                                    </p:set>
                                    <p:anim calcmode="lin" valueType="num">
                                      <p:cBhvr>
                                        <p:cTn id="7" dur="500" fill="hold"/>
                                        <p:tgtEl>
                                          <p:spTgt spid="5585">
                                            <p:bg/>
                                          </p:spTgt>
                                        </p:tgtEl>
                                        <p:attrNameLst>
                                          <p:attrName>ppt_w</p:attrName>
                                        </p:attrNameLst>
                                      </p:cBhvr>
                                      <p:tavLst>
                                        <p:tav tm="0">
                                          <p:val>
                                            <p:fltVal val="0"/>
                                          </p:val>
                                        </p:tav>
                                        <p:tav tm="100000">
                                          <p:val>
                                            <p:strVal val="#ppt_w"/>
                                          </p:val>
                                        </p:tav>
                                      </p:tavLst>
                                    </p:anim>
                                    <p:anim calcmode="lin" valueType="num">
                                      <p:cBhvr>
                                        <p:cTn id="8" dur="500" fill="hold"/>
                                        <p:tgtEl>
                                          <p:spTgt spid="5585">
                                            <p:bg/>
                                          </p:spTgt>
                                        </p:tgtEl>
                                        <p:attrNameLst>
                                          <p:attrName>ppt_h</p:attrName>
                                        </p:attrNameLst>
                                      </p:cBhvr>
                                      <p:tavLst>
                                        <p:tav tm="0">
                                          <p:val>
                                            <p:fltVal val="0"/>
                                          </p:val>
                                        </p:tav>
                                        <p:tav tm="100000">
                                          <p:val>
                                            <p:strVal val="#ppt_h"/>
                                          </p:val>
                                        </p:tav>
                                      </p:tavLst>
                                    </p:anim>
                                    <p:animEffect transition="in" filter="fade">
                                      <p:cBhvr>
                                        <p:cTn id="9" dur="500"/>
                                        <p:tgtEl>
                                          <p:spTgt spid="5585">
                                            <p:bg/>
                                          </p:spTgt>
                                        </p:tgtEl>
                                      </p:cBhvr>
                                    </p:animEffect>
                                  </p:childTnLst>
                                </p:cTn>
                              </p:par>
                            </p:childTnLst>
                          </p:cTn>
                        </p:par>
                        <p:par>
                          <p:cTn id="10" fill="hold">
                            <p:stCondLst>
                              <p:cond delay="500"/>
                            </p:stCondLst>
                            <p:childTnLst>
                              <p:par>
                                <p:cTn id="11" presetID="53" presetClass="entr" presetSubtype="16" fill="hold" grpId="2" nodeType="afterEffect">
                                  <p:stCondLst>
                                    <p:cond delay="0"/>
                                  </p:stCondLst>
                                  <p:childTnLst>
                                    <p:set>
                                      <p:cBhvr>
                                        <p:cTn id="12" dur="1" fill="hold">
                                          <p:stCondLst>
                                            <p:cond delay="0"/>
                                          </p:stCondLst>
                                        </p:cTn>
                                        <p:tgtEl>
                                          <p:spTgt spid="5585">
                                            <p:txEl>
                                              <p:pRg st="0" end="0"/>
                                            </p:txEl>
                                          </p:spTgt>
                                        </p:tgtEl>
                                        <p:attrNameLst>
                                          <p:attrName>style.visibility</p:attrName>
                                        </p:attrNameLst>
                                      </p:cBhvr>
                                      <p:to>
                                        <p:strVal val="visible"/>
                                      </p:to>
                                    </p:set>
                                    <p:anim calcmode="lin" valueType="num">
                                      <p:cBhvr>
                                        <p:cTn id="13" dur="500" fill="hold"/>
                                        <p:tgtEl>
                                          <p:spTgt spid="5585">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5585">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5585">
                                            <p:txEl>
                                              <p:pRg st="0" end="0"/>
                                            </p:txEl>
                                          </p:spTgt>
                                        </p:tgtEl>
                                      </p:cBhvr>
                                    </p:animEffect>
                                  </p:childTnLst>
                                </p:cTn>
                              </p:par>
                              <p:par>
                                <p:cTn id="16" presetID="53" presetClass="entr" presetSubtype="16" fill="hold" grpId="3" nodeType="withEffect">
                                  <p:stCondLst>
                                    <p:cond delay="0"/>
                                  </p:stCondLst>
                                  <p:childTnLst>
                                    <p:set>
                                      <p:cBhvr>
                                        <p:cTn id="17" dur="1" fill="hold">
                                          <p:stCondLst>
                                            <p:cond delay="0"/>
                                          </p:stCondLst>
                                        </p:cTn>
                                        <p:tgtEl>
                                          <p:spTgt spid="5586">
                                            <p:bg/>
                                          </p:spTgt>
                                        </p:tgtEl>
                                        <p:attrNameLst>
                                          <p:attrName>style.visibility</p:attrName>
                                        </p:attrNameLst>
                                      </p:cBhvr>
                                      <p:to>
                                        <p:strVal val="visible"/>
                                      </p:to>
                                    </p:set>
                                    <p:anim calcmode="lin" valueType="num">
                                      <p:cBhvr>
                                        <p:cTn id="18" dur="500" fill="hold"/>
                                        <p:tgtEl>
                                          <p:spTgt spid="5586">
                                            <p:bg/>
                                          </p:spTgt>
                                        </p:tgtEl>
                                        <p:attrNameLst>
                                          <p:attrName>ppt_w</p:attrName>
                                        </p:attrNameLst>
                                      </p:cBhvr>
                                      <p:tavLst>
                                        <p:tav tm="0">
                                          <p:val>
                                            <p:fltVal val="0"/>
                                          </p:val>
                                        </p:tav>
                                        <p:tav tm="100000">
                                          <p:val>
                                            <p:strVal val="#ppt_w"/>
                                          </p:val>
                                        </p:tav>
                                      </p:tavLst>
                                    </p:anim>
                                    <p:anim calcmode="lin" valueType="num">
                                      <p:cBhvr>
                                        <p:cTn id="19" dur="500" fill="hold"/>
                                        <p:tgtEl>
                                          <p:spTgt spid="5586">
                                            <p:bg/>
                                          </p:spTgt>
                                        </p:tgtEl>
                                        <p:attrNameLst>
                                          <p:attrName>ppt_h</p:attrName>
                                        </p:attrNameLst>
                                      </p:cBhvr>
                                      <p:tavLst>
                                        <p:tav tm="0">
                                          <p:val>
                                            <p:fltVal val="0"/>
                                          </p:val>
                                        </p:tav>
                                        <p:tav tm="100000">
                                          <p:val>
                                            <p:strVal val="#ppt_h"/>
                                          </p:val>
                                        </p:tav>
                                      </p:tavLst>
                                    </p:anim>
                                    <p:animEffect transition="in" filter="fade">
                                      <p:cBhvr>
                                        <p:cTn id="20" dur="500"/>
                                        <p:tgtEl>
                                          <p:spTgt spid="5586">
                                            <p:bg/>
                                          </p:spTgt>
                                        </p:tgtEl>
                                      </p:cBhvr>
                                    </p:animEffect>
                                  </p:childTnLst>
                                </p:cTn>
                              </p:par>
                            </p:childTnLst>
                          </p:cTn>
                        </p:par>
                        <p:par>
                          <p:cTn id="21" fill="hold">
                            <p:stCondLst>
                              <p:cond delay="1000"/>
                            </p:stCondLst>
                            <p:childTnLst>
                              <p:par>
                                <p:cTn id="22" presetID="53" presetClass="entr" presetSubtype="16" fill="hold" grpId="3" nodeType="afterEffect">
                                  <p:stCondLst>
                                    <p:cond delay="0"/>
                                  </p:stCondLst>
                                  <p:childTnLst>
                                    <p:set>
                                      <p:cBhvr>
                                        <p:cTn id="23" dur="1" fill="hold">
                                          <p:stCondLst>
                                            <p:cond delay="0"/>
                                          </p:stCondLst>
                                        </p:cTn>
                                        <p:tgtEl>
                                          <p:spTgt spid="5586">
                                            <p:txEl>
                                              <p:pRg st="0" end="0"/>
                                            </p:txEl>
                                          </p:spTgt>
                                        </p:tgtEl>
                                        <p:attrNameLst>
                                          <p:attrName>style.visibility</p:attrName>
                                        </p:attrNameLst>
                                      </p:cBhvr>
                                      <p:to>
                                        <p:strVal val="visible"/>
                                      </p:to>
                                    </p:set>
                                    <p:anim calcmode="lin" valueType="num">
                                      <p:cBhvr>
                                        <p:cTn id="24" dur="500" fill="hold"/>
                                        <p:tgtEl>
                                          <p:spTgt spid="5586">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5586">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558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2" nodeType="clickEffect">
                                  <p:stCondLst>
                                    <p:cond delay="0"/>
                                  </p:stCondLst>
                                  <p:childTnLst>
                                    <p:set>
                                      <p:cBhvr>
                                        <p:cTn id="30" dur="1" fill="hold">
                                          <p:stCondLst>
                                            <p:cond delay="0"/>
                                          </p:stCondLst>
                                        </p:cTn>
                                        <p:tgtEl>
                                          <p:spTgt spid="5585">
                                            <p:txEl>
                                              <p:pRg st="1" end="1"/>
                                            </p:txEl>
                                          </p:spTgt>
                                        </p:tgtEl>
                                        <p:attrNameLst>
                                          <p:attrName>style.visibility</p:attrName>
                                        </p:attrNameLst>
                                      </p:cBhvr>
                                      <p:to>
                                        <p:strVal val="visible"/>
                                      </p:to>
                                    </p:set>
                                    <p:anim calcmode="lin" valueType="num">
                                      <p:cBhvr>
                                        <p:cTn id="31" dur="500" fill="hold"/>
                                        <p:tgtEl>
                                          <p:spTgt spid="5585">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5585">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5585">
                                            <p:txEl>
                                              <p:pRg st="1" end="1"/>
                                            </p:txEl>
                                          </p:spTgt>
                                        </p:tgtEl>
                                      </p:cBhvr>
                                    </p:animEffect>
                                  </p:childTnLst>
                                </p:cTn>
                              </p:par>
                              <p:par>
                                <p:cTn id="34" presetID="53" presetClass="entr" presetSubtype="16" fill="hold" grpId="3" nodeType="withEffect">
                                  <p:stCondLst>
                                    <p:cond delay="0"/>
                                  </p:stCondLst>
                                  <p:childTnLst>
                                    <p:set>
                                      <p:cBhvr>
                                        <p:cTn id="35" dur="1" fill="hold">
                                          <p:stCondLst>
                                            <p:cond delay="0"/>
                                          </p:stCondLst>
                                        </p:cTn>
                                        <p:tgtEl>
                                          <p:spTgt spid="5586">
                                            <p:txEl>
                                              <p:pRg st="1" end="1"/>
                                            </p:txEl>
                                          </p:spTgt>
                                        </p:tgtEl>
                                        <p:attrNameLst>
                                          <p:attrName>style.visibility</p:attrName>
                                        </p:attrNameLst>
                                      </p:cBhvr>
                                      <p:to>
                                        <p:strVal val="visible"/>
                                      </p:to>
                                    </p:set>
                                    <p:anim calcmode="lin" valueType="num">
                                      <p:cBhvr>
                                        <p:cTn id="36" dur="500" fill="hold"/>
                                        <p:tgtEl>
                                          <p:spTgt spid="5586">
                                            <p:txEl>
                                              <p:pRg st="1" end="1"/>
                                            </p:txEl>
                                          </p:spTgt>
                                        </p:tgtEl>
                                        <p:attrNameLst>
                                          <p:attrName>ppt_w</p:attrName>
                                        </p:attrNameLst>
                                      </p:cBhvr>
                                      <p:tavLst>
                                        <p:tav tm="0">
                                          <p:val>
                                            <p:fltVal val="0"/>
                                          </p:val>
                                        </p:tav>
                                        <p:tav tm="100000">
                                          <p:val>
                                            <p:strVal val="#ppt_w"/>
                                          </p:val>
                                        </p:tav>
                                      </p:tavLst>
                                    </p:anim>
                                    <p:anim calcmode="lin" valueType="num">
                                      <p:cBhvr>
                                        <p:cTn id="37" dur="500" fill="hold"/>
                                        <p:tgtEl>
                                          <p:spTgt spid="5586">
                                            <p:txEl>
                                              <p:pRg st="1" end="1"/>
                                            </p:txEl>
                                          </p:spTgt>
                                        </p:tgtEl>
                                        <p:attrNameLst>
                                          <p:attrName>ppt_h</p:attrName>
                                        </p:attrNameLst>
                                      </p:cBhvr>
                                      <p:tavLst>
                                        <p:tav tm="0">
                                          <p:val>
                                            <p:fltVal val="0"/>
                                          </p:val>
                                        </p:tav>
                                        <p:tav tm="100000">
                                          <p:val>
                                            <p:strVal val="#ppt_h"/>
                                          </p:val>
                                        </p:tav>
                                      </p:tavLst>
                                    </p:anim>
                                    <p:animEffect transition="in" filter="fade">
                                      <p:cBhvr>
                                        <p:cTn id="38" dur="500"/>
                                        <p:tgtEl>
                                          <p:spTgt spid="5586">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2" nodeType="clickEffect">
                                  <p:stCondLst>
                                    <p:cond delay="0"/>
                                  </p:stCondLst>
                                  <p:childTnLst>
                                    <p:set>
                                      <p:cBhvr>
                                        <p:cTn id="42" dur="1" fill="hold">
                                          <p:stCondLst>
                                            <p:cond delay="0"/>
                                          </p:stCondLst>
                                        </p:cTn>
                                        <p:tgtEl>
                                          <p:spTgt spid="5585">
                                            <p:txEl>
                                              <p:pRg st="2" end="2"/>
                                            </p:txEl>
                                          </p:spTgt>
                                        </p:tgtEl>
                                        <p:attrNameLst>
                                          <p:attrName>style.visibility</p:attrName>
                                        </p:attrNameLst>
                                      </p:cBhvr>
                                      <p:to>
                                        <p:strVal val="visible"/>
                                      </p:to>
                                    </p:set>
                                    <p:anim calcmode="lin" valueType="num">
                                      <p:cBhvr>
                                        <p:cTn id="43" dur="500" fill="hold"/>
                                        <p:tgtEl>
                                          <p:spTgt spid="5585">
                                            <p:txEl>
                                              <p:pRg st="2" end="2"/>
                                            </p:txEl>
                                          </p:spTgt>
                                        </p:tgtEl>
                                        <p:attrNameLst>
                                          <p:attrName>ppt_w</p:attrName>
                                        </p:attrNameLst>
                                      </p:cBhvr>
                                      <p:tavLst>
                                        <p:tav tm="0">
                                          <p:val>
                                            <p:fltVal val="0"/>
                                          </p:val>
                                        </p:tav>
                                        <p:tav tm="100000">
                                          <p:val>
                                            <p:strVal val="#ppt_w"/>
                                          </p:val>
                                        </p:tav>
                                      </p:tavLst>
                                    </p:anim>
                                    <p:anim calcmode="lin" valueType="num">
                                      <p:cBhvr>
                                        <p:cTn id="44" dur="500" fill="hold"/>
                                        <p:tgtEl>
                                          <p:spTgt spid="5585">
                                            <p:txEl>
                                              <p:pRg st="2" end="2"/>
                                            </p:txEl>
                                          </p:spTgt>
                                        </p:tgtEl>
                                        <p:attrNameLst>
                                          <p:attrName>ppt_h</p:attrName>
                                        </p:attrNameLst>
                                      </p:cBhvr>
                                      <p:tavLst>
                                        <p:tav tm="0">
                                          <p:val>
                                            <p:fltVal val="0"/>
                                          </p:val>
                                        </p:tav>
                                        <p:tav tm="100000">
                                          <p:val>
                                            <p:strVal val="#ppt_h"/>
                                          </p:val>
                                        </p:tav>
                                      </p:tavLst>
                                    </p:anim>
                                    <p:animEffect transition="in" filter="fade">
                                      <p:cBhvr>
                                        <p:cTn id="45" dur="500"/>
                                        <p:tgtEl>
                                          <p:spTgt spid="5585">
                                            <p:txEl>
                                              <p:pRg st="2" end="2"/>
                                            </p:txEl>
                                          </p:spTgt>
                                        </p:tgtEl>
                                      </p:cBhvr>
                                    </p:animEffect>
                                  </p:childTnLst>
                                </p:cTn>
                              </p:par>
                              <p:par>
                                <p:cTn id="46" presetID="53" presetClass="entr" presetSubtype="16" fill="hold" grpId="2" nodeType="withEffect">
                                  <p:stCondLst>
                                    <p:cond delay="0"/>
                                  </p:stCondLst>
                                  <p:childTnLst>
                                    <p:set>
                                      <p:cBhvr>
                                        <p:cTn id="47" dur="1" fill="hold">
                                          <p:stCondLst>
                                            <p:cond delay="0"/>
                                          </p:stCondLst>
                                        </p:cTn>
                                        <p:tgtEl>
                                          <p:spTgt spid="5585">
                                            <p:txEl>
                                              <p:pRg st="3" end="3"/>
                                            </p:txEl>
                                          </p:spTgt>
                                        </p:tgtEl>
                                        <p:attrNameLst>
                                          <p:attrName>style.visibility</p:attrName>
                                        </p:attrNameLst>
                                      </p:cBhvr>
                                      <p:to>
                                        <p:strVal val="visible"/>
                                      </p:to>
                                    </p:set>
                                    <p:anim calcmode="lin" valueType="num">
                                      <p:cBhvr>
                                        <p:cTn id="48" dur="500" fill="hold"/>
                                        <p:tgtEl>
                                          <p:spTgt spid="5585">
                                            <p:txEl>
                                              <p:pRg st="3" end="3"/>
                                            </p:txEl>
                                          </p:spTgt>
                                        </p:tgtEl>
                                        <p:attrNameLst>
                                          <p:attrName>ppt_w</p:attrName>
                                        </p:attrNameLst>
                                      </p:cBhvr>
                                      <p:tavLst>
                                        <p:tav tm="0">
                                          <p:val>
                                            <p:fltVal val="0"/>
                                          </p:val>
                                        </p:tav>
                                        <p:tav tm="100000">
                                          <p:val>
                                            <p:strVal val="#ppt_w"/>
                                          </p:val>
                                        </p:tav>
                                      </p:tavLst>
                                    </p:anim>
                                    <p:anim calcmode="lin" valueType="num">
                                      <p:cBhvr>
                                        <p:cTn id="49" dur="500" fill="hold"/>
                                        <p:tgtEl>
                                          <p:spTgt spid="5585">
                                            <p:txEl>
                                              <p:pRg st="3" end="3"/>
                                            </p:txEl>
                                          </p:spTgt>
                                        </p:tgtEl>
                                        <p:attrNameLst>
                                          <p:attrName>ppt_h</p:attrName>
                                        </p:attrNameLst>
                                      </p:cBhvr>
                                      <p:tavLst>
                                        <p:tav tm="0">
                                          <p:val>
                                            <p:fltVal val="0"/>
                                          </p:val>
                                        </p:tav>
                                        <p:tav tm="100000">
                                          <p:val>
                                            <p:strVal val="#ppt_h"/>
                                          </p:val>
                                        </p:tav>
                                      </p:tavLst>
                                    </p:anim>
                                    <p:animEffect transition="in" filter="fade">
                                      <p:cBhvr>
                                        <p:cTn id="50" dur="500"/>
                                        <p:tgtEl>
                                          <p:spTgt spid="5585">
                                            <p:txEl>
                                              <p:pRg st="3" end="3"/>
                                            </p:txEl>
                                          </p:spTgt>
                                        </p:tgtEl>
                                      </p:cBhvr>
                                    </p:animEffect>
                                  </p:childTnLst>
                                </p:cTn>
                              </p:par>
                              <p:par>
                                <p:cTn id="51" presetID="53" presetClass="entr" presetSubtype="16" fill="hold" grpId="2" nodeType="withEffect">
                                  <p:stCondLst>
                                    <p:cond delay="0"/>
                                  </p:stCondLst>
                                  <p:childTnLst>
                                    <p:set>
                                      <p:cBhvr>
                                        <p:cTn id="52" dur="1" fill="hold">
                                          <p:stCondLst>
                                            <p:cond delay="0"/>
                                          </p:stCondLst>
                                        </p:cTn>
                                        <p:tgtEl>
                                          <p:spTgt spid="5585">
                                            <p:txEl>
                                              <p:pRg st="4" end="4"/>
                                            </p:txEl>
                                          </p:spTgt>
                                        </p:tgtEl>
                                        <p:attrNameLst>
                                          <p:attrName>style.visibility</p:attrName>
                                        </p:attrNameLst>
                                      </p:cBhvr>
                                      <p:to>
                                        <p:strVal val="visible"/>
                                      </p:to>
                                    </p:set>
                                    <p:anim calcmode="lin" valueType="num">
                                      <p:cBhvr>
                                        <p:cTn id="53" dur="500" fill="hold"/>
                                        <p:tgtEl>
                                          <p:spTgt spid="5585">
                                            <p:txEl>
                                              <p:pRg st="4" end="4"/>
                                            </p:txEl>
                                          </p:spTgt>
                                        </p:tgtEl>
                                        <p:attrNameLst>
                                          <p:attrName>ppt_w</p:attrName>
                                        </p:attrNameLst>
                                      </p:cBhvr>
                                      <p:tavLst>
                                        <p:tav tm="0">
                                          <p:val>
                                            <p:fltVal val="0"/>
                                          </p:val>
                                        </p:tav>
                                        <p:tav tm="100000">
                                          <p:val>
                                            <p:strVal val="#ppt_w"/>
                                          </p:val>
                                        </p:tav>
                                      </p:tavLst>
                                    </p:anim>
                                    <p:anim calcmode="lin" valueType="num">
                                      <p:cBhvr>
                                        <p:cTn id="54" dur="500" fill="hold"/>
                                        <p:tgtEl>
                                          <p:spTgt spid="5585">
                                            <p:txEl>
                                              <p:pRg st="4" end="4"/>
                                            </p:txEl>
                                          </p:spTgt>
                                        </p:tgtEl>
                                        <p:attrNameLst>
                                          <p:attrName>ppt_h</p:attrName>
                                        </p:attrNameLst>
                                      </p:cBhvr>
                                      <p:tavLst>
                                        <p:tav tm="0">
                                          <p:val>
                                            <p:fltVal val="0"/>
                                          </p:val>
                                        </p:tav>
                                        <p:tav tm="100000">
                                          <p:val>
                                            <p:strVal val="#ppt_h"/>
                                          </p:val>
                                        </p:tav>
                                      </p:tavLst>
                                    </p:anim>
                                    <p:animEffect transition="in" filter="fade">
                                      <p:cBhvr>
                                        <p:cTn id="55" dur="500"/>
                                        <p:tgtEl>
                                          <p:spTgt spid="5585">
                                            <p:txEl>
                                              <p:pRg st="4" end="4"/>
                                            </p:txEl>
                                          </p:spTgt>
                                        </p:tgtEl>
                                      </p:cBhvr>
                                    </p:animEffect>
                                  </p:childTnLst>
                                </p:cTn>
                              </p:par>
                              <p:par>
                                <p:cTn id="56" presetID="53" presetClass="entr" presetSubtype="16" fill="hold" grpId="2" nodeType="withEffect">
                                  <p:stCondLst>
                                    <p:cond delay="0"/>
                                  </p:stCondLst>
                                  <p:childTnLst>
                                    <p:set>
                                      <p:cBhvr>
                                        <p:cTn id="57" dur="1" fill="hold">
                                          <p:stCondLst>
                                            <p:cond delay="0"/>
                                          </p:stCondLst>
                                        </p:cTn>
                                        <p:tgtEl>
                                          <p:spTgt spid="5585">
                                            <p:txEl>
                                              <p:pRg st="5" end="5"/>
                                            </p:txEl>
                                          </p:spTgt>
                                        </p:tgtEl>
                                        <p:attrNameLst>
                                          <p:attrName>style.visibility</p:attrName>
                                        </p:attrNameLst>
                                      </p:cBhvr>
                                      <p:to>
                                        <p:strVal val="visible"/>
                                      </p:to>
                                    </p:set>
                                    <p:anim calcmode="lin" valueType="num">
                                      <p:cBhvr>
                                        <p:cTn id="58" dur="500" fill="hold"/>
                                        <p:tgtEl>
                                          <p:spTgt spid="5585">
                                            <p:txEl>
                                              <p:pRg st="5" end="5"/>
                                            </p:txEl>
                                          </p:spTgt>
                                        </p:tgtEl>
                                        <p:attrNameLst>
                                          <p:attrName>ppt_w</p:attrName>
                                        </p:attrNameLst>
                                      </p:cBhvr>
                                      <p:tavLst>
                                        <p:tav tm="0">
                                          <p:val>
                                            <p:fltVal val="0"/>
                                          </p:val>
                                        </p:tav>
                                        <p:tav tm="100000">
                                          <p:val>
                                            <p:strVal val="#ppt_w"/>
                                          </p:val>
                                        </p:tav>
                                      </p:tavLst>
                                    </p:anim>
                                    <p:anim calcmode="lin" valueType="num">
                                      <p:cBhvr>
                                        <p:cTn id="59" dur="500" fill="hold"/>
                                        <p:tgtEl>
                                          <p:spTgt spid="5585">
                                            <p:txEl>
                                              <p:pRg st="5" end="5"/>
                                            </p:txEl>
                                          </p:spTgt>
                                        </p:tgtEl>
                                        <p:attrNameLst>
                                          <p:attrName>ppt_h</p:attrName>
                                        </p:attrNameLst>
                                      </p:cBhvr>
                                      <p:tavLst>
                                        <p:tav tm="0">
                                          <p:val>
                                            <p:fltVal val="0"/>
                                          </p:val>
                                        </p:tav>
                                        <p:tav tm="100000">
                                          <p:val>
                                            <p:strVal val="#ppt_h"/>
                                          </p:val>
                                        </p:tav>
                                      </p:tavLst>
                                    </p:anim>
                                    <p:animEffect transition="in" filter="fade">
                                      <p:cBhvr>
                                        <p:cTn id="60" dur="500"/>
                                        <p:tgtEl>
                                          <p:spTgt spid="5585">
                                            <p:txEl>
                                              <p:pRg st="5" end="5"/>
                                            </p:txEl>
                                          </p:spTgt>
                                        </p:tgtEl>
                                      </p:cBhvr>
                                    </p:animEffect>
                                  </p:childTnLst>
                                </p:cTn>
                              </p:par>
                              <p:par>
                                <p:cTn id="61" presetID="53" presetClass="entr" presetSubtype="16" fill="hold" grpId="3" nodeType="withEffect">
                                  <p:stCondLst>
                                    <p:cond delay="0"/>
                                  </p:stCondLst>
                                  <p:childTnLst>
                                    <p:set>
                                      <p:cBhvr>
                                        <p:cTn id="62" dur="1" fill="hold">
                                          <p:stCondLst>
                                            <p:cond delay="0"/>
                                          </p:stCondLst>
                                        </p:cTn>
                                        <p:tgtEl>
                                          <p:spTgt spid="5586">
                                            <p:txEl>
                                              <p:pRg st="2" end="2"/>
                                            </p:txEl>
                                          </p:spTgt>
                                        </p:tgtEl>
                                        <p:attrNameLst>
                                          <p:attrName>style.visibility</p:attrName>
                                        </p:attrNameLst>
                                      </p:cBhvr>
                                      <p:to>
                                        <p:strVal val="visible"/>
                                      </p:to>
                                    </p:set>
                                    <p:anim calcmode="lin" valueType="num">
                                      <p:cBhvr>
                                        <p:cTn id="63" dur="500" fill="hold"/>
                                        <p:tgtEl>
                                          <p:spTgt spid="5586">
                                            <p:txEl>
                                              <p:pRg st="2" end="2"/>
                                            </p:txEl>
                                          </p:spTgt>
                                        </p:tgtEl>
                                        <p:attrNameLst>
                                          <p:attrName>ppt_w</p:attrName>
                                        </p:attrNameLst>
                                      </p:cBhvr>
                                      <p:tavLst>
                                        <p:tav tm="0">
                                          <p:val>
                                            <p:fltVal val="0"/>
                                          </p:val>
                                        </p:tav>
                                        <p:tav tm="100000">
                                          <p:val>
                                            <p:strVal val="#ppt_w"/>
                                          </p:val>
                                        </p:tav>
                                      </p:tavLst>
                                    </p:anim>
                                    <p:anim calcmode="lin" valueType="num">
                                      <p:cBhvr>
                                        <p:cTn id="64" dur="500" fill="hold"/>
                                        <p:tgtEl>
                                          <p:spTgt spid="5586">
                                            <p:txEl>
                                              <p:pRg st="2" end="2"/>
                                            </p:txEl>
                                          </p:spTgt>
                                        </p:tgtEl>
                                        <p:attrNameLst>
                                          <p:attrName>ppt_h</p:attrName>
                                        </p:attrNameLst>
                                      </p:cBhvr>
                                      <p:tavLst>
                                        <p:tav tm="0">
                                          <p:val>
                                            <p:fltVal val="0"/>
                                          </p:val>
                                        </p:tav>
                                        <p:tav tm="100000">
                                          <p:val>
                                            <p:strVal val="#ppt_h"/>
                                          </p:val>
                                        </p:tav>
                                      </p:tavLst>
                                    </p:anim>
                                    <p:animEffect transition="in" filter="fade">
                                      <p:cBhvr>
                                        <p:cTn id="65" dur="500"/>
                                        <p:tgtEl>
                                          <p:spTgt spid="5586">
                                            <p:txEl>
                                              <p:pRg st="2" end="2"/>
                                            </p:txEl>
                                          </p:spTgt>
                                        </p:tgtEl>
                                      </p:cBhvr>
                                    </p:animEffect>
                                  </p:childTnLst>
                                </p:cTn>
                              </p:par>
                              <p:par>
                                <p:cTn id="66" presetID="53" presetClass="entr" presetSubtype="16" fill="hold" grpId="3" nodeType="withEffect">
                                  <p:stCondLst>
                                    <p:cond delay="0"/>
                                  </p:stCondLst>
                                  <p:childTnLst>
                                    <p:set>
                                      <p:cBhvr>
                                        <p:cTn id="67" dur="1" fill="hold">
                                          <p:stCondLst>
                                            <p:cond delay="0"/>
                                          </p:stCondLst>
                                        </p:cTn>
                                        <p:tgtEl>
                                          <p:spTgt spid="5586">
                                            <p:txEl>
                                              <p:pRg st="3" end="3"/>
                                            </p:txEl>
                                          </p:spTgt>
                                        </p:tgtEl>
                                        <p:attrNameLst>
                                          <p:attrName>style.visibility</p:attrName>
                                        </p:attrNameLst>
                                      </p:cBhvr>
                                      <p:to>
                                        <p:strVal val="visible"/>
                                      </p:to>
                                    </p:set>
                                    <p:anim calcmode="lin" valueType="num">
                                      <p:cBhvr>
                                        <p:cTn id="68" dur="500" fill="hold"/>
                                        <p:tgtEl>
                                          <p:spTgt spid="5586">
                                            <p:txEl>
                                              <p:pRg st="3" end="3"/>
                                            </p:txEl>
                                          </p:spTgt>
                                        </p:tgtEl>
                                        <p:attrNameLst>
                                          <p:attrName>ppt_w</p:attrName>
                                        </p:attrNameLst>
                                      </p:cBhvr>
                                      <p:tavLst>
                                        <p:tav tm="0">
                                          <p:val>
                                            <p:fltVal val="0"/>
                                          </p:val>
                                        </p:tav>
                                        <p:tav tm="100000">
                                          <p:val>
                                            <p:strVal val="#ppt_w"/>
                                          </p:val>
                                        </p:tav>
                                      </p:tavLst>
                                    </p:anim>
                                    <p:anim calcmode="lin" valueType="num">
                                      <p:cBhvr>
                                        <p:cTn id="69" dur="500" fill="hold"/>
                                        <p:tgtEl>
                                          <p:spTgt spid="5586">
                                            <p:txEl>
                                              <p:pRg st="3" end="3"/>
                                            </p:txEl>
                                          </p:spTgt>
                                        </p:tgtEl>
                                        <p:attrNameLst>
                                          <p:attrName>ppt_h</p:attrName>
                                        </p:attrNameLst>
                                      </p:cBhvr>
                                      <p:tavLst>
                                        <p:tav tm="0">
                                          <p:val>
                                            <p:fltVal val="0"/>
                                          </p:val>
                                        </p:tav>
                                        <p:tav tm="100000">
                                          <p:val>
                                            <p:strVal val="#ppt_h"/>
                                          </p:val>
                                        </p:tav>
                                      </p:tavLst>
                                    </p:anim>
                                    <p:animEffect transition="in" filter="fade">
                                      <p:cBhvr>
                                        <p:cTn id="70" dur="500"/>
                                        <p:tgtEl>
                                          <p:spTgt spid="5586">
                                            <p:txEl>
                                              <p:pRg st="3" end="3"/>
                                            </p:txEl>
                                          </p:spTgt>
                                        </p:tgtEl>
                                      </p:cBhvr>
                                    </p:animEffect>
                                  </p:childTnLst>
                                </p:cTn>
                              </p:par>
                              <p:par>
                                <p:cTn id="71" presetID="53" presetClass="entr" presetSubtype="16" fill="hold" grpId="3" nodeType="withEffect">
                                  <p:stCondLst>
                                    <p:cond delay="0"/>
                                  </p:stCondLst>
                                  <p:childTnLst>
                                    <p:set>
                                      <p:cBhvr>
                                        <p:cTn id="72" dur="1" fill="hold">
                                          <p:stCondLst>
                                            <p:cond delay="0"/>
                                          </p:stCondLst>
                                        </p:cTn>
                                        <p:tgtEl>
                                          <p:spTgt spid="5586">
                                            <p:txEl>
                                              <p:pRg st="4" end="4"/>
                                            </p:txEl>
                                          </p:spTgt>
                                        </p:tgtEl>
                                        <p:attrNameLst>
                                          <p:attrName>style.visibility</p:attrName>
                                        </p:attrNameLst>
                                      </p:cBhvr>
                                      <p:to>
                                        <p:strVal val="visible"/>
                                      </p:to>
                                    </p:set>
                                    <p:anim calcmode="lin" valueType="num">
                                      <p:cBhvr>
                                        <p:cTn id="73" dur="500" fill="hold"/>
                                        <p:tgtEl>
                                          <p:spTgt spid="5586">
                                            <p:txEl>
                                              <p:pRg st="4" end="4"/>
                                            </p:txEl>
                                          </p:spTgt>
                                        </p:tgtEl>
                                        <p:attrNameLst>
                                          <p:attrName>ppt_w</p:attrName>
                                        </p:attrNameLst>
                                      </p:cBhvr>
                                      <p:tavLst>
                                        <p:tav tm="0">
                                          <p:val>
                                            <p:fltVal val="0"/>
                                          </p:val>
                                        </p:tav>
                                        <p:tav tm="100000">
                                          <p:val>
                                            <p:strVal val="#ppt_w"/>
                                          </p:val>
                                        </p:tav>
                                      </p:tavLst>
                                    </p:anim>
                                    <p:anim calcmode="lin" valueType="num">
                                      <p:cBhvr>
                                        <p:cTn id="74" dur="500" fill="hold"/>
                                        <p:tgtEl>
                                          <p:spTgt spid="5586">
                                            <p:txEl>
                                              <p:pRg st="4" end="4"/>
                                            </p:txEl>
                                          </p:spTgt>
                                        </p:tgtEl>
                                        <p:attrNameLst>
                                          <p:attrName>ppt_h</p:attrName>
                                        </p:attrNameLst>
                                      </p:cBhvr>
                                      <p:tavLst>
                                        <p:tav tm="0">
                                          <p:val>
                                            <p:fltVal val="0"/>
                                          </p:val>
                                        </p:tav>
                                        <p:tav tm="100000">
                                          <p:val>
                                            <p:strVal val="#ppt_h"/>
                                          </p:val>
                                        </p:tav>
                                      </p:tavLst>
                                    </p:anim>
                                    <p:animEffect transition="in" filter="fade">
                                      <p:cBhvr>
                                        <p:cTn id="75" dur="500"/>
                                        <p:tgtEl>
                                          <p:spTgt spid="5586">
                                            <p:txEl>
                                              <p:pRg st="4" end="4"/>
                                            </p:txEl>
                                          </p:spTgt>
                                        </p:tgtEl>
                                      </p:cBhvr>
                                    </p:animEffect>
                                  </p:childTnLst>
                                </p:cTn>
                              </p:par>
                              <p:par>
                                <p:cTn id="76" presetID="53" presetClass="entr" presetSubtype="16" fill="hold" grpId="3" nodeType="withEffect">
                                  <p:stCondLst>
                                    <p:cond delay="0"/>
                                  </p:stCondLst>
                                  <p:childTnLst>
                                    <p:set>
                                      <p:cBhvr>
                                        <p:cTn id="77" dur="1" fill="hold">
                                          <p:stCondLst>
                                            <p:cond delay="0"/>
                                          </p:stCondLst>
                                        </p:cTn>
                                        <p:tgtEl>
                                          <p:spTgt spid="5586">
                                            <p:txEl>
                                              <p:pRg st="5" end="5"/>
                                            </p:txEl>
                                          </p:spTgt>
                                        </p:tgtEl>
                                        <p:attrNameLst>
                                          <p:attrName>style.visibility</p:attrName>
                                        </p:attrNameLst>
                                      </p:cBhvr>
                                      <p:to>
                                        <p:strVal val="visible"/>
                                      </p:to>
                                    </p:set>
                                    <p:anim calcmode="lin" valueType="num">
                                      <p:cBhvr>
                                        <p:cTn id="78" dur="500" fill="hold"/>
                                        <p:tgtEl>
                                          <p:spTgt spid="5586">
                                            <p:txEl>
                                              <p:pRg st="5" end="5"/>
                                            </p:txEl>
                                          </p:spTgt>
                                        </p:tgtEl>
                                        <p:attrNameLst>
                                          <p:attrName>ppt_w</p:attrName>
                                        </p:attrNameLst>
                                      </p:cBhvr>
                                      <p:tavLst>
                                        <p:tav tm="0">
                                          <p:val>
                                            <p:fltVal val="0"/>
                                          </p:val>
                                        </p:tav>
                                        <p:tav tm="100000">
                                          <p:val>
                                            <p:strVal val="#ppt_w"/>
                                          </p:val>
                                        </p:tav>
                                      </p:tavLst>
                                    </p:anim>
                                    <p:anim calcmode="lin" valueType="num">
                                      <p:cBhvr>
                                        <p:cTn id="79" dur="500" fill="hold"/>
                                        <p:tgtEl>
                                          <p:spTgt spid="5586">
                                            <p:txEl>
                                              <p:pRg st="5" end="5"/>
                                            </p:txEl>
                                          </p:spTgt>
                                        </p:tgtEl>
                                        <p:attrNameLst>
                                          <p:attrName>ppt_h</p:attrName>
                                        </p:attrNameLst>
                                      </p:cBhvr>
                                      <p:tavLst>
                                        <p:tav tm="0">
                                          <p:val>
                                            <p:fltVal val="0"/>
                                          </p:val>
                                        </p:tav>
                                        <p:tav tm="100000">
                                          <p:val>
                                            <p:strVal val="#ppt_h"/>
                                          </p:val>
                                        </p:tav>
                                      </p:tavLst>
                                    </p:anim>
                                    <p:animEffect transition="in" filter="fade">
                                      <p:cBhvr>
                                        <p:cTn id="80" dur="500"/>
                                        <p:tgtEl>
                                          <p:spTgt spid="558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5" grpId="2" uiExpand="1" build="p" animBg="1" advAuto="0"/>
      <p:bldP spid="5586" grpId="3" uiExpand="1" build="p" bldLvl="5" animBg="1" advAuto="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8" name="Rectangle 2"/>
          <p:cNvSpPr txBox="1">
            <a:spLocks noGrp="1"/>
          </p:cNvSpPr>
          <p:nvPr>
            <p:ph type="title"/>
          </p:nvPr>
        </p:nvSpPr>
        <p:spPr>
          <a:xfrm>
            <a:off x="609600" y="595858"/>
            <a:ext cx="10972800" cy="1143001"/>
          </a:xfrm>
          <a:prstGeom prst="rect">
            <a:avLst/>
          </a:prstGeom>
        </p:spPr>
        <p:txBody>
          <a:bodyPr>
            <a:normAutofit fontScale="90000"/>
          </a:bodyPr>
          <a:lstStyle/>
          <a:p>
            <a:pPr>
              <a:defRPr sz="4000"/>
            </a:pPr>
            <a:r>
              <a:rPr dirty="0"/>
              <a:t>The Murder of Naboth </a:t>
            </a:r>
            <a:r>
              <a:rPr sz="3200" dirty="0"/>
              <a:t>(1 Kg. 21)</a:t>
            </a:r>
            <a:br>
              <a:rPr sz="3200" dirty="0"/>
            </a:br>
            <a:r>
              <a:rPr sz="3200" dirty="0">
                <a:solidFill>
                  <a:srgbClr val="002060"/>
                </a:solidFill>
              </a:rPr>
              <a:t>El </a:t>
            </a:r>
            <a:r>
              <a:rPr sz="3200" dirty="0" err="1">
                <a:solidFill>
                  <a:srgbClr val="002060"/>
                </a:solidFill>
              </a:rPr>
              <a:t>Asesinato</a:t>
            </a:r>
            <a:r>
              <a:rPr sz="3200" dirty="0">
                <a:solidFill>
                  <a:srgbClr val="002060"/>
                </a:solidFill>
              </a:rPr>
              <a:t> de </a:t>
            </a:r>
            <a:r>
              <a:rPr sz="3200" dirty="0" err="1">
                <a:solidFill>
                  <a:srgbClr val="002060"/>
                </a:solidFill>
              </a:rPr>
              <a:t>Nabot</a:t>
            </a:r>
            <a:r>
              <a:rPr sz="3200" dirty="0">
                <a:solidFill>
                  <a:srgbClr val="002060"/>
                </a:solidFill>
              </a:rPr>
              <a:t> </a:t>
            </a:r>
            <a:r>
              <a:rPr sz="2400" dirty="0">
                <a:solidFill>
                  <a:srgbClr val="002060"/>
                </a:solidFill>
              </a:rPr>
              <a:t>(1 Re. 21)</a:t>
            </a:r>
          </a:p>
        </p:txBody>
      </p:sp>
      <p:sp>
        <p:nvSpPr>
          <p:cNvPr id="5589" name="Rectangle 3"/>
          <p:cNvSpPr txBox="1">
            <a:spLocks noGrp="1"/>
          </p:cNvSpPr>
          <p:nvPr>
            <p:ph type="body" sz="half" idx="1"/>
          </p:nvPr>
        </p:nvSpPr>
        <p:spPr>
          <a:xfrm>
            <a:off x="609600" y="1828800"/>
            <a:ext cx="10972800" cy="2106119"/>
          </a:xfrm>
          <a:prstGeom prst="rect">
            <a:avLst/>
          </a:prstGeom>
        </p:spPr>
        <p:txBody>
          <a:bodyPr/>
          <a:lstStyle/>
          <a:p>
            <a:pPr>
              <a:spcBef>
                <a:spcPts val="500"/>
              </a:spcBef>
              <a:buSzTx/>
              <a:buFont typeface="Wingdings"/>
              <a:buNone/>
              <a:defRPr sz="2400" b="1"/>
            </a:pPr>
            <a:r>
              <a:t>Jezreel, the site of Ahab’s winter palace, was also home to Naboth, a vineyard farmer.</a:t>
            </a:r>
          </a:p>
          <a:p>
            <a:pPr>
              <a:spcBef>
                <a:spcPts val="400"/>
              </a:spcBef>
              <a:defRPr sz="2000" i="1"/>
            </a:pPr>
            <a:r>
              <a:t>As a Torah-observant Israelite, Naboth refused to sell his vineyard to Ahab.</a:t>
            </a:r>
          </a:p>
          <a:p>
            <a:pPr>
              <a:spcBef>
                <a:spcPts val="400"/>
              </a:spcBef>
              <a:defRPr sz="2000" i="1"/>
            </a:pPr>
            <a:r>
              <a:t>Jezebel conspired to have him murdered so that his property could be seized by the crown.</a:t>
            </a:r>
          </a:p>
          <a:p>
            <a:pPr>
              <a:spcBef>
                <a:spcPts val="400"/>
              </a:spcBef>
              <a:defRPr sz="2000" i="1"/>
            </a:pPr>
            <a:r>
              <a:t>Elijah pronounced a grim judgment on both Ahab and Jezebel for their Torah violations.</a:t>
            </a:r>
          </a:p>
        </p:txBody>
      </p:sp>
      <p:sp>
        <p:nvSpPr>
          <p:cNvPr id="5590" name="Rectangle 3"/>
          <p:cNvSpPr txBox="1"/>
          <p:nvPr/>
        </p:nvSpPr>
        <p:spPr>
          <a:xfrm>
            <a:off x="657817" y="4192249"/>
            <a:ext cx="10881361" cy="2215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500"/>
              </a:spcBef>
              <a:defRPr sz="2400" b="1">
                <a:latin typeface="Times New Roman"/>
                <a:ea typeface="Times New Roman"/>
                <a:cs typeface="Times New Roman"/>
                <a:sym typeface="Times New Roman"/>
              </a:defRPr>
            </a:pPr>
            <a:r>
              <a:rPr dirty="0">
                <a:solidFill>
                  <a:srgbClr val="002060"/>
                </a:solidFill>
              </a:rPr>
              <a:t>Jezreel, </a:t>
            </a:r>
            <a:r>
              <a:rPr dirty="0" err="1">
                <a:solidFill>
                  <a:srgbClr val="002060"/>
                </a:solidFill>
              </a:rPr>
              <a:t>el</a:t>
            </a:r>
            <a:r>
              <a:rPr dirty="0">
                <a:solidFill>
                  <a:srgbClr val="002060"/>
                </a:solidFill>
              </a:rPr>
              <a:t> </a:t>
            </a:r>
            <a:r>
              <a:rPr dirty="0" err="1">
                <a:solidFill>
                  <a:srgbClr val="002060"/>
                </a:solidFill>
              </a:rPr>
              <a:t>lugar</a:t>
            </a:r>
            <a:r>
              <a:rPr dirty="0">
                <a:solidFill>
                  <a:srgbClr val="002060"/>
                </a:solidFill>
              </a:rPr>
              <a:t> </a:t>
            </a:r>
            <a:r>
              <a:rPr dirty="0" err="1">
                <a:solidFill>
                  <a:srgbClr val="002060"/>
                </a:solidFill>
              </a:rPr>
              <a:t>donde</a:t>
            </a:r>
            <a:r>
              <a:rPr dirty="0">
                <a:solidFill>
                  <a:srgbClr val="002060"/>
                </a:solidFill>
              </a:rPr>
              <a:t> se </a:t>
            </a:r>
            <a:r>
              <a:rPr dirty="0" err="1">
                <a:solidFill>
                  <a:srgbClr val="002060"/>
                </a:solidFill>
              </a:rPr>
              <a:t>encontraba</a:t>
            </a:r>
            <a:r>
              <a:rPr dirty="0">
                <a:solidFill>
                  <a:srgbClr val="002060"/>
                </a:solidFill>
              </a:rPr>
              <a:t> </a:t>
            </a:r>
            <a:r>
              <a:rPr dirty="0" err="1">
                <a:solidFill>
                  <a:srgbClr val="002060"/>
                </a:solidFill>
              </a:rPr>
              <a:t>el</a:t>
            </a:r>
            <a:r>
              <a:rPr dirty="0">
                <a:solidFill>
                  <a:srgbClr val="002060"/>
                </a:solidFill>
              </a:rPr>
              <a:t> palacio de </a:t>
            </a:r>
            <a:r>
              <a:rPr dirty="0" err="1">
                <a:solidFill>
                  <a:srgbClr val="002060"/>
                </a:solidFill>
              </a:rPr>
              <a:t>invierno</a:t>
            </a:r>
            <a:r>
              <a:rPr dirty="0">
                <a:solidFill>
                  <a:srgbClr val="002060"/>
                </a:solidFill>
              </a:rPr>
              <a:t> de </a:t>
            </a:r>
            <a:r>
              <a:rPr dirty="0" err="1">
                <a:solidFill>
                  <a:srgbClr val="002060"/>
                </a:solidFill>
              </a:rPr>
              <a:t>Acab</a:t>
            </a:r>
            <a:r>
              <a:rPr dirty="0">
                <a:solidFill>
                  <a:srgbClr val="002060"/>
                </a:solidFill>
              </a:rPr>
              <a:t>, </a:t>
            </a:r>
            <a:r>
              <a:rPr dirty="0" err="1">
                <a:solidFill>
                  <a:srgbClr val="002060"/>
                </a:solidFill>
              </a:rPr>
              <a:t>también</a:t>
            </a:r>
            <a:r>
              <a:rPr dirty="0">
                <a:solidFill>
                  <a:srgbClr val="002060"/>
                </a:solidFill>
              </a:rPr>
              <a:t> </a:t>
            </a:r>
            <a:r>
              <a:rPr dirty="0" err="1">
                <a:solidFill>
                  <a:srgbClr val="002060"/>
                </a:solidFill>
              </a:rPr>
              <a:t>fue</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hogar</a:t>
            </a:r>
            <a:r>
              <a:rPr dirty="0">
                <a:solidFill>
                  <a:srgbClr val="002060"/>
                </a:solidFill>
              </a:rPr>
              <a:t> de </a:t>
            </a:r>
            <a:r>
              <a:rPr dirty="0" err="1">
                <a:solidFill>
                  <a:srgbClr val="002060"/>
                </a:solidFill>
              </a:rPr>
              <a:t>Nabot</a:t>
            </a:r>
            <a:r>
              <a:rPr dirty="0">
                <a:solidFill>
                  <a:srgbClr val="002060"/>
                </a:solidFill>
              </a:rPr>
              <a:t>, un </a:t>
            </a:r>
            <a:r>
              <a:rPr dirty="0" err="1">
                <a:solidFill>
                  <a:srgbClr val="002060"/>
                </a:solidFill>
              </a:rPr>
              <a:t>labrador</a:t>
            </a:r>
            <a:r>
              <a:rPr dirty="0">
                <a:solidFill>
                  <a:srgbClr val="002060"/>
                </a:solidFill>
              </a:rPr>
              <a:t> de </a:t>
            </a:r>
            <a:r>
              <a:rPr dirty="0" err="1">
                <a:solidFill>
                  <a:srgbClr val="002060"/>
                </a:solidFill>
              </a:rPr>
              <a:t>viñedos</a:t>
            </a:r>
            <a:r>
              <a:rPr dirty="0">
                <a:solidFill>
                  <a:srgbClr val="002060"/>
                </a:solidFill>
              </a:rPr>
              <a:t>.</a:t>
            </a:r>
          </a:p>
          <a:p>
            <a:pPr marL="469900" indent="-469900">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Como </a:t>
            </a:r>
            <a:r>
              <a:rPr dirty="0" err="1">
                <a:solidFill>
                  <a:srgbClr val="002060"/>
                </a:solidFill>
              </a:rPr>
              <a:t>israelita</a:t>
            </a:r>
            <a:r>
              <a:rPr dirty="0">
                <a:solidFill>
                  <a:srgbClr val="002060"/>
                </a:solidFill>
              </a:rPr>
              <a:t> </a:t>
            </a:r>
            <a:r>
              <a:rPr dirty="0" err="1">
                <a:solidFill>
                  <a:srgbClr val="002060"/>
                </a:solidFill>
              </a:rPr>
              <a:t>observante</a:t>
            </a:r>
            <a:r>
              <a:rPr dirty="0">
                <a:solidFill>
                  <a:srgbClr val="002060"/>
                </a:solidFill>
              </a:rPr>
              <a:t> de la </a:t>
            </a:r>
            <a:r>
              <a:rPr dirty="0" err="1">
                <a:solidFill>
                  <a:srgbClr val="002060"/>
                </a:solidFill>
              </a:rPr>
              <a:t>Torá</a:t>
            </a:r>
            <a:r>
              <a:rPr dirty="0">
                <a:solidFill>
                  <a:srgbClr val="002060"/>
                </a:solidFill>
              </a:rPr>
              <a:t>, </a:t>
            </a:r>
            <a:r>
              <a:rPr dirty="0" err="1">
                <a:solidFill>
                  <a:srgbClr val="002060"/>
                </a:solidFill>
              </a:rPr>
              <a:t>Nabot</a:t>
            </a:r>
            <a:r>
              <a:rPr dirty="0">
                <a:solidFill>
                  <a:srgbClr val="002060"/>
                </a:solidFill>
              </a:rPr>
              <a:t> se </a:t>
            </a:r>
            <a:r>
              <a:rPr dirty="0" err="1">
                <a:solidFill>
                  <a:srgbClr val="002060"/>
                </a:solidFill>
              </a:rPr>
              <a:t>negó</a:t>
            </a:r>
            <a:r>
              <a:rPr dirty="0">
                <a:solidFill>
                  <a:srgbClr val="002060"/>
                </a:solidFill>
              </a:rPr>
              <a:t> a vender </a:t>
            </a:r>
            <a:r>
              <a:rPr dirty="0" err="1">
                <a:solidFill>
                  <a:srgbClr val="002060"/>
                </a:solidFill>
              </a:rPr>
              <a:t>su</a:t>
            </a:r>
            <a:r>
              <a:rPr dirty="0">
                <a:solidFill>
                  <a:srgbClr val="002060"/>
                </a:solidFill>
              </a:rPr>
              <a:t> </a:t>
            </a:r>
            <a:r>
              <a:rPr dirty="0" err="1">
                <a:solidFill>
                  <a:srgbClr val="002060"/>
                </a:solidFill>
              </a:rPr>
              <a:t>viña</a:t>
            </a:r>
            <a:r>
              <a:rPr dirty="0">
                <a:solidFill>
                  <a:srgbClr val="002060"/>
                </a:solidFill>
              </a:rPr>
              <a:t> a </a:t>
            </a:r>
            <a:r>
              <a:rPr dirty="0" err="1">
                <a:solidFill>
                  <a:srgbClr val="002060"/>
                </a:solidFill>
              </a:rPr>
              <a:t>Acab</a:t>
            </a:r>
            <a:r>
              <a:rPr dirty="0">
                <a:solidFill>
                  <a:srgbClr val="002060"/>
                </a:solidFill>
              </a:rPr>
              <a:t>.</a:t>
            </a:r>
            <a:endParaRPr sz="3200" dirty="0">
              <a:solidFill>
                <a:srgbClr val="002060"/>
              </a:solidFill>
            </a:endParaRPr>
          </a:p>
          <a:p>
            <a:pPr marL="469900" indent="-469900">
              <a:spcBef>
                <a:spcPts val="400"/>
              </a:spcBef>
              <a:buClr>
                <a:srgbClr val="660000"/>
              </a:buClr>
              <a:buSzPct val="70000"/>
              <a:buChar char="□"/>
              <a:defRPr sz="2000" i="1">
                <a:latin typeface="Times New Roman"/>
                <a:ea typeface="Times New Roman"/>
                <a:cs typeface="Times New Roman"/>
                <a:sym typeface="Times New Roman"/>
              </a:defRPr>
            </a:pPr>
            <a:r>
              <a:rPr dirty="0" err="1">
                <a:solidFill>
                  <a:srgbClr val="002060"/>
                </a:solidFill>
              </a:rPr>
              <a:t>Jezabel</a:t>
            </a:r>
            <a:r>
              <a:rPr dirty="0">
                <a:solidFill>
                  <a:srgbClr val="002060"/>
                </a:solidFill>
              </a:rPr>
              <a:t> </a:t>
            </a:r>
            <a:r>
              <a:rPr dirty="0" err="1">
                <a:solidFill>
                  <a:srgbClr val="002060"/>
                </a:solidFill>
              </a:rPr>
              <a:t>conspiró</a:t>
            </a:r>
            <a:r>
              <a:rPr dirty="0">
                <a:solidFill>
                  <a:srgbClr val="002060"/>
                </a:solidFill>
              </a:rPr>
              <a:t> para </a:t>
            </a:r>
            <a:r>
              <a:rPr dirty="0" err="1">
                <a:solidFill>
                  <a:srgbClr val="002060"/>
                </a:solidFill>
              </a:rPr>
              <a:t>asesinarlo</a:t>
            </a:r>
            <a:r>
              <a:rPr dirty="0">
                <a:solidFill>
                  <a:srgbClr val="002060"/>
                </a:solidFill>
              </a:rPr>
              <a:t> para que la corona </a:t>
            </a:r>
            <a:r>
              <a:rPr dirty="0" err="1">
                <a:solidFill>
                  <a:srgbClr val="002060"/>
                </a:solidFill>
              </a:rPr>
              <a:t>pudiera</a:t>
            </a:r>
            <a:r>
              <a:rPr dirty="0">
                <a:solidFill>
                  <a:srgbClr val="002060"/>
                </a:solidFill>
              </a:rPr>
              <a:t> </a:t>
            </a:r>
            <a:r>
              <a:rPr dirty="0" err="1">
                <a:solidFill>
                  <a:srgbClr val="002060"/>
                </a:solidFill>
              </a:rPr>
              <a:t>confiscar</a:t>
            </a:r>
            <a:r>
              <a:rPr dirty="0">
                <a:solidFill>
                  <a:srgbClr val="002060"/>
                </a:solidFill>
              </a:rPr>
              <a:t> sus </a:t>
            </a:r>
            <a:r>
              <a:rPr dirty="0" err="1">
                <a:solidFill>
                  <a:srgbClr val="002060"/>
                </a:solidFill>
              </a:rPr>
              <a:t>propiedades</a:t>
            </a:r>
            <a:r>
              <a:rPr dirty="0">
                <a:solidFill>
                  <a:srgbClr val="002060"/>
                </a:solidFill>
              </a:rPr>
              <a:t>.</a:t>
            </a:r>
            <a:endParaRPr sz="3200" dirty="0">
              <a:solidFill>
                <a:srgbClr val="002060"/>
              </a:solidFill>
            </a:endParaRPr>
          </a:p>
          <a:p>
            <a:pPr marL="469900" indent="-469900">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Elías </a:t>
            </a:r>
            <a:r>
              <a:rPr dirty="0" err="1">
                <a:solidFill>
                  <a:srgbClr val="002060"/>
                </a:solidFill>
              </a:rPr>
              <a:t>pronunció</a:t>
            </a:r>
            <a:r>
              <a:rPr dirty="0">
                <a:solidFill>
                  <a:srgbClr val="002060"/>
                </a:solidFill>
              </a:rPr>
              <a:t> un </a:t>
            </a:r>
            <a:r>
              <a:rPr dirty="0" err="1">
                <a:solidFill>
                  <a:srgbClr val="002060"/>
                </a:solidFill>
              </a:rPr>
              <a:t>juicio</a:t>
            </a:r>
            <a:r>
              <a:rPr dirty="0">
                <a:solidFill>
                  <a:srgbClr val="002060"/>
                </a:solidFill>
              </a:rPr>
              <a:t> </a:t>
            </a:r>
            <a:r>
              <a:rPr dirty="0" err="1">
                <a:solidFill>
                  <a:srgbClr val="002060"/>
                </a:solidFill>
              </a:rPr>
              <a:t>sombrío</a:t>
            </a:r>
            <a:r>
              <a:rPr dirty="0">
                <a:solidFill>
                  <a:srgbClr val="002060"/>
                </a:solidFill>
              </a:rPr>
              <a:t> tanto contra </a:t>
            </a:r>
            <a:r>
              <a:rPr dirty="0" err="1">
                <a:solidFill>
                  <a:srgbClr val="002060"/>
                </a:solidFill>
              </a:rPr>
              <a:t>Acab</a:t>
            </a:r>
            <a:r>
              <a:rPr dirty="0">
                <a:solidFill>
                  <a:srgbClr val="002060"/>
                </a:solidFill>
              </a:rPr>
              <a:t> </a:t>
            </a:r>
            <a:r>
              <a:rPr dirty="0" err="1">
                <a:solidFill>
                  <a:srgbClr val="002060"/>
                </a:solidFill>
              </a:rPr>
              <a:t>como</a:t>
            </a:r>
            <a:r>
              <a:rPr dirty="0">
                <a:solidFill>
                  <a:srgbClr val="002060"/>
                </a:solidFill>
              </a:rPr>
              <a:t> contra </a:t>
            </a:r>
            <a:r>
              <a:rPr dirty="0" err="1">
                <a:solidFill>
                  <a:srgbClr val="002060"/>
                </a:solidFill>
              </a:rPr>
              <a:t>Jezabel</a:t>
            </a:r>
            <a:r>
              <a:rPr dirty="0">
                <a:solidFill>
                  <a:srgbClr val="002060"/>
                </a:solidFill>
              </a:rPr>
              <a:t> </a:t>
            </a:r>
            <a:r>
              <a:rPr dirty="0" err="1">
                <a:solidFill>
                  <a:srgbClr val="002060"/>
                </a:solidFill>
              </a:rPr>
              <a:t>por</a:t>
            </a:r>
            <a:r>
              <a:rPr dirty="0">
                <a:solidFill>
                  <a:srgbClr val="002060"/>
                </a:solidFill>
              </a:rPr>
              <a:t> sus </a:t>
            </a:r>
            <a:r>
              <a:rPr dirty="0" err="1">
                <a:solidFill>
                  <a:srgbClr val="002060"/>
                </a:solidFill>
              </a:rPr>
              <a:t>violaciones</a:t>
            </a:r>
            <a:r>
              <a:rPr dirty="0">
                <a:solidFill>
                  <a:srgbClr val="002060"/>
                </a:solidFill>
              </a:rPr>
              <a:t> de la </a:t>
            </a:r>
            <a:r>
              <a:rPr dirty="0" err="1">
                <a:solidFill>
                  <a:srgbClr val="002060"/>
                </a:solidFill>
              </a:rPr>
              <a:t>Torá</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589">
                                            <p:txEl>
                                              <p:pRg st="0" end="0"/>
                                            </p:txEl>
                                          </p:spTgt>
                                        </p:tgtEl>
                                        <p:attrNameLst>
                                          <p:attrName>style.visibility</p:attrName>
                                        </p:attrNameLst>
                                      </p:cBhvr>
                                      <p:to>
                                        <p:strVal val="visible"/>
                                      </p:to>
                                    </p:set>
                                    <p:anim calcmode="lin" valueType="num">
                                      <p:cBhvr>
                                        <p:cTn id="7" dur="500" fill="hold"/>
                                        <p:tgtEl>
                                          <p:spTgt spid="558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589">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590">
                                            <p:bg/>
                                          </p:spTgt>
                                        </p:tgtEl>
                                        <p:attrNameLst>
                                          <p:attrName>style.visibility</p:attrName>
                                        </p:attrNameLst>
                                      </p:cBhvr>
                                      <p:to>
                                        <p:strVal val="visible"/>
                                      </p:to>
                                    </p:set>
                                    <p:anim calcmode="lin" valueType="num">
                                      <p:cBhvr>
                                        <p:cTn id="11" dur="500" fill="hold"/>
                                        <p:tgtEl>
                                          <p:spTgt spid="5590">
                                            <p:bg/>
                                          </p:spTgt>
                                        </p:tgtEl>
                                        <p:attrNameLst>
                                          <p:attrName>ppt_w</p:attrName>
                                        </p:attrNameLst>
                                      </p:cBhvr>
                                      <p:tavLst>
                                        <p:tav tm="0">
                                          <p:val>
                                            <p:fltVal val="0"/>
                                          </p:val>
                                        </p:tav>
                                        <p:tav tm="100000">
                                          <p:val>
                                            <p:strVal val="#ppt_w"/>
                                          </p:val>
                                        </p:tav>
                                      </p:tavLst>
                                    </p:anim>
                                    <p:anim calcmode="lin" valueType="num">
                                      <p:cBhvr>
                                        <p:cTn id="12" dur="500" fill="hold"/>
                                        <p:tgtEl>
                                          <p:spTgt spid="5590">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590">
                                            <p:txEl>
                                              <p:pRg st="0" end="0"/>
                                            </p:txEl>
                                          </p:spTgt>
                                        </p:tgtEl>
                                        <p:attrNameLst>
                                          <p:attrName>style.visibility</p:attrName>
                                        </p:attrNameLst>
                                      </p:cBhvr>
                                      <p:to>
                                        <p:strVal val="visible"/>
                                      </p:to>
                                    </p:set>
                                    <p:anim calcmode="lin" valueType="num">
                                      <p:cBhvr>
                                        <p:cTn id="16" dur="500" fill="hold"/>
                                        <p:tgtEl>
                                          <p:spTgt spid="5590">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59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589">
                                            <p:txEl>
                                              <p:pRg st="1" end="1"/>
                                            </p:txEl>
                                          </p:spTgt>
                                        </p:tgtEl>
                                        <p:attrNameLst>
                                          <p:attrName>style.visibility</p:attrName>
                                        </p:attrNameLst>
                                      </p:cBhvr>
                                      <p:to>
                                        <p:strVal val="visible"/>
                                      </p:to>
                                    </p:set>
                                    <p:anim calcmode="lin" valueType="num">
                                      <p:cBhvr>
                                        <p:cTn id="22" dur="500" fill="hold"/>
                                        <p:tgtEl>
                                          <p:spTgt spid="5589">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589">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590">
                                            <p:txEl>
                                              <p:pRg st="1" end="1"/>
                                            </p:txEl>
                                          </p:spTgt>
                                        </p:tgtEl>
                                        <p:attrNameLst>
                                          <p:attrName>style.visibility</p:attrName>
                                        </p:attrNameLst>
                                      </p:cBhvr>
                                      <p:to>
                                        <p:strVal val="visible"/>
                                      </p:to>
                                    </p:set>
                                    <p:anim calcmode="lin" valueType="num">
                                      <p:cBhvr>
                                        <p:cTn id="26" dur="500" fill="hold"/>
                                        <p:tgtEl>
                                          <p:spTgt spid="5590">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59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589">
                                            <p:txEl>
                                              <p:pRg st="2" end="2"/>
                                            </p:txEl>
                                          </p:spTgt>
                                        </p:tgtEl>
                                        <p:attrNameLst>
                                          <p:attrName>style.visibility</p:attrName>
                                        </p:attrNameLst>
                                      </p:cBhvr>
                                      <p:to>
                                        <p:strVal val="visible"/>
                                      </p:to>
                                    </p:set>
                                    <p:anim calcmode="lin" valueType="num">
                                      <p:cBhvr>
                                        <p:cTn id="32" dur="500" fill="hold"/>
                                        <p:tgtEl>
                                          <p:spTgt spid="5589">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589">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590">
                                            <p:txEl>
                                              <p:pRg st="2" end="2"/>
                                            </p:txEl>
                                          </p:spTgt>
                                        </p:tgtEl>
                                        <p:attrNameLst>
                                          <p:attrName>style.visibility</p:attrName>
                                        </p:attrNameLst>
                                      </p:cBhvr>
                                      <p:to>
                                        <p:strVal val="visible"/>
                                      </p:to>
                                    </p:set>
                                    <p:anim calcmode="lin" valueType="num">
                                      <p:cBhvr>
                                        <p:cTn id="36" dur="500" fill="hold"/>
                                        <p:tgtEl>
                                          <p:spTgt spid="5590">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59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5589">
                                            <p:txEl>
                                              <p:pRg st="3" end="3"/>
                                            </p:txEl>
                                          </p:spTgt>
                                        </p:tgtEl>
                                        <p:attrNameLst>
                                          <p:attrName>style.visibility</p:attrName>
                                        </p:attrNameLst>
                                      </p:cBhvr>
                                      <p:to>
                                        <p:strVal val="visible"/>
                                      </p:to>
                                    </p:set>
                                    <p:anim calcmode="lin" valueType="num">
                                      <p:cBhvr>
                                        <p:cTn id="42" dur="500" fill="hold"/>
                                        <p:tgtEl>
                                          <p:spTgt spid="5589">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5589">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2" nodeType="withEffect">
                                  <p:stCondLst>
                                    <p:cond delay="0"/>
                                  </p:stCondLst>
                                  <p:iterate>
                                    <p:tmAbs val="0"/>
                                  </p:iterate>
                                  <p:childTnLst>
                                    <p:set>
                                      <p:cBhvr>
                                        <p:cTn id="45" fill="hold"/>
                                        <p:tgtEl>
                                          <p:spTgt spid="5590">
                                            <p:txEl>
                                              <p:pRg st="3" end="3"/>
                                            </p:txEl>
                                          </p:spTgt>
                                        </p:tgtEl>
                                        <p:attrNameLst>
                                          <p:attrName>style.visibility</p:attrName>
                                        </p:attrNameLst>
                                      </p:cBhvr>
                                      <p:to>
                                        <p:strVal val="visible"/>
                                      </p:to>
                                    </p:set>
                                    <p:anim calcmode="lin" valueType="num">
                                      <p:cBhvr>
                                        <p:cTn id="46" dur="500" fill="hold"/>
                                        <p:tgtEl>
                                          <p:spTgt spid="5590">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5590">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9" grpId="1" uiExpand="1" build="p" advAuto="0"/>
      <p:bldP spid="5590" grpId="2" uiExpand="1" build="p" bldLvl="5" animBg="1" advAuto="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2" name="Rectangle 2"/>
          <p:cNvSpPr txBox="1">
            <a:spLocks noGrp="1"/>
          </p:cNvSpPr>
          <p:nvPr>
            <p:ph type="title"/>
          </p:nvPr>
        </p:nvSpPr>
        <p:spPr>
          <a:xfrm>
            <a:off x="609600" y="620843"/>
            <a:ext cx="10972800" cy="1143001"/>
          </a:xfrm>
          <a:prstGeom prst="rect">
            <a:avLst/>
          </a:prstGeom>
        </p:spPr>
        <p:txBody>
          <a:bodyPr>
            <a:normAutofit fontScale="90000"/>
          </a:bodyPr>
          <a:lstStyle/>
          <a:p>
            <a:pPr defTabSz="877823">
              <a:defRPr sz="3839"/>
            </a:pPr>
            <a:r>
              <a:rPr dirty="0"/>
              <a:t>Elijah’s Death Sentence to Ahab</a:t>
            </a:r>
            <a:br>
              <a:rPr dirty="0"/>
            </a:br>
            <a:r>
              <a:rPr sz="3455" dirty="0">
                <a:solidFill>
                  <a:srgbClr val="002060"/>
                </a:solidFill>
              </a:rPr>
              <a:t>La </a:t>
            </a:r>
            <a:r>
              <a:rPr sz="3455" dirty="0" err="1">
                <a:solidFill>
                  <a:srgbClr val="002060"/>
                </a:solidFill>
              </a:rPr>
              <a:t>Sentencia</a:t>
            </a:r>
            <a:r>
              <a:rPr sz="3455" dirty="0">
                <a:solidFill>
                  <a:srgbClr val="002060"/>
                </a:solidFill>
              </a:rPr>
              <a:t> de Muerte de Elías a </a:t>
            </a:r>
            <a:r>
              <a:rPr sz="3455" dirty="0" err="1">
                <a:solidFill>
                  <a:srgbClr val="002060"/>
                </a:solidFill>
              </a:rPr>
              <a:t>Acab</a:t>
            </a:r>
            <a:endParaRPr sz="3455" dirty="0">
              <a:solidFill>
                <a:srgbClr val="002060"/>
              </a:solidFill>
            </a:endParaRPr>
          </a:p>
        </p:txBody>
      </p:sp>
      <p:sp>
        <p:nvSpPr>
          <p:cNvPr id="5593" name="Rectangle 3"/>
          <p:cNvSpPr txBox="1">
            <a:spLocks noGrp="1"/>
          </p:cNvSpPr>
          <p:nvPr>
            <p:ph type="body" sz="half" idx="1"/>
          </p:nvPr>
        </p:nvSpPr>
        <p:spPr>
          <a:xfrm>
            <a:off x="609599" y="1828800"/>
            <a:ext cx="11080955" cy="2350960"/>
          </a:xfrm>
          <a:prstGeom prst="rect">
            <a:avLst/>
          </a:prstGeom>
        </p:spPr>
        <p:txBody>
          <a:bodyPr/>
          <a:lstStyle/>
          <a:p>
            <a:pPr>
              <a:spcBef>
                <a:spcPts val="500"/>
              </a:spcBef>
              <a:buSzTx/>
              <a:buFont typeface="Wingdings"/>
              <a:buNone/>
              <a:defRPr sz="2400" b="1"/>
            </a:pPr>
            <a:r>
              <a:t>Already, an unnamed prophet had sentenced Ahab to death for sparing the king of Aram in holy war (20:41-42).</a:t>
            </a:r>
          </a:p>
          <a:p>
            <a:pPr>
              <a:spcBef>
                <a:spcPts val="400"/>
              </a:spcBef>
              <a:defRPr sz="2000" i="1"/>
            </a:pPr>
            <a:r>
              <a:t>Now, because of the Naboth incident, Elijah confronted Ahab with a scorching denunciation and an even more specific death sentence, both for him and his wife as well as his whole family (21:17-24).</a:t>
            </a:r>
          </a:p>
          <a:p>
            <a:pPr>
              <a:spcBef>
                <a:spcPts val="500"/>
              </a:spcBef>
              <a:defRPr sz="2000" i="1"/>
            </a:pPr>
            <a:r>
              <a:t>All these death sentences would be carried out in the remaining years of Elijah’s ministry or in the ministry of Elisha, his successor</a:t>
            </a:r>
            <a:r>
              <a:rPr sz="2400"/>
              <a:t>.</a:t>
            </a:r>
            <a:r>
              <a:t> </a:t>
            </a:r>
          </a:p>
        </p:txBody>
      </p:sp>
      <p:sp>
        <p:nvSpPr>
          <p:cNvPr id="5594" name="Rectangle 3"/>
          <p:cNvSpPr txBox="1"/>
          <p:nvPr/>
        </p:nvSpPr>
        <p:spPr>
          <a:xfrm>
            <a:off x="649568" y="4180935"/>
            <a:ext cx="10989515" cy="2164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500"/>
              </a:spcBef>
              <a:defRPr sz="2400" b="1">
                <a:latin typeface="Times New Roman"/>
                <a:ea typeface="Times New Roman"/>
                <a:cs typeface="Times New Roman"/>
                <a:sym typeface="Times New Roman"/>
              </a:defRPr>
            </a:pPr>
            <a:r>
              <a:rPr dirty="0">
                <a:solidFill>
                  <a:srgbClr val="002060"/>
                </a:solidFill>
              </a:rPr>
              <a:t>Un </a:t>
            </a:r>
            <a:r>
              <a:rPr dirty="0" err="1">
                <a:solidFill>
                  <a:srgbClr val="002060"/>
                </a:solidFill>
              </a:rPr>
              <a:t>profeta</a:t>
            </a:r>
            <a:r>
              <a:rPr dirty="0">
                <a:solidFill>
                  <a:srgbClr val="002060"/>
                </a:solidFill>
              </a:rPr>
              <a:t> </a:t>
            </a:r>
            <a:r>
              <a:rPr dirty="0" err="1">
                <a:solidFill>
                  <a:srgbClr val="002060"/>
                </a:solidFill>
              </a:rPr>
              <a:t>anónimo</a:t>
            </a:r>
            <a:r>
              <a:rPr dirty="0">
                <a:solidFill>
                  <a:srgbClr val="002060"/>
                </a:solidFill>
              </a:rPr>
              <a:t> </a:t>
            </a:r>
            <a:r>
              <a:rPr dirty="0" err="1">
                <a:solidFill>
                  <a:srgbClr val="002060"/>
                </a:solidFill>
              </a:rPr>
              <a:t>ya</a:t>
            </a:r>
            <a:r>
              <a:rPr dirty="0">
                <a:solidFill>
                  <a:srgbClr val="002060"/>
                </a:solidFill>
              </a:rPr>
              <a:t> </a:t>
            </a:r>
            <a:r>
              <a:rPr dirty="0" err="1">
                <a:solidFill>
                  <a:srgbClr val="002060"/>
                </a:solidFill>
              </a:rPr>
              <a:t>había</a:t>
            </a:r>
            <a:r>
              <a:rPr dirty="0">
                <a:solidFill>
                  <a:srgbClr val="002060"/>
                </a:solidFill>
              </a:rPr>
              <a:t> </a:t>
            </a:r>
            <a:r>
              <a:rPr dirty="0" err="1">
                <a:solidFill>
                  <a:srgbClr val="002060"/>
                </a:solidFill>
              </a:rPr>
              <a:t>sentenciado</a:t>
            </a:r>
            <a:r>
              <a:rPr dirty="0">
                <a:solidFill>
                  <a:srgbClr val="002060"/>
                </a:solidFill>
              </a:rPr>
              <a:t> a </a:t>
            </a:r>
            <a:r>
              <a:rPr dirty="0" err="1">
                <a:solidFill>
                  <a:srgbClr val="002060"/>
                </a:solidFill>
              </a:rPr>
              <a:t>muerte</a:t>
            </a:r>
            <a:r>
              <a:rPr dirty="0">
                <a:solidFill>
                  <a:srgbClr val="002060"/>
                </a:solidFill>
              </a:rPr>
              <a:t> a </a:t>
            </a:r>
            <a:r>
              <a:rPr dirty="0" err="1">
                <a:solidFill>
                  <a:srgbClr val="002060"/>
                </a:solidFill>
              </a:rPr>
              <a:t>Acab</a:t>
            </a:r>
            <a:r>
              <a:rPr dirty="0">
                <a:solidFill>
                  <a:srgbClr val="002060"/>
                </a:solidFill>
              </a:rPr>
              <a:t> </a:t>
            </a:r>
            <a:r>
              <a:rPr dirty="0" err="1">
                <a:solidFill>
                  <a:srgbClr val="002060"/>
                </a:solidFill>
              </a:rPr>
              <a:t>por</a:t>
            </a:r>
            <a:r>
              <a:rPr dirty="0">
                <a:solidFill>
                  <a:srgbClr val="002060"/>
                </a:solidFill>
              </a:rPr>
              <a:t> </a:t>
            </a:r>
            <a:r>
              <a:rPr dirty="0" err="1">
                <a:solidFill>
                  <a:srgbClr val="002060"/>
                </a:solidFill>
              </a:rPr>
              <a:t>perdonar</a:t>
            </a:r>
            <a:r>
              <a:rPr dirty="0">
                <a:solidFill>
                  <a:srgbClr val="002060"/>
                </a:solidFill>
              </a:rPr>
              <a:t> al </a:t>
            </a:r>
            <a:r>
              <a:rPr dirty="0" err="1">
                <a:solidFill>
                  <a:srgbClr val="002060"/>
                </a:solidFill>
              </a:rPr>
              <a:t>rey</a:t>
            </a:r>
            <a:r>
              <a:rPr dirty="0">
                <a:solidFill>
                  <a:srgbClr val="002060"/>
                </a:solidFill>
              </a:rPr>
              <a:t> de Aram </a:t>
            </a:r>
            <a:r>
              <a:rPr dirty="0" err="1">
                <a:solidFill>
                  <a:srgbClr val="002060"/>
                </a:solidFill>
              </a:rPr>
              <a:t>en</a:t>
            </a:r>
            <a:r>
              <a:rPr dirty="0">
                <a:solidFill>
                  <a:srgbClr val="002060"/>
                </a:solidFill>
              </a:rPr>
              <a:t> la </a:t>
            </a:r>
            <a:r>
              <a:rPr dirty="0" err="1">
                <a:solidFill>
                  <a:srgbClr val="002060"/>
                </a:solidFill>
              </a:rPr>
              <a:t>guerra</a:t>
            </a:r>
            <a:r>
              <a:rPr dirty="0">
                <a:solidFill>
                  <a:srgbClr val="002060"/>
                </a:solidFill>
              </a:rPr>
              <a:t> </a:t>
            </a:r>
            <a:r>
              <a:rPr dirty="0" err="1">
                <a:solidFill>
                  <a:srgbClr val="002060"/>
                </a:solidFill>
              </a:rPr>
              <a:t>santa</a:t>
            </a:r>
            <a:r>
              <a:rPr dirty="0">
                <a:solidFill>
                  <a:srgbClr val="002060"/>
                </a:solidFill>
              </a:rPr>
              <a:t> (20:41-42).</a:t>
            </a:r>
            <a:endParaRPr sz="3200" dirty="0">
              <a:solidFill>
                <a:srgbClr val="002060"/>
              </a:solidFill>
            </a:endParaRPr>
          </a:p>
          <a:p>
            <a:pPr marL="469900" indent="-469900">
              <a:spcBef>
                <a:spcPts val="400"/>
              </a:spcBef>
              <a:buClr>
                <a:srgbClr val="660000"/>
              </a:buClr>
              <a:buSzPct val="70000"/>
              <a:buChar char="□"/>
              <a:defRPr sz="2000" i="1">
                <a:latin typeface="Times New Roman"/>
                <a:ea typeface="Times New Roman"/>
                <a:cs typeface="Times New Roman"/>
                <a:sym typeface="Times New Roman"/>
              </a:defRPr>
            </a:pPr>
            <a:r>
              <a:rPr dirty="0" err="1">
                <a:solidFill>
                  <a:srgbClr val="002060"/>
                </a:solidFill>
              </a:rPr>
              <a:t>Ahora</a:t>
            </a:r>
            <a:r>
              <a:rPr dirty="0">
                <a:solidFill>
                  <a:srgbClr val="002060"/>
                </a:solidFill>
              </a:rPr>
              <a:t>, </a:t>
            </a:r>
            <a:r>
              <a:rPr dirty="0" err="1">
                <a:solidFill>
                  <a:srgbClr val="002060"/>
                </a:solidFill>
              </a:rPr>
              <a:t>debido</a:t>
            </a:r>
            <a:r>
              <a:rPr dirty="0">
                <a:solidFill>
                  <a:srgbClr val="002060"/>
                </a:solidFill>
              </a:rPr>
              <a:t> al </a:t>
            </a:r>
            <a:r>
              <a:rPr dirty="0" err="1">
                <a:solidFill>
                  <a:srgbClr val="002060"/>
                </a:solidFill>
              </a:rPr>
              <a:t>incidente</a:t>
            </a:r>
            <a:r>
              <a:rPr dirty="0">
                <a:solidFill>
                  <a:srgbClr val="002060"/>
                </a:solidFill>
              </a:rPr>
              <a:t> de </a:t>
            </a:r>
            <a:r>
              <a:rPr dirty="0" err="1">
                <a:solidFill>
                  <a:srgbClr val="002060"/>
                </a:solidFill>
              </a:rPr>
              <a:t>Nabot</a:t>
            </a:r>
            <a:r>
              <a:rPr dirty="0">
                <a:solidFill>
                  <a:srgbClr val="002060"/>
                </a:solidFill>
              </a:rPr>
              <a:t>, Elías </a:t>
            </a:r>
            <a:r>
              <a:rPr dirty="0" err="1">
                <a:solidFill>
                  <a:srgbClr val="002060"/>
                </a:solidFill>
              </a:rPr>
              <a:t>confrontó</a:t>
            </a:r>
            <a:r>
              <a:rPr dirty="0">
                <a:solidFill>
                  <a:srgbClr val="002060"/>
                </a:solidFill>
              </a:rPr>
              <a:t> a </a:t>
            </a:r>
            <a:r>
              <a:rPr dirty="0" err="1">
                <a:solidFill>
                  <a:srgbClr val="002060"/>
                </a:solidFill>
              </a:rPr>
              <a:t>Acab</a:t>
            </a:r>
            <a:r>
              <a:rPr dirty="0">
                <a:solidFill>
                  <a:srgbClr val="002060"/>
                </a:solidFill>
              </a:rPr>
              <a:t> con </a:t>
            </a:r>
            <a:r>
              <a:rPr dirty="0" err="1">
                <a:solidFill>
                  <a:srgbClr val="002060"/>
                </a:solidFill>
              </a:rPr>
              <a:t>una</a:t>
            </a:r>
            <a:r>
              <a:rPr dirty="0">
                <a:solidFill>
                  <a:srgbClr val="002060"/>
                </a:solidFill>
              </a:rPr>
              <a:t> dura </a:t>
            </a:r>
            <a:r>
              <a:rPr dirty="0" err="1">
                <a:solidFill>
                  <a:srgbClr val="002060"/>
                </a:solidFill>
              </a:rPr>
              <a:t>denuncia</a:t>
            </a:r>
            <a:r>
              <a:rPr dirty="0">
                <a:solidFill>
                  <a:srgbClr val="002060"/>
                </a:solidFill>
              </a:rPr>
              <a:t> y </a:t>
            </a:r>
            <a:r>
              <a:rPr dirty="0" err="1">
                <a:solidFill>
                  <a:srgbClr val="002060"/>
                </a:solidFill>
              </a:rPr>
              <a:t>una</a:t>
            </a:r>
            <a:r>
              <a:rPr dirty="0">
                <a:solidFill>
                  <a:srgbClr val="002060"/>
                </a:solidFill>
              </a:rPr>
              <a:t> </a:t>
            </a:r>
            <a:r>
              <a:rPr dirty="0" err="1">
                <a:solidFill>
                  <a:srgbClr val="002060"/>
                </a:solidFill>
              </a:rPr>
              <a:t>sentencia</a:t>
            </a:r>
            <a:r>
              <a:rPr dirty="0">
                <a:solidFill>
                  <a:srgbClr val="002060"/>
                </a:solidFill>
              </a:rPr>
              <a:t> de </a:t>
            </a:r>
            <a:r>
              <a:rPr dirty="0" err="1">
                <a:solidFill>
                  <a:srgbClr val="002060"/>
                </a:solidFill>
              </a:rPr>
              <a:t>muerte</a:t>
            </a:r>
            <a:r>
              <a:rPr dirty="0">
                <a:solidFill>
                  <a:srgbClr val="002060"/>
                </a:solidFill>
              </a:rPr>
              <a:t> </a:t>
            </a:r>
            <a:r>
              <a:rPr dirty="0" err="1">
                <a:solidFill>
                  <a:srgbClr val="002060"/>
                </a:solidFill>
              </a:rPr>
              <a:t>aún</a:t>
            </a:r>
            <a:r>
              <a:rPr dirty="0">
                <a:solidFill>
                  <a:srgbClr val="002060"/>
                </a:solidFill>
              </a:rPr>
              <a:t> </a:t>
            </a:r>
            <a:r>
              <a:rPr dirty="0" err="1">
                <a:solidFill>
                  <a:srgbClr val="002060"/>
                </a:solidFill>
              </a:rPr>
              <a:t>más</a:t>
            </a:r>
            <a:r>
              <a:rPr dirty="0">
                <a:solidFill>
                  <a:srgbClr val="002060"/>
                </a:solidFill>
              </a:rPr>
              <a:t> </a:t>
            </a:r>
            <a:r>
              <a:rPr dirty="0" err="1">
                <a:solidFill>
                  <a:srgbClr val="002060"/>
                </a:solidFill>
              </a:rPr>
              <a:t>específica</a:t>
            </a:r>
            <a:r>
              <a:rPr dirty="0">
                <a:solidFill>
                  <a:srgbClr val="002060"/>
                </a:solidFill>
              </a:rPr>
              <a:t>, tanto para </a:t>
            </a:r>
            <a:r>
              <a:rPr dirty="0" err="1">
                <a:solidFill>
                  <a:srgbClr val="002060"/>
                </a:solidFill>
              </a:rPr>
              <a:t>él</a:t>
            </a:r>
            <a:r>
              <a:rPr dirty="0">
                <a:solidFill>
                  <a:srgbClr val="002060"/>
                </a:solidFill>
              </a:rPr>
              <a:t> </a:t>
            </a:r>
            <a:r>
              <a:rPr dirty="0" err="1">
                <a:solidFill>
                  <a:srgbClr val="002060"/>
                </a:solidFill>
              </a:rPr>
              <a:t>como</a:t>
            </a:r>
            <a:r>
              <a:rPr dirty="0">
                <a:solidFill>
                  <a:srgbClr val="002060"/>
                </a:solidFill>
              </a:rPr>
              <a:t> para </a:t>
            </a:r>
            <a:r>
              <a:rPr dirty="0" err="1">
                <a:solidFill>
                  <a:srgbClr val="002060"/>
                </a:solidFill>
              </a:rPr>
              <a:t>su</a:t>
            </a:r>
            <a:r>
              <a:rPr dirty="0">
                <a:solidFill>
                  <a:srgbClr val="002060"/>
                </a:solidFill>
              </a:rPr>
              <a:t> </a:t>
            </a:r>
            <a:r>
              <a:rPr dirty="0" err="1">
                <a:solidFill>
                  <a:srgbClr val="002060"/>
                </a:solidFill>
              </a:rPr>
              <a:t>esposa</a:t>
            </a:r>
            <a:r>
              <a:rPr dirty="0">
                <a:solidFill>
                  <a:srgbClr val="002060"/>
                </a:solidFill>
              </a:rPr>
              <a:t> y para </a:t>
            </a:r>
            <a:r>
              <a:rPr dirty="0" err="1">
                <a:solidFill>
                  <a:srgbClr val="002060"/>
                </a:solidFill>
              </a:rPr>
              <a:t>toda</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familia</a:t>
            </a:r>
            <a:r>
              <a:rPr dirty="0">
                <a:solidFill>
                  <a:srgbClr val="002060"/>
                </a:solidFill>
              </a:rPr>
              <a:t> (21:17-24).</a:t>
            </a:r>
            <a:endParaRPr sz="3200" dirty="0">
              <a:solidFill>
                <a:srgbClr val="002060"/>
              </a:solidFill>
            </a:endParaRPr>
          </a:p>
          <a:p>
            <a:pPr marL="469900" indent="-469900">
              <a:spcBef>
                <a:spcPts val="400"/>
              </a:spcBef>
              <a:buClr>
                <a:srgbClr val="660000"/>
              </a:buClr>
              <a:buSzPct val="70000"/>
              <a:buChar char="□"/>
              <a:defRPr sz="2000" i="1">
                <a:latin typeface="Times New Roman"/>
                <a:ea typeface="Times New Roman"/>
                <a:cs typeface="Times New Roman"/>
                <a:sym typeface="Times New Roman"/>
              </a:defRPr>
            </a:pPr>
            <a:r>
              <a:rPr dirty="0" err="1">
                <a:solidFill>
                  <a:srgbClr val="002060"/>
                </a:solidFill>
              </a:rPr>
              <a:t>Todas</a:t>
            </a:r>
            <a:r>
              <a:rPr dirty="0">
                <a:solidFill>
                  <a:srgbClr val="002060"/>
                </a:solidFill>
              </a:rPr>
              <a:t> </a:t>
            </a:r>
            <a:r>
              <a:rPr dirty="0" err="1">
                <a:solidFill>
                  <a:srgbClr val="002060"/>
                </a:solidFill>
              </a:rPr>
              <a:t>estas</a:t>
            </a:r>
            <a:r>
              <a:rPr dirty="0">
                <a:solidFill>
                  <a:srgbClr val="002060"/>
                </a:solidFill>
              </a:rPr>
              <a:t> </a:t>
            </a:r>
            <a:r>
              <a:rPr dirty="0" err="1">
                <a:solidFill>
                  <a:srgbClr val="002060"/>
                </a:solidFill>
              </a:rPr>
              <a:t>sentencias</a:t>
            </a:r>
            <a:r>
              <a:rPr dirty="0">
                <a:solidFill>
                  <a:srgbClr val="002060"/>
                </a:solidFill>
              </a:rPr>
              <a:t> de </a:t>
            </a:r>
            <a:r>
              <a:rPr dirty="0" err="1">
                <a:solidFill>
                  <a:srgbClr val="002060"/>
                </a:solidFill>
              </a:rPr>
              <a:t>muerte</a:t>
            </a:r>
            <a:r>
              <a:rPr dirty="0">
                <a:solidFill>
                  <a:srgbClr val="002060"/>
                </a:solidFill>
              </a:rPr>
              <a:t> se </a:t>
            </a:r>
            <a:r>
              <a:rPr dirty="0" err="1">
                <a:solidFill>
                  <a:srgbClr val="002060"/>
                </a:solidFill>
              </a:rPr>
              <a:t>ejecutarían</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años</a:t>
            </a:r>
            <a:r>
              <a:rPr dirty="0">
                <a:solidFill>
                  <a:srgbClr val="002060"/>
                </a:solidFill>
              </a:rPr>
              <a:t> </a:t>
            </a:r>
            <a:r>
              <a:rPr dirty="0" err="1">
                <a:solidFill>
                  <a:srgbClr val="002060"/>
                </a:solidFill>
              </a:rPr>
              <a:t>restantes</a:t>
            </a:r>
            <a:r>
              <a:rPr dirty="0">
                <a:solidFill>
                  <a:srgbClr val="002060"/>
                </a:solidFill>
              </a:rPr>
              <a:t> del </a:t>
            </a:r>
            <a:r>
              <a:rPr dirty="0" err="1">
                <a:solidFill>
                  <a:srgbClr val="002060"/>
                </a:solidFill>
              </a:rPr>
              <a:t>ministerio</a:t>
            </a:r>
            <a:r>
              <a:rPr dirty="0">
                <a:solidFill>
                  <a:srgbClr val="002060"/>
                </a:solidFill>
              </a:rPr>
              <a:t> de Elías o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ministerio</a:t>
            </a:r>
            <a:r>
              <a:rPr dirty="0">
                <a:solidFill>
                  <a:srgbClr val="002060"/>
                </a:solidFill>
              </a:rPr>
              <a:t> de Eliseo, </a:t>
            </a:r>
            <a:r>
              <a:rPr dirty="0" err="1">
                <a:solidFill>
                  <a:srgbClr val="002060"/>
                </a:solidFill>
              </a:rPr>
              <a:t>su</a:t>
            </a:r>
            <a:r>
              <a:rPr dirty="0">
                <a:solidFill>
                  <a:srgbClr val="002060"/>
                </a:solidFill>
              </a:rPr>
              <a:t> </a:t>
            </a:r>
            <a:r>
              <a:rPr dirty="0" err="1">
                <a:solidFill>
                  <a:srgbClr val="002060"/>
                </a:solidFill>
              </a:rPr>
              <a:t>sucesor</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593">
                                            <p:txEl>
                                              <p:pRg st="0" end="0"/>
                                            </p:txEl>
                                          </p:spTgt>
                                        </p:tgtEl>
                                        <p:attrNameLst>
                                          <p:attrName>style.visibility</p:attrName>
                                        </p:attrNameLst>
                                      </p:cBhvr>
                                      <p:to>
                                        <p:strVal val="visible"/>
                                      </p:to>
                                    </p:set>
                                    <p:anim calcmode="lin" valueType="num">
                                      <p:cBhvr>
                                        <p:cTn id="7" dur="500" fill="hold"/>
                                        <p:tgtEl>
                                          <p:spTgt spid="559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593">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594">
                                            <p:bg/>
                                          </p:spTgt>
                                        </p:tgtEl>
                                        <p:attrNameLst>
                                          <p:attrName>style.visibility</p:attrName>
                                        </p:attrNameLst>
                                      </p:cBhvr>
                                      <p:to>
                                        <p:strVal val="visible"/>
                                      </p:to>
                                    </p:set>
                                    <p:anim calcmode="lin" valueType="num">
                                      <p:cBhvr>
                                        <p:cTn id="11" dur="500" fill="hold"/>
                                        <p:tgtEl>
                                          <p:spTgt spid="5594">
                                            <p:bg/>
                                          </p:spTgt>
                                        </p:tgtEl>
                                        <p:attrNameLst>
                                          <p:attrName>ppt_w</p:attrName>
                                        </p:attrNameLst>
                                      </p:cBhvr>
                                      <p:tavLst>
                                        <p:tav tm="0">
                                          <p:val>
                                            <p:fltVal val="0"/>
                                          </p:val>
                                        </p:tav>
                                        <p:tav tm="100000">
                                          <p:val>
                                            <p:strVal val="#ppt_w"/>
                                          </p:val>
                                        </p:tav>
                                      </p:tavLst>
                                    </p:anim>
                                    <p:anim calcmode="lin" valueType="num">
                                      <p:cBhvr>
                                        <p:cTn id="12" dur="500" fill="hold"/>
                                        <p:tgtEl>
                                          <p:spTgt spid="5594">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594">
                                            <p:txEl>
                                              <p:pRg st="0" end="0"/>
                                            </p:txEl>
                                          </p:spTgt>
                                        </p:tgtEl>
                                        <p:attrNameLst>
                                          <p:attrName>style.visibility</p:attrName>
                                        </p:attrNameLst>
                                      </p:cBhvr>
                                      <p:to>
                                        <p:strVal val="visible"/>
                                      </p:to>
                                    </p:set>
                                    <p:anim calcmode="lin" valueType="num">
                                      <p:cBhvr>
                                        <p:cTn id="16" dur="500" fill="hold"/>
                                        <p:tgtEl>
                                          <p:spTgt spid="5594">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59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593">
                                            <p:txEl>
                                              <p:pRg st="1" end="1"/>
                                            </p:txEl>
                                          </p:spTgt>
                                        </p:tgtEl>
                                        <p:attrNameLst>
                                          <p:attrName>style.visibility</p:attrName>
                                        </p:attrNameLst>
                                      </p:cBhvr>
                                      <p:to>
                                        <p:strVal val="visible"/>
                                      </p:to>
                                    </p:set>
                                    <p:anim calcmode="lin" valueType="num">
                                      <p:cBhvr>
                                        <p:cTn id="22" dur="500" fill="hold"/>
                                        <p:tgtEl>
                                          <p:spTgt spid="5593">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593">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594">
                                            <p:txEl>
                                              <p:pRg st="1" end="1"/>
                                            </p:txEl>
                                          </p:spTgt>
                                        </p:tgtEl>
                                        <p:attrNameLst>
                                          <p:attrName>style.visibility</p:attrName>
                                        </p:attrNameLst>
                                      </p:cBhvr>
                                      <p:to>
                                        <p:strVal val="visible"/>
                                      </p:to>
                                    </p:set>
                                    <p:anim calcmode="lin" valueType="num">
                                      <p:cBhvr>
                                        <p:cTn id="26" dur="500" fill="hold"/>
                                        <p:tgtEl>
                                          <p:spTgt spid="5594">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59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593">
                                            <p:txEl>
                                              <p:pRg st="2" end="2"/>
                                            </p:txEl>
                                          </p:spTgt>
                                        </p:tgtEl>
                                        <p:attrNameLst>
                                          <p:attrName>style.visibility</p:attrName>
                                        </p:attrNameLst>
                                      </p:cBhvr>
                                      <p:to>
                                        <p:strVal val="visible"/>
                                      </p:to>
                                    </p:set>
                                    <p:anim calcmode="lin" valueType="num">
                                      <p:cBhvr>
                                        <p:cTn id="32" dur="500" fill="hold"/>
                                        <p:tgtEl>
                                          <p:spTgt spid="5593">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593">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594">
                                            <p:txEl>
                                              <p:pRg st="2" end="2"/>
                                            </p:txEl>
                                          </p:spTgt>
                                        </p:tgtEl>
                                        <p:attrNameLst>
                                          <p:attrName>style.visibility</p:attrName>
                                        </p:attrNameLst>
                                      </p:cBhvr>
                                      <p:to>
                                        <p:strVal val="visible"/>
                                      </p:to>
                                    </p:set>
                                    <p:anim calcmode="lin" valueType="num">
                                      <p:cBhvr>
                                        <p:cTn id="36" dur="500" fill="hold"/>
                                        <p:tgtEl>
                                          <p:spTgt spid="5594">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594">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3" grpId="1" uiExpand="1" build="p" advAuto="0"/>
      <p:bldP spid="5594" grpId="2" uiExpand="1" build="p" bldLvl="5" animBg="1" advAuto="0"/>
    </p:bldLst>
  </p:timing>
</p:sld>
</file>

<file path=ppt/slides/slide158.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5596" name="Rectangle 2"/>
          <p:cNvSpPr txBox="1">
            <a:spLocks noGrp="1"/>
          </p:cNvSpPr>
          <p:nvPr>
            <p:ph type="title"/>
          </p:nvPr>
        </p:nvSpPr>
        <p:spPr>
          <a:xfrm>
            <a:off x="166256" y="230331"/>
            <a:ext cx="11767126" cy="1173531"/>
          </a:xfrm>
          <a:prstGeom prst="rect">
            <a:avLst/>
          </a:prstGeom>
        </p:spPr>
        <p:txBody>
          <a:bodyPr/>
          <a:lstStyle/>
          <a:p>
            <a:pPr algn="ctr" defTabSz="694944">
              <a:defRPr sz="3343">
                <a:solidFill>
                  <a:srgbClr val="FF3300"/>
                </a:solidFill>
                <a:effectLst>
                  <a:outerShdw blurRad="28956" dist="28956" dir="2700000" rotWithShape="0">
                    <a:srgbClr val="000000"/>
                  </a:outerShdw>
                </a:effectLst>
                <a:latin typeface="Brush Script MT Italic"/>
                <a:ea typeface="Brush Script MT Italic"/>
                <a:cs typeface="Brush Script MT Italic"/>
                <a:sym typeface="Brush Script MT Italic"/>
              </a:defRPr>
            </a:pPr>
            <a:r>
              <a:rPr sz="4000" dirty="0"/>
              <a:t>“…like the Amorites </a:t>
            </a:r>
            <a:r>
              <a:rPr sz="4000" dirty="0">
                <a:solidFill>
                  <a:srgbClr val="CCFF33"/>
                </a:solidFill>
              </a:rPr>
              <a:t>(</a:t>
            </a:r>
            <a:r>
              <a:rPr sz="4000" dirty="0" err="1">
                <a:solidFill>
                  <a:srgbClr val="CCFF33"/>
                </a:solidFill>
              </a:rPr>
              <a:t>como</a:t>
            </a:r>
            <a:r>
              <a:rPr sz="4000" dirty="0">
                <a:solidFill>
                  <a:srgbClr val="CCFF33"/>
                </a:solidFill>
              </a:rPr>
              <a:t> </a:t>
            </a:r>
            <a:r>
              <a:rPr sz="4000" dirty="0" err="1">
                <a:solidFill>
                  <a:srgbClr val="CCFF33"/>
                </a:solidFill>
              </a:rPr>
              <a:t>los</a:t>
            </a:r>
            <a:r>
              <a:rPr sz="4000" dirty="0">
                <a:solidFill>
                  <a:srgbClr val="CCFF33"/>
                </a:solidFill>
              </a:rPr>
              <a:t> </a:t>
            </a:r>
            <a:r>
              <a:rPr sz="4000" dirty="0" err="1">
                <a:solidFill>
                  <a:srgbClr val="CCFF33"/>
                </a:solidFill>
              </a:rPr>
              <a:t>Amorreos</a:t>
            </a:r>
            <a:r>
              <a:rPr sz="4000" dirty="0">
                <a:solidFill>
                  <a:srgbClr val="CCFF33"/>
                </a:solidFill>
              </a:rPr>
              <a:t>…” </a:t>
            </a:r>
            <a:r>
              <a:rPr sz="1800" b="1" dirty="0">
                <a:latin typeface="Arial Narrow"/>
                <a:ea typeface="Arial Narrow"/>
                <a:cs typeface="Arial Narrow"/>
                <a:sym typeface="Arial Narrow"/>
              </a:rPr>
              <a:t>(2 Kg. 21:26) </a:t>
            </a:r>
            <a:r>
              <a:rPr sz="1800" b="1" dirty="0">
                <a:solidFill>
                  <a:srgbClr val="CCFF33"/>
                </a:solidFill>
                <a:latin typeface="Arial Narrow"/>
                <a:ea typeface="Arial Narrow"/>
                <a:cs typeface="Arial Narrow"/>
                <a:sym typeface="Arial Narrow"/>
              </a:rPr>
              <a:t>(2 Re. 21:36</a:t>
            </a:r>
            <a:r>
              <a:rPr sz="1368" b="1" dirty="0">
                <a:solidFill>
                  <a:srgbClr val="CCFF33"/>
                </a:solidFill>
                <a:latin typeface="Arial Narrow"/>
                <a:ea typeface="Arial Narrow"/>
                <a:cs typeface="Arial Narrow"/>
                <a:sym typeface="Arial Narrow"/>
              </a:rPr>
              <a:t>)</a:t>
            </a:r>
          </a:p>
        </p:txBody>
      </p:sp>
      <p:sp>
        <p:nvSpPr>
          <p:cNvPr id="5597" name="Rectangle 3"/>
          <p:cNvSpPr txBox="1">
            <a:spLocks noGrp="1"/>
          </p:cNvSpPr>
          <p:nvPr>
            <p:ph type="body" sz="half" idx="1"/>
          </p:nvPr>
        </p:nvSpPr>
        <p:spPr>
          <a:xfrm>
            <a:off x="481261" y="1552687"/>
            <a:ext cx="11357813" cy="2509861"/>
          </a:xfrm>
          <a:prstGeom prst="rect">
            <a:avLst/>
          </a:prstGeom>
        </p:spPr>
        <p:txBody>
          <a:bodyPr/>
          <a:lstStyle/>
          <a:p>
            <a:pPr>
              <a:lnSpc>
                <a:spcPct val="90000"/>
              </a:lnSpc>
              <a:spcBef>
                <a:spcPts val="600"/>
              </a:spcBef>
              <a:buSzTx/>
              <a:buFont typeface="Wingdings"/>
              <a:buNone/>
              <a:defRPr sz="2800" b="1">
                <a:solidFill>
                  <a:srgbClr val="DBD600"/>
                </a:solidFill>
                <a:effectLst>
                  <a:outerShdw blurRad="38100" dist="38100" dir="2700000" rotWithShape="0">
                    <a:srgbClr val="000000"/>
                  </a:outerShdw>
                </a:effectLst>
                <a:latin typeface="Arial"/>
                <a:ea typeface="Arial"/>
                <a:cs typeface="Arial"/>
                <a:sym typeface="Arial"/>
              </a:defRPr>
            </a:pPr>
            <a:r>
              <a:rPr dirty="0">
                <a:solidFill>
                  <a:srgbClr val="FFC000"/>
                </a:solidFill>
              </a:rPr>
              <a:t>That Ahab’s behavior was “like the Amorites” recalls the original divine sentence of judgment upon the Amorites and Canaanites</a:t>
            </a:r>
            <a:r>
              <a:rPr dirty="0">
                <a:solidFill>
                  <a:srgbClr val="FFC000"/>
                </a:solidFill>
                <a:latin typeface="Times New Roman"/>
                <a:ea typeface="Times New Roman"/>
                <a:cs typeface="Times New Roman"/>
                <a:sym typeface="Times New Roman"/>
              </a:rPr>
              <a:t> </a:t>
            </a:r>
            <a:r>
              <a:rPr dirty="0">
                <a:solidFill>
                  <a:srgbClr val="FFC000"/>
                </a:solidFill>
                <a:latin typeface="Arial Narrow"/>
                <a:ea typeface="Arial Narrow"/>
                <a:cs typeface="Arial Narrow"/>
                <a:sym typeface="Arial Narrow"/>
              </a:rPr>
              <a:t>(cf.</a:t>
            </a:r>
            <a:r>
              <a:rPr dirty="0">
                <a:solidFill>
                  <a:srgbClr val="FFC000"/>
                </a:solidFill>
                <a:latin typeface="Times New Roman"/>
                <a:ea typeface="Times New Roman"/>
                <a:cs typeface="Times New Roman"/>
                <a:sym typeface="Times New Roman"/>
              </a:rPr>
              <a:t> </a:t>
            </a:r>
            <a:r>
              <a:rPr dirty="0">
                <a:solidFill>
                  <a:srgbClr val="FFC000"/>
                </a:solidFill>
                <a:latin typeface="Arial Narrow"/>
                <a:ea typeface="Arial Narrow"/>
                <a:cs typeface="Arial Narrow"/>
                <a:sym typeface="Arial Narrow"/>
              </a:rPr>
              <a:t>Ge. 15:16; Lv. 18:24-27; Lv. 20:22-23; Dt. 7:25-26; 9:5; 12:31; 18:9-12; 20:17-18).</a:t>
            </a:r>
          </a:p>
          <a:p>
            <a:pPr>
              <a:lnSpc>
                <a:spcPct val="90000"/>
              </a:lnSpc>
              <a:spcBef>
                <a:spcPts val="500"/>
              </a:spcBef>
              <a:defRPr sz="2400" i="1">
                <a:solidFill>
                  <a:srgbClr val="FFFFFF"/>
                </a:solidFill>
                <a:effectLst>
                  <a:outerShdw blurRad="38100" dist="38100" dir="2700000" rotWithShape="0">
                    <a:srgbClr val="000000"/>
                  </a:outerShdw>
                </a:effectLst>
                <a:latin typeface="Arial Narrow"/>
                <a:ea typeface="Arial Narrow"/>
                <a:cs typeface="Arial Narrow"/>
                <a:sym typeface="Arial Narrow"/>
              </a:defRPr>
            </a:pPr>
            <a:r>
              <a:rPr dirty="0"/>
              <a:t>Ostensibly, two people groups figured in the early history of Israel in the land, the Canaanites and the Amorites, but the Bible uses such terms almost interchangeably (e.g., Ge. 36:2-3).</a:t>
            </a:r>
          </a:p>
        </p:txBody>
      </p:sp>
      <p:sp>
        <p:nvSpPr>
          <p:cNvPr id="5598" name="Rectangle 3"/>
          <p:cNvSpPr txBox="1"/>
          <p:nvPr/>
        </p:nvSpPr>
        <p:spPr>
          <a:xfrm>
            <a:off x="526981" y="4035262"/>
            <a:ext cx="11266373" cy="27048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600"/>
              </a:spcBef>
              <a:defRPr sz="2800" b="1">
                <a:solidFill>
                  <a:srgbClr val="DBD600"/>
                </a:solidFill>
                <a:effectLst>
                  <a:outerShdw blurRad="38100" dist="38100" dir="2700000" rotWithShape="0">
                    <a:srgbClr val="000000"/>
                  </a:outerShdw>
                </a:effectLst>
                <a:latin typeface="Arial"/>
                <a:ea typeface="Arial"/>
                <a:cs typeface="Arial"/>
                <a:sym typeface="Arial"/>
              </a:defRPr>
            </a:pPr>
            <a:r>
              <a:rPr dirty="0">
                <a:solidFill>
                  <a:srgbClr val="CCFF33"/>
                </a:solidFill>
              </a:rPr>
              <a:t>Que </a:t>
            </a:r>
            <a:r>
              <a:rPr dirty="0" err="1">
                <a:solidFill>
                  <a:srgbClr val="CCFF33"/>
                </a:solidFill>
              </a:rPr>
              <a:t>el</a:t>
            </a:r>
            <a:r>
              <a:rPr dirty="0">
                <a:solidFill>
                  <a:srgbClr val="CCFF33"/>
                </a:solidFill>
              </a:rPr>
              <a:t> </a:t>
            </a:r>
            <a:r>
              <a:rPr dirty="0" err="1">
                <a:solidFill>
                  <a:srgbClr val="CCFF33"/>
                </a:solidFill>
              </a:rPr>
              <a:t>comportamiento</a:t>
            </a:r>
            <a:r>
              <a:rPr dirty="0">
                <a:solidFill>
                  <a:srgbClr val="CCFF33"/>
                </a:solidFill>
              </a:rPr>
              <a:t> de </a:t>
            </a:r>
            <a:r>
              <a:rPr dirty="0" err="1">
                <a:solidFill>
                  <a:srgbClr val="CCFF33"/>
                </a:solidFill>
              </a:rPr>
              <a:t>Acab</a:t>
            </a:r>
            <a:r>
              <a:rPr dirty="0">
                <a:solidFill>
                  <a:srgbClr val="CCFF33"/>
                </a:solidFill>
              </a:rPr>
              <a:t> </a:t>
            </a:r>
            <a:r>
              <a:rPr dirty="0" err="1">
                <a:solidFill>
                  <a:srgbClr val="CCFF33"/>
                </a:solidFill>
              </a:rPr>
              <a:t>fuera</a:t>
            </a:r>
            <a:r>
              <a:rPr dirty="0">
                <a:solidFill>
                  <a:srgbClr val="CCFF33"/>
                </a:solidFill>
              </a:rPr>
              <a:t> "</a:t>
            </a:r>
            <a:r>
              <a:rPr dirty="0" err="1">
                <a:solidFill>
                  <a:srgbClr val="CCFF33"/>
                </a:solidFill>
              </a:rPr>
              <a:t>como</a:t>
            </a:r>
            <a:r>
              <a:rPr dirty="0">
                <a:solidFill>
                  <a:srgbClr val="CCFF33"/>
                </a:solidFill>
              </a:rPr>
              <a:t> </a:t>
            </a:r>
            <a:r>
              <a:rPr dirty="0" err="1">
                <a:solidFill>
                  <a:srgbClr val="CCFF33"/>
                </a:solidFill>
              </a:rPr>
              <a:t>el</a:t>
            </a:r>
            <a:r>
              <a:rPr dirty="0">
                <a:solidFill>
                  <a:srgbClr val="CCFF33"/>
                </a:solidFill>
              </a:rPr>
              <a:t> de </a:t>
            </a:r>
            <a:r>
              <a:rPr dirty="0" err="1">
                <a:solidFill>
                  <a:srgbClr val="CCFF33"/>
                </a:solidFill>
              </a:rPr>
              <a:t>los</a:t>
            </a:r>
            <a:r>
              <a:rPr dirty="0">
                <a:solidFill>
                  <a:srgbClr val="CCFF33"/>
                </a:solidFill>
              </a:rPr>
              <a:t> </a:t>
            </a:r>
            <a:r>
              <a:rPr dirty="0" err="1">
                <a:solidFill>
                  <a:srgbClr val="CCFF33"/>
                </a:solidFill>
              </a:rPr>
              <a:t>amorreos</a:t>
            </a:r>
            <a:r>
              <a:rPr dirty="0">
                <a:solidFill>
                  <a:srgbClr val="CCFF33"/>
                </a:solidFill>
              </a:rPr>
              <a:t>" </a:t>
            </a:r>
            <a:r>
              <a:rPr dirty="0" err="1">
                <a:solidFill>
                  <a:srgbClr val="CCFF33"/>
                </a:solidFill>
              </a:rPr>
              <a:t>recuerda</a:t>
            </a:r>
            <a:r>
              <a:rPr dirty="0">
                <a:solidFill>
                  <a:srgbClr val="CCFF33"/>
                </a:solidFill>
              </a:rPr>
              <a:t> la </a:t>
            </a:r>
            <a:r>
              <a:rPr dirty="0" err="1">
                <a:solidFill>
                  <a:srgbClr val="CCFF33"/>
                </a:solidFill>
              </a:rPr>
              <a:t>sentencia</a:t>
            </a:r>
            <a:r>
              <a:rPr dirty="0">
                <a:solidFill>
                  <a:srgbClr val="CCFF33"/>
                </a:solidFill>
              </a:rPr>
              <a:t> </a:t>
            </a:r>
            <a:r>
              <a:rPr dirty="0" err="1">
                <a:solidFill>
                  <a:srgbClr val="CCFF33"/>
                </a:solidFill>
              </a:rPr>
              <a:t>divina</a:t>
            </a:r>
            <a:r>
              <a:rPr dirty="0">
                <a:solidFill>
                  <a:srgbClr val="CCFF33"/>
                </a:solidFill>
              </a:rPr>
              <a:t> original de </a:t>
            </a:r>
            <a:r>
              <a:rPr dirty="0" err="1">
                <a:solidFill>
                  <a:srgbClr val="CCFF33"/>
                </a:solidFill>
              </a:rPr>
              <a:t>juicio</a:t>
            </a:r>
            <a:r>
              <a:rPr dirty="0">
                <a:solidFill>
                  <a:srgbClr val="CCFF33"/>
                </a:solidFill>
              </a:rPr>
              <a:t> </a:t>
            </a:r>
            <a:r>
              <a:rPr dirty="0" err="1">
                <a:solidFill>
                  <a:srgbClr val="CCFF33"/>
                </a:solidFill>
              </a:rPr>
              <a:t>sobre</a:t>
            </a:r>
            <a:r>
              <a:rPr dirty="0">
                <a:solidFill>
                  <a:srgbClr val="CCFF33"/>
                </a:solidFill>
              </a:rPr>
              <a:t> </a:t>
            </a:r>
            <a:r>
              <a:rPr dirty="0" err="1">
                <a:solidFill>
                  <a:srgbClr val="CCFF33"/>
                </a:solidFill>
              </a:rPr>
              <a:t>los</a:t>
            </a:r>
            <a:r>
              <a:rPr dirty="0">
                <a:solidFill>
                  <a:srgbClr val="CCFF33"/>
                </a:solidFill>
              </a:rPr>
              <a:t> </a:t>
            </a:r>
            <a:r>
              <a:rPr dirty="0" err="1">
                <a:solidFill>
                  <a:srgbClr val="CCFF33"/>
                </a:solidFill>
              </a:rPr>
              <a:t>amorreos</a:t>
            </a:r>
            <a:r>
              <a:rPr dirty="0">
                <a:solidFill>
                  <a:srgbClr val="CCFF33"/>
                </a:solidFill>
              </a:rPr>
              <a:t> y </a:t>
            </a:r>
            <a:r>
              <a:rPr dirty="0" err="1">
                <a:solidFill>
                  <a:srgbClr val="CCFF33"/>
                </a:solidFill>
              </a:rPr>
              <a:t>cananeos</a:t>
            </a:r>
            <a:r>
              <a:rPr dirty="0">
                <a:solidFill>
                  <a:srgbClr val="CCFF33"/>
                </a:solidFill>
              </a:rPr>
              <a:t> (cf. </a:t>
            </a:r>
            <a:r>
              <a:rPr dirty="0" err="1">
                <a:solidFill>
                  <a:srgbClr val="CCFF33"/>
                </a:solidFill>
              </a:rPr>
              <a:t>Gé</a:t>
            </a:r>
            <a:r>
              <a:rPr dirty="0">
                <a:solidFill>
                  <a:srgbClr val="CCFF33"/>
                </a:solidFill>
              </a:rPr>
              <a:t>. 15:16; Lv. 18:24-27; Lv. 20:22-23; Dt. 7:25-26; 9:5; 12:31; 18:9-12; 20:17-18).</a:t>
            </a:r>
            <a:endParaRPr sz="3200" dirty="0">
              <a:solidFill>
                <a:srgbClr val="CCFF33"/>
              </a:solidFill>
              <a:latin typeface="Times New Roman"/>
              <a:ea typeface="Times New Roman"/>
              <a:cs typeface="Times New Roman"/>
              <a:sym typeface="Times New Roman"/>
            </a:endParaRPr>
          </a:p>
          <a:p>
            <a:pPr marL="469900" indent="-469900">
              <a:lnSpc>
                <a:spcPct val="90000"/>
              </a:lnSpc>
              <a:spcBef>
                <a:spcPts val="500"/>
              </a:spcBef>
              <a:buClr>
                <a:srgbClr val="660000"/>
              </a:buClr>
              <a:buSzPct val="70000"/>
              <a:buChar char="□"/>
              <a:defRPr sz="2400" i="1">
                <a:solidFill>
                  <a:srgbClr val="FFFFFF"/>
                </a:solidFill>
                <a:effectLst>
                  <a:outerShdw blurRad="38100" dist="38100" dir="2700000" rotWithShape="0">
                    <a:srgbClr val="000000"/>
                  </a:outerShdw>
                </a:effectLst>
                <a:latin typeface="Arial Narrow"/>
                <a:ea typeface="Arial Narrow"/>
                <a:cs typeface="Arial Narrow"/>
                <a:sym typeface="Arial Narrow"/>
              </a:defRPr>
            </a:pPr>
            <a:r>
              <a:rPr dirty="0" err="1">
                <a:solidFill>
                  <a:srgbClr val="FFFFCC"/>
                </a:solidFill>
              </a:rPr>
              <a:t>Aparentemente</a:t>
            </a:r>
            <a:r>
              <a:rPr dirty="0">
                <a:solidFill>
                  <a:srgbClr val="FFFFCC"/>
                </a:solidFill>
              </a:rPr>
              <a:t>, dos </a:t>
            </a:r>
            <a:r>
              <a:rPr dirty="0" err="1">
                <a:solidFill>
                  <a:srgbClr val="FFFFCC"/>
                </a:solidFill>
              </a:rPr>
              <a:t>grupos</a:t>
            </a:r>
            <a:r>
              <a:rPr dirty="0">
                <a:solidFill>
                  <a:srgbClr val="FFFFCC"/>
                </a:solidFill>
              </a:rPr>
              <a:t> de personas </a:t>
            </a:r>
            <a:r>
              <a:rPr dirty="0" err="1">
                <a:solidFill>
                  <a:srgbClr val="FFFFCC"/>
                </a:solidFill>
              </a:rPr>
              <a:t>figuraron</a:t>
            </a:r>
            <a:r>
              <a:rPr dirty="0">
                <a:solidFill>
                  <a:srgbClr val="FFFFCC"/>
                </a:solidFill>
              </a:rPr>
              <a:t> </a:t>
            </a:r>
            <a:r>
              <a:rPr dirty="0" err="1">
                <a:solidFill>
                  <a:srgbClr val="FFFFCC"/>
                </a:solidFill>
              </a:rPr>
              <a:t>en</a:t>
            </a:r>
            <a:r>
              <a:rPr dirty="0">
                <a:solidFill>
                  <a:srgbClr val="FFFFCC"/>
                </a:solidFill>
              </a:rPr>
              <a:t> la </a:t>
            </a:r>
            <a:r>
              <a:rPr dirty="0" err="1">
                <a:solidFill>
                  <a:srgbClr val="FFFFCC"/>
                </a:solidFill>
              </a:rPr>
              <a:t>historia</a:t>
            </a:r>
            <a:r>
              <a:rPr dirty="0">
                <a:solidFill>
                  <a:srgbClr val="FFFFCC"/>
                </a:solidFill>
              </a:rPr>
              <a:t> </a:t>
            </a:r>
            <a:r>
              <a:rPr dirty="0" err="1">
                <a:solidFill>
                  <a:srgbClr val="FFFFCC"/>
                </a:solidFill>
              </a:rPr>
              <a:t>temprana</a:t>
            </a:r>
            <a:r>
              <a:rPr dirty="0">
                <a:solidFill>
                  <a:srgbClr val="FFFFCC"/>
                </a:solidFill>
              </a:rPr>
              <a:t> de Israel </a:t>
            </a:r>
            <a:r>
              <a:rPr dirty="0" err="1">
                <a:solidFill>
                  <a:srgbClr val="FFFFCC"/>
                </a:solidFill>
              </a:rPr>
              <a:t>en</a:t>
            </a:r>
            <a:r>
              <a:rPr dirty="0">
                <a:solidFill>
                  <a:srgbClr val="FFFFCC"/>
                </a:solidFill>
              </a:rPr>
              <a:t> la tierra, </a:t>
            </a:r>
            <a:r>
              <a:rPr dirty="0" err="1">
                <a:solidFill>
                  <a:srgbClr val="FFFFCC"/>
                </a:solidFill>
              </a:rPr>
              <a:t>los</a:t>
            </a:r>
            <a:r>
              <a:rPr dirty="0">
                <a:solidFill>
                  <a:srgbClr val="FFFFCC"/>
                </a:solidFill>
              </a:rPr>
              <a:t> </a:t>
            </a:r>
            <a:r>
              <a:rPr dirty="0" err="1">
                <a:solidFill>
                  <a:srgbClr val="FFFFCC"/>
                </a:solidFill>
              </a:rPr>
              <a:t>cananeos</a:t>
            </a:r>
            <a:r>
              <a:rPr dirty="0">
                <a:solidFill>
                  <a:srgbClr val="FFFFCC"/>
                </a:solidFill>
              </a:rPr>
              <a:t> y </a:t>
            </a:r>
            <a:r>
              <a:rPr dirty="0" err="1">
                <a:solidFill>
                  <a:srgbClr val="FFFFCC"/>
                </a:solidFill>
              </a:rPr>
              <a:t>los</a:t>
            </a:r>
            <a:r>
              <a:rPr dirty="0">
                <a:solidFill>
                  <a:srgbClr val="FFFFCC"/>
                </a:solidFill>
              </a:rPr>
              <a:t> </a:t>
            </a:r>
            <a:r>
              <a:rPr dirty="0" err="1">
                <a:solidFill>
                  <a:srgbClr val="FFFFCC"/>
                </a:solidFill>
              </a:rPr>
              <a:t>amorreos</a:t>
            </a:r>
            <a:r>
              <a:rPr dirty="0">
                <a:solidFill>
                  <a:srgbClr val="FFFFCC"/>
                </a:solidFill>
              </a:rPr>
              <a:t>, </a:t>
            </a:r>
            <a:r>
              <a:rPr dirty="0" err="1">
                <a:solidFill>
                  <a:srgbClr val="FFFFCC"/>
                </a:solidFill>
              </a:rPr>
              <a:t>pero</a:t>
            </a:r>
            <a:r>
              <a:rPr dirty="0">
                <a:solidFill>
                  <a:srgbClr val="FFFFCC"/>
                </a:solidFill>
              </a:rPr>
              <a:t> la Biblia </a:t>
            </a:r>
            <a:r>
              <a:rPr dirty="0" err="1">
                <a:solidFill>
                  <a:srgbClr val="FFFFCC"/>
                </a:solidFill>
              </a:rPr>
              <a:t>usa</a:t>
            </a:r>
            <a:r>
              <a:rPr dirty="0">
                <a:solidFill>
                  <a:srgbClr val="FFFFCC"/>
                </a:solidFill>
              </a:rPr>
              <a:t> tales </a:t>
            </a:r>
            <a:r>
              <a:rPr dirty="0" err="1">
                <a:solidFill>
                  <a:srgbClr val="FFFFCC"/>
                </a:solidFill>
              </a:rPr>
              <a:t>términos</a:t>
            </a:r>
            <a:r>
              <a:rPr dirty="0">
                <a:solidFill>
                  <a:srgbClr val="FFFFCC"/>
                </a:solidFill>
              </a:rPr>
              <a:t> </a:t>
            </a:r>
            <a:r>
              <a:rPr dirty="0" err="1">
                <a:solidFill>
                  <a:srgbClr val="FFFFCC"/>
                </a:solidFill>
              </a:rPr>
              <a:t>casi</a:t>
            </a:r>
            <a:r>
              <a:rPr dirty="0">
                <a:solidFill>
                  <a:srgbClr val="FFFFCC"/>
                </a:solidFill>
              </a:rPr>
              <a:t> </a:t>
            </a:r>
            <a:r>
              <a:rPr dirty="0" err="1">
                <a:solidFill>
                  <a:srgbClr val="FFFFCC"/>
                </a:solidFill>
              </a:rPr>
              <a:t>indistintamente</a:t>
            </a:r>
            <a:r>
              <a:rPr dirty="0">
                <a:solidFill>
                  <a:srgbClr val="FFFFCC"/>
                </a:solidFill>
              </a:rPr>
              <a:t> (</a:t>
            </a:r>
            <a:r>
              <a:rPr dirty="0" err="1">
                <a:solidFill>
                  <a:srgbClr val="FFFFCC"/>
                </a:solidFill>
              </a:rPr>
              <a:t>por</a:t>
            </a:r>
            <a:r>
              <a:rPr dirty="0">
                <a:solidFill>
                  <a:srgbClr val="FFFFCC"/>
                </a:solidFill>
              </a:rPr>
              <a:t> </a:t>
            </a:r>
            <a:r>
              <a:rPr dirty="0" err="1">
                <a:solidFill>
                  <a:srgbClr val="FFFFCC"/>
                </a:solidFill>
              </a:rPr>
              <a:t>ejemplo</a:t>
            </a:r>
            <a:r>
              <a:rPr dirty="0">
                <a:solidFill>
                  <a:srgbClr val="FFFFCC"/>
                </a:solidFill>
              </a:rPr>
              <a:t>, </a:t>
            </a:r>
            <a:r>
              <a:rPr dirty="0" err="1">
                <a:solidFill>
                  <a:srgbClr val="FFFFCC"/>
                </a:solidFill>
              </a:rPr>
              <a:t>Gé</a:t>
            </a:r>
            <a:r>
              <a:rPr dirty="0">
                <a:solidFill>
                  <a:srgbClr val="FFFFCC"/>
                </a:solidFill>
              </a:rPr>
              <a:t>. 36: 2-3).</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597">
                                            <p:bg/>
                                          </p:spTgt>
                                        </p:tgtEl>
                                        <p:attrNameLst>
                                          <p:attrName>style.visibility</p:attrName>
                                        </p:attrNameLst>
                                      </p:cBhvr>
                                      <p:to>
                                        <p:strVal val="visible"/>
                                      </p:to>
                                    </p:set>
                                    <p:anim calcmode="lin" valueType="num">
                                      <p:cBhvr>
                                        <p:cTn id="7" dur="500" fill="hold"/>
                                        <p:tgtEl>
                                          <p:spTgt spid="5597">
                                            <p:bg/>
                                          </p:spTgt>
                                        </p:tgtEl>
                                        <p:attrNameLst>
                                          <p:attrName>ppt_w</p:attrName>
                                        </p:attrNameLst>
                                      </p:cBhvr>
                                      <p:tavLst>
                                        <p:tav tm="0">
                                          <p:val>
                                            <p:fltVal val="0"/>
                                          </p:val>
                                        </p:tav>
                                        <p:tav tm="100000">
                                          <p:val>
                                            <p:strVal val="#ppt_w"/>
                                          </p:val>
                                        </p:tav>
                                      </p:tavLst>
                                    </p:anim>
                                    <p:anim calcmode="lin" valueType="num">
                                      <p:cBhvr>
                                        <p:cTn id="8" dur="500" fill="hold"/>
                                        <p:tgtEl>
                                          <p:spTgt spid="5597">
                                            <p:bg/>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1" nodeType="afterEffect">
                                  <p:stCondLst>
                                    <p:cond delay="0"/>
                                  </p:stCondLst>
                                  <p:iterate>
                                    <p:tmAbs val="0"/>
                                  </p:iterate>
                                  <p:childTnLst>
                                    <p:set>
                                      <p:cBhvr>
                                        <p:cTn id="11" fill="hold"/>
                                        <p:tgtEl>
                                          <p:spTgt spid="5597">
                                            <p:txEl>
                                              <p:pRg st="0" end="0"/>
                                            </p:txEl>
                                          </p:spTgt>
                                        </p:tgtEl>
                                        <p:attrNameLst>
                                          <p:attrName>style.visibility</p:attrName>
                                        </p:attrNameLst>
                                      </p:cBhvr>
                                      <p:to>
                                        <p:strVal val="visible"/>
                                      </p:to>
                                    </p:set>
                                    <p:anim calcmode="lin" valueType="num">
                                      <p:cBhvr>
                                        <p:cTn id="12" dur="500" fill="hold"/>
                                        <p:tgtEl>
                                          <p:spTgt spid="559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597">
                                            <p:txEl>
                                              <p:pRg st="0" end="0"/>
                                            </p:txEl>
                                          </p:spTgt>
                                        </p:tgtEl>
                                        <p:attrNameLst>
                                          <p:attrName>ppt_h</p:attrName>
                                        </p:attrNameLst>
                                      </p:cBhvr>
                                      <p:tavLst>
                                        <p:tav tm="0">
                                          <p:val>
                                            <p:fltVal val="0"/>
                                          </p:val>
                                        </p:tav>
                                        <p:tav tm="100000">
                                          <p:val>
                                            <p:strVal val="#ppt_h"/>
                                          </p:val>
                                        </p:tav>
                                      </p:tavLst>
                                    </p:anim>
                                  </p:childTnLst>
                                </p:cTn>
                              </p:par>
                              <p:par>
                                <p:cTn id="14" presetID="53" presetClass="entr" presetSubtype="16" fill="hold" grpId="2" nodeType="withEffect">
                                  <p:stCondLst>
                                    <p:cond delay="0"/>
                                  </p:stCondLst>
                                  <p:childTnLst>
                                    <p:set>
                                      <p:cBhvr>
                                        <p:cTn id="15" dur="1" fill="hold">
                                          <p:stCondLst>
                                            <p:cond delay="0"/>
                                          </p:stCondLst>
                                        </p:cTn>
                                        <p:tgtEl>
                                          <p:spTgt spid="5598">
                                            <p:bg/>
                                          </p:spTgt>
                                        </p:tgtEl>
                                        <p:attrNameLst>
                                          <p:attrName>style.visibility</p:attrName>
                                        </p:attrNameLst>
                                      </p:cBhvr>
                                      <p:to>
                                        <p:strVal val="visible"/>
                                      </p:to>
                                    </p:set>
                                    <p:anim calcmode="lin" valueType="num">
                                      <p:cBhvr>
                                        <p:cTn id="16" dur="500" fill="hold"/>
                                        <p:tgtEl>
                                          <p:spTgt spid="5598">
                                            <p:bg/>
                                          </p:spTgt>
                                        </p:tgtEl>
                                        <p:attrNameLst>
                                          <p:attrName>ppt_w</p:attrName>
                                        </p:attrNameLst>
                                      </p:cBhvr>
                                      <p:tavLst>
                                        <p:tav tm="0">
                                          <p:val>
                                            <p:fltVal val="0"/>
                                          </p:val>
                                        </p:tav>
                                        <p:tav tm="100000">
                                          <p:val>
                                            <p:strVal val="#ppt_w"/>
                                          </p:val>
                                        </p:tav>
                                      </p:tavLst>
                                    </p:anim>
                                    <p:anim calcmode="lin" valueType="num">
                                      <p:cBhvr>
                                        <p:cTn id="17" dur="500" fill="hold"/>
                                        <p:tgtEl>
                                          <p:spTgt spid="5598">
                                            <p:bg/>
                                          </p:spTgt>
                                        </p:tgtEl>
                                        <p:attrNameLst>
                                          <p:attrName>ppt_h</p:attrName>
                                        </p:attrNameLst>
                                      </p:cBhvr>
                                      <p:tavLst>
                                        <p:tav tm="0">
                                          <p:val>
                                            <p:fltVal val="0"/>
                                          </p:val>
                                        </p:tav>
                                        <p:tav tm="100000">
                                          <p:val>
                                            <p:strVal val="#ppt_h"/>
                                          </p:val>
                                        </p:tav>
                                      </p:tavLst>
                                    </p:anim>
                                    <p:animEffect transition="in" filter="fade">
                                      <p:cBhvr>
                                        <p:cTn id="18" dur="500"/>
                                        <p:tgtEl>
                                          <p:spTgt spid="5598">
                                            <p:bg/>
                                          </p:spTgt>
                                        </p:tgtEl>
                                      </p:cBhvr>
                                    </p:animEffect>
                                  </p:childTnLst>
                                </p:cTn>
                              </p:par>
                            </p:childTnLst>
                          </p:cTn>
                        </p:par>
                        <p:par>
                          <p:cTn id="19" fill="hold">
                            <p:stCondLst>
                              <p:cond delay="1000"/>
                            </p:stCondLst>
                            <p:childTnLst>
                              <p:par>
                                <p:cTn id="20" presetID="53" presetClass="entr" presetSubtype="16" fill="hold" grpId="2" nodeType="afterEffect">
                                  <p:stCondLst>
                                    <p:cond delay="0"/>
                                  </p:stCondLst>
                                  <p:childTnLst>
                                    <p:set>
                                      <p:cBhvr>
                                        <p:cTn id="21" dur="1" fill="hold">
                                          <p:stCondLst>
                                            <p:cond delay="0"/>
                                          </p:stCondLst>
                                        </p:cTn>
                                        <p:tgtEl>
                                          <p:spTgt spid="5598">
                                            <p:txEl>
                                              <p:pRg st="0" end="0"/>
                                            </p:txEl>
                                          </p:spTgt>
                                        </p:tgtEl>
                                        <p:attrNameLst>
                                          <p:attrName>style.visibility</p:attrName>
                                        </p:attrNameLst>
                                      </p:cBhvr>
                                      <p:to>
                                        <p:strVal val="visible"/>
                                      </p:to>
                                    </p:set>
                                    <p:anim calcmode="lin" valueType="num">
                                      <p:cBhvr>
                                        <p:cTn id="22" dur="500" fill="hold"/>
                                        <p:tgtEl>
                                          <p:spTgt spid="5598">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5598">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559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1" nodeType="clickEffect">
                                  <p:stCondLst>
                                    <p:cond delay="0"/>
                                  </p:stCondLst>
                                  <p:iterate>
                                    <p:tmAbs val="0"/>
                                  </p:iterate>
                                  <p:childTnLst>
                                    <p:set>
                                      <p:cBhvr>
                                        <p:cTn id="28" fill="hold"/>
                                        <p:tgtEl>
                                          <p:spTgt spid="5597">
                                            <p:txEl>
                                              <p:pRg st="1" end="1"/>
                                            </p:txEl>
                                          </p:spTgt>
                                        </p:tgtEl>
                                        <p:attrNameLst>
                                          <p:attrName>style.visibility</p:attrName>
                                        </p:attrNameLst>
                                      </p:cBhvr>
                                      <p:to>
                                        <p:strVal val="visible"/>
                                      </p:to>
                                    </p:set>
                                    <p:anim calcmode="lin" valueType="num">
                                      <p:cBhvr>
                                        <p:cTn id="29" dur="500" fill="hold"/>
                                        <p:tgtEl>
                                          <p:spTgt spid="5597">
                                            <p:txEl>
                                              <p:pRg st="1" end="1"/>
                                            </p:txEl>
                                          </p:spTgt>
                                        </p:tgtEl>
                                        <p:attrNameLst>
                                          <p:attrName>ppt_w</p:attrName>
                                        </p:attrNameLst>
                                      </p:cBhvr>
                                      <p:tavLst>
                                        <p:tav tm="0">
                                          <p:val>
                                            <p:fltVal val="0"/>
                                          </p:val>
                                        </p:tav>
                                        <p:tav tm="100000">
                                          <p:val>
                                            <p:strVal val="#ppt_w"/>
                                          </p:val>
                                        </p:tav>
                                      </p:tavLst>
                                    </p:anim>
                                    <p:anim calcmode="lin" valueType="num">
                                      <p:cBhvr>
                                        <p:cTn id="30" dur="500" fill="hold"/>
                                        <p:tgtEl>
                                          <p:spTgt spid="5597">
                                            <p:txEl>
                                              <p:pRg st="1" end="1"/>
                                            </p:txEl>
                                          </p:spTgt>
                                        </p:tgtEl>
                                        <p:attrNameLst>
                                          <p:attrName>ppt_h</p:attrName>
                                        </p:attrNameLst>
                                      </p:cBhvr>
                                      <p:tavLst>
                                        <p:tav tm="0">
                                          <p:val>
                                            <p:fltVal val="0"/>
                                          </p:val>
                                        </p:tav>
                                        <p:tav tm="100000">
                                          <p:val>
                                            <p:strVal val="#ppt_h"/>
                                          </p:val>
                                        </p:tav>
                                      </p:tavLst>
                                    </p:anim>
                                  </p:childTnLst>
                                </p:cTn>
                              </p:par>
                              <p:par>
                                <p:cTn id="31" presetID="53" presetClass="entr" presetSubtype="16" fill="hold" grpId="2" nodeType="withEffect">
                                  <p:stCondLst>
                                    <p:cond delay="0"/>
                                  </p:stCondLst>
                                  <p:childTnLst>
                                    <p:set>
                                      <p:cBhvr>
                                        <p:cTn id="32" dur="1" fill="hold">
                                          <p:stCondLst>
                                            <p:cond delay="0"/>
                                          </p:stCondLst>
                                        </p:cTn>
                                        <p:tgtEl>
                                          <p:spTgt spid="5598">
                                            <p:txEl>
                                              <p:pRg st="1" end="1"/>
                                            </p:txEl>
                                          </p:spTgt>
                                        </p:tgtEl>
                                        <p:attrNameLst>
                                          <p:attrName>style.visibility</p:attrName>
                                        </p:attrNameLst>
                                      </p:cBhvr>
                                      <p:to>
                                        <p:strVal val="visible"/>
                                      </p:to>
                                    </p:set>
                                    <p:anim calcmode="lin" valueType="num">
                                      <p:cBhvr>
                                        <p:cTn id="33" dur="500" fill="hold"/>
                                        <p:tgtEl>
                                          <p:spTgt spid="5598">
                                            <p:txEl>
                                              <p:pRg st="1" end="1"/>
                                            </p:txEl>
                                          </p:spTgt>
                                        </p:tgtEl>
                                        <p:attrNameLst>
                                          <p:attrName>ppt_w</p:attrName>
                                        </p:attrNameLst>
                                      </p:cBhvr>
                                      <p:tavLst>
                                        <p:tav tm="0">
                                          <p:val>
                                            <p:fltVal val="0"/>
                                          </p:val>
                                        </p:tav>
                                        <p:tav tm="100000">
                                          <p:val>
                                            <p:strVal val="#ppt_w"/>
                                          </p:val>
                                        </p:tav>
                                      </p:tavLst>
                                    </p:anim>
                                    <p:anim calcmode="lin" valueType="num">
                                      <p:cBhvr>
                                        <p:cTn id="34" dur="500" fill="hold"/>
                                        <p:tgtEl>
                                          <p:spTgt spid="5598">
                                            <p:txEl>
                                              <p:pRg st="1" end="1"/>
                                            </p:txEl>
                                          </p:spTgt>
                                        </p:tgtEl>
                                        <p:attrNameLst>
                                          <p:attrName>ppt_h</p:attrName>
                                        </p:attrNameLst>
                                      </p:cBhvr>
                                      <p:tavLst>
                                        <p:tav tm="0">
                                          <p:val>
                                            <p:fltVal val="0"/>
                                          </p:val>
                                        </p:tav>
                                        <p:tav tm="100000">
                                          <p:val>
                                            <p:strVal val="#ppt_h"/>
                                          </p:val>
                                        </p:tav>
                                      </p:tavLst>
                                    </p:anim>
                                    <p:animEffect transition="in" filter="fade">
                                      <p:cBhvr>
                                        <p:cTn id="35" dur="500"/>
                                        <p:tgtEl>
                                          <p:spTgt spid="55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97" grpId="1" uiExpand="1" build="p" animBg="1" advAuto="0"/>
      <p:bldP spid="5598" grpId="2" uiExpand="1" build="p" bldLvl="5" animBg="1" advAuto="0"/>
    </p:bldLst>
  </p:timing>
</p:sld>
</file>

<file path=ppt/slides/slide159.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5600" name="Rectangle 3"/>
          <p:cNvSpPr txBox="1">
            <a:spLocks noGrp="1"/>
          </p:cNvSpPr>
          <p:nvPr>
            <p:ph type="body" sz="half" idx="1"/>
          </p:nvPr>
        </p:nvSpPr>
        <p:spPr>
          <a:xfrm>
            <a:off x="389821" y="1739605"/>
            <a:ext cx="11357813" cy="2558076"/>
          </a:xfrm>
          <a:prstGeom prst="rect">
            <a:avLst/>
          </a:prstGeom>
        </p:spPr>
        <p:txBody>
          <a:bodyPr/>
          <a:lstStyle/>
          <a:p>
            <a:pPr>
              <a:lnSpc>
                <a:spcPct val="90000"/>
              </a:lnSpc>
              <a:spcBef>
                <a:spcPts val="500"/>
              </a:spcBef>
              <a:defRPr sz="2400" i="1">
                <a:solidFill>
                  <a:srgbClr val="FFFFFF"/>
                </a:solidFill>
                <a:effectLst>
                  <a:outerShdw blurRad="38100" dist="38100" dir="2700000" rotWithShape="0">
                    <a:srgbClr val="000000"/>
                  </a:outerShdw>
                </a:effectLst>
                <a:latin typeface="Arial Narrow"/>
                <a:ea typeface="Arial Narrow"/>
                <a:cs typeface="Arial Narrow"/>
                <a:sym typeface="Arial Narrow"/>
              </a:defRPr>
            </a:pPr>
            <a:r>
              <a:t>The Canaanites established themselves in Canaan by about the end of the 4</a:t>
            </a:r>
            <a:r>
              <a:rPr baseline="30000"/>
              <a:t>th</a:t>
            </a:r>
            <a:r>
              <a:t> millennium BC, largely living in the city-states of the plains.</a:t>
            </a:r>
          </a:p>
          <a:p>
            <a:pPr>
              <a:lnSpc>
                <a:spcPct val="90000"/>
              </a:lnSpc>
              <a:spcBef>
                <a:spcPts val="500"/>
              </a:spcBef>
              <a:defRPr sz="2400" i="1">
                <a:solidFill>
                  <a:srgbClr val="FFFFFF"/>
                </a:solidFill>
                <a:effectLst>
                  <a:outerShdw blurRad="38100" dist="38100" dir="2700000" rotWithShape="0">
                    <a:srgbClr val="000000"/>
                  </a:outerShdw>
                </a:effectLst>
                <a:latin typeface="Arial Narrow"/>
                <a:ea typeface="Arial Narrow"/>
                <a:cs typeface="Arial Narrow"/>
                <a:sym typeface="Arial Narrow"/>
              </a:defRPr>
            </a:pPr>
            <a:r>
              <a:t>The Amorites, with roots in Syria, migrated into Canaan also, but lived primarily in the hill country.</a:t>
            </a:r>
          </a:p>
          <a:p>
            <a:pPr>
              <a:lnSpc>
                <a:spcPct val="90000"/>
              </a:lnSpc>
              <a:spcBef>
                <a:spcPts val="500"/>
              </a:spcBef>
              <a:defRPr sz="2400" i="1">
                <a:solidFill>
                  <a:srgbClr val="FFFFFF"/>
                </a:solidFill>
                <a:effectLst>
                  <a:outerShdw blurRad="38100" dist="38100" dir="2700000" rotWithShape="0">
                    <a:srgbClr val="000000"/>
                  </a:outerShdw>
                </a:effectLst>
                <a:latin typeface="Arial Narrow"/>
                <a:ea typeface="Arial Narrow"/>
                <a:cs typeface="Arial Narrow"/>
                <a:sym typeface="Arial Narrow"/>
              </a:defRPr>
            </a:pPr>
            <a:r>
              <a:t>There is little to distinguish between them ethnically, and the two terms are likely to be more of a geographical distinction.</a:t>
            </a:r>
          </a:p>
        </p:txBody>
      </p:sp>
      <p:sp>
        <p:nvSpPr>
          <p:cNvPr id="5601" name="Rectangle 2"/>
          <p:cNvSpPr txBox="1"/>
          <p:nvPr/>
        </p:nvSpPr>
        <p:spPr>
          <a:xfrm>
            <a:off x="1896806" y="405517"/>
            <a:ext cx="8957122" cy="10464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4400">
                <a:solidFill>
                  <a:srgbClr val="FF3300"/>
                </a:solidFill>
                <a:effectLst>
                  <a:outerShdw blurRad="38100" dist="38100" dir="2700000" rotWithShape="0">
                    <a:srgbClr val="000000"/>
                  </a:outerShdw>
                </a:effectLst>
                <a:latin typeface="Brush Script MT Italic"/>
                <a:ea typeface="Brush Script MT Italic"/>
                <a:cs typeface="Brush Script MT Italic"/>
                <a:sym typeface="Brush Script MT Italic"/>
              </a:defRPr>
            </a:pPr>
            <a:r>
              <a:rPr dirty="0"/>
              <a:t>“…like the Amorites </a:t>
            </a:r>
            <a:r>
              <a:rPr dirty="0">
                <a:solidFill>
                  <a:srgbClr val="66CCFF"/>
                </a:solidFill>
              </a:rPr>
              <a:t>(</a:t>
            </a:r>
            <a:r>
              <a:rPr dirty="0" err="1">
                <a:solidFill>
                  <a:srgbClr val="66CCFF"/>
                </a:solidFill>
              </a:rPr>
              <a:t>como</a:t>
            </a:r>
            <a:r>
              <a:rPr dirty="0">
                <a:solidFill>
                  <a:srgbClr val="66CCFF"/>
                </a:solidFill>
              </a:rPr>
              <a:t> </a:t>
            </a:r>
            <a:r>
              <a:rPr dirty="0" err="1">
                <a:solidFill>
                  <a:srgbClr val="66CCFF"/>
                </a:solidFill>
              </a:rPr>
              <a:t>los</a:t>
            </a:r>
            <a:r>
              <a:rPr dirty="0">
                <a:solidFill>
                  <a:srgbClr val="66CCFF"/>
                </a:solidFill>
              </a:rPr>
              <a:t> </a:t>
            </a:r>
            <a:r>
              <a:rPr dirty="0" err="1">
                <a:solidFill>
                  <a:srgbClr val="66CCFF"/>
                </a:solidFill>
              </a:rPr>
              <a:t>Amorreos</a:t>
            </a:r>
            <a:r>
              <a:rPr dirty="0">
                <a:solidFill>
                  <a:srgbClr val="66CCFF"/>
                </a:solidFill>
              </a:rPr>
              <a:t>)</a:t>
            </a:r>
            <a:r>
              <a:rPr sz="4000" dirty="0">
                <a:solidFill>
                  <a:srgbClr val="66CCFF"/>
                </a:solidFill>
              </a:rPr>
              <a:t>…”</a:t>
            </a:r>
            <a:r>
              <a:rPr sz="3200" dirty="0"/>
              <a:t> </a:t>
            </a:r>
            <a:endParaRPr lang="en-US" sz="3200" dirty="0"/>
          </a:p>
          <a:p>
            <a:pPr algn="ctr">
              <a:defRPr sz="4400">
                <a:solidFill>
                  <a:srgbClr val="FF3300"/>
                </a:solidFill>
                <a:effectLst>
                  <a:outerShdw blurRad="38100" dist="38100" dir="2700000" rotWithShape="0">
                    <a:srgbClr val="000000"/>
                  </a:outerShdw>
                </a:effectLst>
                <a:latin typeface="Brush Script MT Italic"/>
                <a:ea typeface="Brush Script MT Italic"/>
                <a:cs typeface="Brush Script MT Italic"/>
                <a:sym typeface="Brush Script MT Italic"/>
              </a:defRPr>
            </a:pPr>
            <a:r>
              <a:rPr sz="1800" b="1" dirty="0">
                <a:latin typeface="Arial Narrow"/>
                <a:ea typeface="Arial Narrow"/>
                <a:cs typeface="Arial Narrow"/>
                <a:sym typeface="Arial Narrow"/>
              </a:rPr>
              <a:t>(2 Kg. 21:26) </a:t>
            </a:r>
            <a:r>
              <a:rPr sz="1800" b="1" dirty="0">
                <a:solidFill>
                  <a:srgbClr val="66CCFF"/>
                </a:solidFill>
                <a:latin typeface="Arial Narrow"/>
                <a:ea typeface="Arial Narrow"/>
                <a:cs typeface="Arial Narrow"/>
                <a:sym typeface="Arial Narrow"/>
              </a:rPr>
              <a:t>(2 Re. 21:36)</a:t>
            </a:r>
          </a:p>
        </p:txBody>
      </p:sp>
      <p:sp>
        <p:nvSpPr>
          <p:cNvPr id="5602" name="Rectangle 3"/>
          <p:cNvSpPr txBox="1"/>
          <p:nvPr/>
        </p:nvSpPr>
        <p:spPr>
          <a:xfrm>
            <a:off x="435541" y="4347909"/>
            <a:ext cx="11266373" cy="21236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buClr>
                <a:srgbClr val="660000"/>
              </a:buClr>
              <a:buSzPct val="70000"/>
              <a:buChar char="□"/>
              <a:defRPr sz="2400" i="1">
                <a:solidFill>
                  <a:srgbClr val="A2F1FF"/>
                </a:solidFill>
                <a:effectLst>
                  <a:outerShdw blurRad="38100" dist="38100" dir="2700000" rotWithShape="0">
                    <a:srgbClr val="000000"/>
                  </a:outerShdw>
                </a:effectLst>
                <a:latin typeface="Arial Narrow"/>
                <a:ea typeface="Arial Narrow"/>
                <a:cs typeface="Arial Narrow"/>
                <a:sym typeface="Arial Narrow"/>
              </a:defRPr>
            </a:pPr>
            <a:r>
              <a:t>Los Cananeos se establecieron en Canaán alrededor del final del 4to milenio antes de Cristo, viviendo en gran parte en las ciudades-estado de las llanuras.</a:t>
            </a:r>
            <a:endParaRPr sz="3200">
              <a:latin typeface="Times New Roman"/>
              <a:ea typeface="Times New Roman"/>
              <a:cs typeface="Times New Roman"/>
              <a:sym typeface="Times New Roman"/>
            </a:endParaRPr>
          </a:p>
          <a:p>
            <a:pPr marL="469900" indent="-469900">
              <a:lnSpc>
                <a:spcPct val="90000"/>
              </a:lnSpc>
              <a:spcBef>
                <a:spcPts val="500"/>
              </a:spcBef>
              <a:buClr>
                <a:srgbClr val="660000"/>
              </a:buClr>
              <a:buSzPct val="70000"/>
              <a:buChar char="□"/>
              <a:defRPr sz="2400" i="1">
                <a:solidFill>
                  <a:srgbClr val="A2F1FF"/>
                </a:solidFill>
                <a:effectLst>
                  <a:outerShdw blurRad="38100" dist="38100" dir="2700000" rotWithShape="0">
                    <a:srgbClr val="000000"/>
                  </a:outerShdw>
                </a:effectLst>
                <a:latin typeface="Arial Narrow"/>
                <a:ea typeface="Arial Narrow"/>
                <a:cs typeface="Arial Narrow"/>
                <a:sym typeface="Arial Narrow"/>
              </a:defRPr>
            </a:pPr>
            <a:r>
              <a:t>Los Amorreos, con raíces en Siria, también emigraron a Canaán, pero vivieron principalmente en la región montañosa.</a:t>
            </a:r>
            <a:endParaRPr sz="3200">
              <a:latin typeface="Times New Roman"/>
              <a:ea typeface="Times New Roman"/>
              <a:cs typeface="Times New Roman"/>
              <a:sym typeface="Times New Roman"/>
            </a:endParaRPr>
          </a:p>
          <a:p>
            <a:pPr marL="469900" indent="-469900">
              <a:lnSpc>
                <a:spcPct val="90000"/>
              </a:lnSpc>
              <a:spcBef>
                <a:spcPts val="500"/>
              </a:spcBef>
              <a:buClr>
                <a:srgbClr val="660000"/>
              </a:buClr>
              <a:buSzPct val="70000"/>
              <a:buChar char="□"/>
              <a:defRPr sz="2400" i="1">
                <a:solidFill>
                  <a:srgbClr val="A2F1FF"/>
                </a:solidFill>
                <a:effectLst>
                  <a:outerShdw blurRad="38100" dist="38100" dir="2700000" rotWithShape="0">
                    <a:srgbClr val="000000"/>
                  </a:outerShdw>
                </a:effectLst>
                <a:latin typeface="Arial Narrow"/>
                <a:ea typeface="Arial Narrow"/>
                <a:cs typeface="Arial Narrow"/>
                <a:sym typeface="Arial Narrow"/>
              </a:defRPr>
            </a:pPr>
            <a:r>
              <a:t>Hay poco para distinguir entre ellos étnicamente, y es probable que los dos términos sean más una distinción geográfica.</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5600">
                                            <p:txEl>
                                              <p:pRg st="0" end="0"/>
                                            </p:txEl>
                                          </p:spTgt>
                                        </p:tgtEl>
                                        <p:attrNameLst>
                                          <p:attrName>style.visibility</p:attrName>
                                        </p:attrNameLst>
                                      </p:cBhvr>
                                      <p:to>
                                        <p:strVal val="visible"/>
                                      </p:to>
                                    </p:set>
                                    <p:anim calcmode="lin" valueType="num">
                                      <p:cBhvr>
                                        <p:cTn id="7" dur="500" fill="hold"/>
                                        <p:tgtEl>
                                          <p:spTgt spid="560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60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600">
                                            <p:txEl>
                                              <p:pRg st="0" end="0"/>
                                            </p:txEl>
                                          </p:spTgt>
                                        </p:tgtEl>
                                      </p:cBhvr>
                                    </p:animEffect>
                                  </p:childTnLst>
                                </p:cTn>
                              </p:par>
                              <p:par>
                                <p:cTn id="10" presetID="53" presetClass="entr" presetSubtype="16" fill="hold" grpId="2" nodeType="withEffect">
                                  <p:stCondLst>
                                    <p:cond delay="0"/>
                                  </p:stCondLst>
                                  <p:childTnLst>
                                    <p:set>
                                      <p:cBhvr>
                                        <p:cTn id="11" dur="1" fill="hold">
                                          <p:stCondLst>
                                            <p:cond delay="0"/>
                                          </p:stCondLst>
                                        </p:cTn>
                                        <p:tgtEl>
                                          <p:spTgt spid="5602">
                                            <p:txEl>
                                              <p:pRg st="0" end="0"/>
                                            </p:txEl>
                                          </p:spTgt>
                                        </p:tgtEl>
                                        <p:attrNameLst>
                                          <p:attrName>style.visibility</p:attrName>
                                        </p:attrNameLst>
                                      </p:cBhvr>
                                      <p:to>
                                        <p:strVal val="visible"/>
                                      </p:to>
                                    </p:set>
                                    <p:anim calcmode="lin" valueType="num">
                                      <p:cBhvr>
                                        <p:cTn id="12" dur="500" fill="hold"/>
                                        <p:tgtEl>
                                          <p:spTgt spid="560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60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60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1" nodeType="clickEffect">
                                  <p:stCondLst>
                                    <p:cond delay="0"/>
                                  </p:stCondLst>
                                  <p:childTnLst>
                                    <p:set>
                                      <p:cBhvr>
                                        <p:cTn id="18" dur="1" fill="hold">
                                          <p:stCondLst>
                                            <p:cond delay="0"/>
                                          </p:stCondLst>
                                        </p:cTn>
                                        <p:tgtEl>
                                          <p:spTgt spid="5600">
                                            <p:txEl>
                                              <p:pRg st="1" end="1"/>
                                            </p:txEl>
                                          </p:spTgt>
                                        </p:tgtEl>
                                        <p:attrNameLst>
                                          <p:attrName>style.visibility</p:attrName>
                                        </p:attrNameLst>
                                      </p:cBhvr>
                                      <p:to>
                                        <p:strVal val="visible"/>
                                      </p:to>
                                    </p:set>
                                    <p:anim calcmode="lin" valueType="num">
                                      <p:cBhvr>
                                        <p:cTn id="19" dur="500" fill="hold"/>
                                        <p:tgtEl>
                                          <p:spTgt spid="5600">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5600">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5600">
                                            <p:txEl>
                                              <p:pRg st="1" end="1"/>
                                            </p:txEl>
                                          </p:spTgt>
                                        </p:tgtEl>
                                      </p:cBhvr>
                                    </p:animEffect>
                                  </p:childTnLst>
                                </p:cTn>
                              </p:par>
                              <p:par>
                                <p:cTn id="22" presetID="53" presetClass="entr" presetSubtype="16" fill="hold" grpId="2" nodeType="withEffect">
                                  <p:stCondLst>
                                    <p:cond delay="0"/>
                                  </p:stCondLst>
                                  <p:childTnLst>
                                    <p:set>
                                      <p:cBhvr>
                                        <p:cTn id="23" dur="1" fill="hold">
                                          <p:stCondLst>
                                            <p:cond delay="0"/>
                                          </p:stCondLst>
                                        </p:cTn>
                                        <p:tgtEl>
                                          <p:spTgt spid="5602">
                                            <p:txEl>
                                              <p:pRg st="1" end="1"/>
                                            </p:txEl>
                                          </p:spTgt>
                                        </p:tgtEl>
                                        <p:attrNameLst>
                                          <p:attrName>style.visibility</p:attrName>
                                        </p:attrNameLst>
                                      </p:cBhvr>
                                      <p:to>
                                        <p:strVal val="visible"/>
                                      </p:to>
                                    </p:set>
                                    <p:anim calcmode="lin" valueType="num">
                                      <p:cBhvr>
                                        <p:cTn id="24" dur="500" fill="hold"/>
                                        <p:tgtEl>
                                          <p:spTgt spid="5602">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5602">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5602">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1" nodeType="clickEffect">
                                  <p:stCondLst>
                                    <p:cond delay="0"/>
                                  </p:stCondLst>
                                  <p:childTnLst>
                                    <p:set>
                                      <p:cBhvr>
                                        <p:cTn id="30" dur="1" fill="hold">
                                          <p:stCondLst>
                                            <p:cond delay="0"/>
                                          </p:stCondLst>
                                        </p:cTn>
                                        <p:tgtEl>
                                          <p:spTgt spid="5600">
                                            <p:txEl>
                                              <p:pRg st="2" end="2"/>
                                            </p:txEl>
                                          </p:spTgt>
                                        </p:tgtEl>
                                        <p:attrNameLst>
                                          <p:attrName>style.visibility</p:attrName>
                                        </p:attrNameLst>
                                      </p:cBhvr>
                                      <p:to>
                                        <p:strVal val="visible"/>
                                      </p:to>
                                    </p:set>
                                    <p:anim calcmode="lin" valueType="num">
                                      <p:cBhvr>
                                        <p:cTn id="31" dur="500" fill="hold"/>
                                        <p:tgtEl>
                                          <p:spTgt spid="5600">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5600">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5600">
                                            <p:txEl>
                                              <p:pRg st="2" end="2"/>
                                            </p:txEl>
                                          </p:spTgt>
                                        </p:tgtEl>
                                      </p:cBhvr>
                                    </p:animEffect>
                                  </p:childTnLst>
                                </p:cTn>
                              </p:par>
                              <p:par>
                                <p:cTn id="34" presetID="53" presetClass="entr" presetSubtype="16" fill="hold" grpId="2" nodeType="withEffect">
                                  <p:stCondLst>
                                    <p:cond delay="0"/>
                                  </p:stCondLst>
                                  <p:childTnLst>
                                    <p:set>
                                      <p:cBhvr>
                                        <p:cTn id="35" dur="1" fill="hold">
                                          <p:stCondLst>
                                            <p:cond delay="0"/>
                                          </p:stCondLst>
                                        </p:cTn>
                                        <p:tgtEl>
                                          <p:spTgt spid="5602">
                                            <p:txEl>
                                              <p:pRg st="2" end="2"/>
                                            </p:txEl>
                                          </p:spTgt>
                                        </p:tgtEl>
                                        <p:attrNameLst>
                                          <p:attrName>style.visibility</p:attrName>
                                        </p:attrNameLst>
                                      </p:cBhvr>
                                      <p:to>
                                        <p:strVal val="visible"/>
                                      </p:to>
                                    </p:set>
                                    <p:anim calcmode="lin" valueType="num">
                                      <p:cBhvr>
                                        <p:cTn id="36" dur="500" fill="hold"/>
                                        <p:tgtEl>
                                          <p:spTgt spid="5602">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602">
                                            <p:txEl>
                                              <p:pRg st="2" end="2"/>
                                            </p:txEl>
                                          </p:spTgt>
                                        </p:tgtEl>
                                        <p:attrNameLst>
                                          <p:attrName>ppt_h</p:attrName>
                                        </p:attrNameLst>
                                      </p:cBhvr>
                                      <p:tavLst>
                                        <p:tav tm="0">
                                          <p:val>
                                            <p:fltVal val="0"/>
                                          </p:val>
                                        </p:tav>
                                        <p:tav tm="100000">
                                          <p:val>
                                            <p:strVal val="#ppt_h"/>
                                          </p:val>
                                        </p:tav>
                                      </p:tavLst>
                                    </p:anim>
                                    <p:animEffect transition="in" filter="fade">
                                      <p:cBhvr>
                                        <p:cTn id="38" dur="500"/>
                                        <p:tgtEl>
                                          <p:spTgt spid="560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0" grpId="1" uiExpand="1" build="p" advAuto="0"/>
      <p:bldP spid="5602" grpId="2" uiExpand="1" build="p" bldLvl="5"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6" name="Rectangle 2"/>
          <p:cNvSpPr txBox="1">
            <a:spLocks noGrp="1"/>
          </p:cNvSpPr>
          <p:nvPr>
            <p:ph type="title"/>
          </p:nvPr>
        </p:nvSpPr>
        <p:spPr>
          <a:xfrm>
            <a:off x="625994" y="139873"/>
            <a:ext cx="10969747" cy="706246"/>
          </a:xfrm>
          <a:prstGeom prst="rect">
            <a:avLst/>
          </a:prstGeom>
        </p:spPr>
        <p:txBody>
          <a:bodyPr>
            <a:normAutofit fontScale="90000"/>
          </a:bodyPr>
          <a:lstStyle/>
          <a:p>
            <a:pPr>
              <a:defRPr sz="3200" b="1">
                <a:solidFill>
                  <a:srgbClr val="C00000"/>
                </a:solidFill>
                <a:effectLst>
                  <a:outerShdw blurRad="38100" dist="38100" dir="2700000" rotWithShape="0">
                    <a:srgbClr val="000000">
                      <a:alpha val="43137"/>
                    </a:srgbClr>
                  </a:outerShdw>
                </a:effectLst>
              </a:defRPr>
            </a:pPr>
            <a:r>
              <a:rPr dirty="0"/>
              <a:t>Archival Sources for 1 &amp; 2 Kings </a:t>
            </a:r>
            <a:r>
              <a:rPr sz="2400" dirty="0">
                <a:solidFill>
                  <a:srgbClr val="002060"/>
                </a:solidFill>
              </a:rPr>
              <a:t>(Fuentes de </a:t>
            </a:r>
            <a:r>
              <a:rPr sz="2400" dirty="0" err="1">
                <a:solidFill>
                  <a:srgbClr val="002060"/>
                </a:solidFill>
              </a:rPr>
              <a:t>Archivos</a:t>
            </a:r>
            <a:r>
              <a:rPr sz="2400" dirty="0">
                <a:solidFill>
                  <a:srgbClr val="002060"/>
                </a:solidFill>
              </a:rPr>
              <a:t> para 1 y 2 Reyes)</a:t>
            </a:r>
          </a:p>
        </p:txBody>
      </p:sp>
      <p:sp>
        <p:nvSpPr>
          <p:cNvPr id="4777" name="Rectangle 3"/>
          <p:cNvSpPr txBox="1">
            <a:spLocks noGrp="1"/>
          </p:cNvSpPr>
          <p:nvPr>
            <p:ph type="body" sz="half" idx="1"/>
          </p:nvPr>
        </p:nvSpPr>
        <p:spPr>
          <a:xfrm>
            <a:off x="512954" y="1150560"/>
            <a:ext cx="11195826" cy="2632300"/>
          </a:xfrm>
          <a:prstGeom prst="rect">
            <a:avLst/>
          </a:prstGeom>
        </p:spPr>
        <p:txBody>
          <a:bodyPr/>
          <a:lstStyle/>
          <a:p>
            <a:pPr>
              <a:lnSpc>
                <a:spcPct val="80000"/>
              </a:lnSpc>
              <a:spcBef>
                <a:spcPts val="500"/>
              </a:spcBef>
              <a:buSzTx/>
              <a:buFont typeface="Wingdings"/>
              <a:buNone/>
              <a:defRPr sz="2400" b="1"/>
            </a:pPr>
            <a:r>
              <a:rPr dirty="0"/>
              <a:t>While the books of 1 &amp; 2 Kings are formally anonymous, they seem to have been composed using pre-existing sources that have not survived, some of which are named:</a:t>
            </a:r>
          </a:p>
          <a:p>
            <a:pPr>
              <a:lnSpc>
                <a:spcPct val="80000"/>
              </a:lnSpc>
              <a:spcBef>
                <a:spcPts val="400"/>
              </a:spcBef>
              <a:defRPr sz="2000" i="1"/>
            </a:pPr>
            <a:r>
              <a:rPr dirty="0"/>
              <a:t>Book of the Song (1 Kg. 8:12-13, LXX)</a:t>
            </a:r>
          </a:p>
          <a:p>
            <a:pPr>
              <a:lnSpc>
                <a:spcPct val="80000"/>
              </a:lnSpc>
              <a:spcBef>
                <a:spcPts val="400"/>
              </a:spcBef>
              <a:defRPr sz="2000" i="1"/>
            </a:pPr>
            <a:r>
              <a:rPr dirty="0"/>
              <a:t>Book of the Acts of Solomon (1 Kg. 11:41)</a:t>
            </a:r>
          </a:p>
          <a:p>
            <a:pPr>
              <a:lnSpc>
                <a:spcPct val="80000"/>
              </a:lnSpc>
              <a:spcBef>
                <a:spcPts val="400"/>
              </a:spcBef>
              <a:defRPr sz="2000" i="1"/>
            </a:pPr>
            <a:r>
              <a:rPr dirty="0"/>
              <a:t>Book of the Annals of the Kings of Israel (mentioned 18 times)</a:t>
            </a:r>
          </a:p>
          <a:p>
            <a:pPr>
              <a:lnSpc>
                <a:spcPct val="80000"/>
              </a:lnSpc>
              <a:spcBef>
                <a:spcPts val="400"/>
              </a:spcBef>
              <a:defRPr sz="2000" i="1"/>
            </a:pPr>
            <a:r>
              <a:rPr dirty="0"/>
              <a:t>Book of the Annals of the Kings of Judah (mentioned 15 times)</a:t>
            </a:r>
          </a:p>
          <a:p>
            <a:pPr>
              <a:lnSpc>
                <a:spcPct val="80000"/>
              </a:lnSpc>
              <a:spcBef>
                <a:spcPts val="400"/>
              </a:spcBef>
              <a:defRPr sz="2000" i="1"/>
            </a:pPr>
            <a:r>
              <a:rPr dirty="0"/>
              <a:t>See also, Isaiah 36-39, which parallels 2 Kings 18-20</a:t>
            </a:r>
          </a:p>
        </p:txBody>
      </p:sp>
      <p:sp>
        <p:nvSpPr>
          <p:cNvPr id="4778" name="Rectangle 3"/>
          <p:cNvSpPr txBox="1"/>
          <p:nvPr/>
        </p:nvSpPr>
        <p:spPr>
          <a:xfrm>
            <a:off x="671714" y="3983530"/>
            <a:ext cx="11104386" cy="24516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80000"/>
              </a:lnSpc>
              <a:spcBef>
                <a:spcPts val="500"/>
              </a:spcBef>
              <a:defRPr sz="2400" b="1">
                <a:latin typeface="Times New Roman"/>
                <a:ea typeface="Times New Roman"/>
                <a:cs typeface="Times New Roman"/>
                <a:sym typeface="Times New Roman"/>
              </a:defRPr>
            </a:pPr>
            <a:r>
              <a:rPr dirty="0">
                <a:solidFill>
                  <a:srgbClr val="002060"/>
                </a:solidFill>
              </a:rPr>
              <a:t>Si bien </a:t>
            </a:r>
            <a:r>
              <a:rPr dirty="0" err="1">
                <a:solidFill>
                  <a:srgbClr val="002060"/>
                </a:solidFill>
              </a:rPr>
              <a:t>los</a:t>
            </a:r>
            <a:r>
              <a:rPr dirty="0">
                <a:solidFill>
                  <a:srgbClr val="002060"/>
                </a:solidFill>
              </a:rPr>
              <a:t> </a:t>
            </a:r>
            <a:r>
              <a:rPr dirty="0" err="1">
                <a:solidFill>
                  <a:srgbClr val="002060"/>
                </a:solidFill>
              </a:rPr>
              <a:t>libros</a:t>
            </a:r>
            <a:r>
              <a:rPr dirty="0">
                <a:solidFill>
                  <a:srgbClr val="002060"/>
                </a:solidFill>
              </a:rPr>
              <a:t> de 1 y 2 Reyes son </a:t>
            </a:r>
            <a:r>
              <a:rPr dirty="0" err="1">
                <a:solidFill>
                  <a:srgbClr val="002060"/>
                </a:solidFill>
              </a:rPr>
              <a:t>formalmente</a:t>
            </a:r>
            <a:r>
              <a:rPr dirty="0">
                <a:solidFill>
                  <a:srgbClr val="002060"/>
                </a:solidFill>
              </a:rPr>
              <a:t> </a:t>
            </a:r>
            <a:r>
              <a:rPr dirty="0" err="1">
                <a:solidFill>
                  <a:srgbClr val="002060"/>
                </a:solidFill>
              </a:rPr>
              <a:t>anónimos</a:t>
            </a:r>
            <a:r>
              <a:rPr dirty="0">
                <a:solidFill>
                  <a:srgbClr val="002060"/>
                </a:solidFill>
              </a:rPr>
              <a:t>, </a:t>
            </a:r>
            <a:r>
              <a:rPr dirty="0" err="1">
                <a:solidFill>
                  <a:srgbClr val="002060"/>
                </a:solidFill>
              </a:rPr>
              <a:t>parecen</a:t>
            </a:r>
            <a:r>
              <a:rPr dirty="0">
                <a:solidFill>
                  <a:srgbClr val="002060"/>
                </a:solidFill>
              </a:rPr>
              <a:t> </a:t>
            </a:r>
            <a:r>
              <a:rPr dirty="0" err="1">
                <a:solidFill>
                  <a:srgbClr val="002060"/>
                </a:solidFill>
              </a:rPr>
              <a:t>haber</a:t>
            </a:r>
            <a:r>
              <a:rPr dirty="0">
                <a:solidFill>
                  <a:srgbClr val="002060"/>
                </a:solidFill>
              </a:rPr>
              <a:t> </a:t>
            </a:r>
            <a:r>
              <a:rPr dirty="0" err="1">
                <a:solidFill>
                  <a:srgbClr val="002060"/>
                </a:solidFill>
              </a:rPr>
              <a:t>sido</a:t>
            </a:r>
            <a:r>
              <a:rPr dirty="0">
                <a:solidFill>
                  <a:srgbClr val="002060"/>
                </a:solidFill>
              </a:rPr>
              <a:t> </a:t>
            </a:r>
            <a:r>
              <a:rPr dirty="0" err="1">
                <a:solidFill>
                  <a:srgbClr val="002060"/>
                </a:solidFill>
              </a:rPr>
              <a:t>compuestos</a:t>
            </a:r>
            <a:r>
              <a:rPr dirty="0">
                <a:solidFill>
                  <a:srgbClr val="002060"/>
                </a:solidFill>
              </a:rPr>
              <a:t> </a:t>
            </a:r>
            <a:r>
              <a:rPr dirty="0" err="1">
                <a:solidFill>
                  <a:srgbClr val="002060"/>
                </a:solidFill>
              </a:rPr>
              <a:t>utilizando</a:t>
            </a:r>
            <a:r>
              <a:rPr dirty="0">
                <a:solidFill>
                  <a:srgbClr val="002060"/>
                </a:solidFill>
              </a:rPr>
              <a:t> </a:t>
            </a:r>
            <a:r>
              <a:rPr dirty="0" err="1">
                <a:solidFill>
                  <a:srgbClr val="002060"/>
                </a:solidFill>
              </a:rPr>
              <a:t>fuentes</a:t>
            </a:r>
            <a:r>
              <a:rPr dirty="0">
                <a:solidFill>
                  <a:srgbClr val="002060"/>
                </a:solidFill>
              </a:rPr>
              <a:t> </a:t>
            </a:r>
            <a:r>
              <a:rPr dirty="0" err="1">
                <a:solidFill>
                  <a:srgbClr val="002060"/>
                </a:solidFill>
              </a:rPr>
              <a:t>preexistentes</a:t>
            </a:r>
            <a:r>
              <a:rPr dirty="0">
                <a:solidFill>
                  <a:srgbClr val="002060"/>
                </a:solidFill>
              </a:rPr>
              <a:t> que no </a:t>
            </a:r>
            <a:r>
              <a:rPr dirty="0" err="1">
                <a:solidFill>
                  <a:srgbClr val="002060"/>
                </a:solidFill>
              </a:rPr>
              <a:t>han</a:t>
            </a:r>
            <a:r>
              <a:rPr dirty="0">
                <a:solidFill>
                  <a:srgbClr val="002060"/>
                </a:solidFill>
              </a:rPr>
              <a:t> </a:t>
            </a:r>
            <a:r>
              <a:rPr dirty="0" err="1">
                <a:solidFill>
                  <a:srgbClr val="002060"/>
                </a:solidFill>
              </a:rPr>
              <a:t>sobrevivido</a:t>
            </a:r>
            <a:r>
              <a:rPr dirty="0">
                <a:solidFill>
                  <a:srgbClr val="002060"/>
                </a:solidFill>
              </a:rPr>
              <a:t>, </a:t>
            </a:r>
            <a:r>
              <a:rPr dirty="0" err="1">
                <a:solidFill>
                  <a:srgbClr val="002060"/>
                </a:solidFill>
              </a:rPr>
              <a:t>algunas</a:t>
            </a:r>
            <a:r>
              <a:rPr dirty="0">
                <a:solidFill>
                  <a:srgbClr val="002060"/>
                </a:solidFill>
              </a:rPr>
              <a:t> de las </a:t>
            </a:r>
            <a:r>
              <a:rPr dirty="0" err="1">
                <a:solidFill>
                  <a:srgbClr val="002060"/>
                </a:solidFill>
              </a:rPr>
              <a:t>cuales</a:t>
            </a:r>
            <a:r>
              <a:rPr dirty="0">
                <a:solidFill>
                  <a:srgbClr val="002060"/>
                </a:solidFill>
              </a:rPr>
              <a:t> se </a:t>
            </a:r>
            <a:r>
              <a:rPr dirty="0" err="1">
                <a:solidFill>
                  <a:srgbClr val="002060"/>
                </a:solidFill>
              </a:rPr>
              <a:t>nombran</a:t>
            </a:r>
            <a:r>
              <a:rPr dirty="0">
                <a:solidFill>
                  <a:srgbClr val="002060"/>
                </a:solidFill>
              </a:rPr>
              <a:t>:</a:t>
            </a:r>
            <a:endParaRPr sz="3200" dirty="0">
              <a:solidFill>
                <a:srgbClr val="002060"/>
              </a:solidFill>
            </a:endParaRPr>
          </a:p>
          <a:p>
            <a:pPr marL="469900" indent="-469900">
              <a:lnSpc>
                <a:spcPct val="8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Libro del </a:t>
            </a:r>
            <a:r>
              <a:rPr dirty="0" err="1">
                <a:solidFill>
                  <a:srgbClr val="002060"/>
                </a:solidFill>
              </a:rPr>
              <a:t>Cantar</a:t>
            </a:r>
            <a:r>
              <a:rPr dirty="0">
                <a:solidFill>
                  <a:srgbClr val="002060"/>
                </a:solidFill>
              </a:rPr>
              <a:t> (1 Re 8:12-13, LXX)</a:t>
            </a:r>
            <a:endParaRPr sz="3200" dirty="0">
              <a:solidFill>
                <a:srgbClr val="002060"/>
              </a:solidFill>
            </a:endParaRPr>
          </a:p>
          <a:p>
            <a:pPr marL="469900" indent="-469900">
              <a:lnSpc>
                <a:spcPct val="8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Libro de </a:t>
            </a:r>
            <a:r>
              <a:rPr dirty="0" err="1">
                <a:solidFill>
                  <a:srgbClr val="002060"/>
                </a:solidFill>
              </a:rPr>
              <a:t>los</a:t>
            </a:r>
            <a:r>
              <a:rPr dirty="0">
                <a:solidFill>
                  <a:srgbClr val="002060"/>
                </a:solidFill>
              </a:rPr>
              <a:t> </a:t>
            </a:r>
            <a:r>
              <a:rPr dirty="0" err="1">
                <a:solidFill>
                  <a:srgbClr val="002060"/>
                </a:solidFill>
              </a:rPr>
              <a:t>Hechos</a:t>
            </a:r>
            <a:r>
              <a:rPr dirty="0">
                <a:solidFill>
                  <a:srgbClr val="002060"/>
                </a:solidFill>
              </a:rPr>
              <a:t> de </a:t>
            </a:r>
            <a:r>
              <a:rPr dirty="0" err="1">
                <a:solidFill>
                  <a:srgbClr val="002060"/>
                </a:solidFill>
              </a:rPr>
              <a:t>Salomón</a:t>
            </a:r>
            <a:r>
              <a:rPr dirty="0">
                <a:solidFill>
                  <a:srgbClr val="002060"/>
                </a:solidFill>
              </a:rPr>
              <a:t> (1 Reyes 11:41)</a:t>
            </a:r>
            <a:endParaRPr sz="3200" dirty="0">
              <a:solidFill>
                <a:srgbClr val="002060"/>
              </a:solidFill>
            </a:endParaRPr>
          </a:p>
          <a:p>
            <a:pPr marL="469900" indent="-469900">
              <a:lnSpc>
                <a:spcPct val="8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Libro de las </a:t>
            </a:r>
            <a:r>
              <a:rPr dirty="0" err="1">
                <a:solidFill>
                  <a:srgbClr val="002060"/>
                </a:solidFill>
              </a:rPr>
              <a:t>Crónicas</a:t>
            </a:r>
            <a:r>
              <a:rPr dirty="0">
                <a:solidFill>
                  <a:srgbClr val="002060"/>
                </a:solidFill>
              </a:rPr>
              <a:t> de </a:t>
            </a:r>
            <a:r>
              <a:rPr dirty="0" err="1">
                <a:solidFill>
                  <a:srgbClr val="002060"/>
                </a:solidFill>
              </a:rPr>
              <a:t>los</a:t>
            </a:r>
            <a:r>
              <a:rPr dirty="0">
                <a:solidFill>
                  <a:srgbClr val="002060"/>
                </a:solidFill>
              </a:rPr>
              <a:t> Reyes de Israel (</a:t>
            </a:r>
            <a:r>
              <a:rPr dirty="0" err="1">
                <a:solidFill>
                  <a:srgbClr val="002060"/>
                </a:solidFill>
              </a:rPr>
              <a:t>mencionado</a:t>
            </a:r>
            <a:r>
              <a:rPr dirty="0">
                <a:solidFill>
                  <a:srgbClr val="002060"/>
                </a:solidFill>
              </a:rPr>
              <a:t> 18 </a:t>
            </a:r>
            <a:r>
              <a:rPr dirty="0" err="1">
                <a:solidFill>
                  <a:srgbClr val="002060"/>
                </a:solidFill>
              </a:rPr>
              <a:t>veces</a:t>
            </a:r>
            <a:r>
              <a:rPr dirty="0">
                <a:solidFill>
                  <a:srgbClr val="002060"/>
                </a:solidFill>
              </a:rPr>
              <a:t>)</a:t>
            </a:r>
            <a:endParaRPr sz="3200" dirty="0">
              <a:solidFill>
                <a:srgbClr val="002060"/>
              </a:solidFill>
            </a:endParaRPr>
          </a:p>
          <a:p>
            <a:pPr marL="469900" indent="-469900">
              <a:lnSpc>
                <a:spcPct val="8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Libro de las </a:t>
            </a:r>
            <a:r>
              <a:rPr dirty="0" err="1">
                <a:solidFill>
                  <a:srgbClr val="002060"/>
                </a:solidFill>
              </a:rPr>
              <a:t>Crónicas</a:t>
            </a:r>
            <a:r>
              <a:rPr dirty="0">
                <a:solidFill>
                  <a:srgbClr val="002060"/>
                </a:solidFill>
              </a:rPr>
              <a:t> de </a:t>
            </a:r>
            <a:r>
              <a:rPr dirty="0" err="1">
                <a:solidFill>
                  <a:srgbClr val="002060"/>
                </a:solidFill>
              </a:rPr>
              <a:t>los</a:t>
            </a:r>
            <a:r>
              <a:rPr dirty="0">
                <a:solidFill>
                  <a:srgbClr val="002060"/>
                </a:solidFill>
              </a:rPr>
              <a:t> Reyes de </a:t>
            </a:r>
            <a:r>
              <a:rPr dirty="0" err="1">
                <a:solidFill>
                  <a:srgbClr val="002060"/>
                </a:solidFill>
              </a:rPr>
              <a:t>Judá</a:t>
            </a:r>
            <a:r>
              <a:rPr dirty="0">
                <a:solidFill>
                  <a:srgbClr val="002060"/>
                </a:solidFill>
              </a:rPr>
              <a:t> (</a:t>
            </a:r>
            <a:r>
              <a:rPr dirty="0" err="1">
                <a:solidFill>
                  <a:srgbClr val="002060"/>
                </a:solidFill>
              </a:rPr>
              <a:t>mencionado</a:t>
            </a:r>
            <a:r>
              <a:rPr dirty="0">
                <a:solidFill>
                  <a:srgbClr val="002060"/>
                </a:solidFill>
              </a:rPr>
              <a:t> 15 </a:t>
            </a:r>
            <a:r>
              <a:rPr dirty="0" err="1">
                <a:solidFill>
                  <a:srgbClr val="002060"/>
                </a:solidFill>
              </a:rPr>
              <a:t>veces</a:t>
            </a:r>
            <a:r>
              <a:rPr dirty="0">
                <a:solidFill>
                  <a:srgbClr val="002060"/>
                </a:solidFill>
              </a:rPr>
              <a:t>)</a:t>
            </a:r>
            <a:endParaRPr sz="3200" dirty="0">
              <a:solidFill>
                <a:srgbClr val="002060"/>
              </a:solidFill>
            </a:endParaRPr>
          </a:p>
          <a:p>
            <a:pPr marL="469900" indent="-469900">
              <a:lnSpc>
                <a:spcPct val="80000"/>
              </a:lnSpc>
              <a:spcBef>
                <a:spcPts val="400"/>
              </a:spcBef>
              <a:buClr>
                <a:srgbClr val="660000"/>
              </a:buClr>
              <a:buSzPct val="70000"/>
              <a:buChar char="□"/>
              <a:defRPr sz="2000" i="1">
                <a:latin typeface="Times New Roman"/>
                <a:ea typeface="Times New Roman"/>
                <a:cs typeface="Times New Roman"/>
                <a:sym typeface="Times New Roman"/>
              </a:defRPr>
            </a:pPr>
            <a:r>
              <a:rPr dirty="0" err="1">
                <a:solidFill>
                  <a:srgbClr val="002060"/>
                </a:solidFill>
              </a:rPr>
              <a:t>Véase</a:t>
            </a:r>
            <a:r>
              <a:rPr dirty="0">
                <a:solidFill>
                  <a:srgbClr val="002060"/>
                </a:solidFill>
              </a:rPr>
              <a:t> </a:t>
            </a:r>
            <a:r>
              <a:rPr dirty="0" err="1">
                <a:solidFill>
                  <a:srgbClr val="002060"/>
                </a:solidFill>
              </a:rPr>
              <a:t>también</a:t>
            </a:r>
            <a:r>
              <a:rPr dirty="0">
                <a:solidFill>
                  <a:srgbClr val="002060"/>
                </a:solidFill>
              </a:rPr>
              <a:t> </a:t>
            </a:r>
            <a:r>
              <a:rPr dirty="0" err="1">
                <a:solidFill>
                  <a:srgbClr val="002060"/>
                </a:solidFill>
              </a:rPr>
              <a:t>Isaías</a:t>
            </a:r>
            <a:r>
              <a:rPr dirty="0">
                <a:solidFill>
                  <a:srgbClr val="002060"/>
                </a:solidFill>
              </a:rPr>
              <a:t> 36-39, que es </a:t>
            </a:r>
            <a:r>
              <a:rPr dirty="0" err="1">
                <a:solidFill>
                  <a:srgbClr val="002060"/>
                </a:solidFill>
              </a:rPr>
              <a:t>paralelo</a:t>
            </a:r>
            <a:r>
              <a:rPr dirty="0">
                <a:solidFill>
                  <a:srgbClr val="002060"/>
                </a:solidFill>
              </a:rPr>
              <a:t> a 2 Reyes 18-20.</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4777">
                                            <p:txEl>
                                              <p:pRg st="1" end="1"/>
                                            </p:txEl>
                                          </p:spTgt>
                                        </p:tgtEl>
                                        <p:attrNameLst>
                                          <p:attrName>style.visibility</p:attrName>
                                        </p:attrNameLst>
                                      </p:cBhvr>
                                      <p:to>
                                        <p:strVal val="visible"/>
                                      </p:to>
                                    </p:set>
                                    <p:anim calcmode="lin" valueType="num">
                                      <p:cBhvr>
                                        <p:cTn id="7" dur="500" fill="hold"/>
                                        <p:tgtEl>
                                          <p:spTgt spid="4777">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4777">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4777">
                                            <p:txEl>
                                              <p:pRg st="1" end="1"/>
                                            </p:txEl>
                                          </p:spTgt>
                                        </p:tgtEl>
                                      </p:cBhvr>
                                    </p:animEffect>
                                  </p:childTnLst>
                                </p:cTn>
                              </p:par>
                              <p:par>
                                <p:cTn id="10" presetID="53" presetClass="entr" presetSubtype="16" fill="hold" grpId="2" nodeType="withEffect">
                                  <p:stCondLst>
                                    <p:cond delay="0"/>
                                  </p:stCondLst>
                                  <p:childTnLst>
                                    <p:set>
                                      <p:cBhvr>
                                        <p:cTn id="11" dur="1" fill="hold">
                                          <p:stCondLst>
                                            <p:cond delay="0"/>
                                          </p:stCondLst>
                                        </p:cTn>
                                        <p:tgtEl>
                                          <p:spTgt spid="4778">
                                            <p:txEl>
                                              <p:pRg st="1" end="1"/>
                                            </p:txEl>
                                          </p:spTgt>
                                        </p:tgtEl>
                                        <p:attrNameLst>
                                          <p:attrName>style.visibility</p:attrName>
                                        </p:attrNameLst>
                                      </p:cBhvr>
                                      <p:to>
                                        <p:strVal val="visible"/>
                                      </p:to>
                                    </p:set>
                                    <p:anim calcmode="lin" valueType="num">
                                      <p:cBhvr>
                                        <p:cTn id="12" dur="500" fill="hold"/>
                                        <p:tgtEl>
                                          <p:spTgt spid="4778">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778">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77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1" nodeType="clickEffect">
                                  <p:stCondLst>
                                    <p:cond delay="0"/>
                                  </p:stCondLst>
                                  <p:childTnLst>
                                    <p:set>
                                      <p:cBhvr>
                                        <p:cTn id="18" dur="1" fill="hold">
                                          <p:stCondLst>
                                            <p:cond delay="0"/>
                                          </p:stCondLst>
                                        </p:cTn>
                                        <p:tgtEl>
                                          <p:spTgt spid="4777">
                                            <p:txEl>
                                              <p:pRg st="2" end="2"/>
                                            </p:txEl>
                                          </p:spTgt>
                                        </p:tgtEl>
                                        <p:attrNameLst>
                                          <p:attrName>style.visibility</p:attrName>
                                        </p:attrNameLst>
                                      </p:cBhvr>
                                      <p:to>
                                        <p:strVal val="visible"/>
                                      </p:to>
                                    </p:set>
                                    <p:anim calcmode="lin" valueType="num">
                                      <p:cBhvr>
                                        <p:cTn id="19" dur="500" fill="hold"/>
                                        <p:tgtEl>
                                          <p:spTgt spid="477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777">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4777">
                                            <p:txEl>
                                              <p:pRg st="2" end="2"/>
                                            </p:txEl>
                                          </p:spTgt>
                                        </p:tgtEl>
                                      </p:cBhvr>
                                    </p:animEffect>
                                  </p:childTnLst>
                                </p:cTn>
                              </p:par>
                              <p:par>
                                <p:cTn id="22" presetID="53" presetClass="entr" presetSubtype="16" fill="hold" grpId="2" nodeType="withEffect">
                                  <p:stCondLst>
                                    <p:cond delay="0"/>
                                  </p:stCondLst>
                                  <p:childTnLst>
                                    <p:set>
                                      <p:cBhvr>
                                        <p:cTn id="23" dur="1" fill="hold">
                                          <p:stCondLst>
                                            <p:cond delay="0"/>
                                          </p:stCondLst>
                                        </p:cTn>
                                        <p:tgtEl>
                                          <p:spTgt spid="4778">
                                            <p:txEl>
                                              <p:pRg st="2" end="2"/>
                                            </p:txEl>
                                          </p:spTgt>
                                        </p:tgtEl>
                                        <p:attrNameLst>
                                          <p:attrName>style.visibility</p:attrName>
                                        </p:attrNameLst>
                                      </p:cBhvr>
                                      <p:to>
                                        <p:strVal val="visible"/>
                                      </p:to>
                                    </p:set>
                                    <p:anim calcmode="lin" valueType="num">
                                      <p:cBhvr>
                                        <p:cTn id="24" dur="500" fill="hold"/>
                                        <p:tgtEl>
                                          <p:spTgt spid="4778">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4778">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477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1" nodeType="clickEffect">
                                  <p:stCondLst>
                                    <p:cond delay="0"/>
                                  </p:stCondLst>
                                  <p:childTnLst>
                                    <p:set>
                                      <p:cBhvr>
                                        <p:cTn id="30" dur="1" fill="hold">
                                          <p:stCondLst>
                                            <p:cond delay="0"/>
                                          </p:stCondLst>
                                        </p:cTn>
                                        <p:tgtEl>
                                          <p:spTgt spid="4777">
                                            <p:txEl>
                                              <p:pRg st="3" end="3"/>
                                            </p:txEl>
                                          </p:spTgt>
                                        </p:tgtEl>
                                        <p:attrNameLst>
                                          <p:attrName>style.visibility</p:attrName>
                                        </p:attrNameLst>
                                      </p:cBhvr>
                                      <p:to>
                                        <p:strVal val="visible"/>
                                      </p:to>
                                    </p:set>
                                    <p:anim calcmode="lin" valueType="num">
                                      <p:cBhvr>
                                        <p:cTn id="31" dur="500" fill="hold"/>
                                        <p:tgtEl>
                                          <p:spTgt spid="4777">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4777">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4777">
                                            <p:txEl>
                                              <p:pRg st="3" end="3"/>
                                            </p:txEl>
                                          </p:spTgt>
                                        </p:tgtEl>
                                      </p:cBhvr>
                                    </p:animEffect>
                                  </p:childTnLst>
                                </p:cTn>
                              </p:par>
                              <p:par>
                                <p:cTn id="34" presetID="53" presetClass="entr" presetSubtype="16" fill="hold" grpId="2" nodeType="withEffect">
                                  <p:stCondLst>
                                    <p:cond delay="0"/>
                                  </p:stCondLst>
                                  <p:childTnLst>
                                    <p:set>
                                      <p:cBhvr>
                                        <p:cTn id="35" dur="1" fill="hold">
                                          <p:stCondLst>
                                            <p:cond delay="0"/>
                                          </p:stCondLst>
                                        </p:cTn>
                                        <p:tgtEl>
                                          <p:spTgt spid="4778">
                                            <p:txEl>
                                              <p:pRg st="3" end="3"/>
                                            </p:txEl>
                                          </p:spTgt>
                                        </p:tgtEl>
                                        <p:attrNameLst>
                                          <p:attrName>style.visibility</p:attrName>
                                        </p:attrNameLst>
                                      </p:cBhvr>
                                      <p:to>
                                        <p:strVal val="visible"/>
                                      </p:to>
                                    </p:set>
                                    <p:anim calcmode="lin" valueType="num">
                                      <p:cBhvr>
                                        <p:cTn id="36" dur="500" fill="hold"/>
                                        <p:tgtEl>
                                          <p:spTgt spid="4778">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4778">
                                            <p:txEl>
                                              <p:pRg st="3" end="3"/>
                                            </p:txEl>
                                          </p:spTgt>
                                        </p:tgtEl>
                                        <p:attrNameLst>
                                          <p:attrName>ppt_h</p:attrName>
                                        </p:attrNameLst>
                                      </p:cBhvr>
                                      <p:tavLst>
                                        <p:tav tm="0">
                                          <p:val>
                                            <p:fltVal val="0"/>
                                          </p:val>
                                        </p:tav>
                                        <p:tav tm="100000">
                                          <p:val>
                                            <p:strVal val="#ppt_h"/>
                                          </p:val>
                                        </p:tav>
                                      </p:tavLst>
                                    </p:anim>
                                    <p:animEffect transition="in" filter="fade">
                                      <p:cBhvr>
                                        <p:cTn id="38" dur="500"/>
                                        <p:tgtEl>
                                          <p:spTgt spid="4778">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1" nodeType="clickEffect">
                                  <p:stCondLst>
                                    <p:cond delay="0"/>
                                  </p:stCondLst>
                                  <p:childTnLst>
                                    <p:set>
                                      <p:cBhvr>
                                        <p:cTn id="42" dur="1" fill="hold">
                                          <p:stCondLst>
                                            <p:cond delay="0"/>
                                          </p:stCondLst>
                                        </p:cTn>
                                        <p:tgtEl>
                                          <p:spTgt spid="4777">
                                            <p:txEl>
                                              <p:pRg st="4" end="4"/>
                                            </p:txEl>
                                          </p:spTgt>
                                        </p:tgtEl>
                                        <p:attrNameLst>
                                          <p:attrName>style.visibility</p:attrName>
                                        </p:attrNameLst>
                                      </p:cBhvr>
                                      <p:to>
                                        <p:strVal val="visible"/>
                                      </p:to>
                                    </p:set>
                                    <p:anim calcmode="lin" valueType="num">
                                      <p:cBhvr>
                                        <p:cTn id="43" dur="500" fill="hold"/>
                                        <p:tgtEl>
                                          <p:spTgt spid="4777">
                                            <p:txEl>
                                              <p:pRg st="4" end="4"/>
                                            </p:txEl>
                                          </p:spTgt>
                                        </p:tgtEl>
                                        <p:attrNameLst>
                                          <p:attrName>ppt_w</p:attrName>
                                        </p:attrNameLst>
                                      </p:cBhvr>
                                      <p:tavLst>
                                        <p:tav tm="0">
                                          <p:val>
                                            <p:fltVal val="0"/>
                                          </p:val>
                                        </p:tav>
                                        <p:tav tm="100000">
                                          <p:val>
                                            <p:strVal val="#ppt_w"/>
                                          </p:val>
                                        </p:tav>
                                      </p:tavLst>
                                    </p:anim>
                                    <p:anim calcmode="lin" valueType="num">
                                      <p:cBhvr>
                                        <p:cTn id="44" dur="500" fill="hold"/>
                                        <p:tgtEl>
                                          <p:spTgt spid="4777">
                                            <p:txEl>
                                              <p:pRg st="4" end="4"/>
                                            </p:txEl>
                                          </p:spTgt>
                                        </p:tgtEl>
                                        <p:attrNameLst>
                                          <p:attrName>ppt_h</p:attrName>
                                        </p:attrNameLst>
                                      </p:cBhvr>
                                      <p:tavLst>
                                        <p:tav tm="0">
                                          <p:val>
                                            <p:fltVal val="0"/>
                                          </p:val>
                                        </p:tav>
                                        <p:tav tm="100000">
                                          <p:val>
                                            <p:strVal val="#ppt_h"/>
                                          </p:val>
                                        </p:tav>
                                      </p:tavLst>
                                    </p:anim>
                                    <p:animEffect transition="in" filter="fade">
                                      <p:cBhvr>
                                        <p:cTn id="45" dur="500"/>
                                        <p:tgtEl>
                                          <p:spTgt spid="4777">
                                            <p:txEl>
                                              <p:pRg st="4" end="4"/>
                                            </p:txEl>
                                          </p:spTgt>
                                        </p:tgtEl>
                                      </p:cBhvr>
                                    </p:animEffect>
                                  </p:childTnLst>
                                </p:cTn>
                              </p:par>
                              <p:par>
                                <p:cTn id="46" presetID="53" presetClass="entr" presetSubtype="16" fill="hold" grpId="2" nodeType="withEffect">
                                  <p:stCondLst>
                                    <p:cond delay="0"/>
                                  </p:stCondLst>
                                  <p:childTnLst>
                                    <p:set>
                                      <p:cBhvr>
                                        <p:cTn id="47" dur="1" fill="hold">
                                          <p:stCondLst>
                                            <p:cond delay="0"/>
                                          </p:stCondLst>
                                        </p:cTn>
                                        <p:tgtEl>
                                          <p:spTgt spid="4778">
                                            <p:txEl>
                                              <p:pRg st="4" end="4"/>
                                            </p:txEl>
                                          </p:spTgt>
                                        </p:tgtEl>
                                        <p:attrNameLst>
                                          <p:attrName>style.visibility</p:attrName>
                                        </p:attrNameLst>
                                      </p:cBhvr>
                                      <p:to>
                                        <p:strVal val="visible"/>
                                      </p:to>
                                    </p:set>
                                    <p:anim calcmode="lin" valueType="num">
                                      <p:cBhvr>
                                        <p:cTn id="48" dur="500" fill="hold"/>
                                        <p:tgtEl>
                                          <p:spTgt spid="4778">
                                            <p:txEl>
                                              <p:pRg st="4" end="4"/>
                                            </p:txEl>
                                          </p:spTgt>
                                        </p:tgtEl>
                                        <p:attrNameLst>
                                          <p:attrName>ppt_w</p:attrName>
                                        </p:attrNameLst>
                                      </p:cBhvr>
                                      <p:tavLst>
                                        <p:tav tm="0">
                                          <p:val>
                                            <p:fltVal val="0"/>
                                          </p:val>
                                        </p:tav>
                                        <p:tav tm="100000">
                                          <p:val>
                                            <p:strVal val="#ppt_w"/>
                                          </p:val>
                                        </p:tav>
                                      </p:tavLst>
                                    </p:anim>
                                    <p:anim calcmode="lin" valueType="num">
                                      <p:cBhvr>
                                        <p:cTn id="49" dur="500" fill="hold"/>
                                        <p:tgtEl>
                                          <p:spTgt spid="4778">
                                            <p:txEl>
                                              <p:pRg st="4" end="4"/>
                                            </p:txEl>
                                          </p:spTgt>
                                        </p:tgtEl>
                                        <p:attrNameLst>
                                          <p:attrName>ppt_h</p:attrName>
                                        </p:attrNameLst>
                                      </p:cBhvr>
                                      <p:tavLst>
                                        <p:tav tm="0">
                                          <p:val>
                                            <p:fltVal val="0"/>
                                          </p:val>
                                        </p:tav>
                                        <p:tav tm="100000">
                                          <p:val>
                                            <p:strVal val="#ppt_h"/>
                                          </p:val>
                                        </p:tav>
                                      </p:tavLst>
                                    </p:anim>
                                    <p:animEffect transition="in" filter="fade">
                                      <p:cBhvr>
                                        <p:cTn id="50" dur="500"/>
                                        <p:tgtEl>
                                          <p:spTgt spid="4778">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1" nodeType="clickEffect">
                                  <p:stCondLst>
                                    <p:cond delay="0"/>
                                  </p:stCondLst>
                                  <p:childTnLst>
                                    <p:set>
                                      <p:cBhvr>
                                        <p:cTn id="54" dur="1" fill="hold">
                                          <p:stCondLst>
                                            <p:cond delay="0"/>
                                          </p:stCondLst>
                                        </p:cTn>
                                        <p:tgtEl>
                                          <p:spTgt spid="4777">
                                            <p:txEl>
                                              <p:pRg st="5" end="5"/>
                                            </p:txEl>
                                          </p:spTgt>
                                        </p:tgtEl>
                                        <p:attrNameLst>
                                          <p:attrName>style.visibility</p:attrName>
                                        </p:attrNameLst>
                                      </p:cBhvr>
                                      <p:to>
                                        <p:strVal val="visible"/>
                                      </p:to>
                                    </p:set>
                                    <p:anim calcmode="lin" valueType="num">
                                      <p:cBhvr>
                                        <p:cTn id="55" dur="500" fill="hold"/>
                                        <p:tgtEl>
                                          <p:spTgt spid="4777">
                                            <p:txEl>
                                              <p:pRg st="5" end="5"/>
                                            </p:txEl>
                                          </p:spTgt>
                                        </p:tgtEl>
                                        <p:attrNameLst>
                                          <p:attrName>ppt_w</p:attrName>
                                        </p:attrNameLst>
                                      </p:cBhvr>
                                      <p:tavLst>
                                        <p:tav tm="0">
                                          <p:val>
                                            <p:fltVal val="0"/>
                                          </p:val>
                                        </p:tav>
                                        <p:tav tm="100000">
                                          <p:val>
                                            <p:strVal val="#ppt_w"/>
                                          </p:val>
                                        </p:tav>
                                      </p:tavLst>
                                    </p:anim>
                                    <p:anim calcmode="lin" valueType="num">
                                      <p:cBhvr>
                                        <p:cTn id="56" dur="500" fill="hold"/>
                                        <p:tgtEl>
                                          <p:spTgt spid="4777">
                                            <p:txEl>
                                              <p:pRg st="5" end="5"/>
                                            </p:txEl>
                                          </p:spTgt>
                                        </p:tgtEl>
                                        <p:attrNameLst>
                                          <p:attrName>ppt_h</p:attrName>
                                        </p:attrNameLst>
                                      </p:cBhvr>
                                      <p:tavLst>
                                        <p:tav tm="0">
                                          <p:val>
                                            <p:fltVal val="0"/>
                                          </p:val>
                                        </p:tav>
                                        <p:tav tm="100000">
                                          <p:val>
                                            <p:strVal val="#ppt_h"/>
                                          </p:val>
                                        </p:tav>
                                      </p:tavLst>
                                    </p:anim>
                                    <p:animEffect transition="in" filter="fade">
                                      <p:cBhvr>
                                        <p:cTn id="57" dur="500"/>
                                        <p:tgtEl>
                                          <p:spTgt spid="4777">
                                            <p:txEl>
                                              <p:pRg st="5" end="5"/>
                                            </p:txEl>
                                          </p:spTgt>
                                        </p:tgtEl>
                                      </p:cBhvr>
                                    </p:animEffect>
                                  </p:childTnLst>
                                </p:cTn>
                              </p:par>
                              <p:par>
                                <p:cTn id="58" presetID="53" presetClass="entr" presetSubtype="16" fill="hold" grpId="2" nodeType="withEffect">
                                  <p:stCondLst>
                                    <p:cond delay="0"/>
                                  </p:stCondLst>
                                  <p:childTnLst>
                                    <p:set>
                                      <p:cBhvr>
                                        <p:cTn id="59" dur="1" fill="hold">
                                          <p:stCondLst>
                                            <p:cond delay="0"/>
                                          </p:stCondLst>
                                        </p:cTn>
                                        <p:tgtEl>
                                          <p:spTgt spid="4778">
                                            <p:txEl>
                                              <p:pRg st="5" end="5"/>
                                            </p:txEl>
                                          </p:spTgt>
                                        </p:tgtEl>
                                        <p:attrNameLst>
                                          <p:attrName>style.visibility</p:attrName>
                                        </p:attrNameLst>
                                      </p:cBhvr>
                                      <p:to>
                                        <p:strVal val="visible"/>
                                      </p:to>
                                    </p:set>
                                    <p:anim calcmode="lin" valueType="num">
                                      <p:cBhvr>
                                        <p:cTn id="60" dur="500" fill="hold"/>
                                        <p:tgtEl>
                                          <p:spTgt spid="4778">
                                            <p:txEl>
                                              <p:pRg st="5" end="5"/>
                                            </p:txEl>
                                          </p:spTgt>
                                        </p:tgtEl>
                                        <p:attrNameLst>
                                          <p:attrName>ppt_w</p:attrName>
                                        </p:attrNameLst>
                                      </p:cBhvr>
                                      <p:tavLst>
                                        <p:tav tm="0">
                                          <p:val>
                                            <p:fltVal val="0"/>
                                          </p:val>
                                        </p:tav>
                                        <p:tav tm="100000">
                                          <p:val>
                                            <p:strVal val="#ppt_w"/>
                                          </p:val>
                                        </p:tav>
                                      </p:tavLst>
                                    </p:anim>
                                    <p:anim calcmode="lin" valueType="num">
                                      <p:cBhvr>
                                        <p:cTn id="61" dur="500" fill="hold"/>
                                        <p:tgtEl>
                                          <p:spTgt spid="4778">
                                            <p:txEl>
                                              <p:pRg st="5" end="5"/>
                                            </p:txEl>
                                          </p:spTgt>
                                        </p:tgtEl>
                                        <p:attrNameLst>
                                          <p:attrName>ppt_h</p:attrName>
                                        </p:attrNameLst>
                                      </p:cBhvr>
                                      <p:tavLst>
                                        <p:tav tm="0">
                                          <p:val>
                                            <p:fltVal val="0"/>
                                          </p:val>
                                        </p:tav>
                                        <p:tav tm="100000">
                                          <p:val>
                                            <p:strVal val="#ppt_h"/>
                                          </p:val>
                                        </p:tav>
                                      </p:tavLst>
                                    </p:anim>
                                    <p:animEffect transition="in" filter="fade">
                                      <p:cBhvr>
                                        <p:cTn id="62" dur="500"/>
                                        <p:tgtEl>
                                          <p:spTgt spid="477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77" grpId="1" uiExpand="1" build="p" bldLvl="5" animBg="1" advAuto="0"/>
      <p:bldP spid="4778" grpId="2" uiExpand="1" build="p" bldLvl="5" animBg="1" advAuto="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4" name="Rectangle 2"/>
          <p:cNvSpPr txBox="1">
            <a:spLocks noGrp="1"/>
          </p:cNvSpPr>
          <p:nvPr>
            <p:ph type="title"/>
          </p:nvPr>
        </p:nvSpPr>
        <p:spPr>
          <a:xfrm>
            <a:off x="609600" y="404157"/>
            <a:ext cx="10972800" cy="1143000"/>
          </a:xfrm>
          <a:prstGeom prst="rect">
            <a:avLst/>
          </a:prstGeom>
        </p:spPr>
        <p:txBody>
          <a:bodyPr/>
          <a:lstStyle/>
          <a:p>
            <a:r>
              <a:rPr dirty="0"/>
              <a:t>The Prophetic Conflict </a:t>
            </a:r>
            <a:r>
              <a:rPr dirty="0">
                <a:solidFill>
                  <a:srgbClr val="002060"/>
                </a:solidFill>
              </a:rPr>
              <a:t>(El </a:t>
            </a:r>
            <a:r>
              <a:rPr dirty="0" err="1">
                <a:solidFill>
                  <a:srgbClr val="002060"/>
                </a:solidFill>
              </a:rPr>
              <a:t>Conflicto</a:t>
            </a:r>
            <a:r>
              <a:rPr dirty="0">
                <a:solidFill>
                  <a:srgbClr val="002060"/>
                </a:solidFill>
              </a:rPr>
              <a:t> </a:t>
            </a:r>
            <a:r>
              <a:rPr dirty="0" err="1">
                <a:solidFill>
                  <a:srgbClr val="002060"/>
                </a:solidFill>
              </a:rPr>
              <a:t>Profético</a:t>
            </a:r>
            <a:r>
              <a:rPr dirty="0">
                <a:solidFill>
                  <a:srgbClr val="002060"/>
                </a:solidFill>
              </a:rPr>
              <a:t>)</a:t>
            </a:r>
          </a:p>
        </p:txBody>
      </p:sp>
      <p:sp>
        <p:nvSpPr>
          <p:cNvPr id="5605" name="Rectangle 4"/>
          <p:cNvSpPr txBox="1">
            <a:spLocks noGrp="1"/>
          </p:cNvSpPr>
          <p:nvPr>
            <p:ph type="body" sz="half" idx="1"/>
          </p:nvPr>
        </p:nvSpPr>
        <p:spPr>
          <a:xfrm>
            <a:off x="655318" y="3569564"/>
            <a:ext cx="5297905" cy="2884279"/>
          </a:xfrm>
          <a:prstGeom prst="rect">
            <a:avLst/>
          </a:prstGeom>
          <a:solidFill>
            <a:srgbClr val="D4A77A"/>
          </a:solidFill>
          <a:ln>
            <a:solidFill>
              <a:srgbClr val="000000"/>
            </a:solidFill>
            <a:miter lim="800000"/>
          </a:ln>
        </p:spPr>
        <p:txBody>
          <a:bodyPr/>
          <a:lstStyle/>
          <a:p>
            <a:pPr>
              <a:lnSpc>
                <a:spcPct val="90000"/>
              </a:lnSpc>
              <a:spcBef>
                <a:spcPts val="600"/>
              </a:spcBef>
              <a:buSzTx/>
              <a:buFont typeface="Wingdings"/>
              <a:buNone/>
              <a:defRPr sz="2800" b="1"/>
            </a:pPr>
            <a:r>
              <a:t>Prophet Against King</a:t>
            </a:r>
          </a:p>
          <a:p>
            <a:pPr>
              <a:lnSpc>
                <a:spcPct val="90000"/>
              </a:lnSpc>
              <a:spcBef>
                <a:spcPts val="400"/>
              </a:spcBef>
              <a:defRPr sz="2000" b="1" i="1">
                <a:latin typeface="Arial Narrow"/>
                <a:ea typeface="Arial Narrow"/>
                <a:cs typeface="Arial Narrow"/>
                <a:sym typeface="Arial Narrow"/>
              </a:defRPr>
            </a:pPr>
            <a:r>
              <a:t>Samuel vs. Saul</a:t>
            </a:r>
          </a:p>
          <a:p>
            <a:pPr>
              <a:lnSpc>
                <a:spcPct val="90000"/>
              </a:lnSpc>
              <a:spcBef>
                <a:spcPts val="400"/>
              </a:spcBef>
              <a:defRPr sz="2000" b="1" i="1">
                <a:latin typeface="Arial Narrow"/>
                <a:ea typeface="Arial Narrow"/>
                <a:cs typeface="Arial Narrow"/>
                <a:sym typeface="Arial Narrow"/>
              </a:defRPr>
            </a:pPr>
            <a:r>
              <a:t>Nathan vs. David</a:t>
            </a:r>
          </a:p>
          <a:p>
            <a:pPr>
              <a:lnSpc>
                <a:spcPct val="90000"/>
              </a:lnSpc>
              <a:spcBef>
                <a:spcPts val="400"/>
              </a:spcBef>
              <a:defRPr sz="2000" b="1" i="1">
                <a:latin typeface="Arial Narrow"/>
                <a:ea typeface="Arial Narrow"/>
                <a:cs typeface="Arial Narrow"/>
                <a:sym typeface="Arial Narrow"/>
              </a:defRPr>
            </a:pPr>
            <a:r>
              <a:t>Gad vs.David</a:t>
            </a:r>
          </a:p>
          <a:p>
            <a:pPr>
              <a:lnSpc>
                <a:spcPct val="90000"/>
              </a:lnSpc>
              <a:spcBef>
                <a:spcPts val="400"/>
              </a:spcBef>
              <a:defRPr sz="2000" b="1" i="1">
                <a:latin typeface="Arial Narrow"/>
                <a:ea typeface="Arial Narrow"/>
                <a:cs typeface="Arial Narrow"/>
                <a:sym typeface="Arial Narrow"/>
              </a:defRPr>
            </a:pPr>
            <a:r>
              <a:t>Ahijah vs. Jeroboam I</a:t>
            </a:r>
          </a:p>
          <a:p>
            <a:pPr>
              <a:lnSpc>
                <a:spcPct val="90000"/>
              </a:lnSpc>
              <a:spcBef>
                <a:spcPts val="400"/>
              </a:spcBef>
              <a:defRPr sz="2000" b="1" i="1">
                <a:latin typeface="Arial Narrow"/>
                <a:ea typeface="Arial Narrow"/>
                <a:cs typeface="Arial Narrow"/>
                <a:sym typeface="Arial Narrow"/>
              </a:defRPr>
            </a:pPr>
            <a:r>
              <a:t>Shemaiah vs. Rehoboam</a:t>
            </a:r>
          </a:p>
          <a:p>
            <a:pPr>
              <a:lnSpc>
                <a:spcPct val="90000"/>
              </a:lnSpc>
              <a:spcBef>
                <a:spcPts val="400"/>
              </a:spcBef>
              <a:defRPr sz="2000" b="1" i="1">
                <a:latin typeface="Arial Narrow"/>
                <a:ea typeface="Arial Narrow"/>
                <a:cs typeface="Arial Narrow"/>
                <a:sym typeface="Arial Narrow"/>
              </a:defRPr>
            </a:pPr>
            <a:r>
              <a:t>Jehu vs. Baasha</a:t>
            </a:r>
          </a:p>
          <a:p>
            <a:pPr>
              <a:lnSpc>
                <a:spcPct val="90000"/>
              </a:lnSpc>
              <a:spcBef>
                <a:spcPts val="400"/>
              </a:spcBef>
              <a:defRPr sz="2000" b="1" i="1">
                <a:latin typeface="Arial Narrow"/>
                <a:ea typeface="Arial Narrow"/>
                <a:cs typeface="Arial Narrow"/>
                <a:sym typeface="Arial Narrow"/>
              </a:defRPr>
            </a:pPr>
            <a:r>
              <a:t>Elijah vs. Ahab</a:t>
            </a:r>
          </a:p>
        </p:txBody>
      </p:sp>
      <p:sp>
        <p:nvSpPr>
          <p:cNvPr id="5606" name="Text Box 6"/>
          <p:cNvSpPr txBox="1"/>
          <p:nvPr/>
        </p:nvSpPr>
        <p:spPr>
          <a:xfrm>
            <a:off x="701040" y="1854046"/>
            <a:ext cx="10881360" cy="7134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400"/>
              </a:spcBef>
              <a:defRPr sz="2000" i="1">
                <a:latin typeface="Times New Roman"/>
                <a:ea typeface="Times New Roman"/>
                <a:cs typeface="Times New Roman"/>
                <a:sym typeface="Times New Roman"/>
              </a:defRPr>
            </a:pPr>
            <a:r>
              <a:rPr dirty="0"/>
              <a:t>As the phenomenon of court prophets grew, the conflict between Yahweh’s true spokesmen and the current king’s prophetic coterie of supporters begins to emerge</a:t>
            </a:r>
            <a:r>
              <a:rPr sz="2400" dirty="0"/>
              <a:t>.</a:t>
            </a:r>
          </a:p>
        </p:txBody>
      </p:sp>
      <p:sp>
        <p:nvSpPr>
          <p:cNvPr id="5607" name="Text Box 6"/>
          <p:cNvSpPr txBox="1"/>
          <p:nvPr/>
        </p:nvSpPr>
        <p:spPr>
          <a:xfrm>
            <a:off x="731519" y="2611775"/>
            <a:ext cx="10881360"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i="1">
                <a:solidFill>
                  <a:srgbClr val="FF0000"/>
                </a:solidFill>
                <a:latin typeface="Times New Roman"/>
                <a:ea typeface="Times New Roman"/>
                <a:cs typeface="Times New Roman"/>
                <a:sym typeface="Times New Roman"/>
              </a:defRPr>
            </a:lvl1pPr>
          </a:lstStyle>
          <a:p>
            <a:r>
              <a:rPr dirty="0">
                <a:solidFill>
                  <a:srgbClr val="002060"/>
                </a:solidFill>
              </a:rPr>
              <a:t>A </a:t>
            </a:r>
            <a:r>
              <a:rPr dirty="0" err="1">
                <a:solidFill>
                  <a:srgbClr val="002060"/>
                </a:solidFill>
              </a:rPr>
              <a:t>medida</a:t>
            </a:r>
            <a:r>
              <a:rPr dirty="0">
                <a:solidFill>
                  <a:srgbClr val="002060"/>
                </a:solidFill>
              </a:rPr>
              <a:t> que </a:t>
            </a:r>
            <a:r>
              <a:rPr dirty="0" err="1">
                <a:solidFill>
                  <a:srgbClr val="002060"/>
                </a:solidFill>
              </a:rPr>
              <a:t>crecía</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fenómeno</a:t>
            </a:r>
            <a:r>
              <a:rPr dirty="0">
                <a:solidFill>
                  <a:srgbClr val="002060"/>
                </a:solidFill>
              </a:rPr>
              <a:t> de </a:t>
            </a:r>
            <a:r>
              <a:rPr dirty="0" err="1">
                <a:solidFill>
                  <a:srgbClr val="002060"/>
                </a:solidFill>
              </a:rPr>
              <a:t>los</a:t>
            </a:r>
            <a:r>
              <a:rPr dirty="0">
                <a:solidFill>
                  <a:srgbClr val="002060"/>
                </a:solidFill>
              </a:rPr>
              <a:t> </a:t>
            </a:r>
            <a:r>
              <a:rPr dirty="0" err="1">
                <a:solidFill>
                  <a:srgbClr val="002060"/>
                </a:solidFill>
              </a:rPr>
              <a:t>profetas</a:t>
            </a:r>
            <a:r>
              <a:rPr dirty="0">
                <a:solidFill>
                  <a:srgbClr val="002060"/>
                </a:solidFill>
              </a:rPr>
              <a:t> de la corte, </a:t>
            </a:r>
            <a:r>
              <a:rPr dirty="0" err="1">
                <a:solidFill>
                  <a:srgbClr val="002060"/>
                </a:solidFill>
              </a:rPr>
              <a:t>el</a:t>
            </a:r>
            <a:r>
              <a:rPr dirty="0">
                <a:solidFill>
                  <a:srgbClr val="002060"/>
                </a:solidFill>
              </a:rPr>
              <a:t> </a:t>
            </a:r>
            <a:r>
              <a:rPr dirty="0" err="1">
                <a:solidFill>
                  <a:srgbClr val="002060"/>
                </a:solidFill>
              </a:rPr>
              <a:t>conflicto</a:t>
            </a:r>
            <a:r>
              <a:rPr dirty="0">
                <a:solidFill>
                  <a:srgbClr val="002060"/>
                </a:solidFill>
              </a:rPr>
              <a:t> entre </a:t>
            </a:r>
            <a:r>
              <a:rPr dirty="0" err="1">
                <a:solidFill>
                  <a:srgbClr val="002060"/>
                </a:solidFill>
              </a:rPr>
              <a:t>los</a:t>
            </a:r>
            <a:r>
              <a:rPr dirty="0">
                <a:solidFill>
                  <a:srgbClr val="002060"/>
                </a:solidFill>
              </a:rPr>
              <a:t> </a:t>
            </a:r>
            <a:r>
              <a:rPr dirty="0" err="1">
                <a:solidFill>
                  <a:srgbClr val="002060"/>
                </a:solidFill>
              </a:rPr>
              <a:t>verdaderos</a:t>
            </a:r>
            <a:r>
              <a:rPr dirty="0">
                <a:solidFill>
                  <a:srgbClr val="002060"/>
                </a:solidFill>
              </a:rPr>
              <a:t> </a:t>
            </a:r>
            <a:r>
              <a:rPr dirty="0" err="1">
                <a:solidFill>
                  <a:srgbClr val="002060"/>
                </a:solidFill>
              </a:rPr>
              <a:t>portavoces</a:t>
            </a:r>
            <a:r>
              <a:rPr dirty="0">
                <a:solidFill>
                  <a:srgbClr val="002060"/>
                </a:solidFill>
              </a:rPr>
              <a:t> de </a:t>
            </a:r>
            <a:r>
              <a:rPr dirty="0" err="1">
                <a:solidFill>
                  <a:srgbClr val="002060"/>
                </a:solidFill>
              </a:rPr>
              <a:t>Yahvé</a:t>
            </a:r>
            <a:r>
              <a:rPr dirty="0">
                <a:solidFill>
                  <a:srgbClr val="002060"/>
                </a:solidFill>
              </a:rPr>
              <a:t> y la camarilla </a:t>
            </a:r>
            <a:r>
              <a:rPr dirty="0" err="1">
                <a:solidFill>
                  <a:srgbClr val="002060"/>
                </a:solidFill>
              </a:rPr>
              <a:t>profética</a:t>
            </a:r>
            <a:r>
              <a:rPr dirty="0">
                <a:solidFill>
                  <a:srgbClr val="002060"/>
                </a:solidFill>
              </a:rPr>
              <a:t> de </a:t>
            </a:r>
            <a:r>
              <a:rPr dirty="0" err="1">
                <a:solidFill>
                  <a:srgbClr val="002060"/>
                </a:solidFill>
              </a:rPr>
              <a:t>partidarios</a:t>
            </a:r>
            <a:r>
              <a:rPr dirty="0">
                <a:solidFill>
                  <a:srgbClr val="002060"/>
                </a:solidFill>
              </a:rPr>
              <a:t> del </a:t>
            </a:r>
            <a:r>
              <a:rPr dirty="0" err="1">
                <a:solidFill>
                  <a:srgbClr val="002060"/>
                </a:solidFill>
              </a:rPr>
              <a:t>rey</a:t>
            </a:r>
            <a:r>
              <a:rPr dirty="0">
                <a:solidFill>
                  <a:srgbClr val="002060"/>
                </a:solidFill>
              </a:rPr>
              <a:t> actual </a:t>
            </a:r>
            <a:r>
              <a:rPr dirty="0" err="1">
                <a:solidFill>
                  <a:srgbClr val="002060"/>
                </a:solidFill>
              </a:rPr>
              <a:t>comienza</a:t>
            </a:r>
            <a:r>
              <a:rPr dirty="0">
                <a:solidFill>
                  <a:srgbClr val="002060"/>
                </a:solidFill>
              </a:rPr>
              <a:t> a </a:t>
            </a:r>
            <a:r>
              <a:rPr dirty="0" err="1">
                <a:solidFill>
                  <a:srgbClr val="002060"/>
                </a:solidFill>
              </a:rPr>
              <a:t>surgir</a:t>
            </a:r>
            <a:r>
              <a:rPr dirty="0">
                <a:solidFill>
                  <a:srgbClr val="002060"/>
                </a:solidFill>
              </a:rPr>
              <a:t>.</a:t>
            </a:r>
          </a:p>
        </p:txBody>
      </p:sp>
      <p:grpSp>
        <p:nvGrpSpPr>
          <p:cNvPr id="5610" name="Rectangle 4"/>
          <p:cNvGrpSpPr/>
          <p:nvPr/>
        </p:nvGrpSpPr>
        <p:grpSpPr>
          <a:xfrm>
            <a:off x="6172199" y="3569563"/>
            <a:ext cx="5297906" cy="2884279"/>
            <a:chOff x="0" y="0"/>
            <a:chExt cx="5297904" cy="3733800"/>
          </a:xfrm>
        </p:grpSpPr>
        <p:sp>
          <p:nvSpPr>
            <p:cNvPr id="5608" name="Rectangle"/>
            <p:cNvSpPr/>
            <p:nvPr/>
          </p:nvSpPr>
          <p:spPr>
            <a:xfrm>
              <a:off x="0" y="0"/>
              <a:ext cx="5297905" cy="3733800"/>
            </a:xfrm>
            <a:prstGeom prst="rect">
              <a:avLst/>
            </a:prstGeom>
            <a:solidFill>
              <a:srgbClr val="D4A77A"/>
            </a:solidFill>
            <a:ln w="12700" cap="flat">
              <a:solidFill>
                <a:srgbClr val="000000"/>
              </a:solidFill>
              <a:prstDash val="solid"/>
              <a:miter lim="800000"/>
            </a:ln>
            <a:effectLst/>
          </p:spPr>
          <p:txBody>
            <a:bodyPr wrap="square" lIns="45719" tIns="45719" rIns="45719" bIns="45719" numCol="1" anchor="t">
              <a:noAutofit/>
            </a:bodyPr>
            <a:lstStyle/>
            <a:p>
              <a:pPr>
                <a:lnSpc>
                  <a:spcPct val="90000"/>
                </a:lnSpc>
                <a:spcBef>
                  <a:spcPts val="700"/>
                </a:spcBef>
                <a:defRPr sz="2000" b="1" i="1">
                  <a:latin typeface="Arial Narrow"/>
                  <a:ea typeface="Arial Narrow"/>
                  <a:cs typeface="Arial Narrow"/>
                  <a:sym typeface="Arial Narrow"/>
                </a:defRPr>
              </a:pPr>
              <a:endParaRPr/>
            </a:p>
          </p:txBody>
        </p:sp>
        <p:sp>
          <p:nvSpPr>
            <p:cNvPr id="5609" name="Profeta Contra Rey…"/>
            <p:cNvSpPr txBox="1"/>
            <p:nvPr/>
          </p:nvSpPr>
          <p:spPr>
            <a:xfrm>
              <a:off x="52070" y="6350"/>
              <a:ext cx="5193765" cy="27548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marL="469900" indent="-469900">
                <a:lnSpc>
                  <a:spcPct val="90000"/>
                </a:lnSpc>
                <a:spcBef>
                  <a:spcPts val="600"/>
                </a:spcBef>
                <a:defRPr sz="2800" b="1">
                  <a:latin typeface="Times New Roman"/>
                  <a:ea typeface="Times New Roman"/>
                  <a:cs typeface="Times New Roman"/>
                  <a:sym typeface="Times New Roman"/>
                </a:defRPr>
              </a:pPr>
              <a:r>
                <a:rPr dirty="0" err="1">
                  <a:solidFill>
                    <a:srgbClr val="002060"/>
                  </a:solidFill>
                </a:rPr>
                <a:t>Profeta</a:t>
              </a:r>
              <a:r>
                <a:rPr dirty="0">
                  <a:solidFill>
                    <a:srgbClr val="002060"/>
                  </a:solidFill>
                </a:rPr>
                <a:t> Contra Rey</a:t>
              </a:r>
              <a:endParaRPr sz="3200" dirty="0">
                <a:solidFill>
                  <a:srgbClr val="002060"/>
                </a:solidFill>
              </a:endParaRPr>
            </a:p>
            <a:p>
              <a:pPr marL="469900" indent="-469900">
                <a:lnSpc>
                  <a:spcPct val="90000"/>
                </a:lnSpc>
                <a:spcBef>
                  <a:spcPts val="400"/>
                </a:spcBef>
                <a:buClr>
                  <a:srgbClr val="660000"/>
                </a:buClr>
                <a:buSzPct val="70000"/>
                <a:buChar char="□"/>
                <a:defRPr sz="2000" b="1" i="1">
                  <a:latin typeface="Arial Narrow"/>
                  <a:ea typeface="Arial Narrow"/>
                  <a:cs typeface="Arial Narrow"/>
                  <a:sym typeface="Arial Narrow"/>
                </a:defRPr>
              </a:pPr>
              <a:r>
                <a:rPr dirty="0">
                  <a:solidFill>
                    <a:srgbClr val="002060"/>
                  </a:solidFill>
                </a:rPr>
                <a:t>Samuel vs. </a:t>
              </a:r>
              <a:r>
                <a:rPr dirty="0" err="1">
                  <a:solidFill>
                    <a:srgbClr val="002060"/>
                  </a:solidFill>
                </a:rPr>
                <a:t>Saúl</a:t>
              </a:r>
              <a:endParaRPr dirty="0">
                <a:solidFill>
                  <a:srgbClr val="002060"/>
                </a:solidFill>
              </a:endParaRPr>
            </a:p>
            <a:p>
              <a:pPr marL="469900" indent="-469900">
                <a:lnSpc>
                  <a:spcPct val="90000"/>
                </a:lnSpc>
                <a:spcBef>
                  <a:spcPts val="400"/>
                </a:spcBef>
                <a:buClr>
                  <a:srgbClr val="660000"/>
                </a:buClr>
                <a:buSzPct val="70000"/>
                <a:buChar char="□"/>
                <a:defRPr sz="2000" b="1" i="1">
                  <a:latin typeface="Arial Narrow"/>
                  <a:ea typeface="Arial Narrow"/>
                  <a:cs typeface="Arial Narrow"/>
                  <a:sym typeface="Arial Narrow"/>
                </a:defRPr>
              </a:pPr>
              <a:r>
                <a:rPr dirty="0" err="1">
                  <a:solidFill>
                    <a:srgbClr val="002060"/>
                  </a:solidFill>
                </a:rPr>
                <a:t>Natán</a:t>
              </a:r>
              <a:r>
                <a:rPr dirty="0">
                  <a:solidFill>
                    <a:srgbClr val="002060"/>
                  </a:solidFill>
                </a:rPr>
                <a:t> vs. David</a:t>
              </a:r>
            </a:p>
            <a:p>
              <a:pPr marL="469900" indent="-469900">
                <a:lnSpc>
                  <a:spcPct val="90000"/>
                </a:lnSpc>
                <a:spcBef>
                  <a:spcPts val="400"/>
                </a:spcBef>
                <a:buClr>
                  <a:srgbClr val="660000"/>
                </a:buClr>
                <a:buSzPct val="70000"/>
                <a:buChar char="□"/>
                <a:defRPr sz="2000" b="1" i="1">
                  <a:latin typeface="Arial Narrow"/>
                  <a:ea typeface="Arial Narrow"/>
                  <a:cs typeface="Arial Narrow"/>
                  <a:sym typeface="Arial Narrow"/>
                </a:defRPr>
              </a:pPr>
              <a:r>
                <a:rPr dirty="0">
                  <a:solidFill>
                    <a:srgbClr val="002060"/>
                  </a:solidFill>
                </a:rPr>
                <a:t>Gad vs. David</a:t>
              </a:r>
            </a:p>
            <a:p>
              <a:pPr marL="469900" indent="-469900">
                <a:lnSpc>
                  <a:spcPct val="90000"/>
                </a:lnSpc>
                <a:spcBef>
                  <a:spcPts val="400"/>
                </a:spcBef>
                <a:buClr>
                  <a:srgbClr val="660000"/>
                </a:buClr>
                <a:buSzPct val="70000"/>
                <a:buChar char="□"/>
                <a:defRPr sz="2000" b="1" i="1">
                  <a:latin typeface="Arial Narrow"/>
                  <a:ea typeface="Arial Narrow"/>
                  <a:cs typeface="Arial Narrow"/>
                  <a:sym typeface="Arial Narrow"/>
                </a:defRPr>
              </a:pPr>
              <a:r>
                <a:rPr dirty="0" err="1">
                  <a:solidFill>
                    <a:srgbClr val="002060"/>
                  </a:solidFill>
                </a:rPr>
                <a:t>Ahías</a:t>
              </a:r>
              <a:r>
                <a:rPr dirty="0">
                  <a:solidFill>
                    <a:srgbClr val="002060"/>
                  </a:solidFill>
                </a:rPr>
                <a:t> vs. Jeroboam I</a:t>
              </a:r>
            </a:p>
            <a:p>
              <a:pPr marL="469900" indent="-469900">
                <a:lnSpc>
                  <a:spcPct val="90000"/>
                </a:lnSpc>
                <a:spcBef>
                  <a:spcPts val="400"/>
                </a:spcBef>
                <a:buClr>
                  <a:srgbClr val="660000"/>
                </a:buClr>
                <a:buSzPct val="70000"/>
                <a:buChar char="□"/>
                <a:defRPr sz="2000" b="1" i="1">
                  <a:latin typeface="Arial Narrow"/>
                  <a:ea typeface="Arial Narrow"/>
                  <a:cs typeface="Arial Narrow"/>
                  <a:sym typeface="Arial Narrow"/>
                </a:defRPr>
              </a:pPr>
              <a:r>
                <a:rPr dirty="0" err="1">
                  <a:solidFill>
                    <a:srgbClr val="002060"/>
                  </a:solidFill>
                </a:rPr>
                <a:t>Semaías</a:t>
              </a:r>
              <a:r>
                <a:rPr dirty="0">
                  <a:solidFill>
                    <a:srgbClr val="002060"/>
                  </a:solidFill>
                </a:rPr>
                <a:t> vs. </a:t>
              </a:r>
              <a:r>
                <a:rPr dirty="0" err="1">
                  <a:solidFill>
                    <a:srgbClr val="002060"/>
                  </a:solidFill>
                </a:rPr>
                <a:t>Roboam</a:t>
              </a:r>
              <a:endParaRPr dirty="0">
                <a:solidFill>
                  <a:srgbClr val="002060"/>
                </a:solidFill>
              </a:endParaRPr>
            </a:p>
            <a:p>
              <a:pPr marL="469900" indent="-469900">
                <a:lnSpc>
                  <a:spcPct val="90000"/>
                </a:lnSpc>
                <a:spcBef>
                  <a:spcPts val="400"/>
                </a:spcBef>
                <a:buClr>
                  <a:srgbClr val="660000"/>
                </a:buClr>
                <a:buSzPct val="70000"/>
                <a:buChar char="□"/>
                <a:defRPr sz="2000" b="1" i="1">
                  <a:latin typeface="Arial Narrow"/>
                  <a:ea typeface="Arial Narrow"/>
                  <a:cs typeface="Arial Narrow"/>
                  <a:sym typeface="Arial Narrow"/>
                </a:defRPr>
              </a:pPr>
              <a:r>
                <a:rPr dirty="0" err="1">
                  <a:solidFill>
                    <a:srgbClr val="002060"/>
                  </a:solidFill>
                </a:rPr>
                <a:t>Jehú</a:t>
              </a:r>
              <a:r>
                <a:rPr dirty="0">
                  <a:solidFill>
                    <a:srgbClr val="002060"/>
                  </a:solidFill>
                </a:rPr>
                <a:t> vs. </a:t>
              </a:r>
              <a:r>
                <a:rPr dirty="0" err="1">
                  <a:solidFill>
                    <a:srgbClr val="002060"/>
                  </a:solidFill>
                </a:rPr>
                <a:t>Baasa</a:t>
              </a:r>
              <a:endParaRPr dirty="0">
                <a:solidFill>
                  <a:srgbClr val="002060"/>
                </a:solidFill>
              </a:endParaRPr>
            </a:p>
            <a:p>
              <a:pPr marL="469900" indent="-469900">
                <a:lnSpc>
                  <a:spcPct val="90000"/>
                </a:lnSpc>
                <a:spcBef>
                  <a:spcPts val="400"/>
                </a:spcBef>
                <a:buClr>
                  <a:srgbClr val="660000"/>
                </a:buClr>
                <a:buSzPct val="70000"/>
                <a:buChar char="□"/>
                <a:defRPr sz="2000" b="1" i="1">
                  <a:latin typeface="Arial Narrow"/>
                  <a:ea typeface="Arial Narrow"/>
                  <a:cs typeface="Arial Narrow"/>
                  <a:sym typeface="Arial Narrow"/>
                </a:defRPr>
              </a:pPr>
              <a:r>
                <a:rPr dirty="0">
                  <a:solidFill>
                    <a:srgbClr val="002060"/>
                  </a:solidFill>
                </a:rPr>
                <a:t>Elías vs. </a:t>
              </a:r>
              <a:r>
                <a:rPr dirty="0" err="1">
                  <a:solidFill>
                    <a:srgbClr val="002060"/>
                  </a:solidFill>
                </a:rPr>
                <a:t>Acab</a:t>
              </a:r>
              <a:endParaRPr dirty="0">
                <a:solidFill>
                  <a:srgbClr val="002060"/>
                </a:solidFill>
              </a:endParaRPr>
            </a:p>
          </p:txBody>
        </p:sp>
      </p:gr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5605"/>
                                        </p:tgtEl>
                                        <p:attrNameLst>
                                          <p:attrName>style.visibility</p:attrName>
                                        </p:attrNameLst>
                                      </p:cBhvr>
                                      <p:to>
                                        <p:strVal val="visible"/>
                                      </p:to>
                                    </p:set>
                                    <p:animEffect transition="in" filter="fade">
                                      <p:cBhvr>
                                        <p:cTn id="7" dur="500"/>
                                        <p:tgtEl>
                                          <p:spTgt spid="5605"/>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5610"/>
                                        </p:tgtEl>
                                        <p:attrNameLst>
                                          <p:attrName>style.visibility</p:attrName>
                                        </p:attrNameLst>
                                      </p:cBhvr>
                                      <p:to>
                                        <p:strVal val="visible"/>
                                      </p:to>
                                    </p:set>
                                    <p:animEffect transition="in" filter="fade">
                                      <p:cBhvr>
                                        <p:cTn id="11" dur="500"/>
                                        <p:tgtEl>
                                          <p:spTgt spid="5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5" grpId="1" animBg="1" advAuto="0"/>
      <p:bldP spid="5610" grpId="2" animBg="1" advAuto="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2" name="Rectangle 2"/>
          <p:cNvSpPr txBox="1">
            <a:spLocks noGrp="1"/>
          </p:cNvSpPr>
          <p:nvPr>
            <p:ph type="title"/>
          </p:nvPr>
        </p:nvSpPr>
        <p:spPr>
          <a:xfrm>
            <a:off x="640079" y="433300"/>
            <a:ext cx="10972800" cy="1143000"/>
          </a:xfrm>
          <a:prstGeom prst="rect">
            <a:avLst/>
          </a:prstGeom>
        </p:spPr>
        <p:txBody>
          <a:bodyPr/>
          <a:lstStyle/>
          <a:p>
            <a:r>
              <a:rPr dirty="0"/>
              <a:t>The Prophetic Conflict </a:t>
            </a:r>
            <a:r>
              <a:rPr dirty="0">
                <a:solidFill>
                  <a:srgbClr val="002060"/>
                </a:solidFill>
              </a:rPr>
              <a:t>(</a:t>
            </a:r>
            <a:r>
              <a:rPr dirty="0" err="1">
                <a:solidFill>
                  <a:srgbClr val="002060"/>
                </a:solidFill>
              </a:rPr>
              <a:t>Conflicto</a:t>
            </a:r>
            <a:r>
              <a:rPr dirty="0">
                <a:solidFill>
                  <a:srgbClr val="002060"/>
                </a:solidFill>
              </a:rPr>
              <a:t> </a:t>
            </a:r>
            <a:r>
              <a:rPr dirty="0" err="1">
                <a:solidFill>
                  <a:srgbClr val="002060"/>
                </a:solidFill>
              </a:rPr>
              <a:t>Profético</a:t>
            </a:r>
            <a:r>
              <a:rPr dirty="0">
                <a:solidFill>
                  <a:srgbClr val="002060"/>
                </a:solidFill>
              </a:rPr>
              <a:t>)</a:t>
            </a:r>
          </a:p>
        </p:txBody>
      </p:sp>
      <p:sp>
        <p:nvSpPr>
          <p:cNvPr id="5613" name="Rectangle 5"/>
          <p:cNvSpPr txBox="1">
            <a:spLocks noGrp="1"/>
          </p:cNvSpPr>
          <p:nvPr>
            <p:ph type="body" sz="half" idx="1"/>
          </p:nvPr>
        </p:nvSpPr>
        <p:spPr>
          <a:xfrm>
            <a:off x="6202680" y="3938525"/>
            <a:ext cx="5410199" cy="2427442"/>
          </a:xfrm>
          <a:prstGeom prst="rect">
            <a:avLst/>
          </a:prstGeom>
          <a:solidFill>
            <a:srgbClr val="FF9966"/>
          </a:solidFill>
          <a:ln>
            <a:solidFill>
              <a:srgbClr val="000000"/>
            </a:solidFill>
            <a:miter lim="800000"/>
          </a:ln>
        </p:spPr>
        <p:txBody>
          <a:bodyPr/>
          <a:lstStyle/>
          <a:p>
            <a:pPr>
              <a:lnSpc>
                <a:spcPct val="90000"/>
              </a:lnSpc>
              <a:spcBef>
                <a:spcPts val="600"/>
              </a:spcBef>
              <a:buSzTx/>
              <a:buFont typeface="Wingdings"/>
              <a:buNone/>
              <a:defRPr sz="2800" b="1"/>
            </a:pPr>
            <a:r>
              <a:rPr dirty="0" err="1">
                <a:solidFill>
                  <a:srgbClr val="002060"/>
                </a:solidFill>
              </a:rPr>
              <a:t>Profeta</a:t>
            </a:r>
            <a:r>
              <a:rPr dirty="0">
                <a:solidFill>
                  <a:srgbClr val="002060"/>
                </a:solidFill>
              </a:rPr>
              <a:t> Contra </a:t>
            </a:r>
            <a:r>
              <a:rPr dirty="0" err="1">
                <a:solidFill>
                  <a:srgbClr val="002060"/>
                </a:solidFill>
              </a:rPr>
              <a:t>profeta</a:t>
            </a:r>
            <a:endParaRPr dirty="0">
              <a:solidFill>
                <a:srgbClr val="002060"/>
              </a:solidFill>
            </a:endParaRPr>
          </a:p>
          <a:p>
            <a:pPr>
              <a:lnSpc>
                <a:spcPct val="90000"/>
              </a:lnSpc>
              <a:spcBef>
                <a:spcPts val="400"/>
              </a:spcBef>
              <a:defRPr sz="2000" b="1" i="1">
                <a:latin typeface="Arial Narrow"/>
                <a:ea typeface="Arial Narrow"/>
                <a:cs typeface="Arial Narrow"/>
                <a:sym typeface="Arial Narrow"/>
              </a:defRPr>
            </a:pPr>
            <a:r>
              <a:rPr dirty="0" err="1">
                <a:solidFill>
                  <a:srgbClr val="002060"/>
                </a:solidFill>
              </a:rPr>
              <a:t>Profeta</a:t>
            </a:r>
            <a:r>
              <a:rPr dirty="0">
                <a:solidFill>
                  <a:srgbClr val="002060"/>
                </a:solidFill>
              </a:rPr>
              <a:t> </a:t>
            </a:r>
            <a:r>
              <a:rPr dirty="0" err="1">
                <a:solidFill>
                  <a:srgbClr val="002060"/>
                </a:solidFill>
              </a:rPr>
              <a:t>anciano</a:t>
            </a:r>
            <a:r>
              <a:rPr dirty="0">
                <a:solidFill>
                  <a:srgbClr val="002060"/>
                </a:solidFill>
              </a:rPr>
              <a:t> vs. </a:t>
            </a:r>
            <a:r>
              <a:rPr dirty="0" err="1">
                <a:solidFill>
                  <a:srgbClr val="002060"/>
                </a:solidFill>
              </a:rPr>
              <a:t>el</a:t>
            </a:r>
            <a:r>
              <a:rPr dirty="0">
                <a:solidFill>
                  <a:srgbClr val="002060"/>
                </a:solidFill>
              </a:rPr>
              <a:t> </a:t>
            </a:r>
            <a:r>
              <a:rPr dirty="0" err="1">
                <a:solidFill>
                  <a:srgbClr val="002060"/>
                </a:solidFill>
              </a:rPr>
              <a:t>profeta</a:t>
            </a:r>
            <a:r>
              <a:rPr dirty="0">
                <a:solidFill>
                  <a:srgbClr val="002060"/>
                </a:solidFill>
              </a:rPr>
              <a:t> sin </a:t>
            </a:r>
            <a:r>
              <a:rPr dirty="0" err="1">
                <a:solidFill>
                  <a:srgbClr val="002060"/>
                </a:solidFill>
              </a:rPr>
              <a:t>nombre</a:t>
            </a:r>
            <a:r>
              <a:rPr dirty="0">
                <a:solidFill>
                  <a:srgbClr val="002060"/>
                </a:solidFill>
              </a:rPr>
              <a:t> de </a:t>
            </a:r>
            <a:r>
              <a:rPr dirty="0" err="1">
                <a:solidFill>
                  <a:srgbClr val="002060"/>
                </a:solidFill>
              </a:rPr>
              <a:t>Judá</a:t>
            </a:r>
            <a:endParaRPr dirty="0">
              <a:solidFill>
                <a:srgbClr val="002060"/>
              </a:solidFill>
            </a:endParaRPr>
          </a:p>
          <a:p>
            <a:pPr marL="293687" indent="-293687">
              <a:lnSpc>
                <a:spcPct val="90000"/>
              </a:lnSpc>
              <a:spcBef>
                <a:spcPts val="400"/>
              </a:spcBef>
              <a:defRPr sz="2000" b="1" i="1">
                <a:latin typeface="Arial Narrow"/>
                <a:ea typeface="Arial Narrow"/>
                <a:cs typeface="Arial Narrow"/>
                <a:sym typeface="Arial Narrow"/>
              </a:defRPr>
            </a:pPr>
            <a:r>
              <a:rPr dirty="0">
                <a:solidFill>
                  <a:srgbClr val="002060"/>
                </a:solidFill>
              </a:rPr>
              <a:t>Elías contra </a:t>
            </a:r>
            <a:r>
              <a:rPr dirty="0" err="1">
                <a:solidFill>
                  <a:srgbClr val="002060"/>
                </a:solidFill>
              </a:rPr>
              <a:t>los</a:t>
            </a:r>
            <a:r>
              <a:rPr dirty="0">
                <a:solidFill>
                  <a:srgbClr val="002060"/>
                </a:solidFill>
              </a:rPr>
              <a:t> </a:t>
            </a:r>
            <a:r>
              <a:rPr dirty="0" err="1">
                <a:solidFill>
                  <a:srgbClr val="002060"/>
                </a:solidFill>
              </a:rPr>
              <a:t>profetas</a:t>
            </a:r>
            <a:r>
              <a:rPr dirty="0">
                <a:solidFill>
                  <a:srgbClr val="002060"/>
                </a:solidFill>
              </a:rPr>
              <a:t> de Baal</a:t>
            </a:r>
          </a:p>
          <a:p>
            <a:pPr marL="293687" indent="-293687">
              <a:lnSpc>
                <a:spcPct val="90000"/>
              </a:lnSpc>
              <a:spcBef>
                <a:spcPts val="400"/>
              </a:spcBef>
              <a:defRPr sz="2000" b="1" i="1">
                <a:latin typeface="Arial Narrow"/>
                <a:ea typeface="Arial Narrow"/>
                <a:cs typeface="Arial Narrow"/>
                <a:sym typeface="Arial Narrow"/>
              </a:defRPr>
            </a:pPr>
            <a:r>
              <a:rPr dirty="0" err="1">
                <a:solidFill>
                  <a:srgbClr val="002060"/>
                </a:solidFill>
              </a:rPr>
              <a:t>Micaías</a:t>
            </a:r>
            <a:r>
              <a:rPr dirty="0">
                <a:solidFill>
                  <a:srgbClr val="002060"/>
                </a:solidFill>
              </a:rPr>
              <a:t> contra </a:t>
            </a:r>
            <a:r>
              <a:rPr dirty="0" err="1">
                <a:solidFill>
                  <a:srgbClr val="002060"/>
                </a:solidFill>
              </a:rPr>
              <a:t>los</a:t>
            </a:r>
            <a:r>
              <a:rPr dirty="0">
                <a:solidFill>
                  <a:srgbClr val="002060"/>
                </a:solidFill>
              </a:rPr>
              <a:t> </a:t>
            </a:r>
            <a:r>
              <a:rPr dirty="0" err="1">
                <a:solidFill>
                  <a:srgbClr val="002060"/>
                </a:solidFill>
              </a:rPr>
              <a:t>profetas</a:t>
            </a:r>
            <a:r>
              <a:rPr dirty="0">
                <a:solidFill>
                  <a:srgbClr val="002060"/>
                </a:solidFill>
              </a:rPr>
              <a:t> de la corte de </a:t>
            </a:r>
            <a:r>
              <a:rPr dirty="0" err="1">
                <a:solidFill>
                  <a:srgbClr val="002060"/>
                </a:solidFill>
              </a:rPr>
              <a:t>Acab</a:t>
            </a:r>
            <a:endParaRPr dirty="0">
              <a:solidFill>
                <a:srgbClr val="002060"/>
              </a:solidFill>
            </a:endParaRPr>
          </a:p>
          <a:p>
            <a:pPr marL="293687" indent="-293687">
              <a:lnSpc>
                <a:spcPct val="90000"/>
              </a:lnSpc>
              <a:spcBef>
                <a:spcPts val="400"/>
              </a:spcBef>
              <a:defRPr sz="2000" b="1" i="1">
                <a:latin typeface="Arial Narrow"/>
                <a:ea typeface="Arial Narrow"/>
                <a:cs typeface="Arial Narrow"/>
                <a:sym typeface="Arial Narrow"/>
              </a:defRPr>
            </a:pPr>
            <a:r>
              <a:rPr dirty="0" err="1">
                <a:solidFill>
                  <a:srgbClr val="002060"/>
                </a:solidFill>
              </a:rPr>
              <a:t>Eventualmente</a:t>
            </a:r>
            <a:r>
              <a:rPr dirty="0">
                <a:solidFill>
                  <a:srgbClr val="002060"/>
                </a:solidFill>
              </a:rPr>
              <a:t>, </a:t>
            </a:r>
            <a:r>
              <a:rPr dirty="0" err="1">
                <a:solidFill>
                  <a:srgbClr val="002060"/>
                </a:solidFill>
              </a:rPr>
              <a:t>Jeremías</a:t>
            </a:r>
            <a:r>
              <a:rPr dirty="0">
                <a:solidFill>
                  <a:srgbClr val="002060"/>
                </a:solidFill>
              </a:rPr>
              <a:t> y Ezequiel contra </a:t>
            </a:r>
            <a:r>
              <a:rPr dirty="0" err="1">
                <a:solidFill>
                  <a:srgbClr val="002060"/>
                </a:solidFill>
              </a:rPr>
              <a:t>otros</a:t>
            </a:r>
            <a:r>
              <a:rPr dirty="0">
                <a:solidFill>
                  <a:srgbClr val="002060"/>
                </a:solidFill>
              </a:rPr>
              <a:t> </a:t>
            </a:r>
            <a:r>
              <a:rPr dirty="0" err="1">
                <a:solidFill>
                  <a:srgbClr val="002060"/>
                </a:solidFill>
              </a:rPr>
              <a:t>profetas</a:t>
            </a:r>
            <a:endParaRPr dirty="0">
              <a:solidFill>
                <a:srgbClr val="002060"/>
              </a:solidFill>
            </a:endParaRPr>
          </a:p>
        </p:txBody>
      </p:sp>
      <p:sp>
        <p:nvSpPr>
          <p:cNvPr id="5614" name="Text Box 6"/>
          <p:cNvSpPr txBox="1"/>
          <p:nvPr/>
        </p:nvSpPr>
        <p:spPr>
          <a:xfrm>
            <a:off x="655320" y="1919536"/>
            <a:ext cx="10881360" cy="7134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400"/>
              </a:spcBef>
              <a:defRPr sz="2000" i="1">
                <a:latin typeface="Times New Roman"/>
                <a:ea typeface="Times New Roman"/>
                <a:cs typeface="Times New Roman"/>
                <a:sym typeface="Times New Roman"/>
              </a:defRPr>
            </a:pPr>
            <a:r>
              <a:rPr dirty="0"/>
              <a:t>As the phenomenon of court prophets grew, the conflict between Yahweh’s true spokesmen and the current king’s prophetic coterie of supporters begins to emerge</a:t>
            </a:r>
            <a:r>
              <a:rPr sz="2400" dirty="0"/>
              <a:t>.</a:t>
            </a:r>
          </a:p>
        </p:txBody>
      </p:sp>
      <p:sp>
        <p:nvSpPr>
          <p:cNvPr id="5615" name="Text Box 6"/>
          <p:cNvSpPr txBox="1"/>
          <p:nvPr/>
        </p:nvSpPr>
        <p:spPr>
          <a:xfrm>
            <a:off x="762000" y="2919475"/>
            <a:ext cx="10881360" cy="7078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i="1">
                <a:solidFill>
                  <a:srgbClr val="FF0000"/>
                </a:solidFill>
                <a:latin typeface="Times New Roman"/>
                <a:ea typeface="Times New Roman"/>
                <a:cs typeface="Times New Roman"/>
                <a:sym typeface="Times New Roman"/>
              </a:defRPr>
            </a:lvl1pPr>
          </a:lstStyle>
          <a:p>
            <a:r>
              <a:rPr dirty="0">
                <a:solidFill>
                  <a:srgbClr val="002060"/>
                </a:solidFill>
              </a:rPr>
              <a:t>A </a:t>
            </a:r>
            <a:r>
              <a:rPr dirty="0" err="1">
                <a:solidFill>
                  <a:srgbClr val="002060"/>
                </a:solidFill>
              </a:rPr>
              <a:t>medida</a:t>
            </a:r>
            <a:r>
              <a:rPr dirty="0">
                <a:solidFill>
                  <a:srgbClr val="002060"/>
                </a:solidFill>
              </a:rPr>
              <a:t> que </a:t>
            </a:r>
            <a:r>
              <a:rPr dirty="0" err="1">
                <a:solidFill>
                  <a:srgbClr val="002060"/>
                </a:solidFill>
              </a:rPr>
              <a:t>crecía</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fenómeno</a:t>
            </a:r>
            <a:r>
              <a:rPr dirty="0">
                <a:solidFill>
                  <a:srgbClr val="002060"/>
                </a:solidFill>
              </a:rPr>
              <a:t> de </a:t>
            </a:r>
            <a:r>
              <a:rPr dirty="0" err="1">
                <a:solidFill>
                  <a:srgbClr val="002060"/>
                </a:solidFill>
              </a:rPr>
              <a:t>los</a:t>
            </a:r>
            <a:r>
              <a:rPr dirty="0">
                <a:solidFill>
                  <a:srgbClr val="002060"/>
                </a:solidFill>
              </a:rPr>
              <a:t> </a:t>
            </a:r>
            <a:r>
              <a:rPr dirty="0" err="1">
                <a:solidFill>
                  <a:srgbClr val="002060"/>
                </a:solidFill>
              </a:rPr>
              <a:t>profetas</a:t>
            </a:r>
            <a:r>
              <a:rPr dirty="0">
                <a:solidFill>
                  <a:srgbClr val="002060"/>
                </a:solidFill>
              </a:rPr>
              <a:t> de la corte, </a:t>
            </a:r>
            <a:r>
              <a:rPr dirty="0" err="1">
                <a:solidFill>
                  <a:srgbClr val="002060"/>
                </a:solidFill>
              </a:rPr>
              <a:t>el</a:t>
            </a:r>
            <a:r>
              <a:rPr dirty="0">
                <a:solidFill>
                  <a:srgbClr val="002060"/>
                </a:solidFill>
              </a:rPr>
              <a:t> </a:t>
            </a:r>
            <a:r>
              <a:rPr dirty="0" err="1">
                <a:solidFill>
                  <a:srgbClr val="002060"/>
                </a:solidFill>
              </a:rPr>
              <a:t>conflicto</a:t>
            </a:r>
            <a:r>
              <a:rPr dirty="0">
                <a:solidFill>
                  <a:srgbClr val="002060"/>
                </a:solidFill>
              </a:rPr>
              <a:t> entre </a:t>
            </a:r>
            <a:r>
              <a:rPr dirty="0" err="1">
                <a:solidFill>
                  <a:srgbClr val="002060"/>
                </a:solidFill>
              </a:rPr>
              <a:t>los</a:t>
            </a:r>
            <a:r>
              <a:rPr dirty="0">
                <a:solidFill>
                  <a:srgbClr val="002060"/>
                </a:solidFill>
              </a:rPr>
              <a:t> </a:t>
            </a:r>
            <a:r>
              <a:rPr dirty="0" err="1">
                <a:solidFill>
                  <a:srgbClr val="002060"/>
                </a:solidFill>
              </a:rPr>
              <a:t>verdaderos</a:t>
            </a:r>
            <a:r>
              <a:rPr dirty="0">
                <a:solidFill>
                  <a:srgbClr val="002060"/>
                </a:solidFill>
              </a:rPr>
              <a:t> </a:t>
            </a:r>
            <a:r>
              <a:rPr dirty="0" err="1">
                <a:solidFill>
                  <a:srgbClr val="002060"/>
                </a:solidFill>
              </a:rPr>
              <a:t>portavoces</a:t>
            </a:r>
            <a:r>
              <a:rPr dirty="0">
                <a:solidFill>
                  <a:srgbClr val="002060"/>
                </a:solidFill>
              </a:rPr>
              <a:t> de </a:t>
            </a:r>
            <a:r>
              <a:rPr dirty="0" err="1">
                <a:solidFill>
                  <a:srgbClr val="002060"/>
                </a:solidFill>
              </a:rPr>
              <a:t>Yahvé</a:t>
            </a:r>
            <a:r>
              <a:rPr dirty="0">
                <a:solidFill>
                  <a:srgbClr val="002060"/>
                </a:solidFill>
              </a:rPr>
              <a:t> y la camarilla </a:t>
            </a:r>
            <a:r>
              <a:rPr dirty="0" err="1">
                <a:solidFill>
                  <a:srgbClr val="002060"/>
                </a:solidFill>
              </a:rPr>
              <a:t>profética</a:t>
            </a:r>
            <a:r>
              <a:rPr dirty="0">
                <a:solidFill>
                  <a:srgbClr val="002060"/>
                </a:solidFill>
              </a:rPr>
              <a:t> de </a:t>
            </a:r>
            <a:r>
              <a:rPr dirty="0" err="1">
                <a:solidFill>
                  <a:srgbClr val="002060"/>
                </a:solidFill>
              </a:rPr>
              <a:t>partidarios</a:t>
            </a:r>
            <a:r>
              <a:rPr dirty="0">
                <a:solidFill>
                  <a:srgbClr val="002060"/>
                </a:solidFill>
              </a:rPr>
              <a:t> del </a:t>
            </a:r>
            <a:r>
              <a:rPr dirty="0" err="1">
                <a:solidFill>
                  <a:srgbClr val="002060"/>
                </a:solidFill>
              </a:rPr>
              <a:t>rey</a:t>
            </a:r>
            <a:r>
              <a:rPr dirty="0">
                <a:solidFill>
                  <a:srgbClr val="002060"/>
                </a:solidFill>
              </a:rPr>
              <a:t> actual </a:t>
            </a:r>
            <a:r>
              <a:rPr dirty="0" err="1">
                <a:solidFill>
                  <a:srgbClr val="002060"/>
                </a:solidFill>
              </a:rPr>
              <a:t>comienza</a:t>
            </a:r>
            <a:r>
              <a:rPr dirty="0">
                <a:solidFill>
                  <a:srgbClr val="002060"/>
                </a:solidFill>
              </a:rPr>
              <a:t> a </a:t>
            </a:r>
            <a:r>
              <a:rPr dirty="0" err="1">
                <a:solidFill>
                  <a:srgbClr val="002060"/>
                </a:solidFill>
              </a:rPr>
              <a:t>surgir</a:t>
            </a:r>
            <a:r>
              <a:rPr dirty="0">
                <a:solidFill>
                  <a:srgbClr val="002060"/>
                </a:solidFill>
              </a:rPr>
              <a:t>.</a:t>
            </a:r>
          </a:p>
        </p:txBody>
      </p:sp>
      <p:grpSp>
        <p:nvGrpSpPr>
          <p:cNvPr id="5618" name="Rectangle 5"/>
          <p:cNvGrpSpPr/>
          <p:nvPr/>
        </p:nvGrpSpPr>
        <p:grpSpPr>
          <a:xfrm>
            <a:off x="609600" y="3957960"/>
            <a:ext cx="5410200" cy="2408007"/>
            <a:chOff x="0" y="0"/>
            <a:chExt cx="5410198" cy="3733800"/>
          </a:xfrm>
        </p:grpSpPr>
        <p:sp>
          <p:nvSpPr>
            <p:cNvPr id="5616" name="Rectangle"/>
            <p:cNvSpPr/>
            <p:nvPr/>
          </p:nvSpPr>
          <p:spPr>
            <a:xfrm>
              <a:off x="-1" y="0"/>
              <a:ext cx="5410200" cy="3733800"/>
            </a:xfrm>
            <a:prstGeom prst="rect">
              <a:avLst/>
            </a:prstGeom>
            <a:solidFill>
              <a:srgbClr val="FF9966"/>
            </a:solidFill>
            <a:ln w="12700" cap="flat">
              <a:solidFill>
                <a:srgbClr val="000000"/>
              </a:solidFill>
              <a:prstDash val="solid"/>
              <a:miter lim="800000"/>
            </a:ln>
            <a:effectLst/>
          </p:spPr>
          <p:txBody>
            <a:bodyPr wrap="square" lIns="45719" tIns="45719" rIns="45719" bIns="45719" numCol="1" anchor="t">
              <a:noAutofit/>
            </a:bodyPr>
            <a:lstStyle/>
            <a:p>
              <a:pPr>
                <a:lnSpc>
                  <a:spcPct val="90000"/>
                </a:lnSpc>
                <a:spcBef>
                  <a:spcPts val="700"/>
                </a:spcBef>
                <a:defRPr sz="3200">
                  <a:latin typeface="Times New Roman"/>
                  <a:ea typeface="Times New Roman"/>
                  <a:cs typeface="Times New Roman"/>
                  <a:sym typeface="Times New Roman"/>
                </a:defRPr>
              </a:pPr>
              <a:endParaRPr/>
            </a:p>
          </p:txBody>
        </p:sp>
        <p:sp>
          <p:nvSpPr>
            <p:cNvPr id="5617" name="Prophet Against Prophet…"/>
            <p:cNvSpPr txBox="1"/>
            <p:nvPr/>
          </p:nvSpPr>
          <p:spPr>
            <a:xfrm>
              <a:off x="52069" y="6350"/>
              <a:ext cx="5306059" cy="204621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marL="469900" indent="-469900">
                <a:lnSpc>
                  <a:spcPct val="90000"/>
                </a:lnSpc>
                <a:spcBef>
                  <a:spcPts val="600"/>
                </a:spcBef>
                <a:defRPr sz="2800" b="1">
                  <a:latin typeface="Times New Roman"/>
                  <a:ea typeface="Times New Roman"/>
                  <a:cs typeface="Times New Roman"/>
                  <a:sym typeface="Times New Roman"/>
                </a:defRPr>
              </a:pPr>
              <a:r>
                <a:t>Prophet Against Prophet</a:t>
              </a:r>
              <a:endParaRPr sz="3200"/>
            </a:p>
            <a:p>
              <a:pPr marL="469900" indent="-469900">
                <a:lnSpc>
                  <a:spcPct val="90000"/>
                </a:lnSpc>
                <a:spcBef>
                  <a:spcPts val="400"/>
                </a:spcBef>
                <a:buClr>
                  <a:srgbClr val="660000"/>
                </a:buClr>
                <a:buSzPct val="70000"/>
                <a:buChar char="□"/>
                <a:defRPr sz="2000" b="1" i="1">
                  <a:latin typeface="Arial Narrow"/>
                  <a:ea typeface="Arial Narrow"/>
                  <a:cs typeface="Arial Narrow"/>
                  <a:sym typeface="Arial Narrow"/>
                </a:defRPr>
              </a:pPr>
              <a:r>
                <a:t>Old prophet vs. the unnamed prophet of Judah</a:t>
              </a:r>
              <a:endParaRPr sz="3200">
                <a:latin typeface="Times New Roman"/>
                <a:ea typeface="Times New Roman"/>
                <a:cs typeface="Times New Roman"/>
                <a:sym typeface="Times New Roman"/>
              </a:endParaRPr>
            </a:p>
            <a:p>
              <a:pPr marL="469900" indent="-469900">
                <a:lnSpc>
                  <a:spcPct val="90000"/>
                </a:lnSpc>
                <a:spcBef>
                  <a:spcPts val="400"/>
                </a:spcBef>
                <a:buClr>
                  <a:srgbClr val="660000"/>
                </a:buClr>
                <a:buSzPct val="70000"/>
                <a:buChar char="□"/>
                <a:defRPr sz="2000" b="1" i="1">
                  <a:latin typeface="Arial Narrow"/>
                  <a:ea typeface="Arial Narrow"/>
                  <a:cs typeface="Arial Narrow"/>
                  <a:sym typeface="Arial Narrow"/>
                </a:defRPr>
              </a:pPr>
              <a:r>
                <a:t>Elijah vs. prophets of Ba’al</a:t>
              </a:r>
              <a:endParaRPr sz="3200">
                <a:latin typeface="Times New Roman"/>
                <a:ea typeface="Times New Roman"/>
                <a:cs typeface="Times New Roman"/>
                <a:sym typeface="Times New Roman"/>
              </a:endParaRPr>
            </a:p>
            <a:p>
              <a:pPr marL="469900" indent="-469900">
                <a:lnSpc>
                  <a:spcPct val="90000"/>
                </a:lnSpc>
                <a:spcBef>
                  <a:spcPts val="400"/>
                </a:spcBef>
                <a:buClr>
                  <a:srgbClr val="660000"/>
                </a:buClr>
                <a:buSzPct val="70000"/>
                <a:buChar char="□"/>
                <a:defRPr sz="2000" b="1" i="1">
                  <a:latin typeface="Arial Narrow"/>
                  <a:ea typeface="Arial Narrow"/>
                  <a:cs typeface="Arial Narrow"/>
                  <a:sym typeface="Arial Narrow"/>
                </a:defRPr>
              </a:pPr>
              <a:r>
                <a:t>Micaiah vs. Ahab’s court prophets</a:t>
              </a:r>
              <a:endParaRPr sz="3200">
                <a:latin typeface="Times New Roman"/>
                <a:ea typeface="Times New Roman"/>
                <a:cs typeface="Times New Roman"/>
                <a:sym typeface="Times New Roman"/>
              </a:endParaRPr>
            </a:p>
            <a:p>
              <a:pPr marL="469900" indent="-469900">
                <a:lnSpc>
                  <a:spcPct val="90000"/>
                </a:lnSpc>
                <a:spcBef>
                  <a:spcPts val="400"/>
                </a:spcBef>
                <a:buClr>
                  <a:srgbClr val="660000"/>
                </a:buClr>
                <a:buSzPct val="70000"/>
                <a:buChar char="□"/>
                <a:defRPr sz="2000" b="1" i="1">
                  <a:latin typeface="Arial Narrow"/>
                  <a:ea typeface="Arial Narrow"/>
                  <a:cs typeface="Arial Narrow"/>
                  <a:sym typeface="Arial Narrow"/>
                </a:defRPr>
              </a:pPr>
              <a:r>
                <a:t>Eventually, Jeremiah and Ezekiel against other prophets</a:t>
              </a:r>
            </a:p>
          </p:txBody>
        </p:sp>
      </p:gr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5618"/>
                                        </p:tgtEl>
                                        <p:attrNameLst>
                                          <p:attrName>style.visibility</p:attrName>
                                        </p:attrNameLst>
                                      </p:cBhvr>
                                      <p:to>
                                        <p:strVal val="visible"/>
                                      </p:to>
                                    </p:set>
                                    <p:animEffect transition="in" filter="fade">
                                      <p:cBhvr>
                                        <p:cTn id="7" dur="500"/>
                                        <p:tgtEl>
                                          <p:spTgt spid="5618"/>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5613"/>
                                        </p:tgtEl>
                                        <p:attrNameLst>
                                          <p:attrName>style.visibility</p:attrName>
                                        </p:attrNameLst>
                                      </p:cBhvr>
                                      <p:to>
                                        <p:strVal val="visible"/>
                                      </p:to>
                                    </p:set>
                                    <p:animEffect transition="in" filter="fade">
                                      <p:cBhvr>
                                        <p:cTn id="11" dur="500"/>
                                        <p:tgtEl>
                                          <p:spTgt spid="5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13" grpId="2" animBg="1" advAuto="0"/>
      <p:bldP spid="5618" grpId="1" animBg="1" advAuto="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0" name="Rectangle 2"/>
          <p:cNvSpPr txBox="1">
            <a:spLocks noGrp="1"/>
          </p:cNvSpPr>
          <p:nvPr>
            <p:ph type="body" sz="half" idx="1"/>
          </p:nvPr>
        </p:nvSpPr>
        <p:spPr>
          <a:xfrm>
            <a:off x="5845628" y="498476"/>
            <a:ext cx="5976258" cy="2963181"/>
          </a:xfrm>
          <a:prstGeom prst="rect">
            <a:avLst/>
          </a:prstGeom>
        </p:spPr>
        <p:txBody>
          <a:bodyPr/>
          <a:lstStyle/>
          <a:p>
            <a:pPr>
              <a:spcBef>
                <a:spcPts val="500"/>
              </a:spcBef>
              <a:buSzTx/>
              <a:buFont typeface="Wingdings"/>
              <a:buNone/>
              <a:defRPr sz="2200">
                <a:latin typeface="Arial"/>
                <a:ea typeface="Arial"/>
                <a:cs typeface="Arial"/>
                <a:sym typeface="Arial"/>
              </a:defRPr>
            </a:pPr>
            <a:r>
              <a:t>Ahab was buried in Samaria (22:37), somewhere near here, the excavated remains of the Samaria palace (Harvard University).</a:t>
            </a:r>
          </a:p>
          <a:p>
            <a:pPr>
              <a:spcBef>
                <a:spcPts val="500"/>
              </a:spcBef>
              <a:buSzTx/>
              <a:buFont typeface="Wingdings"/>
              <a:buNone/>
              <a:defRPr sz="2200">
                <a:latin typeface="Arial"/>
                <a:ea typeface="Arial"/>
                <a:cs typeface="Arial"/>
                <a:sym typeface="Arial"/>
              </a:defRPr>
            </a:pPr>
            <a:r>
              <a:t>Norma Franklin from Tel Aviv University believes she may have found the actual tomb of Ahab, but her case has been disputed by other scholars.</a:t>
            </a:r>
          </a:p>
        </p:txBody>
      </p:sp>
      <p:pic>
        <p:nvPicPr>
          <p:cNvPr id="5621" name="Picture 3" descr="Picture 3"/>
          <p:cNvPicPr>
            <a:picLocks noChangeAspect="1"/>
          </p:cNvPicPr>
          <p:nvPr/>
        </p:nvPicPr>
        <p:blipFill>
          <a:blip r:embed="rId2"/>
          <a:stretch>
            <a:fillRect/>
          </a:stretch>
        </p:blipFill>
        <p:spPr>
          <a:xfrm>
            <a:off x="576942" y="0"/>
            <a:ext cx="4845051" cy="6858000"/>
          </a:xfrm>
          <a:prstGeom prst="rect">
            <a:avLst/>
          </a:prstGeom>
          <a:ln w="12700">
            <a:miter lim="400000"/>
          </a:ln>
        </p:spPr>
      </p:pic>
      <p:sp>
        <p:nvSpPr>
          <p:cNvPr id="5622" name="Rectangle 2"/>
          <p:cNvSpPr txBox="1"/>
          <p:nvPr/>
        </p:nvSpPr>
        <p:spPr>
          <a:xfrm>
            <a:off x="5894421" y="3606348"/>
            <a:ext cx="5884817" cy="27909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500"/>
              </a:spcBef>
              <a:defRPr sz="2200">
                <a:solidFill>
                  <a:srgbClr val="FF0000"/>
                </a:solidFill>
                <a:latin typeface="Arial"/>
                <a:ea typeface="Arial"/>
                <a:cs typeface="Arial"/>
                <a:sym typeface="Arial"/>
              </a:defRPr>
            </a:pPr>
            <a:r>
              <a:t>Acab fue enterrado en Samaria (22:37), en algún lugar cerca de aquí, los restos excavados del palacio de Samaria (Universidad de Harvard).</a:t>
            </a:r>
          </a:p>
          <a:p>
            <a:pPr marL="469900" indent="-469900">
              <a:spcBef>
                <a:spcPts val="500"/>
              </a:spcBef>
              <a:defRPr sz="2200">
                <a:solidFill>
                  <a:srgbClr val="FF0000"/>
                </a:solidFill>
                <a:latin typeface="Arial"/>
                <a:ea typeface="Arial"/>
                <a:cs typeface="Arial"/>
                <a:sym typeface="Arial"/>
              </a:defRPr>
            </a:pPr>
            <a:r>
              <a:t>Norma Franklin, de la Universidad de Tel Aviv, cree que pudo haber encontrado la tumba real de Acab, pero su caso ha sido disputado por otros estudiosos.</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4" name="Rectangle 3"/>
          <p:cNvSpPr txBox="1">
            <a:spLocks noGrp="1"/>
          </p:cNvSpPr>
          <p:nvPr>
            <p:ph type="body" sz="quarter" idx="1"/>
          </p:nvPr>
        </p:nvSpPr>
        <p:spPr>
          <a:xfrm>
            <a:off x="352336" y="3424990"/>
            <a:ext cx="11395883" cy="1463042"/>
          </a:xfrm>
          <a:prstGeom prst="rect">
            <a:avLst/>
          </a:prstGeom>
        </p:spPr>
        <p:txBody>
          <a:bodyPr>
            <a:normAutofit fontScale="85000" lnSpcReduction="10000"/>
          </a:bodyPr>
          <a:lstStyle>
            <a:lvl1pPr marL="288035" indent="-288035" algn="r" defTabSz="768095">
              <a:lnSpc>
                <a:spcPct val="90000"/>
              </a:lnSpc>
              <a:spcBef>
                <a:spcPts val="1600"/>
              </a:spcBef>
              <a:buSzTx/>
              <a:buFont typeface="Wingdings"/>
              <a:buNone/>
              <a:defRPr sz="6719">
                <a:solidFill>
                  <a:srgbClr val="FF3300"/>
                </a:solidFill>
                <a:effectLst>
                  <a:outerShdw blurRad="32004" dist="32004" dir="2700000" rotWithShape="0">
                    <a:srgbClr val="000000"/>
                  </a:outerShdw>
                </a:effectLst>
                <a:latin typeface="Matura MT Script Capitals"/>
                <a:ea typeface="Matura MT Script Capitals"/>
                <a:cs typeface="Matura MT Script Capitals"/>
                <a:sym typeface="Matura MT Script Capitals"/>
              </a:defRPr>
            </a:lvl1pPr>
          </a:lstStyle>
          <a:p>
            <a:r>
              <a:t>From Elijah to the Exile of Israel</a:t>
            </a:r>
          </a:p>
        </p:txBody>
      </p:sp>
      <p:sp>
        <p:nvSpPr>
          <p:cNvPr id="5625" name="Slide Number Placeholder 1"/>
          <p:cNvSpPr txBox="1">
            <a:spLocks noGrp="1"/>
          </p:cNvSpPr>
          <p:nvPr>
            <p:ph type="sldNum" sz="quarter" idx="2"/>
          </p:nvPr>
        </p:nvSpPr>
        <p:spPr>
          <a:xfrm>
            <a:off x="11266365" y="6248400"/>
            <a:ext cx="316036" cy="2269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stStyle>
          <a:p>
            <a:fld id="{86CB4B4D-7CA3-9044-876B-883B54F8677D}" type="slidenum">
              <a:t>163</a:t>
            </a:fld>
            <a:endParaRPr/>
          </a:p>
        </p:txBody>
      </p:sp>
      <p:sp>
        <p:nvSpPr>
          <p:cNvPr id="5626" name="Rectangle 3"/>
          <p:cNvSpPr txBox="1"/>
          <p:nvPr/>
        </p:nvSpPr>
        <p:spPr>
          <a:xfrm>
            <a:off x="443777" y="4990705"/>
            <a:ext cx="11304442" cy="14250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342900" indent="-342900" algn="r">
              <a:lnSpc>
                <a:spcPct val="90000"/>
              </a:lnSpc>
              <a:spcBef>
                <a:spcPts val="1500"/>
              </a:spcBef>
              <a:defRPr sz="6600">
                <a:solidFill>
                  <a:srgbClr val="FF3300"/>
                </a:solidFill>
                <a:effectLst>
                  <a:outerShdw blurRad="38100" dist="38100" dir="2700000" rotWithShape="0">
                    <a:srgbClr val="000000"/>
                  </a:outerShdw>
                </a:effectLst>
                <a:latin typeface="Matura MT Script Capitals"/>
                <a:ea typeface="Matura MT Script Capitals"/>
                <a:cs typeface="Matura MT Script Capitals"/>
                <a:sym typeface="Matura MT Script Capitals"/>
              </a:defRPr>
            </a:lvl1pPr>
          </a:lstStyle>
          <a:p>
            <a:r>
              <a:t>De Elías al exilio de Israel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5624">
                                            <p:bg/>
                                          </p:spTgt>
                                        </p:tgtEl>
                                        <p:attrNameLst>
                                          <p:attrName>style.visibility</p:attrName>
                                        </p:attrNameLst>
                                      </p:cBhvr>
                                      <p:to>
                                        <p:strVal val="visible"/>
                                      </p:to>
                                    </p:set>
                                    <p:anim calcmode="lin" valueType="num">
                                      <p:cBhvr>
                                        <p:cTn id="7" dur="500" fill="hold"/>
                                        <p:tgtEl>
                                          <p:spTgt spid="5624">
                                            <p:bg/>
                                          </p:spTgt>
                                        </p:tgtEl>
                                        <p:attrNameLst>
                                          <p:attrName>ppt_x</p:attrName>
                                        </p:attrNameLst>
                                      </p:cBhvr>
                                      <p:tavLst>
                                        <p:tav tm="0">
                                          <p:val>
                                            <p:strVal val="0-#ppt_w/2"/>
                                          </p:val>
                                        </p:tav>
                                        <p:tav tm="100000">
                                          <p:val>
                                            <p:strVal val="#ppt_x"/>
                                          </p:val>
                                        </p:tav>
                                      </p:tavLst>
                                    </p:anim>
                                    <p:anim calcmode="lin" valueType="num">
                                      <p:cBhvr>
                                        <p:cTn id="8" dur="500" fill="hold"/>
                                        <p:tgtEl>
                                          <p:spTgt spid="5624">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5624">
                                            <p:txEl>
                                              <p:pRg st="0" end="0"/>
                                            </p:txEl>
                                          </p:spTgt>
                                        </p:tgtEl>
                                        <p:attrNameLst>
                                          <p:attrName>style.visibility</p:attrName>
                                        </p:attrNameLst>
                                      </p:cBhvr>
                                      <p:to>
                                        <p:strVal val="visible"/>
                                      </p:to>
                                    </p:set>
                                    <p:anim calcmode="lin" valueType="num">
                                      <p:cBhvr>
                                        <p:cTn id="11" dur="500" fill="hold"/>
                                        <p:tgtEl>
                                          <p:spTgt spid="5624">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5624">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2" nodeType="afterEffect">
                                  <p:stCondLst>
                                    <p:cond delay="0"/>
                                  </p:stCondLst>
                                  <p:iterate>
                                    <p:tmAbs val="0"/>
                                  </p:iterate>
                                  <p:childTnLst>
                                    <p:set>
                                      <p:cBhvr>
                                        <p:cTn id="15" fill="hold"/>
                                        <p:tgtEl>
                                          <p:spTgt spid="5626">
                                            <p:bg/>
                                          </p:spTgt>
                                        </p:tgtEl>
                                        <p:attrNameLst>
                                          <p:attrName>style.visibility</p:attrName>
                                        </p:attrNameLst>
                                      </p:cBhvr>
                                      <p:to>
                                        <p:strVal val="visible"/>
                                      </p:to>
                                    </p:set>
                                    <p:anim calcmode="lin" valueType="num">
                                      <p:cBhvr>
                                        <p:cTn id="16" dur="500" fill="hold"/>
                                        <p:tgtEl>
                                          <p:spTgt spid="5626">
                                            <p:bg/>
                                          </p:spTgt>
                                        </p:tgtEl>
                                        <p:attrNameLst>
                                          <p:attrName>ppt_x</p:attrName>
                                        </p:attrNameLst>
                                      </p:cBhvr>
                                      <p:tavLst>
                                        <p:tav tm="0">
                                          <p:val>
                                            <p:strVal val="0-#ppt_w/2"/>
                                          </p:val>
                                        </p:tav>
                                        <p:tav tm="100000">
                                          <p:val>
                                            <p:strVal val="#ppt_x"/>
                                          </p:val>
                                        </p:tav>
                                      </p:tavLst>
                                    </p:anim>
                                    <p:anim calcmode="lin" valueType="num">
                                      <p:cBhvr>
                                        <p:cTn id="17" dur="500" fill="hold"/>
                                        <p:tgtEl>
                                          <p:spTgt spid="5626">
                                            <p:bg/>
                                          </p:spTgt>
                                        </p:tgtEl>
                                        <p:attrNameLst>
                                          <p:attrName>ppt_y</p:attrName>
                                        </p:attrNameLst>
                                      </p:cBhvr>
                                      <p:tavLst>
                                        <p:tav tm="0">
                                          <p:val>
                                            <p:strVal val="#ppt_y"/>
                                          </p:val>
                                        </p:tav>
                                        <p:tav tm="100000">
                                          <p:val>
                                            <p:strVal val="#ppt_y"/>
                                          </p:val>
                                        </p:tav>
                                      </p:tavLst>
                                    </p:anim>
                                  </p:childTnLst>
                                </p:cTn>
                              </p:par>
                              <p:par>
                                <p:cTn id="18" presetID="2" presetClass="entr" presetSubtype="8" fill="hold" grpId="2" nodeType="withEffect">
                                  <p:stCondLst>
                                    <p:cond delay="0"/>
                                  </p:stCondLst>
                                  <p:iterate>
                                    <p:tmAbs val="0"/>
                                  </p:iterate>
                                  <p:childTnLst>
                                    <p:set>
                                      <p:cBhvr>
                                        <p:cTn id="19" fill="hold"/>
                                        <p:tgtEl>
                                          <p:spTgt spid="5626">
                                            <p:txEl>
                                              <p:pRg st="0" end="0"/>
                                            </p:txEl>
                                          </p:spTgt>
                                        </p:tgtEl>
                                        <p:attrNameLst>
                                          <p:attrName>style.visibility</p:attrName>
                                        </p:attrNameLst>
                                      </p:cBhvr>
                                      <p:to>
                                        <p:strVal val="visible"/>
                                      </p:to>
                                    </p:set>
                                    <p:anim calcmode="lin" valueType="num">
                                      <p:cBhvr>
                                        <p:cTn id="20" dur="500" fill="hold"/>
                                        <p:tgtEl>
                                          <p:spTgt spid="5626">
                                            <p:txEl>
                                              <p:pRg st="0" end="0"/>
                                            </p:txEl>
                                          </p:spTgt>
                                        </p:tgtEl>
                                        <p:attrNameLst>
                                          <p:attrName>ppt_x</p:attrName>
                                        </p:attrNameLst>
                                      </p:cBhvr>
                                      <p:tavLst>
                                        <p:tav tm="0">
                                          <p:val>
                                            <p:strVal val="0-#ppt_w/2"/>
                                          </p:val>
                                        </p:tav>
                                        <p:tav tm="100000">
                                          <p:val>
                                            <p:strVal val="#ppt_x"/>
                                          </p:val>
                                        </p:tav>
                                      </p:tavLst>
                                    </p:anim>
                                    <p:anim calcmode="lin" valueType="num">
                                      <p:cBhvr>
                                        <p:cTn id="21" dur="500" fill="hold"/>
                                        <p:tgtEl>
                                          <p:spTgt spid="562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4" grpId="1" build="p" animBg="1" advAuto="0"/>
      <p:bldP spid="5626" grpId="2" build="p" bldLvl="5" animBg="1" advAuto="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8" name="Rectangle 2"/>
          <p:cNvSpPr txBox="1">
            <a:spLocks noGrp="1"/>
          </p:cNvSpPr>
          <p:nvPr>
            <p:ph type="title"/>
          </p:nvPr>
        </p:nvSpPr>
        <p:spPr>
          <a:prstGeom prst="rect">
            <a:avLst/>
          </a:prstGeom>
        </p:spPr>
        <p:txBody>
          <a:bodyPr/>
          <a:lstStyle/>
          <a:p>
            <a:r>
              <a:t>Family Names and Family Ties</a:t>
            </a:r>
          </a:p>
        </p:txBody>
      </p:sp>
      <p:sp>
        <p:nvSpPr>
          <p:cNvPr id="5629" name="Rectangle 4"/>
          <p:cNvSpPr txBox="1">
            <a:spLocks noGrp="1"/>
          </p:cNvSpPr>
          <p:nvPr>
            <p:ph type="body" sz="half" idx="1"/>
          </p:nvPr>
        </p:nvSpPr>
        <p:spPr>
          <a:xfrm>
            <a:off x="609600" y="1828800"/>
            <a:ext cx="5410200" cy="3429000"/>
          </a:xfrm>
          <a:prstGeom prst="rect">
            <a:avLst/>
          </a:prstGeom>
          <a:solidFill>
            <a:srgbClr val="D5A97D"/>
          </a:solidFill>
          <a:ln>
            <a:solidFill>
              <a:srgbClr val="000000"/>
            </a:solidFill>
            <a:miter lim="800000"/>
          </a:ln>
        </p:spPr>
        <p:txBody>
          <a:bodyPr/>
          <a:lstStyle/>
          <a:p>
            <a:pPr>
              <a:buSzTx/>
              <a:buFont typeface="Wingdings"/>
              <a:buNone/>
              <a:defRPr>
                <a:latin typeface="Agency FB"/>
                <a:ea typeface="Agency FB"/>
                <a:cs typeface="Agency FB"/>
                <a:sym typeface="Agency FB"/>
              </a:defRPr>
            </a:pPr>
            <a:r>
              <a:t>Ahab’s Family (Israel)</a:t>
            </a:r>
          </a:p>
          <a:p>
            <a:pPr>
              <a:spcBef>
                <a:spcPts val="400"/>
              </a:spcBef>
              <a:defRPr sz="2000">
                <a:latin typeface="Arial Narrow"/>
                <a:ea typeface="Arial Narrow"/>
                <a:cs typeface="Arial Narrow"/>
                <a:sym typeface="Arial Narrow"/>
              </a:defRPr>
            </a:pPr>
            <a:r>
              <a:t>Ahaziah ben Ahab</a:t>
            </a:r>
          </a:p>
          <a:p>
            <a:pPr>
              <a:spcBef>
                <a:spcPts val="400"/>
              </a:spcBef>
              <a:defRPr sz="2000">
                <a:latin typeface="Arial Narrow"/>
                <a:ea typeface="Arial Narrow"/>
                <a:cs typeface="Arial Narrow"/>
                <a:sym typeface="Arial Narrow"/>
              </a:defRPr>
            </a:pPr>
            <a:r>
              <a:t>Jehoram ben Ahab</a:t>
            </a:r>
          </a:p>
          <a:p>
            <a:pPr marL="908050" lvl="1" indent="-436562">
              <a:spcBef>
                <a:spcPts val="400"/>
              </a:spcBef>
              <a:buClr>
                <a:srgbClr val="999966"/>
              </a:buClr>
              <a:defRPr sz="2000" i="1">
                <a:latin typeface="Arial Narrow"/>
                <a:ea typeface="Arial Narrow"/>
                <a:cs typeface="Arial Narrow"/>
                <a:sym typeface="Arial Narrow"/>
              </a:defRPr>
            </a:pPr>
            <a:r>
              <a:t>Translated Joram (NIV, NAB, CEV)</a:t>
            </a:r>
            <a:endParaRPr sz="2800"/>
          </a:p>
          <a:p>
            <a:pPr marL="908050" lvl="1" indent="-436562">
              <a:spcBef>
                <a:spcPts val="400"/>
              </a:spcBef>
              <a:buClr>
                <a:srgbClr val="999966"/>
              </a:buClr>
              <a:defRPr sz="2000" i="1">
                <a:latin typeface="Arial Narrow"/>
                <a:ea typeface="Arial Narrow"/>
                <a:cs typeface="Arial Narrow"/>
                <a:sym typeface="Arial Narrow"/>
              </a:defRPr>
            </a:pPr>
            <a:r>
              <a:t>Translated Jehoram (RSV, NRSV, KJV, ESV, NASB)</a:t>
            </a:r>
          </a:p>
        </p:txBody>
      </p:sp>
      <p:grpSp>
        <p:nvGrpSpPr>
          <p:cNvPr id="5632" name="Rectangle 5"/>
          <p:cNvGrpSpPr/>
          <p:nvPr/>
        </p:nvGrpSpPr>
        <p:grpSpPr>
          <a:xfrm>
            <a:off x="6095998" y="1828800"/>
            <a:ext cx="5646822" cy="3429000"/>
            <a:chOff x="0" y="0"/>
            <a:chExt cx="5646821" cy="3429000"/>
          </a:xfrm>
        </p:grpSpPr>
        <p:sp>
          <p:nvSpPr>
            <p:cNvPr id="5630" name="Rectangle"/>
            <p:cNvSpPr/>
            <p:nvPr/>
          </p:nvSpPr>
          <p:spPr>
            <a:xfrm>
              <a:off x="-1" y="0"/>
              <a:ext cx="5646823" cy="3429000"/>
            </a:xfrm>
            <a:prstGeom prst="rect">
              <a:avLst/>
            </a:prstGeom>
            <a:solidFill>
              <a:srgbClr val="B3B28C"/>
            </a:solidFill>
            <a:ln w="12700" cap="flat">
              <a:solidFill>
                <a:srgbClr val="000000"/>
              </a:solidFill>
              <a:prstDash val="solid"/>
              <a:miter lim="800000"/>
            </a:ln>
            <a:effectLst/>
          </p:spPr>
          <p:txBody>
            <a:bodyPr wrap="square" lIns="45719" tIns="45719" rIns="45719" bIns="45719" numCol="1" anchor="t">
              <a:noAutofit/>
            </a:bodyPr>
            <a:lstStyle/>
            <a:p>
              <a:pPr>
                <a:spcBef>
                  <a:spcPts val="700"/>
                </a:spcBef>
                <a:defRPr sz="2000">
                  <a:latin typeface="Arial Narrow"/>
                  <a:ea typeface="Arial Narrow"/>
                  <a:cs typeface="Arial Narrow"/>
                  <a:sym typeface="Arial Narrow"/>
                </a:defRPr>
              </a:pPr>
              <a:endParaRPr/>
            </a:p>
          </p:txBody>
        </p:sp>
        <p:sp>
          <p:nvSpPr>
            <p:cNvPr id="5631" name="Jehoshaphat’s Family (Judah)…"/>
            <p:cNvSpPr txBox="1"/>
            <p:nvPr/>
          </p:nvSpPr>
          <p:spPr>
            <a:xfrm>
              <a:off x="52069" y="6350"/>
              <a:ext cx="5542682" cy="34163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marL="469900" indent="-469900">
                <a:spcBef>
                  <a:spcPts val="700"/>
                </a:spcBef>
                <a:defRPr sz="3200">
                  <a:latin typeface="Agency FB"/>
                  <a:ea typeface="Agency FB"/>
                  <a:cs typeface="Agency FB"/>
                  <a:sym typeface="Agency FB"/>
                </a:defRPr>
              </a:pPr>
              <a:r>
                <a:t>Jehoshaphat’s Family (Judah)</a:t>
              </a:r>
              <a:endParaRPr>
                <a:latin typeface="Times New Roman"/>
                <a:ea typeface="Times New Roman"/>
                <a:cs typeface="Times New Roman"/>
                <a:sym typeface="Times New Roman"/>
              </a:endParaRPr>
            </a:p>
            <a:p>
              <a:pPr marL="469900" indent="-469900">
                <a:spcBef>
                  <a:spcPts val="400"/>
                </a:spcBef>
                <a:buClr>
                  <a:srgbClr val="660000"/>
                </a:buClr>
                <a:buSzPct val="70000"/>
                <a:buChar char="□"/>
                <a:defRPr sz="2000">
                  <a:latin typeface="Arial Narrow"/>
                  <a:ea typeface="Arial Narrow"/>
                  <a:cs typeface="Arial Narrow"/>
                  <a:sym typeface="Arial Narrow"/>
                </a:defRPr>
              </a:pPr>
              <a:r>
                <a:t>Jehoram ben Jehoshaphat</a:t>
              </a:r>
              <a:endParaRPr sz="3200">
                <a:latin typeface="Times New Roman"/>
                <a:ea typeface="Times New Roman"/>
                <a:cs typeface="Times New Roman"/>
                <a:sym typeface="Times New Roman"/>
              </a:endParaRPr>
            </a:p>
            <a:p>
              <a:pPr marL="908050" lvl="1" indent="-436562">
                <a:spcBef>
                  <a:spcPts val="400"/>
                </a:spcBef>
                <a:buClr>
                  <a:srgbClr val="999966"/>
                </a:buClr>
                <a:buSzPct val="75000"/>
                <a:buChar char="■"/>
                <a:defRPr sz="2000" i="1">
                  <a:latin typeface="Arial Narrow"/>
                  <a:ea typeface="Arial Narrow"/>
                  <a:cs typeface="Arial Narrow"/>
                  <a:sym typeface="Arial Narrow"/>
                </a:defRPr>
              </a:pPr>
              <a:r>
                <a:t>Translated Jehoram (NIV, NAB, CEV, RSV, NRSV, KJV, ESV, NASB)</a:t>
              </a:r>
              <a:endParaRPr sz="2800">
                <a:latin typeface="Times New Roman"/>
                <a:ea typeface="Times New Roman"/>
                <a:cs typeface="Times New Roman"/>
                <a:sym typeface="Times New Roman"/>
              </a:endParaRPr>
            </a:p>
            <a:p>
              <a:pPr marL="469900" indent="-469900">
                <a:spcBef>
                  <a:spcPts val="400"/>
                </a:spcBef>
                <a:buClr>
                  <a:srgbClr val="660000"/>
                </a:buClr>
                <a:buSzPct val="70000"/>
                <a:buChar char="□"/>
                <a:defRPr sz="2000">
                  <a:latin typeface="Arial Narrow"/>
                  <a:ea typeface="Arial Narrow"/>
                  <a:cs typeface="Arial Narrow"/>
                  <a:sym typeface="Arial Narrow"/>
                </a:defRPr>
              </a:pPr>
              <a:r>
                <a:t>Ahaziah ben Jehoram</a:t>
              </a:r>
            </a:p>
          </p:txBody>
        </p:sp>
      </p:grpSp>
      <p:sp>
        <p:nvSpPr>
          <p:cNvPr id="5633" name="Text Box 6"/>
          <p:cNvSpPr txBox="1"/>
          <p:nvPr/>
        </p:nvSpPr>
        <p:spPr>
          <a:xfrm>
            <a:off x="510940" y="5334001"/>
            <a:ext cx="11314498"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1">
                <a:latin typeface="Arial Narrow"/>
                <a:ea typeface="Arial Narrow"/>
                <a:cs typeface="Arial Narrow"/>
                <a:sym typeface="Arial Narrow"/>
              </a:defRPr>
            </a:lvl1pPr>
          </a:lstStyle>
          <a:p>
            <a:r>
              <a:t>The marriage of Ahab’s daughter, Athaliah, to Jehoshaphat’s son, Jehoram, established a firm link between the Omrides and the Davidic family—and also became the avenue for the Ba’al cult to infiltrate Judah (cf. 2 Kg. 8:18).</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5629"/>
                                        </p:tgtEl>
                                        <p:attrNameLst>
                                          <p:attrName>style.visibility</p:attrName>
                                        </p:attrNameLst>
                                      </p:cBhvr>
                                      <p:to>
                                        <p:strVal val="visible"/>
                                      </p:to>
                                    </p:set>
                                    <p:animEffect transition="in" filter="fade">
                                      <p:cBhvr>
                                        <p:cTn id="7" dur="500"/>
                                        <p:tgtEl>
                                          <p:spTgt spid="5629"/>
                                        </p:tgtEl>
                                      </p:cBhvr>
                                    </p:animEffect>
                                  </p:childTnLst>
                                </p:cTn>
                              </p:par>
                            </p:childTnLst>
                          </p:cTn>
                        </p:par>
                        <p:par>
                          <p:cTn id="8" fill="hold">
                            <p:stCondLst>
                              <p:cond delay="500"/>
                            </p:stCondLst>
                            <p:childTnLst>
                              <p:par>
                                <p:cTn id="9" presetID="10" presetClass="entr" fill="hold" grpId="2" nodeType="afterEffect">
                                  <p:stCondLst>
                                    <p:cond delay="0"/>
                                  </p:stCondLst>
                                  <p:iterate>
                                    <p:tmAbs val="0"/>
                                  </p:iterate>
                                  <p:childTnLst>
                                    <p:set>
                                      <p:cBhvr>
                                        <p:cTn id="10" fill="hold"/>
                                        <p:tgtEl>
                                          <p:spTgt spid="5632"/>
                                        </p:tgtEl>
                                        <p:attrNameLst>
                                          <p:attrName>style.visibility</p:attrName>
                                        </p:attrNameLst>
                                      </p:cBhvr>
                                      <p:to>
                                        <p:strVal val="visible"/>
                                      </p:to>
                                    </p:set>
                                    <p:animEffect transition="in" filter="fade">
                                      <p:cBhvr>
                                        <p:cTn id="11" dur="500"/>
                                        <p:tgtEl>
                                          <p:spTgt spid="5632"/>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3" nodeType="clickEffect">
                                  <p:stCondLst>
                                    <p:cond delay="0"/>
                                  </p:stCondLst>
                                  <p:iterate>
                                    <p:tmAbs val="0"/>
                                  </p:iterate>
                                  <p:childTnLst>
                                    <p:set>
                                      <p:cBhvr>
                                        <p:cTn id="15" fill="hold"/>
                                        <p:tgtEl>
                                          <p:spTgt spid="5633"/>
                                        </p:tgtEl>
                                        <p:attrNameLst>
                                          <p:attrName>style.visibility</p:attrName>
                                        </p:attrNameLst>
                                      </p:cBhvr>
                                      <p:to>
                                        <p:strVal val="visible"/>
                                      </p:to>
                                    </p:set>
                                    <p:anim calcmode="lin" valueType="num">
                                      <p:cBhvr>
                                        <p:cTn id="16" dur="500" fill="hold"/>
                                        <p:tgtEl>
                                          <p:spTgt spid="5633"/>
                                        </p:tgtEl>
                                        <p:attrNameLst>
                                          <p:attrName>ppt_w</p:attrName>
                                        </p:attrNameLst>
                                      </p:cBhvr>
                                      <p:tavLst>
                                        <p:tav tm="0">
                                          <p:val>
                                            <p:fltVal val="0"/>
                                          </p:val>
                                        </p:tav>
                                        <p:tav tm="100000">
                                          <p:val>
                                            <p:strVal val="#ppt_w"/>
                                          </p:val>
                                        </p:tav>
                                      </p:tavLst>
                                    </p:anim>
                                    <p:anim calcmode="lin" valueType="num">
                                      <p:cBhvr>
                                        <p:cTn id="17" dur="500" fill="hold"/>
                                        <p:tgtEl>
                                          <p:spTgt spid="56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9" grpId="1" animBg="1" advAuto="0"/>
      <p:bldP spid="5632" grpId="2" animBg="1" advAuto="0"/>
      <p:bldP spid="5633" grpId="3" animBg="1" advAuto="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5" name="Rectangle 2"/>
          <p:cNvSpPr txBox="1">
            <a:spLocks noGrp="1"/>
          </p:cNvSpPr>
          <p:nvPr>
            <p:ph type="title"/>
          </p:nvPr>
        </p:nvSpPr>
        <p:spPr>
          <a:prstGeom prst="rect">
            <a:avLst/>
          </a:prstGeom>
        </p:spPr>
        <p:txBody>
          <a:bodyPr/>
          <a:lstStyle/>
          <a:p>
            <a:r>
              <a:t>Apellidos y Lazos Familiares</a:t>
            </a:r>
          </a:p>
        </p:txBody>
      </p:sp>
      <p:sp>
        <p:nvSpPr>
          <p:cNvPr id="5636" name="Rectangle 4"/>
          <p:cNvSpPr txBox="1">
            <a:spLocks noGrp="1"/>
          </p:cNvSpPr>
          <p:nvPr>
            <p:ph type="body" sz="half" idx="1"/>
          </p:nvPr>
        </p:nvSpPr>
        <p:spPr>
          <a:xfrm>
            <a:off x="609600" y="1828800"/>
            <a:ext cx="5410200" cy="3429000"/>
          </a:xfrm>
          <a:prstGeom prst="rect">
            <a:avLst/>
          </a:prstGeom>
          <a:solidFill>
            <a:srgbClr val="D5A97D"/>
          </a:solidFill>
          <a:ln>
            <a:solidFill>
              <a:srgbClr val="000000"/>
            </a:solidFill>
            <a:miter lim="800000"/>
          </a:ln>
        </p:spPr>
        <p:txBody>
          <a:bodyPr/>
          <a:lstStyle/>
          <a:p>
            <a:pPr>
              <a:buSzTx/>
              <a:buFont typeface="Wingdings"/>
              <a:buNone/>
              <a:defRPr>
                <a:latin typeface="Agency FB"/>
                <a:ea typeface="Agency FB"/>
                <a:cs typeface="Agency FB"/>
                <a:sym typeface="Agency FB"/>
              </a:defRPr>
            </a:pPr>
            <a:r>
              <a:t>Familia de Acab (Israel)</a:t>
            </a:r>
          </a:p>
          <a:p>
            <a:pPr>
              <a:spcBef>
                <a:spcPts val="400"/>
              </a:spcBef>
              <a:defRPr sz="2000">
                <a:latin typeface="Arial Narrow"/>
                <a:ea typeface="Arial Narrow"/>
                <a:cs typeface="Arial Narrow"/>
                <a:sym typeface="Arial Narrow"/>
              </a:defRPr>
            </a:pPr>
            <a:r>
              <a:t>Ocozías ben Acab</a:t>
            </a:r>
          </a:p>
          <a:p>
            <a:pPr marL="293687" indent="-293687">
              <a:spcBef>
                <a:spcPts val="400"/>
              </a:spcBef>
              <a:buClr>
                <a:srgbClr val="999966"/>
              </a:buClr>
              <a:defRPr sz="2000">
                <a:latin typeface="Arial Narrow"/>
                <a:ea typeface="Arial Narrow"/>
                <a:cs typeface="Arial Narrow"/>
                <a:sym typeface="Arial Narrow"/>
              </a:defRPr>
            </a:pPr>
            <a:r>
              <a:t>Joram ben Acab</a:t>
            </a:r>
          </a:p>
          <a:p>
            <a:pPr marL="783317" lvl="1" indent="-311830">
              <a:spcBef>
                <a:spcPts val="400"/>
              </a:spcBef>
              <a:defRPr sz="2000" i="1">
                <a:latin typeface="Arial Narrow"/>
                <a:ea typeface="Arial Narrow"/>
                <a:cs typeface="Arial Narrow"/>
                <a:sym typeface="Arial Narrow"/>
              </a:defRPr>
            </a:pPr>
            <a:r>
              <a:t>Traducido Joram (NIV, NAB, CEV)</a:t>
            </a:r>
          </a:p>
          <a:p>
            <a:pPr marL="783317" lvl="1" indent="-311830">
              <a:spcBef>
                <a:spcPts val="400"/>
              </a:spcBef>
              <a:defRPr sz="2000" i="1">
                <a:latin typeface="Arial Narrow"/>
                <a:ea typeface="Arial Narrow"/>
                <a:cs typeface="Arial Narrow"/>
                <a:sym typeface="Arial Narrow"/>
              </a:defRPr>
            </a:pPr>
            <a:r>
              <a:t>Traducido Joram (RSV, NRSV, KJV, ESV, NASB)</a:t>
            </a:r>
          </a:p>
        </p:txBody>
      </p:sp>
      <p:grpSp>
        <p:nvGrpSpPr>
          <p:cNvPr id="5639" name="Rectangle 5"/>
          <p:cNvGrpSpPr/>
          <p:nvPr/>
        </p:nvGrpSpPr>
        <p:grpSpPr>
          <a:xfrm>
            <a:off x="6095998" y="1828800"/>
            <a:ext cx="5646822" cy="3429000"/>
            <a:chOff x="0" y="0"/>
            <a:chExt cx="5646821" cy="3429000"/>
          </a:xfrm>
        </p:grpSpPr>
        <p:sp>
          <p:nvSpPr>
            <p:cNvPr id="5637" name="Rectangle"/>
            <p:cNvSpPr/>
            <p:nvPr/>
          </p:nvSpPr>
          <p:spPr>
            <a:xfrm>
              <a:off x="-1" y="0"/>
              <a:ext cx="5646823" cy="3429000"/>
            </a:xfrm>
            <a:prstGeom prst="rect">
              <a:avLst/>
            </a:prstGeom>
            <a:solidFill>
              <a:srgbClr val="B3B28C"/>
            </a:solidFill>
            <a:ln w="12700" cap="flat">
              <a:solidFill>
                <a:srgbClr val="000000"/>
              </a:solidFill>
              <a:prstDash val="solid"/>
              <a:miter lim="800000"/>
            </a:ln>
            <a:effectLst/>
          </p:spPr>
          <p:txBody>
            <a:bodyPr wrap="square" lIns="45719" tIns="45719" rIns="45719" bIns="45719" numCol="1" anchor="t">
              <a:noAutofit/>
            </a:bodyPr>
            <a:lstStyle/>
            <a:p>
              <a:pPr>
                <a:spcBef>
                  <a:spcPts val="700"/>
                </a:spcBef>
                <a:defRPr sz="2000">
                  <a:latin typeface="Arial Narrow"/>
                  <a:ea typeface="Arial Narrow"/>
                  <a:cs typeface="Arial Narrow"/>
                  <a:sym typeface="Arial Narrow"/>
                </a:defRPr>
              </a:pPr>
              <a:endParaRPr/>
            </a:p>
          </p:txBody>
        </p:sp>
        <p:sp>
          <p:nvSpPr>
            <p:cNvPr id="5638" name="Familia de Josafat (Judá)…"/>
            <p:cNvSpPr txBox="1"/>
            <p:nvPr/>
          </p:nvSpPr>
          <p:spPr>
            <a:xfrm>
              <a:off x="52069" y="6350"/>
              <a:ext cx="5542682" cy="34163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marL="469900" indent="-469900">
                <a:spcBef>
                  <a:spcPts val="700"/>
                </a:spcBef>
                <a:defRPr sz="3200">
                  <a:latin typeface="Agency FB"/>
                  <a:ea typeface="Agency FB"/>
                  <a:cs typeface="Agency FB"/>
                  <a:sym typeface="Agency FB"/>
                </a:defRPr>
              </a:pPr>
              <a:r>
                <a:t>Familia de Josafat (Judá)</a:t>
              </a:r>
              <a:endParaRPr>
                <a:latin typeface="Times New Roman"/>
                <a:ea typeface="Times New Roman"/>
                <a:cs typeface="Times New Roman"/>
                <a:sym typeface="Times New Roman"/>
              </a:endParaRPr>
            </a:p>
            <a:p>
              <a:pPr marL="469900" indent="-469900">
                <a:spcBef>
                  <a:spcPts val="400"/>
                </a:spcBef>
                <a:buClr>
                  <a:srgbClr val="660000"/>
                </a:buClr>
                <a:buSzPct val="70000"/>
                <a:buChar char="□"/>
                <a:defRPr sz="2000">
                  <a:latin typeface="Arial Narrow"/>
                  <a:ea typeface="Arial Narrow"/>
                  <a:cs typeface="Arial Narrow"/>
                  <a:sym typeface="Arial Narrow"/>
                </a:defRPr>
              </a:pPr>
              <a:r>
                <a:t>Joram ben Josafat</a:t>
              </a:r>
            </a:p>
            <a:p>
              <a:pPr marL="908050" lvl="1" indent="-436562">
                <a:spcBef>
                  <a:spcPts val="400"/>
                </a:spcBef>
                <a:buClr>
                  <a:srgbClr val="999966"/>
                </a:buClr>
                <a:buSzPct val="75000"/>
                <a:buChar char="■"/>
                <a:defRPr sz="2000" i="1">
                  <a:latin typeface="Arial Narrow"/>
                  <a:ea typeface="Arial Narrow"/>
                  <a:cs typeface="Arial Narrow"/>
                  <a:sym typeface="Arial Narrow"/>
                </a:defRPr>
              </a:pPr>
              <a:r>
                <a:t>Traducido Joram (NIV, NAB, CEV, RSV, NRSV, KJV, ESV, NASB)</a:t>
              </a:r>
              <a:endParaRPr sz="2800">
                <a:latin typeface="Times New Roman"/>
                <a:ea typeface="Times New Roman"/>
                <a:cs typeface="Times New Roman"/>
                <a:sym typeface="Times New Roman"/>
              </a:endParaRPr>
            </a:p>
            <a:p>
              <a:pPr marL="469900" indent="-469900">
                <a:spcBef>
                  <a:spcPts val="400"/>
                </a:spcBef>
                <a:buClr>
                  <a:srgbClr val="660000"/>
                </a:buClr>
                <a:buSzPct val="70000"/>
                <a:buChar char="□"/>
                <a:defRPr sz="2000">
                  <a:latin typeface="Arial Narrow"/>
                  <a:ea typeface="Arial Narrow"/>
                  <a:cs typeface="Arial Narrow"/>
                  <a:sym typeface="Arial Narrow"/>
                </a:defRPr>
              </a:pPr>
              <a:r>
                <a:t>Ocozías ben Joram</a:t>
              </a:r>
            </a:p>
          </p:txBody>
        </p:sp>
      </p:grpSp>
      <p:sp>
        <p:nvSpPr>
          <p:cNvPr id="5640" name="Text Box 6"/>
          <p:cNvSpPr txBox="1"/>
          <p:nvPr/>
        </p:nvSpPr>
        <p:spPr>
          <a:xfrm>
            <a:off x="510940" y="5334001"/>
            <a:ext cx="11314498" cy="967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1">
                <a:latin typeface="Arial Narrow"/>
                <a:ea typeface="Arial Narrow"/>
                <a:cs typeface="Arial Narrow"/>
                <a:sym typeface="Arial Narrow"/>
              </a:defRPr>
            </a:lvl1pPr>
          </a:lstStyle>
          <a:p>
            <a:r>
              <a:t>El matrimonio de la hija de Acab, Atalía, con el hijo de Josafat, Joram, estableció un vínculo firme entre los Omritas y la familia Davídica, y también se convirtió en la vía para que el culto de Baal se infiltrara en Judá (cf. 2 Re. 8:18).</a:t>
            </a:r>
          </a:p>
        </p:txBody>
      </p:sp>
    </p:spTree>
  </p:cSld>
  <p:clrMapOvr>
    <a:masterClrMapping/>
  </p:clrMapOvr>
  <p:transition spd="med"/>
</p:sld>
</file>

<file path=ppt/slides/slide166.xml><?xml version="1.0" encoding="utf-8"?>
<p:sld xmlns:a="http://schemas.openxmlformats.org/drawingml/2006/main" xmlns:r="http://schemas.openxmlformats.org/officeDocument/2006/relationships" xmlns:p="http://schemas.openxmlformats.org/presentationml/2006/main">
  <p:cSld>
    <p:bg>
      <p:bgPr>
        <a:solidFill>
          <a:srgbClr val="C5C4A7"/>
        </a:solidFill>
        <a:effectLst/>
      </p:bgPr>
    </p:bg>
    <p:spTree>
      <p:nvGrpSpPr>
        <p:cNvPr id="1" name=""/>
        <p:cNvGrpSpPr/>
        <p:nvPr/>
      </p:nvGrpSpPr>
      <p:grpSpPr>
        <a:xfrm>
          <a:off x="0" y="0"/>
          <a:ext cx="0" cy="0"/>
          <a:chOff x="0" y="0"/>
          <a:chExt cx="0" cy="0"/>
        </a:xfrm>
      </p:grpSpPr>
      <p:sp>
        <p:nvSpPr>
          <p:cNvPr id="5642" name="Rectangle 2"/>
          <p:cNvSpPr txBox="1">
            <a:spLocks noGrp="1"/>
          </p:cNvSpPr>
          <p:nvPr>
            <p:ph type="title"/>
          </p:nvPr>
        </p:nvSpPr>
        <p:spPr>
          <a:xfrm>
            <a:off x="609600" y="321361"/>
            <a:ext cx="10972800" cy="949326"/>
          </a:xfrm>
          <a:prstGeom prst="rect">
            <a:avLst/>
          </a:prstGeom>
        </p:spPr>
        <p:txBody>
          <a:bodyPr/>
          <a:lstStyle/>
          <a:p>
            <a:pPr algn="ctr" defTabSz="603504">
              <a:defRPr sz="2904">
                <a:latin typeface="Impact"/>
                <a:ea typeface="Impact"/>
                <a:cs typeface="Impact"/>
                <a:sym typeface="Impact"/>
              </a:defRPr>
            </a:pPr>
            <a:r>
              <a:t>Yahweh and the Davidic Covenant</a:t>
            </a:r>
            <a:br/>
            <a:r>
              <a:rPr sz="2640"/>
              <a:t>Yahvé y el Pacto Davídico</a:t>
            </a:r>
          </a:p>
        </p:txBody>
      </p:sp>
      <p:sp>
        <p:nvSpPr>
          <p:cNvPr id="5643" name="Rectangle 3"/>
          <p:cNvSpPr txBox="1">
            <a:spLocks noGrp="1"/>
          </p:cNvSpPr>
          <p:nvPr>
            <p:ph type="body" sz="half" idx="1"/>
          </p:nvPr>
        </p:nvSpPr>
        <p:spPr>
          <a:xfrm>
            <a:off x="609600" y="1379539"/>
            <a:ext cx="10972800" cy="2444978"/>
          </a:xfrm>
          <a:prstGeom prst="rect">
            <a:avLst/>
          </a:prstGeom>
        </p:spPr>
        <p:txBody>
          <a:bodyPr/>
          <a:lstStyle/>
          <a:p>
            <a:pPr marL="451104" indent="-451104" defTabSz="877823">
              <a:lnSpc>
                <a:spcPct val="90000"/>
              </a:lnSpc>
              <a:buSzTx/>
              <a:buFont typeface="Wingdings"/>
              <a:buNone/>
              <a:defRPr sz="3072">
                <a:solidFill>
                  <a:srgbClr val="CC0000"/>
                </a:solidFill>
                <a:latin typeface="Mistral"/>
                <a:ea typeface="Mistral"/>
                <a:cs typeface="Mistral"/>
                <a:sym typeface="Mistral"/>
              </a:defRPr>
            </a:pPr>
            <a:r>
              <a:rPr dirty="0"/>
              <a:t>“Nevertheless, for the sake of his servant David, Yahweh was not willing to destroy Judah. He had promised to maintain a lamp for David and his descendants forever.”</a:t>
            </a:r>
            <a:r>
              <a:rPr dirty="0">
                <a:solidFill>
                  <a:srgbClr val="000000"/>
                </a:solidFill>
              </a:rPr>
              <a:t> </a:t>
            </a:r>
            <a:r>
              <a:rPr sz="1919" dirty="0">
                <a:latin typeface="Arial Narrow"/>
                <a:ea typeface="Arial Narrow"/>
                <a:cs typeface="Arial Narrow"/>
                <a:sym typeface="Arial Narrow"/>
              </a:rPr>
              <a:t>(2 Kg. 8:19)</a:t>
            </a:r>
          </a:p>
          <a:p>
            <a:pPr marL="451104" indent="-451104" defTabSz="877823">
              <a:lnSpc>
                <a:spcPct val="90000"/>
              </a:lnSpc>
              <a:spcBef>
                <a:spcPts val="400"/>
              </a:spcBef>
              <a:defRPr sz="1919">
                <a:latin typeface="Tahoma"/>
                <a:ea typeface="Tahoma"/>
                <a:cs typeface="Tahoma"/>
                <a:sym typeface="Tahoma"/>
              </a:defRPr>
            </a:pPr>
            <a:r>
              <a:rPr dirty="0"/>
              <a:t>In spite of Athaliah’s influence for bad, Yahweh had not yet given up on Judah.</a:t>
            </a:r>
          </a:p>
          <a:p>
            <a:pPr marL="451104" indent="-451104" defTabSz="877823">
              <a:lnSpc>
                <a:spcPct val="90000"/>
              </a:lnSpc>
              <a:spcBef>
                <a:spcPts val="400"/>
              </a:spcBef>
              <a:defRPr sz="1919">
                <a:latin typeface="Tahoma"/>
                <a:ea typeface="Tahoma"/>
                <a:cs typeface="Tahoma"/>
                <a:sym typeface="Tahoma"/>
              </a:defRPr>
            </a:pPr>
            <a:r>
              <a:rPr dirty="0"/>
              <a:t>Only time would tell whether his divine longsuffering would yield a turn of heart in the south.</a:t>
            </a:r>
          </a:p>
        </p:txBody>
      </p:sp>
      <p:sp>
        <p:nvSpPr>
          <p:cNvPr id="5644" name="Rectangle 3"/>
          <p:cNvSpPr txBox="1"/>
          <p:nvPr/>
        </p:nvSpPr>
        <p:spPr>
          <a:xfrm>
            <a:off x="655319" y="3900716"/>
            <a:ext cx="10881361" cy="23555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700"/>
              </a:spcBef>
              <a:defRPr sz="3200">
                <a:solidFill>
                  <a:srgbClr val="CC0000"/>
                </a:solidFill>
                <a:latin typeface="Mistral"/>
                <a:ea typeface="Mistral"/>
                <a:cs typeface="Mistral"/>
                <a:sym typeface="Mistral"/>
              </a:defRPr>
            </a:pPr>
            <a:r>
              <a:rPr dirty="0">
                <a:solidFill>
                  <a:srgbClr val="002060"/>
                </a:solidFill>
              </a:rPr>
              <a:t>“Sin embargo, </a:t>
            </a:r>
            <a:r>
              <a:rPr dirty="0" err="1">
                <a:solidFill>
                  <a:srgbClr val="002060"/>
                </a:solidFill>
              </a:rPr>
              <a:t>por</a:t>
            </a:r>
            <a:r>
              <a:rPr dirty="0">
                <a:solidFill>
                  <a:srgbClr val="002060"/>
                </a:solidFill>
              </a:rPr>
              <a:t> </a:t>
            </a:r>
            <a:r>
              <a:rPr dirty="0" err="1">
                <a:solidFill>
                  <a:srgbClr val="002060"/>
                </a:solidFill>
              </a:rPr>
              <a:t>el</a:t>
            </a:r>
            <a:r>
              <a:rPr dirty="0">
                <a:solidFill>
                  <a:srgbClr val="002060"/>
                </a:solidFill>
              </a:rPr>
              <a:t> bien de </a:t>
            </a:r>
            <a:r>
              <a:rPr dirty="0" err="1">
                <a:solidFill>
                  <a:srgbClr val="002060"/>
                </a:solidFill>
              </a:rPr>
              <a:t>su</a:t>
            </a:r>
            <a:r>
              <a:rPr dirty="0">
                <a:solidFill>
                  <a:srgbClr val="002060"/>
                </a:solidFill>
              </a:rPr>
              <a:t> </a:t>
            </a:r>
            <a:r>
              <a:rPr dirty="0" err="1">
                <a:solidFill>
                  <a:srgbClr val="002060"/>
                </a:solidFill>
              </a:rPr>
              <a:t>siervo</a:t>
            </a:r>
            <a:r>
              <a:rPr dirty="0">
                <a:solidFill>
                  <a:srgbClr val="002060"/>
                </a:solidFill>
              </a:rPr>
              <a:t> David, </a:t>
            </a:r>
            <a:r>
              <a:rPr dirty="0" err="1">
                <a:solidFill>
                  <a:srgbClr val="002060"/>
                </a:solidFill>
              </a:rPr>
              <a:t>Yahvé</a:t>
            </a:r>
            <a:r>
              <a:rPr dirty="0">
                <a:solidFill>
                  <a:srgbClr val="002060"/>
                </a:solidFill>
              </a:rPr>
              <a:t> no </a:t>
            </a:r>
            <a:r>
              <a:rPr dirty="0" err="1">
                <a:solidFill>
                  <a:srgbClr val="002060"/>
                </a:solidFill>
              </a:rPr>
              <a:t>estaba</a:t>
            </a:r>
            <a:r>
              <a:rPr dirty="0">
                <a:solidFill>
                  <a:srgbClr val="002060"/>
                </a:solidFill>
              </a:rPr>
              <a:t> </a:t>
            </a:r>
            <a:r>
              <a:rPr dirty="0" err="1">
                <a:solidFill>
                  <a:srgbClr val="002060"/>
                </a:solidFill>
              </a:rPr>
              <a:t>dispuesto</a:t>
            </a:r>
            <a:r>
              <a:rPr dirty="0">
                <a:solidFill>
                  <a:srgbClr val="002060"/>
                </a:solidFill>
              </a:rPr>
              <a:t> a </a:t>
            </a:r>
            <a:r>
              <a:rPr dirty="0" err="1">
                <a:solidFill>
                  <a:srgbClr val="002060"/>
                </a:solidFill>
              </a:rPr>
              <a:t>destruir</a:t>
            </a:r>
            <a:r>
              <a:rPr dirty="0">
                <a:solidFill>
                  <a:srgbClr val="002060"/>
                </a:solidFill>
              </a:rPr>
              <a:t> a </a:t>
            </a:r>
            <a:r>
              <a:rPr dirty="0" err="1">
                <a:solidFill>
                  <a:srgbClr val="002060"/>
                </a:solidFill>
              </a:rPr>
              <a:t>Judá</a:t>
            </a:r>
            <a:r>
              <a:rPr dirty="0">
                <a:solidFill>
                  <a:srgbClr val="002060"/>
                </a:solidFill>
              </a:rPr>
              <a:t>. </a:t>
            </a:r>
            <a:r>
              <a:rPr dirty="0" err="1">
                <a:solidFill>
                  <a:srgbClr val="002060"/>
                </a:solidFill>
              </a:rPr>
              <a:t>Había</a:t>
            </a:r>
            <a:r>
              <a:rPr dirty="0">
                <a:solidFill>
                  <a:srgbClr val="002060"/>
                </a:solidFill>
              </a:rPr>
              <a:t> </a:t>
            </a:r>
            <a:r>
              <a:rPr dirty="0" err="1">
                <a:solidFill>
                  <a:srgbClr val="002060"/>
                </a:solidFill>
              </a:rPr>
              <a:t>prometido</a:t>
            </a:r>
            <a:r>
              <a:rPr dirty="0">
                <a:solidFill>
                  <a:srgbClr val="002060"/>
                </a:solidFill>
              </a:rPr>
              <a:t> </a:t>
            </a:r>
            <a:r>
              <a:rPr dirty="0" err="1">
                <a:solidFill>
                  <a:srgbClr val="002060"/>
                </a:solidFill>
              </a:rPr>
              <a:t>mantener</a:t>
            </a:r>
            <a:r>
              <a:rPr dirty="0">
                <a:solidFill>
                  <a:srgbClr val="002060"/>
                </a:solidFill>
              </a:rPr>
              <a:t> </a:t>
            </a:r>
            <a:r>
              <a:rPr dirty="0" err="1">
                <a:solidFill>
                  <a:srgbClr val="002060"/>
                </a:solidFill>
              </a:rPr>
              <a:t>una</a:t>
            </a:r>
            <a:r>
              <a:rPr dirty="0">
                <a:solidFill>
                  <a:srgbClr val="002060"/>
                </a:solidFill>
              </a:rPr>
              <a:t> </a:t>
            </a:r>
            <a:r>
              <a:rPr dirty="0" err="1">
                <a:solidFill>
                  <a:srgbClr val="002060"/>
                </a:solidFill>
              </a:rPr>
              <a:t>lámpara</a:t>
            </a:r>
            <a:r>
              <a:rPr dirty="0">
                <a:solidFill>
                  <a:srgbClr val="002060"/>
                </a:solidFill>
              </a:rPr>
              <a:t> para David y sus </a:t>
            </a:r>
            <a:r>
              <a:rPr dirty="0" err="1">
                <a:solidFill>
                  <a:srgbClr val="002060"/>
                </a:solidFill>
              </a:rPr>
              <a:t>descendientes</a:t>
            </a:r>
            <a:r>
              <a:rPr dirty="0">
                <a:solidFill>
                  <a:srgbClr val="002060"/>
                </a:solidFill>
              </a:rPr>
              <a:t> para </a:t>
            </a:r>
            <a:r>
              <a:rPr dirty="0" err="1">
                <a:solidFill>
                  <a:srgbClr val="002060"/>
                </a:solidFill>
              </a:rPr>
              <a:t>siempre</a:t>
            </a:r>
            <a:r>
              <a:rPr dirty="0">
                <a:solidFill>
                  <a:srgbClr val="002060"/>
                </a:solidFill>
              </a:rPr>
              <a:t>".</a:t>
            </a:r>
            <a:r>
              <a:rPr sz="2000" dirty="0">
                <a:solidFill>
                  <a:srgbClr val="002060"/>
                </a:solidFill>
                <a:latin typeface="Arial Narrow"/>
                <a:ea typeface="Arial Narrow"/>
                <a:cs typeface="Arial Narrow"/>
                <a:sym typeface="Arial Narrow"/>
              </a:rPr>
              <a:t>(2 Re. 8:19)</a:t>
            </a:r>
            <a:endParaRPr dirty="0">
              <a:solidFill>
                <a:srgbClr val="002060"/>
              </a:solidFill>
              <a:latin typeface="Times New Roman"/>
              <a:ea typeface="Times New Roman"/>
              <a:cs typeface="Times New Roman"/>
              <a:sym typeface="Times New Roman"/>
            </a:endParaRPr>
          </a:p>
          <a:p>
            <a:pPr marL="469900" indent="-469900">
              <a:lnSpc>
                <a:spcPct val="90000"/>
              </a:lnSpc>
              <a:spcBef>
                <a:spcPts val="400"/>
              </a:spcBef>
              <a:buClr>
                <a:srgbClr val="660000"/>
              </a:buClr>
              <a:buSzPct val="70000"/>
              <a:buChar char="□"/>
              <a:defRPr sz="2000">
                <a:latin typeface="Tahoma"/>
                <a:ea typeface="Tahoma"/>
                <a:cs typeface="Tahoma"/>
                <a:sym typeface="Tahoma"/>
              </a:defRPr>
            </a:pPr>
            <a:r>
              <a:rPr dirty="0">
                <a:solidFill>
                  <a:srgbClr val="002060"/>
                </a:solidFill>
              </a:rPr>
              <a:t>A </a:t>
            </a:r>
            <a:r>
              <a:rPr dirty="0" err="1">
                <a:solidFill>
                  <a:srgbClr val="002060"/>
                </a:solidFill>
              </a:rPr>
              <a:t>pesar</a:t>
            </a:r>
            <a:r>
              <a:rPr dirty="0">
                <a:solidFill>
                  <a:srgbClr val="002060"/>
                </a:solidFill>
              </a:rPr>
              <a:t> de la </a:t>
            </a:r>
            <a:r>
              <a:rPr dirty="0" err="1">
                <a:solidFill>
                  <a:srgbClr val="002060"/>
                </a:solidFill>
              </a:rPr>
              <a:t>influencia</a:t>
            </a:r>
            <a:r>
              <a:rPr dirty="0">
                <a:solidFill>
                  <a:srgbClr val="002060"/>
                </a:solidFill>
              </a:rPr>
              <a:t> de </a:t>
            </a:r>
            <a:r>
              <a:rPr dirty="0" err="1">
                <a:solidFill>
                  <a:srgbClr val="002060"/>
                </a:solidFill>
              </a:rPr>
              <a:t>Atalía</a:t>
            </a:r>
            <a:r>
              <a:rPr dirty="0">
                <a:solidFill>
                  <a:srgbClr val="002060"/>
                </a:solidFill>
              </a:rPr>
              <a:t> para mal, </a:t>
            </a:r>
            <a:r>
              <a:rPr dirty="0" err="1">
                <a:solidFill>
                  <a:srgbClr val="002060"/>
                </a:solidFill>
              </a:rPr>
              <a:t>Yahvé</a:t>
            </a:r>
            <a:r>
              <a:rPr dirty="0">
                <a:solidFill>
                  <a:srgbClr val="002060"/>
                </a:solidFill>
              </a:rPr>
              <a:t> </a:t>
            </a:r>
            <a:r>
              <a:rPr dirty="0" err="1">
                <a:solidFill>
                  <a:srgbClr val="002060"/>
                </a:solidFill>
              </a:rPr>
              <a:t>aún</a:t>
            </a:r>
            <a:r>
              <a:rPr dirty="0">
                <a:solidFill>
                  <a:srgbClr val="002060"/>
                </a:solidFill>
              </a:rPr>
              <a:t> no se </a:t>
            </a:r>
            <a:r>
              <a:rPr dirty="0" err="1">
                <a:solidFill>
                  <a:srgbClr val="002060"/>
                </a:solidFill>
              </a:rPr>
              <a:t>había</a:t>
            </a:r>
            <a:r>
              <a:rPr dirty="0">
                <a:solidFill>
                  <a:srgbClr val="002060"/>
                </a:solidFill>
              </a:rPr>
              <a:t> dado </a:t>
            </a:r>
            <a:r>
              <a:rPr dirty="0" err="1">
                <a:solidFill>
                  <a:srgbClr val="002060"/>
                </a:solidFill>
              </a:rPr>
              <a:t>por</a:t>
            </a:r>
            <a:r>
              <a:rPr dirty="0">
                <a:solidFill>
                  <a:srgbClr val="002060"/>
                </a:solidFill>
              </a:rPr>
              <a:t> </a:t>
            </a:r>
            <a:r>
              <a:rPr dirty="0" err="1">
                <a:solidFill>
                  <a:srgbClr val="002060"/>
                </a:solidFill>
              </a:rPr>
              <a:t>vencido</a:t>
            </a:r>
            <a:r>
              <a:rPr dirty="0">
                <a:solidFill>
                  <a:srgbClr val="002060"/>
                </a:solidFill>
              </a:rPr>
              <a:t> con </a:t>
            </a:r>
            <a:r>
              <a:rPr dirty="0" err="1">
                <a:solidFill>
                  <a:srgbClr val="002060"/>
                </a:solidFill>
              </a:rPr>
              <a:t>Judá</a:t>
            </a:r>
            <a:r>
              <a:rPr dirty="0">
                <a:solidFill>
                  <a:srgbClr val="002060"/>
                </a:solidFill>
              </a:rPr>
              <a:t>.</a:t>
            </a:r>
          </a:p>
          <a:p>
            <a:pPr marL="469900" indent="-469900">
              <a:lnSpc>
                <a:spcPct val="90000"/>
              </a:lnSpc>
              <a:spcBef>
                <a:spcPts val="400"/>
              </a:spcBef>
              <a:buClr>
                <a:srgbClr val="660000"/>
              </a:buClr>
              <a:buSzPct val="70000"/>
              <a:buChar char="□"/>
              <a:defRPr sz="2000">
                <a:latin typeface="Tahoma"/>
                <a:ea typeface="Tahoma"/>
                <a:cs typeface="Tahoma"/>
                <a:sym typeface="Tahoma"/>
              </a:defRPr>
            </a:pPr>
            <a:r>
              <a:rPr dirty="0">
                <a:solidFill>
                  <a:srgbClr val="002060"/>
                </a:solidFill>
              </a:rPr>
              <a:t>Solo </a:t>
            </a:r>
            <a:r>
              <a:rPr dirty="0" err="1">
                <a:solidFill>
                  <a:srgbClr val="002060"/>
                </a:solidFill>
              </a:rPr>
              <a:t>el</a:t>
            </a:r>
            <a:r>
              <a:rPr dirty="0">
                <a:solidFill>
                  <a:srgbClr val="002060"/>
                </a:solidFill>
              </a:rPr>
              <a:t> </a:t>
            </a:r>
            <a:r>
              <a:rPr dirty="0" err="1">
                <a:solidFill>
                  <a:srgbClr val="002060"/>
                </a:solidFill>
              </a:rPr>
              <a:t>tiempo</a:t>
            </a:r>
            <a:r>
              <a:rPr dirty="0">
                <a:solidFill>
                  <a:srgbClr val="002060"/>
                </a:solidFill>
              </a:rPr>
              <a:t> </a:t>
            </a:r>
            <a:r>
              <a:rPr dirty="0" err="1">
                <a:solidFill>
                  <a:srgbClr val="002060"/>
                </a:solidFill>
              </a:rPr>
              <a:t>diría</a:t>
            </a:r>
            <a:r>
              <a:rPr dirty="0">
                <a:solidFill>
                  <a:srgbClr val="002060"/>
                </a:solidFill>
              </a:rPr>
              <a:t> </a:t>
            </a:r>
            <a:r>
              <a:rPr dirty="0" err="1">
                <a:solidFill>
                  <a:srgbClr val="002060"/>
                </a:solidFill>
              </a:rPr>
              <a:t>si</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paciencia</a:t>
            </a:r>
            <a:r>
              <a:rPr dirty="0">
                <a:solidFill>
                  <a:srgbClr val="002060"/>
                </a:solidFill>
              </a:rPr>
              <a:t> </a:t>
            </a:r>
            <a:r>
              <a:rPr dirty="0" err="1">
                <a:solidFill>
                  <a:srgbClr val="002060"/>
                </a:solidFill>
              </a:rPr>
              <a:t>divina</a:t>
            </a:r>
            <a:r>
              <a:rPr dirty="0">
                <a:solidFill>
                  <a:srgbClr val="002060"/>
                </a:solidFill>
              </a:rPr>
              <a:t> </a:t>
            </a:r>
            <a:r>
              <a:rPr dirty="0" err="1">
                <a:solidFill>
                  <a:srgbClr val="002060"/>
                </a:solidFill>
              </a:rPr>
              <a:t>produciría</a:t>
            </a:r>
            <a:r>
              <a:rPr dirty="0">
                <a:solidFill>
                  <a:srgbClr val="002060"/>
                </a:solidFill>
              </a:rPr>
              <a:t> un </a:t>
            </a:r>
            <a:r>
              <a:rPr dirty="0" err="1">
                <a:solidFill>
                  <a:srgbClr val="002060"/>
                </a:solidFill>
              </a:rPr>
              <a:t>giro</a:t>
            </a:r>
            <a:r>
              <a:rPr dirty="0">
                <a:solidFill>
                  <a:srgbClr val="002060"/>
                </a:solidFill>
              </a:rPr>
              <a:t> de </a:t>
            </a:r>
            <a:r>
              <a:rPr dirty="0" err="1">
                <a:solidFill>
                  <a:srgbClr val="002060"/>
                </a:solidFill>
              </a:rPr>
              <a:t>corazón</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sur.</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643">
                                            <p:txEl>
                                              <p:pRg st="0" end="0"/>
                                            </p:txEl>
                                          </p:spTgt>
                                        </p:tgtEl>
                                        <p:attrNameLst>
                                          <p:attrName>style.visibility</p:attrName>
                                        </p:attrNameLst>
                                      </p:cBhvr>
                                      <p:to>
                                        <p:strVal val="visible"/>
                                      </p:to>
                                    </p:set>
                                    <p:anim calcmode="lin" valueType="num">
                                      <p:cBhvr>
                                        <p:cTn id="7" dur="500" fill="hold"/>
                                        <p:tgtEl>
                                          <p:spTgt spid="56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64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64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5644">
                                            <p:txEl>
                                              <p:pRg st="0" end="0"/>
                                            </p:txEl>
                                          </p:spTgt>
                                        </p:tgtEl>
                                        <p:attrNameLst>
                                          <p:attrName>style.visibility</p:attrName>
                                        </p:attrNameLst>
                                      </p:cBhvr>
                                      <p:to>
                                        <p:strVal val="visible"/>
                                      </p:to>
                                    </p:set>
                                    <p:anim calcmode="lin" valueType="num">
                                      <p:cBhvr>
                                        <p:cTn id="12" dur="500" fill="hold"/>
                                        <p:tgtEl>
                                          <p:spTgt spid="564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64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64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643">
                                            <p:txEl>
                                              <p:pRg st="1" end="1"/>
                                            </p:txEl>
                                          </p:spTgt>
                                        </p:tgtEl>
                                        <p:attrNameLst>
                                          <p:attrName>style.visibility</p:attrName>
                                        </p:attrNameLst>
                                      </p:cBhvr>
                                      <p:to>
                                        <p:strVal val="visible"/>
                                      </p:to>
                                    </p:set>
                                    <p:anim calcmode="lin" valueType="num">
                                      <p:cBhvr>
                                        <p:cTn id="19" dur="500" fill="hold"/>
                                        <p:tgtEl>
                                          <p:spTgt spid="564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564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5643">
                                            <p:txEl>
                                              <p:pRg st="1" end="1"/>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5644">
                                            <p:txEl>
                                              <p:pRg st="1" end="1"/>
                                            </p:txEl>
                                          </p:spTgt>
                                        </p:tgtEl>
                                        <p:attrNameLst>
                                          <p:attrName>style.visibility</p:attrName>
                                        </p:attrNameLst>
                                      </p:cBhvr>
                                      <p:to>
                                        <p:strVal val="visible"/>
                                      </p:to>
                                    </p:set>
                                    <p:anim calcmode="lin" valueType="num">
                                      <p:cBhvr>
                                        <p:cTn id="24" dur="500" fill="hold"/>
                                        <p:tgtEl>
                                          <p:spTgt spid="5644">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5644">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5644">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643">
                                            <p:txEl>
                                              <p:pRg st="2" end="2"/>
                                            </p:txEl>
                                          </p:spTgt>
                                        </p:tgtEl>
                                        <p:attrNameLst>
                                          <p:attrName>style.visibility</p:attrName>
                                        </p:attrNameLst>
                                      </p:cBhvr>
                                      <p:to>
                                        <p:strVal val="visible"/>
                                      </p:to>
                                    </p:set>
                                    <p:anim calcmode="lin" valueType="num">
                                      <p:cBhvr>
                                        <p:cTn id="31" dur="500" fill="hold"/>
                                        <p:tgtEl>
                                          <p:spTgt spid="5643">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5643">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5643">
                                            <p:txEl>
                                              <p:pRg st="2" end="2"/>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5644">
                                            <p:txEl>
                                              <p:pRg st="2" end="2"/>
                                            </p:txEl>
                                          </p:spTgt>
                                        </p:tgtEl>
                                        <p:attrNameLst>
                                          <p:attrName>style.visibility</p:attrName>
                                        </p:attrNameLst>
                                      </p:cBhvr>
                                      <p:to>
                                        <p:strVal val="visible"/>
                                      </p:to>
                                    </p:set>
                                    <p:anim calcmode="lin" valueType="num">
                                      <p:cBhvr>
                                        <p:cTn id="36" dur="500" fill="hold"/>
                                        <p:tgtEl>
                                          <p:spTgt spid="5644">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644">
                                            <p:txEl>
                                              <p:pRg st="2" end="2"/>
                                            </p:txEl>
                                          </p:spTgt>
                                        </p:tgtEl>
                                        <p:attrNameLst>
                                          <p:attrName>ppt_h</p:attrName>
                                        </p:attrNameLst>
                                      </p:cBhvr>
                                      <p:tavLst>
                                        <p:tav tm="0">
                                          <p:val>
                                            <p:fltVal val="0"/>
                                          </p:val>
                                        </p:tav>
                                        <p:tav tm="100000">
                                          <p:val>
                                            <p:strVal val="#ppt_h"/>
                                          </p:val>
                                        </p:tav>
                                      </p:tavLst>
                                    </p:anim>
                                    <p:animEffect transition="in" filter="fade">
                                      <p:cBhvr>
                                        <p:cTn id="38" dur="500"/>
                                        <p:tgtEl>
                                          <p:spTgt spid="564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6" name="Rectangle 2"/>
          <p:cNvSpPr txBox="1">
            <a:spLocks noGrp="1"/>
          </p:cNvSpPr>
          <p:nvPr>
            <p:ph type="title"/>
          </p:nvPr>
        </p:nvSpPr>
        <p:spPr>
          <a:xfrm>
            <a:off x="609600" y="598716"/>
            <a:ext cx="10972800" cy="1143001"/>
          </a:xfrm>
          <a:prstGeom prst="rect">
            <a:avLst/>
          </a:prstGeom>
        </p:spPr>
        <p:txBody>
          <a:bodyPr>
            <a:normAutofit fontScale="90000"/>
          </a:bodyPr>
          <a:lstStyle/>
          <a:p>
            <a:pPr>
              <a:defRPr sz="4000"/>
            </a:pPr>
            <a:r>
              <a:rPr dirty="0"/>
              <a:t>The Anointing of Jehu </a:t>
            </a:r>
            <a:r>
              <a:rPr sz="2800" dirty="0"/>
              <a:t>(2 Kg. 9:1-13)</a:t>
            </a:r>
            <a:br>
              <a:rPr sz="2800" dirty="0"/>
            </a:br>
            <a:r>
              <a:rPr sz="3200" dirty="0">
                <a:solidFill>
                  <a:srgbClr val="002060"/>
                </a:solidFill>
              </a:rPr>
              <a:t>La </a:t>
            </a:r>
            <a:r>
              <a:rPr sz="3200" dirty="0" err="1">
                <a:solidFill>
                  <a:srgbClr val="002060"/>
                </a:solidFill>
              </a:rPr>
              <a:t>Unción</a:t>
            </a:r>
            <a:r>
              <a:rPr sz="3200" dirty="0">
                <a:solidFill>
                  <a:srgbClr val="002060"/>
                </a:solidFill>
              </a:rPr>
              <a:t> de </a:t>
            </a:r>
            <a:r>
              <a:rPr sz="3200" dirty="0" err="1">
                <a:solidFill>
                  <a:srgbClr val="002060"/>
                </a:solidFill>
              </a:rPr>
              <a:t>Jehú</a:t>
            </a:r>
            <a:r>
              <a:rPr sz="3200" dirty="0">
                <a:solidFill>
                  <a:srgbClr val="002060"/>
                </a:solidFill>
              </a:rPr>
              <a:t> </a:t>
            </a:r>
            <a:r>
              <a:rPr sz="2400" dirty="0">
                <a:solidFill>
                  <a:srgbClr val="002060"/>
                </a:solidFill>
              </a:rPr>
              <a:t>(2 Re. 9:1-13)</a:t>
            </a:r>
          </a:p>
        </p:txBody>
      </p:sp>
      <p:sp>
        <p:nvSpPr>
          <p:cNvPr id="5647" name="Rectangle 3"/>
          <p:cNvSpPr txBox="1">
            <a:spLocks noGrp="1"/>
          </p:cNvSpPr>
          <p:nvPr>
            <p:ph type="body" sz="half" idx="1"/>
          </p:nvPr>
        </p:nvSpPr>
        <p:spPr>
          <a:xfrm>
            <a:off x="609598" y="1828800"/>
            <a:ext cx="10972801" cy="2383971"/>
          </a:xfrm>
          <a:prstGeom prst="rect">
            <a:avLst/>
          </a:prstGeom>
        </p:spPr>
        <p:txBody>
          <a:bodyPr/>
          <a:lstStyle/>
          <a:p>
            <a:pPr>
              <a:lnSpc>
                <a:spcPct val="90000"/>
              </a:lnSpc>
              <a:spcBef>
                <a:spcPts val="500"/>
              </a:spcBef>
              <a:buSzTx/>
              <a:buFont typeface="Wingdings"/>
              <a:buNone/>
              <a:defRPr sz="2400" b="1"/>
            </a:pPr>
            <a:r>
              <a:t>Though Ahab was now dead, his family still remained in power despite Elijah’s prediction of the Omride downfall.</a:t>
            </a:r>
          </a:p>
          <a:p>
            <a:pPr>
              <a:lnSpc>
                <a:spcPct val="90000"/>
              </a:lnSpc>
              <a:spcBef>
                <a:spcPts val="400"/>
              </a:spcBef>
              <a:defRPr sz="2000" i="1"/>
            </a:pPr>
            <a:r>
              <a:t>Jezebel, the queen mother, and Jehoram, her son, ruled in the north.</a:t>
            </a:r>
          </a:p>
          <a:p>
            <a:pPr>
              <a:lnSpc>
                <a:spcPct val="90000"/>
              </a:lnSpc>
              <a:spcBef>
                <a:spcPts val="400"/>
              </a:spcBef>
              <a:defRPr sz="2000" i="1"/>
            </a:pPr>
            <a:r>
              <a:t>Athaliah, Jezebel’s daughter, who had married into the Davidic dynasty of Judah, extended Omride influence into the south.</a:t>
            </a:r>
          </a:p>
          <a:p>
            <a:pPr>
              <a:lnSpc>
                <a:spcPct val="90000"/>
              </a:lnSpc>
              <a:spcBef>
                <a:spcPts val="400"/>
              </a:spcBef>
              <a:defRPr sz="2000" i="1"/>
            </a:pPr>
            <a:r>
              <a:t>Divine judgment upon the Omride family began with the anointing of Jehu, who was commissioned to exterminate Ahab’s family.</a:t>
            </a:r>
          </a:p>
        </p:txBody>
      </p:sp>
      <p:sp>
        <p:nvSpPr>
          <p:cNvPr id="5648" name="Rectangle 3"/>
          <p:cNvSpPr txBox="1"/>
          <p:nvPr/>
        </p:nvSpPr>
        <p:spPr>
          <a:xfrm>
            <a:off x="655318" y="4212771"/>
            <a:ext cx="10881360" cy="22960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defRPr sz="2400" b="1">
                <a:latin typeface="Times New Roman"/>
                <a:ea typeface="Times New Roman"/>
                <a:cs typeface="Times New Roman"/>
                <a:sym typeface="Times New Roman"/>
              </a:defRPr>
            </a:pPr>
            <a:r>
              <a:rPr dirty="0" err="1">
                <a:solidFill>
                  <a:srgbClr val="002060"/>
                </a:solidFill>
              </a:rPr>
              <a:t>Aunque</a:t>
            </a:r>
            <a:r>
              <a:rPr dirty="0">
                <a:solidFill>
                  <a:srgbClr val="002060"/>
                </a:solidFill>
              </a:rPr>
              <a:t> </a:t>
            </a:r>
            <a:r>
              <a:rPr dirty="0" err="1">
                <a:solidFill>
                  <a:srgbClr val="002060"/>
                </a:solidFill>
              </a:rPr>
              <a:t>Acab</a:t>
            </a:r>
            <a:r>
              <a:rPr dirty="0">
                <a:solidFill>
                  <a:srgbClr val="002060"/>
                </a:solidFill>
              </a:rPr>
              <a:t> </a:t>
            </a:r>
            <a:r>
              <a:rPr dirty="0" err="1">
                <a:solidFill>
                  <a:srgbClr val="002060"/>
                </a:solidFill>
              </a:rPr>
              <a:t>estaba</a:t>
            </a:r>
            <a:r>
              <a:rPr dirty="0">
                <a:solidFill>
                  <a:srgbClr val="002060"/>
                </a:solidFill>
              </a:rPr>
              <a:t> </a:t>
            </a:r>
            <a:r>
              <a:rPr dirty="0" err="1">
                <a:solidFill>
                  <a:srgbClr val="002060"/>
                </a:solidFill>
              </a:rPr>
              <a:t>muerto</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familia</a:t>
            </a:r>
            <a:r>
              <a:rPr dirty="0">
                <a:solidFill>
                  <a:srgbClr val="002060"/>
                </a:solidFill>
              </a:rPr>
              <a:t> </a:t>
            </a:r>
            <a:r>
              <a:rPr dirty="0" err="1">
                <a:solidFill>
                  <a:srgbClr val="002060"/>
                </a:solidFill>
              </a:rPr>
              <a:t>aún</a:t>
            </a:r>
            <a:r>
              <a:rPr dirty="0">
                <a:solidFill>
                  <a:srgbClr val="002060"/>
                </a:solidFill>
              </a:rPr>
              <a:t> </a:t>
            </a:r>
            <a:r>
              <a:rPr dirty="0" err="1">
                <a:solidFill>
                  <a:srgbClr val="002060"/>
                </a:solidFill>
              </a:rPr>
              <a:t>permanecía</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poder</a:t>
            </a:r>
            <a:r>
              <a:rPr dirty="0">
                <a:solidFill>
                  <a:srgbClr val="002060"/>
                </a:solidFill>
              </a:rPr>
              <a:t> a </a:t>
            </a:r>
            <a:r>
              <a:rPr dirty="0" err="1">
                <a:solidFill>
                  <a:srgbClr val="002060"/>
                </a:solidFill>
              </a:rPr>
              <a:t>pesar</a:t>
            </a:r>
            <a:r>
              <a:rPr dirty="0">
                <a:solidFill>
                  <a:srgbClr val="002060"/>
                </a:solidFill>
              </a:rPr>
              <a:t> de la </a:t>
            </a:r>
            <a:r>
              <a:rPr dirty="0" err="1">
                <a:solidFill>
                  <a:srgbClr val="002060"/>
                </a:solidFill>
              </a:rPr>
              <a:t>predicción</a:t>
            </a:r>
            <a:r>
              <a:rPr dirty="0">
                <a:solidFill>
                  <a:srgbClr val="002060"/>
                </a:solidFill>
              </a:rPr>
              <a:t> de Elías de la </a:t>
            </a:r>
            <a:r>
              <a:rPr dirty="0" err="1">
                <a:solidFill>
                  <a:srgbClr val="002060"/>
                </a:solidFill>
              </a:rPr>
              <a:t>caída</a:t>
            </a:r>
            <a:r>
              <a:rPr dirty="0">
                <a:solidFill>
                  <a:srgbClr val="002060"/>
                </a:solidFill>
              </a:rPr>
              <a:t> Omrita.</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err="1">
                <a:solidFill>
                  <a:srgbClr val="002060"/>
                </a:solidFill>
              </a:rPr>
              <a:t>Jezabel</a:t>
            </a:r>
            <a:r>
              <a:rPr dirty="0">
                <a:solidFill>
                  <a:srgbClr val="002060"/>
                </a:solidFill>
              </a:rPr>
              <a:t>, la </a:t>
            </a:r>
            <a:r>
              <a:rPr dirty="0" err="1">
                <a:solidFill>
                  <a:srgbClr val="002060"/>
                </a:solidFill>
              </a:rPr>
              <a:t>reina</a:t>
            </a:r>
            <a:r>
              <a:rPr dirty="0">
                <a:solidFill>
                  <a:srgbClr val="002060"/>
                </a:solidFill>
              </a:rPr>
              <a:t> </a:t>
            </a:r>
            <a:r>
              <a:rPr dirty="0" err="1">
                <a:solidFill>
                  <a:srgbClr val="002060"/>
                </a:solidFill>
              </a:rPr>
              <a:t>madre</a:t>
            </a:r>
            <a:r>
              <a:rPr dirty="0">
                <a:solidFill>
                  <a:srgbClr val="002060"/>
                </a:solidFill>
              </a:rPr>
              <a:t>, y </a:t>
            </a:r>
            <a:r>
              <a:rPr dirty="0" err="1">
                <a:solidFill>
                  <a:srgbClr val="002060"/>
                </a:solidFill>
              </a:rPr>
              <a:t>Joram</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hijo</a:t>
            </a:r>
            <a:r>
              <a:rPr dirty="0">
                <a:solidFill>
                  <a:srgbClr val="002060"/>
                </a:solidFill>
              </a:rPr>
              <a:t>, </a:t>
            </a:r>
            <a:r>
              <a:rPr dirty="0" err="1">
                <a:solidFill>
                  <a:srgbClr val="002060"/>
                </a:solidFill>
              </a:rPr>
              <a:t>gobernaron</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norte</a:t>
            </a:r>
            <a:r>
              <a:rPr dirty="0">
                <a:solidFill>
                  <a:srgbClr val="002060"/>
                </a:solidFill>
              </a:rPr>
              <a:t>.</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err="1">
                <a:solidFill>
                  <a:srgbClr val="002060"/>
                </a:solidFill>
              </a:rPr>
              <a:t>Atalía</a:t>
            </a:r>
            <a:r>
              <a:rPr dirty="0">
                <a:solidFill>
                  <a:srgbClr val="002060"/>
                </a:solidFill>
              </a:rPr>
              <a:t>, la </a:t>
            </a:r>
            <a:r>
              <a:rPr dirty="0" err="1">
                <a:solidFill>
                  <a:srgbClr val="002060"/>
                </a:solidFill>
              </a:rPr>
              <a:t>hija</a:t>
            </a:r>
            <a:r>
              <a:rPr dirty="0">
                <a:solidFill>
                  <a:srgbClr val="002060"/>
                </a:solidFill>
              </a:rPr>
              <a:t> de </a:t>
            </a:r>
            <a:r>
              <a:rPr dirty="0" err="1">
                <a:solidFill>
                  <a:srgbClr val="002060"/>
                </a:solidFill>
              </a:rPr>
              <a:t>Jezabel</a:t>
            </a:r>
            <a:r>
              <a:rPr dirty="0">
                <a:solidFill>
                  <a:srgbClr val="002060"/>
                </a:solidFill>
              </a:rPr>
              <a:t>, que se </a:t>
            </a:r>
            <a:r>
              <a:rPr dirty="0" err="1">
                <a:solidFill>
                  <a:srgbClr val="002060"/>
                </a:solidFill>
              </a:rPr>
              <a:t>había</a:t>
            </a:r>
            <a:r>
              <a:rPr dirty="0">
                <a:solidFill>
                  <a:srgbClr val="002060"/>
                </a:solidFill>
              </a:rPr>
              <a:t> </a:t>
            </a:r>
            <a:r>
              <a:rPr dirty="0" err="1">
                <a:solidFill>
                  <a:srgbClr val="002060"/>
                </a:solidFill>
              </a:rPr>
              <a:t>casado</a:t>
            </a:r>
            <a:r>
              <a:rPr dirty="0">
                <a:solidFill>
                  <a:srgbClr val="002060"/>
                </a:solidFill>
              </a:rPr>
              <a:t> con </a:t>
            </a:r>
            <a:r>
              <a:rPr dirty="0" err="1">
                <a:solidFill>
                  <a:srgbClr val="002060"/>
                </a:solidFill>
              </a:rPr>
              <a:t>miembros</a:t>
            </a:r>
            <a:r>
              <a:rPr dirty="0">
                <a:solidFill>
                  <a:srgbClr val="002060"/>
                </a:solidFill>
              </a:rPr>
              <a:t> de la </a:t>
            </a:r>
            <a:r>
              <a:rPr dirty="0" err="1">
                <a:solidFill>
                  <a:srgbClr val="002060"/>
                </a:solidFill>
              </a:rPr>
              <a:t>dinastía</a:t>
            </a:r>
            <a:r>
              <a:rPr dirty="0">
                <a:solidFill>
                  <a:srgbClr val="002060"/>
                </a:solidFill>
              </a:rPr>
              <a:t> </a:t>
            </a:r>
            <a:r>
              <a:rPr dirty="0" err="1">
                <a:solidFill>
                  <a:srgbClr val="002060"/>
                </a:solidFill>
              </a:rPr>
              <a:t>davídica</a:t>
            </a:r>
            <a:r>
              <a:rPr dirty="0">
                <a:solidFill>
                  <a:srgbClr val="002060"/>
                </a:solidFill>
              </a:rPr>
              <a:t> de </a:t>
            </a:r>
            <a:r>
              <a:rPr dirty="0" err="1">
                <a:solidFill>
                  <a:srgbClr val="002060"/>
                </a:solidFill>
              </a:rPr>
              <a:t>Judá</a:t>
            </a:r>
            <a:r>
              <a:rPr dirty="0">
                <a:solidFill>
                  <a:srgbClr val="002060"/>
                </a:solidFill>
              </a:rPr>
              <a:t>, </a:t>
            </a:r>
            <a:r>
              <a:rPr dirty="0" err="1">
                <a:solidFill>
                  <a:srgbClr val="002060"/>
                </a:solidFill>
              </a:rPr>
              <a:t>extendió</a:t>
            </a:r>
            <a:r>
              <a:rPr dirty="0">
                <a:solidFill>
                  <a:srgbClr val="002060"/>
                </a:solidFill>
              </a:rPr>
              <a:t> la </a:t>
            </a:r>
            <a:r>
              <a:rPr dirty="0" err="1">
                <a:solidFill>
                  <a:srgbClr val="002060"/>
                </a:solidFill>
              </a:rPr>
              <a:t>influencia</a:t>
            </a:r>
            <a:r>
              <a:rPr dirty="0">
                <a:solidFill>
                  <a:srgbClr val="002060"/>
                </a:solidFill>
              </a:rPr>
              <a:t> Omrita </a:t>
            </a:r>
            <a:r>
              <a:rPr dirty="0" err="1">
                <a:solidFill>
                  <a:srgbClr val="002060"/>
                </a:solidFill>
              </a:rPr>
              <a:t>hacia</a:t>
            </a:r>
            <a:r>
              <a:rPr dirty="0">
                <a:solidFill>
                  <a:srgbClr val="002060"/>
                </a:solidFill>
              </a:rPr>
              <a:t> </a:t>
            </a:r>
            <a:r>
              <a:rPr dirty="0" err="1">
                <a:solidFill>
                  <a:srgbClr val="002060"/>
                </a:solidFill>
              </a:rPr>
              <a:t>el</a:t>
            </a:r>
            <a:r>
              <a:rPr dirty="0">
                <a:solidFill>
                  <a:srgbClr val="002060"/>
                </a:solidFill>
              </a:rPr>
              <a:t> sur.</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El </a:t>
            </a:r>
            <a:r>
              <a:rPr dirty="0" err="1">
                <a:solidFill>
                  <a:srgbClr val="002060"/>
                </a:solidFill>
              </a:rPr>
              <a:t>juicio</a:t>
            </a:r>
            <a:r>
              <a:rPr dirty="0">
                <a:solidFill>
                  <a:srgbClr val="002060"/>
                </a:solidFill>
              </a:rPr>
              <a:t> </a:t>
            </a:r>
            <a:r>
              <a:rPr dirty="0" err="1">
                <a:solidFill>
                  <a:srgbClr val="002060"/>
                </a:solidFill>
              </a:rPr>
              <a:t>divino</a:t>
            </a:r>
            <a:r>
              <a:rPr dirty="0">
                <a:solidFill>
                  <a:srgbClr val="002060"/>
                </a:solidFill>
              </a:rPr>
              <a:t> </a:t>
            </a:r>
            <a:r>
              <a:rPr dirty="0" err="1">
                <a:solidFill>
                  <a:srgbClr val="002060"/>
                </a:solidFill>
              </a:rPr>
              <a:t>sobre</a:t>
            </a:r>
            <a:r>
              <a:rPr dirty="0">
                <a:solidFill>
                  <a:srgbClr val="002060"/>
                </a:solidFill>
              </a:rPr>
              <a:t> la </a:t>
            </a:r>
            <a:r>
              <a:rPr dirty="0" err="1">
                <a:solidFill>
                  <a:srgbClr val="002060"/>
                </a:solidFill>
              </a:rPr>
              <a:t>familia</a:t>
            </a:r>
            <a:r>
              <a:rPr dirty="0">
                <a:solidFill>
                  <a:srgbClr val="002060"/>
                </a:solidFill>
              </a:rPr>
              <a:t> Omrita </a:t>
            </a:r>
            <a:r>
              <a:rPr dirty="0" err="1">
                <a:solidFill>
                  <a:srgbClr val="002060"/>
                </a:solidFill>
              </a:rPr>
              <a:t>comenzó</a:t>
            </a:r>
            <a:r>
              <a:rPr dirty="0">
                <a:solidFill>
                  <a:srgbClr val="002060"/>
                </a:solidFill>
              </a:rPr>
              <a:t> con la </a:t>
            </a:r>
            <a:r>
              <a:rPr dirty="0" err="1">
                <a:solidFill>
                  <a:srgbClr val="002060"/>
                </a:solidFill>
              </a:rPr>
              <a:t>unción</a:t>
            </a:r>
            <a:r>
              <a:rPr dirty="0">
                <a:solidFill>
                  <a:srgbClr val="002060"/>
                </a:solidFill>
              </a:rPr>
              <a:t> de </a:t>
            </a:r>
            <a:r>
              <a:rPr dirty="0" err="1">
                <a:solidFill>
                  <a:srgbClr val="002060"/>
                </a:solidFill>
              </a:rPr>
              <a:t>Jehú</a:t>
            </a:r>
            <a:r>
              <a:rPr dirty="0">
                <a:solidFill>
                  <a:srgbClr val="002060"/>
                </a:solidFill>
              </a:rPr>
              <a:t>, </a:t>
            </a:r>
            <a:r>
              <a:rPr dirty="0" err="1">
                <a:solidFill>
                  <a:srgbClr val="002060"/>
                </a:solidFill>
              </a:rPr>
              <a:t>quien</a:t>
            </a:r>
            <a:r>
              <a:rPr dirty="0">
                <a:solidFill>
                  <a:srgbClr val="002060"/>
                </a:solidFill>
              </a:rPr>
              <a:t> </a:t>
            </a:r>
            <a:r>
              <a:rPr dirty="0" err="1">
                <a:solidFill>
                  <a:srgbClr val="002060"/>
                </a:solidFill>
              </a:rPr>
              <a:t>fue</a:t>
            </a:r>
            <a:r>
              <a:rPr dirty="0">
                <a:solidFill>
                  <a:srgbClr val="002060"/>
                </a:solidFill>
              </a:rPr>
              <a:t> </a:t>
            </a:r>
            <a:r>
              <a:rPr dirty="0" err="1">
                <a:solidFill>
                  <a:srgbClr val="002060"/>
                </a:solidFill>
              </a:rPr>
              <a:t>comisionado</a:t>
            </a:r>
            <a:r>
              <a:rPr dirty="0">
                <a:solidFill>
                  <a:srgbClr val="002060"/>
                </a:solidFill>
              </a:rPr>
              <a:t> para </a:t>
            </a:r>
            <a:r>
              <a:rPr dirty="0" err="1">
                <a:solidFill>
                  <a:srgbClr val="002060"/>
                </a:solidFill>
              </a:rPr>
              <a:t>exterminar</a:t>
            </a:r>
            <a:r>
              <a:rPr dirty="0">
                <a:solidFill>
                  <a:srgbClr val="002060"/>
                </a:solidFill>
              </a:rPr>
              <a:t> a la </a:t>
            </a:r>
            <a:r>
              <a:rPr dirty="0" err="1">
                <a:solidFill>
                  <a:srgbClr val="002060"/>
                </a:solidFill>
              </a:rPr>
              <a:t>familia</a:t>
            </a:r>
            <a:r>
              <a:rPr dirty="0">
                <a:solidFill>
                  <a:srgbClr val="002060"/>
                </a:solidFill>
              </a:rPr>
              <a:t> de </a:t>
            </a:r>
            <a:r>
              <a:rPr dirty="0" err="1">
                <a:solidFill>
                  <a:srgbClr val="002060"/>
                </a:solidFill>
              </a:rPr>
              <a:t>Acab</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647">
                                            <p:txEl>
                                              <p:pRg st="0" end="0"/>
                                            </p:txEl>
                                          </p:spTgt>
                                        </p:tgtEl>
                                        <p:attrNameLst>
                                          <p:attrName>style.visibility</p:attrName>
                                        </p:attrNameLst>
                                      </p:cBhvr>
                                      <p:to>
                                        <p:strVal val="visible"/>
                                      </p:to>
                                    </p:set>
                                    <p:anim calcmode="lin" valueType="num">
                                      <p:cBhvr>
                                        <p:cTn id="7" dur="500" fill="hold"/>
                                        <p:tgtEl>
                                          <p:spTgt spid="56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647">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648">
                                            <p:bg/>
                                          </p:spTgt>
                                        </p:tgtEl>
                                        <p:attrNameLst>
                                          <p:attrName>style.visibility</p:attrName>
                                        </p:attrNameLst>
                                      </p:cBhvr>
                                      <p:to>
                                        <p:strVal val="visible"/>
                                      </p:to>
                                    </p:set>
                                    <p:anim calcmode="lin" valueType="num">
                                      <p:cBhvr>
                                        <p:cTn id="11" dur="500" fill="hold"/>
                                        <p:tgtEl>
                                          <p:spTgt spid="5648">
                                            <p:bg/>
                                          </p:spTgt>
                                        </p:tgtEl>
                                        <p:attrNameLst>
                                          <p:attrName>ppt_w</p:attrName>
                                        </p:attrNameLst>
                                      </p:cBhvr>
                                      <p:tavLst>
                                        <p:tav tm="0">
                                          <p:val>
                                            <p:fltVal val="0"/>
                                          </p:val>
                                        </p:tav>
                                        <p:tav tm="100000">
                                          <p:val>
                                            <p:strVal val="#ppt_w"/>
                                          </p:val>
                                        </p:tav>
                                      </p:tavLst>
                                    </p:anim>
                                    <p:anim calcmode="lin" valueType="num">
                                      <p:cBhvr>
                                        <p:cTn id="12" dur="500" fill="hold"/>
                                        <p:tgtEl>
                                          <p:spTgt spid="5648">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648">
                                            <p:txEl>
                                              <p:pRg st="0" end="0"/>
                                            </p:txEl>
                                          </p:spTgt>
                                        </p:tgtEl>
                                        <p:attrNameLst>
                                          <p:attrName>style.visibility</p:attrName>
                                        </p:attrNameLst>
                                      </p:cBhvr>
                                      <p:to>
                                        <p:strVal val="visible"/>
                                      </p:to>
                                    </p:set>
                                    <p:anim calcmode="lin" valueType="num">
                                      <p:cBhvr>
                                        <p:cTn id="16" dur="500" fill="hold"/>
                                        <p:tgtEl>
                                          <p:spTgt spid="5648">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64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647">
                                            <p:txEl>
                                              <p:pRg st="1" end="1"/>
                                            </p:txEl>
                                          </p:spTgt>
                                        </p:tgtEl>
                                        <p:attrNameLst>
                                          <p:attrName>style.visibility</p:attrName>
                                        </p:attrNameLst>
                                      </p:cBhvr>
                                      <p:to>
                                        <p:strVal val="visible"/>
                                      </p:to>
                                    </p:set>
                                    <p:anim calcmode="lin" valueType="num">
                                      <p:cBhvr>
                                        <p:cTn id="22" dur="500" fill="hold"/>
                                        <p:tgtEl>
                                          <p:spTgt spid="5647">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647">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648">
                                            <p:txEl>
                                              <p:pRg st="1" end="1"/>
                                            </p:txEl>
                                          </p:spTgt>
                                        </p:tgtEl>
                                        <p:attrNameLst>
                                          <p:attrName>style.visibility</p:attrName>
                                        </p:attrNameLst>
                                      </p:cBhvr>
                                      <p:to>
                                        <p:strVal val="visible"/>
                                      </p:to>
                                    </p:set>
                                    <p:anim calcmode="lin" valueType="num">
                                      <p:cBhvr>
                                        <p:cTn id="26" dur="500" fill="hold"/>
                                        <p:tgtEl>
                                          <p:spTgt spid="5648">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64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647">
                                            <p:txEl>
                                              <p:pRg st="2" end="2"/>
                                            </p:txEl>
                                          </p:spTgt>
                                        </p:tgtEl>
                                        <p:attrNameLst>
                                          <p:attrName>style.visibility</p:attrName>
                                        </p:attrNameLst>
                                      </p:cBhvr>
                                      <p:to>
                                        <p:strVal val="visible"/>
                                      </p:to>
                                    </p:set>
                                    <p:anim calcmode="lin" valueType="num">
                                      <p:cBhvr>
                                        <p:cTn id="32" dur="500" fill="hold"/>
                                        <p:tgtEl>
                                          <p:spTgt spid="5647">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647">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648">
                                            <p:txEl>
                                              <p:pRg st="2" end="2"/>
                                            </p:txEl>
                                          </p:spTgt>
                                        </p:tgtEl>
                                        <p:attrNameLst>
                                          <p:attrName>style.visibility</p:attrName>
                                        </p:attrNameLst>
                                      </p:cBhvr>
                                      <p:to>
                                        <p:strVal val="visible"/>
                                      </p:to>
                                    </p:set>
                                    <p:anim calcmode="lin" valueType="num">
                                      <p:cBhvr>
                                        <p:cTn id="36" dur="500" fill="hold"/>
                                        <p:tgtEl>
                                          <p:spTgt spid="5648">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64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5647">
                                            <p:txEl>
                                              <p:pRg st="3" end="3"/>
                                            </p:txEl>
                                          </p:spTgt>
                                        </p:tgtEl>
                                        <p:attrNameLst>
                                          <p:attrName>style.visibility</p:attrName>
                                        </p:attrNameLst>
                                      </p:cBhvr>
                                      <p:to>
                                        <p:strVal val="visible"/>
                                      </p:to>
                                    </p:set>
                                    <p:anim calcmode="lin" valueType="num">
                                      <p:cBhvr>
                                        <p:cTn id="42" dur="500" fill="hold"/>
                                        <p:tgtEl>
                                          <p:spTgt spid="5647">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5647">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2" nodeType="withEffect">
                                  <p:stCondLst>
                                    <p:cond delay="0"/>
                                  </p:stCondLst>
                                  <p:iterate>
                                    <p:tmAbs val="0"/>
                                  </p:iterate>
                                  <p:childTnLst>
                                    <p:set>
                                      <p:cBhvr>
                                        <p:cTn id="45" fill="hold"/>
                                        <p:tgtEl>
                                          <p:spTgt spid="5648">
                                            <p:txEl>
                                              <p:pRg st="3" end="3"/>
                                            </p:txEl>
                                          </p:spTgt>
                                        </p:tgtEl>
                                        <p:attrNameLst>
                                          <p:attrName>style.visibility</p:attrName>
                                        </p:attrNameLst>
                                      </p:cBhvr>
                                      <p:to>
                                        <p:strVal val="visible"/>
                                      </p:to>
                                    </p:set>
                                    <p:anim calcmode="lin" valueType="num">
                                      <p:cBhvr>
                                        <p:cTn id="46" dur="500" fill="hold"/>
                                        <p:tgtEl>
                                          <p:spTgt spid="5648">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5648">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7" grpId="1" uiExpand="1" build="p" advAuto="0"/>
      <p:bldP spid="5648" grpId="2" uiExpand="1" build="p" bldLvl="5" animBg="1" advAuto="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0" name="Rectangle 2"/>
          <p:cNvSpPr txBox="1">
            <a:spLocks noGrp="1"/>
          </p:cNvSpPr>
          <p:nvPr>
            <p:ph type="title"/>
          </p:nvPr>
        </p:nvSpPr>
        <p:spPr>
          <a:xfrm>
            <a:off x="1752600" y="76200"/>
            <a:ext cx="8229600" cy="762000"/>
          </a:xfrm>
          <a:prstGeom prst="rect">
            <a:avLst/>
          </a:prstGeom>
        </p:spPr>
        <p:txBody>
          <a:bodyPr/>
          <a:lstStyle/>
          <a:p>
            <a:pPr>
              <a:defRPr>
                <a:latin typeface="Impact"/>
                <a:ea typeface="Impact"/>
                <a:cs typeface="Impact"/>
                <a:sym typeface="Impact"/>
              </a:defRPr>
            </a:pPr>
            <a:r>
              <a:t>Jehu’s Anointing</a:t>
            </a:r>
            <a:r>
              <a:rPr>
                <a:latin typeface="Times New Roman"/>
                <a:ea typeface="Times New Roman"/>
                <a:cs typeface="Times New Roman"/>
                <a:sym typeface="Times New Roman"/>
              </a:rPr>
              <a:t> </a:t>
            </a:r>
            <a:r>
              <a:rPr sz="2800">
                <a:latin typeface="Tahoma"/>
                <a:ea typeface="Tahoma"/>
                <a:cs typeface="Tahoma"/>
                <a:sym typeface="Tahoma"/>
              </a:rPr>
              <a:t>(9:1-6)</a:t>
            </a:r>
          </a:p>
        </p:txBody>
      </p:sp>
      <p:pic>
        <p:nvPicPr>
          <p:cNvPr id="5651" name="Picture 3" descr="Picture 3"/>
          <p:cNvPicPr>
            <a:picLocks noChangeAspect="1"/>
          </p:cNvPicPr>
          <p:nvPr/>
        </p:nvPicPr>
        <p:blipFill>
          <a:blip r:embed="rId2"/>
          <a:stretch>
            <a:fillRect/>
          </a:stretch>
        </p:blipFill>
        <p:spPr>
          <a:xfrm>
            <a:off x="1524000" y="839787"/>
            <a:ext cx="9144000" cy="6018214"/>
          </a:xfrm>
          <a:prstGeom prst="rect">
            <a:avLst/>
          </a:prstGeom>
          <a:ln w="12700">
            <a:miter lim="400000"/>
          </a:ln>
        </p:spPr>
      </p:pic>
      <p:sp>
        <p:nvSpPr>
          <p:cNvPr id="5652" name="Text Box 4"/>
          <p:cNvSpPr txBox="1"/>
          <p:nvPr/>
        </p:nvSpPr>
        <p:spPr>
          <a:xfrm>
            <a:off x="1798320" y="914400"/>
            <a:ext cx="5547360" cy="21361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latin typeface="Arial Narrow"/>
                <a:ea typeface="Arial Narrow"/>
                <a:cs typeface="Arial Narrow"/>
                <a:sym typeface="Arial Narrow"/>
              </a:defRPr>
            </a:lvl1pPr>
          </a:lstStyle>
          <a:p>
            <a:r>
              <a:t>The anointing of Jehu by Elisha’s colleague may have been with an implement similar to this horn excavated at Megiddo (northern Israel) from the 15th century BC. This horn of elephant ivory has gold bands and originally was used for perfume. The people of Israel, of course, used such horns for anointing oil. High priests were anointed for office, and kings were anointed to rule.</a:t>
            </a:r>
          </a:p>
        </p:txBody>
      </p:sp>
      <p:sp>
        <p:nvSpPr>
          <p:cNvPr id="5653" name="Text Box 5"/>
          <p:cNvSpPr txBox="1"/>
          <p:nvPr/>
        </p:nvSpPr>
        <p:spPr>
          <a:xfrm>
            <a:off x="6979919" y="4648200"/>
            <a:ext cx="3489961" cy="1551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a:latin typeface="Arial Narrow"/>
                <a:ea typeface="Arial Narrow"/>
                <a:cs typeface="Arial Narrow"/>
                <a:sym typeface="Arial Narrow"/>
              </a:defRPr>
            </a:lvl1pPr>
          </a:lstStyle>
          <a:p>
            <a:r>
              <a:t>Anointing with oil symbolized consecration for service. The anointing oil was composed according to a special recipe (cf. Ex. 30:22ff.).</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5" name="Rectangle 2"/>
          <p:cNvSpPr txBox="1">
            <a:spLocks noGrp="1"/>
          </p:cNvSpPr>
          <p:nvPr>
            <p:ph type="title"/>
          </p:nvPr>
        </p:nvSpPr>
        <p:spPr>
          <a:xfrm>
            <a:off x="1752600" y="76200"/>
            <a:ext cx="8229600" cy="762000"/>
          </a:xfrm>
          <a:prstGeom prst="rect">
            <a:avLst/>
          </a:prstGeom>
        </p:spPr>
        <p:txBody>
          <a:bodyPr/>
          <a:lstStyle/>
          <a:p>
            <a:pPr>
              <a:defRPr>
                <a:latin typeface="Impact"/>
                <a:ea typeface="Impact"/>
                <a:cs typeface="Impact"/>
                <a:sym typeface="Impact"/>
              </a:defRPr>
            </a:pPr>
            <a:r>
              <a:t>La Unción de Jehú </a:t>
            </a:r>
            <a:r>
              <a:rPr sz="2800">
                <a:latin typeface="Tahoma"/>
                <a:ea typeface="Tahoma"/>
                <a:cs typeface="Tahoma"/>
                <a:sym typeface="Tahoma"/>
              </a:rPr>
              <a:t>(9:1-6)</a:t>
            </a:r>
          </a:p>
        </p:txBody>
      </p:sp>
      <p:pic>
        <p:nvPicPr>
          <p:cNvPr id="5656" name="Picture 3" descr="Picture 3"/>
          <p:cNvPicPr>
            <a:picLocks noChangeAspect="1"/>
          </p:cNvPicPr>
          <p:nvPr/>
        </p:nvPicPr>
        <p:blipFill>
          <a:blip r:embed="rId2"/>
          <a:stretch>
            <a:fillRect/>
          </a:stretch>
        </p:blipFill>
        <p:spPr>
          <a:xfrm>
            <a:off x="1524000" y="839787"/>
            <a:ext cx="9144000" cy="6018214"/>
          </a:xfrm>
          <a:prstGeom prst="rect">
            <a:avLst/>
          </a:prstGeom>
          <a:ln w="12700">
            <a:miter lim="400000"/>
          </a:ln>
        </p:spPr>
      </p:pic>
      <p:sp>
        <p:nvSpPr>
          <p:cNvPr id="5657" name="Text Box 4"/>
          <p:cNvSpPr txBox="1"/>
          <p:nvPr/>
        </p:nvSpPr>
        <p:spPr>
          <a:xfrm>
            <a:off x="1798320" y="914400"/>
            <a:ext cx="5547360" cy="24282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latin typeface="Arial Narrow"/>
                <a:ea typeface="Arial Narrow"/>
                <a:cs typeface="Arial Narrow"/>
                <a:sym typeface="Arial Narrow"/>
              </a:defRPr>
            </a:lvl1pPr>
          </a:lstStyle>
          <a:p>
            <a:r>
              <a:t>La unción de Jehú por el colega de Eliseo puede haber sido con un implemento similar a este cuerno excavado en Meguido (norte de Israel) del siglo 15 AC Este cuerno de marfil de elefante tiene bandas de oro y originalmente se usaba para perfumes. El pueblo de Israel, por supuesto, usó tales cuernos para ungir aceite. Los sumos sacerdotes eran ungidos para el cargo, y los reyes eran ungidos para gobernar.</a:t>
            </a:r>
          </a:p>
        </p:txBody>
      </p:sp>
      <p:sp>
        <p:nvSpPr>
          <p:cNvPr id="5658" name="Text Box 5"/>
          <p:cNvSpPr txBox="1"/>
          <p:nvPr/>
        </p:nvSpPr>
        <p:spPr>
          <a:xfrm>
            <a:off x="6979919" y="4648200"/>
            <a:ext cx="3489961" cy="15519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a:latin typeface="Arial Narrow"/>
                <a:ea typeface="Arial Narrow"/>
                <a:cs typeface="Arial Narrow"/>
                <a:sym typeface="Arial Narrow"/>
              </a:defRPr>
            </a:lvl1pPr>
          </a:lstStyle>
          <a:p>
            <a:r>
              <a:t>La unción con aceite simbolizaba la consagración para el servicio. El aceite de la unción fue compuesto de acuerdo con una receta especial (cf. Éx. 30:22ss.).</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0" name="Rectangle 2"/>
          <p:cNvSpPr txBox="1">
            <a:spLocks noGrp="1"/>
          </p:cNvSpPr>
          <p:nvPr>
            <p:ph type="title"/>
          </p:nvPr>
        </p:nvSpPr>
        <p:spPr>
          <a:xfrm>
            <a:off x="701152" y="107673"/>
            <a:ext cx="10819432" cy="1102566"/>
          </a:xfrm>
          <a:prstGeom prst="rect">
            <a:avLst/>
          </a:prstGeom>
        </p:spPr>
        <p:txBody>
          <a:bodyPr/>
          <a:lstStyle/>
          <a:p>
            <a:pPr>
              <a:defRPr sz="3600" b="1">
                <a:solidFill>
                  <a:srgbClr val="C00000"/>
                </a:solidFill>
                <a:effectLst>
                  <a:outerShdw blurRad="38100" dist="38100" dir="2700000" rotWithShape="0">
                    <a:srgbClr val="000000">
                      <a:alpha val="43137"/>
                    </a:srgbClr>
                  </a:outerShdw>
                </a:effectLst>
              </a:defRPr>
            </a:pPr>
            <a:r>
              <a:rPr dirty="0"/>
              <a:t>Archival Sources for 1 &amp; 2 Chronicles</a:t>
            </a:r>
            <a:br>
              <a:rPr dirty="0"/>
            </a:br>
            <a:r>
              <a:rPr sz="2800" dirty="0">
                <a:solidFill>
                  <a:srgbClr val="002060"/>
                </a:solidFill>
              </a:rPr>
              <a:t>(Fuentes de </a:t>
            </a:r>
            <a:r>
              <a:rPr sz="2800" dirty="0" err="1">
                <a:solidFill>
                  <a:srgbClr val="002060"/>
                </a:solidFill>
              </a:rPr>
              <a:t>Archivos</a:t>
            </a:r>
            <a:r>
              <a:rPr sz="2800" dirty="0">
                <a:solidFill>
                  <a:srgbClr val="002060"/>
                </a:solidFill>
              </a:rPr>
              <a:t> para 1 y 2 </a:t>
            </a:r>
            <a:r>
              <a:rPr sz="2800" dirty="0" err="1">
                <a:solidFill>
                  <a:srgbClr val="002060"/>
                </a:solidFill>
              </a:rPr>
              <a:t>Crónicas</a:t>
            </a:r>
            <a:r>
              <a:rPr sz="2800" dirty="0">
                <a:solidFill>
                  <a:srgbClr val="002060"/>
                </a:solidFill>
              </a:rPr>
              <a:t>)</a:t>
            </a:r>
          </a:p>
        </p:txBody>
      </p:sp>
      <p:sp>
        <p:nvSpPr>
          <p:cNvPr id="4781" name="Rectangle 3"/>
          <p:cNvSpPr txBox="1">
            <a:spLocks noGrp="1"/>
          </p:cNvSpPr>
          <p:nvPr>
            <p:ph type="body" sz="half" idx="1"/>
          </p:nvPr>
        </p:nvSpPr>
        <p:spPr>
          <a:xfrm>
            <a:off x="512955" y="1447366"/>
            <a:ext cx="11195826" cy="2535910"/>
          </a:xfrm>
          <a:prstGeom prst="rect">
            <a:avLst/>
          </a:prstGeom>
        </p:spPr>
        <p:txBody>
          <a:bodyPr/>
          <a:lstStyle/>
          <a:p>
            <a:pPr marL="342900" indent="-342900">
              <a:lnSpc>
                <a:spcPct val="85000"/>
              </a:lnSpc>
              <a:spcBef>
                <a:spcPts val="600"/>
              </a:spcBef>
              <a:buSzTx/>
              <a:buFont typeface="Wingdings"/>
              <a:buNone/>
              <a:defRPr sz="2800"/>
            </a:pPr>
            <a:r>
              <a:t>The primary sources appear to have been 1 &amp; 2 Samuel and 1 &amp; 2 Kings.</a:t>
            </a:r>
          </a:p>
          <a:p>
            <a:pPr marL="0" indent="0">
              <a:lnSpc>
                <a:spcPct val="85000"/>
              </a:lnSpc>
              <a:spcBef>
                <a:spcPts val="600"/>
              </a:spcBef>
              <a:buSzTx/>
              <a:buFont typeface="Wingdings"/>
              <a:buNone/>
              <a:defRPr sz="2800"/>
            </a:pPr>
            <a:r>
              <a:t>These sources were supplemented with other literary traditions, including:</a:t>
            </a:r>
          </a:p>
          <a:p>
            <a:pPr marL="742950" lvl="1" indent="-285750">
              <a:lnSpc>
                <a:spcPct val="95000"/>
              </a:lnSpc>
              <a:spcBef>
                <a:spcPts val="0"/>
              </a:spcBef>
              <a:buClrTx/>
              <a:buSzPct val="100000"/>
              <a:buChar char="–"/>
              <a:defRPr sz="2400" i="1"/>
            </a:pPr>
            <a:r>
              <a:t>Tribal genealogical records (1 Chr. 4:33b; 5:17; 7:40; 9:1, 22; 2 Chr. 12:15)</a:t>
            </a:r>
            <a:endParaRPr sz="2800"/>
          </a:p>
          <a:p>
            <a:pPr marL="742950" lvl="1" indent="-285750">
              <a:lnSpc>
                <a:spcPct val="95000"/>
              </a:lnSpc>
              <a:spcBef>
                <a:spcPts val="0"/>
              </a:spcBef>
              <a:buClrTx/>
              <a:buSzPct val="100000"/>
              <a:buChar char="–"/>
              <a:defRPr sz="2400" i="1"/>
            </a:pPr>
            <a:r>
              <a:t>Records of David and his associates (1 Chr. 23:27; 35:4, 15)</a:t>
            </a:r>
            <a:endParaRPr sz="2800"/>
          </a:p>
          <a:p>
            <a:pPr marL="742950" lvl="1" indent="-285750">
              <a:lnSpc>
                <a:spcPct val="95000"/>
              </a:lnSpc>
              <a:spcBef>
                <a:spcPts val="0"/>
              </a:spcBef>
              <a:buClrTx/>
              <a:buSzPct val="100000"/>
              <a:buChar char="–"/>
              <a:defRPr sz="2400" i="1"/>
            </a:pPr>
            <a:r>
              <a:t>Archives of the Kings of Israel and Judah (2 Chr. 16:11; 24:27;  25:26; 28:26; 32:32b; 27:7; 33:18; 35:27; 36:8)</a:t>
            </a:r>
          </a:p>
        </p:txBody>
      </p:sp>
      <p:sp>
        <p:nvSpPr>
          <p:cNvPr id="4782" name="Rectangle 3"/>
          <p:cNvSpPr txBox="1"/>
          <p:nvPr/>
        </p:nvSpPr>
        <p:spPr>
          <a:xfrm>
            <a:off x="558675" y="3983275"/>
            <a:ext cx="11104386" cy="26561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lnSpc>
                <a:spcPct val="85000"/>
              </a:lnSpc>
              <a:spcBef>
                <a:spcPts val="600"/>
              </a:spcBef>
              <a:defRPr sz="2800">
                <a:latin typeface="Times New Roman"/>
                <a:ea typeface="Times New Roman"/>
                <a:cs typeface="Times New Roman"/>
                <a:sym typeface="Times New Roman"/>
              </a:defRPr>
            </a:pPr>
            <a:r>
              <a:rPr dirty="0">
                <a:solidFill>
                  <a:srgbClr val="002060"/>
                </a:solidFill>
              </a:rPr>
              <a:t>Las </a:t>
            </a:r>
            <a:r>
              <a:rPr dirty="0" err="1">
                <a:solidFill>
                  <a:srgbClr val="002060"/>
                </a:solidFill>
              </a:rPr>
              <a:t>fuentes</a:t>
            </a:r>
            <a:r>
              <a:rPr dirty="0">
                <a:solidFill>
                  <a:srgbClr val="002060"/>
                </a:solidFill>
              </a:rPr>
              <a:t> </a:t>
            </a:r>
            <a:r>
              <a:rPr dirty="0" err="1">
                <a:solidFill>
                  <a:srgbClr val="002060"/>
                </a:solidFill>
              </a:rPr>
              <a:t>principales</a:t>
            </a:r>
            <a:r>
              <a:rPr dirty="0">
                <a:solidFill>
                  <a:srgbClr val="002060"/>
                </a:solidFill>
              </a:rPr>
              <a:t> </a:t>
            </a:r>
            <a:r>
              <a:rPr dirty="0" err="1">
                <a:solidFill>
                  <a:srgbClr val="002060"/>
                </a:solidFill>
              </a:rPr>
              <a:t>parecen</a:t>
            </a:r>
            <a:r>
              <a:rPr dirty="0">
                <a:solidFill>
                  <a:srgbClr val="002060"/>
                </a:solidFill>
              </a:rPr>
              <a:t> </a:t>
            </a:r>
            <a:r>
              <a:rPr dirty="0" err="1">
                <a:solidFill>
                  <a:srgbClr val="002060"/>
                </a:solidFill>
              </a:rPr>
              <a:t>haber</a:t>
            </a:r>
            <a:r>
              <a:rPr dirty="0">
                <a:solidFill>
                  <a:srgbClr val="002060"/>
                </a:solidFill>
              </a:rPr>
              <a:t> </a:t>
            </a:r>
            <a:r>
              <a:rPr dirty="0" err="1">
                <a:solidFill>
                  <a:srgbClr val="002060"/>
                </a:solidFill>
              </a:rPr>
              <a:t>sido</a:t>
            </a:r>
            <a:r>
              <a:rPr dirty="0">
                <a:solidFill>
                  <a:srgbClr val="002060"/>
                </a:solidFill>
              </a:rPr>
              <a:t> 1 y 2 Samuel y 1 y 2 Reyes.</a:t>
            </a:r>
            <a:endParaRPr sz="3200" dirty="0">
              <a:solidFill>
                <a:srgbClr val="002060"/>
              </a:solidFill>
            </a:endParaRPr>
          </a:p>
          <a:p>
            <a:pPr marL="342900" indent="-342900">
              <a:lnSpc>
                <a:spcPct val="85000"/>
              </a:lnSpc>
              <a:spcBef>
                <a:spcPts val="600"/>
              </a:spcBef>
              <a:defRPr sz="2800">
                <a:latin typeface="Times New Roman"/>
                <a:ea typeface="Times New Roman"/>
                <a:cs typeface="Times New Roman"/>
                <a:sym typeface="Times New Roman"/>
              </a:defRPr>
            </a:pPr>
            <a:r>
              <a:rPr dirty="0" err="1">
                <a:solidFill>
                  <a:srgbClr val="002060"/>
                </a:solidFill>
              </a:rPr>
              <a:t>Estas</a:t>
            </a:r>
            <a:r>
              <a:rPr dirty="0">
                <a:solidFill>
                  <a:srgbClr val="002060"/>
                </a:solidFill>
              </a:rPr>
              <a:t> </a:t>
            </a:r>
            <a:r>
              <a:rPr dirty="0" err="1">
                <a:solidFill>
                  <a:srgbClr val="002060"/>
                </a:solidFill>
              </a:rPr>
              <a:t>fuentes</a:t>
            </a:r>
            <a:r>
              <a:rPr dirty="0">
                <a:solidFill>
                  <a:srgbClr val="002060"/>
                </a:solidFill>
              </a:rPr>
              <a:t> se </a:t>
            </a:r>
            <a:r>
              <a:rPr dirty="0" err="1">
                <a:solidFill>
                  <a:srgbClr val="002060"/>
                </a:solidFill>
              </a:rPr>
              <a:t>complementaron</a:t>
            </a:r>
            <a:r>
              <a:rPr dirty="0">
                <a:solidFill>
                  <a:srgbClr val="002060"/>
                </a:solidFill>
              </a:rPr>
              <a:t> con </a:t>
            </a:r>
            <a:r>
              <a:rPr dirty="0" err="1">
                <a:solidFill>
                  <a:srgbClr val="002060"/>
                </a:solidFill>
              </a:rPr>
              <a:t>otras</a:t>
            </a:r>
            <a:r>
              <a:rPr dirty="0">
                <a:solidFill>
                  <a:srgbClr val="002060"/>
                </a:solidFill>
              </a:rPr>
              <a:t> </a:t>
            </a:r>
            <a:r>
              <a:rPr dirty="0" err="1">
                <a:solidFill>
                  <a:srgbClr val="002060"/>
                </a:solidFill>
              </a:rPr>
              <a:t>tradiciones</a:t>
            </a:r>
            <a:r>
              <a:rPr dirty="0">
                <a:solidFill>
                  <a:srgbClr val="002060"/>
                </a:solidFill>
              </a:rPr>
              <a:t> </a:t>
            </a:r>
            <a:r>
              <a:rPr dirty="0" err="1">
                <a:solidFill>
                  <a:srgbClr val="002060"/>
                </a:solidFill>
              </a:rPr>
              <a:t>literarias</a:t>
            </a:r>
            <a:r>
              <a:rPr dirty="0">
                <a:solidFill>
                  <a:srgbClr val="002060"/>
                </a:solidFill>
              </a:rPr>
              <a:t>, entre </a:t>
            </a:r>
            <a:r>
              <a:rPr dirty="0" err="1">
                <a:solidFill>
                  <a:srgbClr val="002060"/>
                </a:solidFill>
              </a:rPr>
              <a:t>ellas</a:t>
            </a:r>
            <a:r>
              <a:rPr dirty="0">
                <a:solidFill>
                  <a:srgbClr val="002060"/>
                </a:solidFill>
              </a:rPr>
              <a:t>:</a:t>
            </a:r>
            <a:endParaRPr sz="3200" dirty="0">
              <a:solidFill>
                <a:srgbClr val="002060"/>
              </a:solidFill>
            </a:endParaRPr>
          </a:p>
          <a:p>
            <a:pPr marL="742950" lvl="1" indent="-285750">
              <a:lnSpc>
                <a:spcPct val="95000"/>
              </a:lnSpc>
              <a:buSzPct val="100000"/>
              <a:buChar char="–"/>
              <a:defRPr sz="2400" i="1">
                <a:latin typeface="Times New Roman"/>
                <a:ea typeface="Times New Roman"/>
                <a:cs typeface="Times New Roman"/>
                <a:sym typeface="Times New Roman"/>
              </a:defRPr>
            </a:pPr>
            <a:r>
              <a:rPr dirty="0" err="1">
                <a:solidFill>
                  <a:srgbClr val="002060"/>
                </a:solidFill>
              </a:rPr>
              <a:t>Registros</a:t>
            </a:r>
            <a:r>
              <a:rPr dirty="0">
                <a:solidFill>
                  <a:srgbClr val="002060"/>
                </a:solidFill>
              </a:rPr>
              <a:t> </a:t>
            </a:r>
            <a:r>
              <a:rPr dirty="0" err="1">
                <a:solidFill>
                  <a:srgbClr val="002060"/>
                </a:solidFill>
              </a:rPr>
              <a:t>genealógicos</a:t>
            </a:r>
            <a:r>
              <a:rPr dirty="0">
                <a:solidFill>
                  <a:srgbClr val="002060"/>
                </a:solidFill>
              </a:rPr>
              <a:t> </a:t>
            </a:r>
            <a:r>
              <a:rPr dirty="0" err="1">
                <a:solidFill>
                  <a:srgbClr val="002060"/>
                </a:solidFill>
              </a:rPr>
              <a:t>tribales</a:t>
            </a:r>
            <a:r>
              <a:rPr dirty="0">
                <a:solidFill>
                  <a:srgbClr val="002060"/>
                </a:solidFill>
              </a:rPr>
              <a:t> (1 </a:t>
            </a:r>
            <a:r>
              <a:rPr dirty="0" err="1">
                <a:solidFill>
                  <a:srgbClr val="002060"/>
                </a:solidFill>
              </a:rPr>
              <a:t>Crónicas</a:t>
            </a:r>
            <a:r>
              <a:rPr dirty="0">
                <a:solidFill>
                  <a:srgbClr val="002060"/>
                </a:solidFill>
              </a:rPr>
              <a:t> 4:33b; 5:17; 7:40; 9:1, 22; 2 </a:t>
            </a:r>
            <a:r>
              <a:rPr dirty="0" err="1">
                <a:solidFill>
                  <a:srgbClr val="002060"/>
                </a:solidFill>
              </a:rPr>
              <a:t>Crónicas</a:t>
            </a:r>
            <a:r>
              <a:rPr dirty="0">
                <a:solidFill>
                  <a:srgbClr val="002060"/>
                </a:solidFill>
              </a:rPr>
              <a:t> 12:15)</a:t>
            </a:r>
            <a:endParaRPr sz="2800" dirty="0">
              <a:solidFill>
                <a:srgbClr val="002060"/>
              </a:solidFill>
            </a:endParaRPr>
          </a:p>
          <a:p>
            <a:pPr marL="742950" lvl="1" indent="-285750">
              <a:lnSpc>
                <a:spcPct val="95000"/>
              </a:lnSpc>
              <a:buSzPct val="100000"/>
              <a:buChar char="–"/>
              <a:defRPr sz="2400" i="1">
                <a:latin typeface="Times New Roman"/>
                <a:ea typeface="Times New Roman"/>
                <a:cs typeface="Times New Roman"/>
                <a:sym typeface="Times New Roman"/>
              </a:defRPr>
            </a:pPr>
            <a:r>
              <a:rPr dirty="0" err="1">
                <a:solidFill>
                  <a:srgbClr val="002060"/>
                </a:solidFill>
              </a:rPr>
              <a:t>Registros</a:t>
            </a:r>
            <a:r>
              <a:rPr dirty="0">
                <a:solidFill>
                  <a:srgbClr val="002060"/>
                </a:solidFill>
              </a:rPr>
              <a:t> de David y sus </a:t>
            </a:r>
            <a:r>
              <a:rPr dirty="0" err="1">
                <a:solidFill>
                  <a:srgbClr val="002060"/>
                </a:solidFill>
              </a:rPr>
              <a:t>asociados</a:t>
            </a:r>
            <a:r>
              <a:rPr dirty="0">
                <a:solidFill>
                  <a:srgbClr val="002060"/>
                </a:solidFill>
              </a:rPr>
              <a:t> (1 </a:t>
            </a:r>
            <a:r>
              <a:rPr dirty="0" err="1">
                <a:solidFill>
                  <a:srgbClr val="002060"/>
                </a:solidFill>
              </a:rPr>
              <a:t>Crónicas</a:t>
            </a:r>
            <a:r>
              <a:rPr dirty="0">
                <a:solidFill>
                  <a:srgbClr val="002060"/>
                </a:solidFill>
              </a:rPr>
              <a:t> 23:27; 35:4, 15)</a:t>
            </a:r>
            <a:endParaRPr sz="2800" dirty="0">
              <a:solidFill>
                <a:srgbClr val="002060"/>
              </a:solidFill>
            </a:endParaRPr>
          </a:p>
          <a:p>
            <a:pPr marL="742950" lvl="1" indent="-285750">
              <a:lnSpc>
                <a:spcPct val="95000"/>
              </a:lnSpc>
              <a:buSzPct val="100000"/>
              <a:buChar char="–"/>
              <a:defRPr sz="2400" i="1">
                <a:latin typeface="Times New Roman"/>
                <a:ea typeface="Times New Roman"/>
                <a:cs typeface="Times New Roman"/>
                <a:sym typeface="Times New Roman"/>
              </a:defRPr>
            </a:pPr>
            <a:r>
              <a:rPr dirty="0" err="1">
                <a:solidFill>
                  <a:srgbClr val="002060"/>
                </a:solidFill>
              </a:rPr>
              <a:t>Archivos</a:t>
            </a:r>
            <a:r>
              <a:rPr dirty="0">
                <a:solidFill>
                  <a:srgbClr val="002060"/>
                </a:solidFill>
              </a:rPr>
              <a:t> de </a:t>
            </a:r>
            <a:r>
              <a:rPr dirty="0" err="1">
                <a:solidFill>
                  <a:srgbClr val="002060"/>
                </a:solidFill>
              </a:rPr>
              <a:t>los</a:t>
            </a:r>
            <a:r>
              <a:rPr dirty="0">
                <a:solidFill>
                  <a:srgbClr val="002060"/>
                </a:solidFill>
              </a:rPr>
              <a:t> </a:t>
            </a:r>
            <a:r>
              <a:rPr dirty="0" err="1">
                <a:solidFill>
                  <a:srgbClr val="002060"/>
                </a:solidFill>
              </a:rPr>
              <a:t>reyes</a:t>
            </a:r>
            <a:r>
              <a:rPr dirty="0">
                <a:solidFill>
                  <a:srgbClr val="002060"/>
                </a:solidFill>
              </a:rPr>
              <a:t> de Israel y </a:t>
            </a:r>
            <a:r>
              <a:rPr dirty="0" err="1">
                <a:solidFill>
                  <a:srgbClr val="002060"/>
                </a:solidFill>
              </a:rPr>
              <a:t>Judá</a:t>
            </a:r>
            <a:r>
              <a:rPr dirty="0">
                <a:solidFill>
                  <a:srgbClr val="002060"/>
                </a:solidFill>
              </a:rPr>
              <a:t> (2 </a:t>
            </a:r>
            <a:r>
              <a:rPr dirty="0" err="1">
                <a:solidFill>
                  <a:srgbClr val="002060"/>
                </a:solidFill>
              </a:rPr>
              <a:t>Crónicas</a:t>
            </a:r>
            <a:r>
              <a:rPr dirty="0">
                <a:solidFill>
                  <a:srgbClr val="002060"/>
                </a:solidFill>
              </a:rPr>
              <a:t> 16:11; 24:27; 25:26; 28:26; 32:32b; 27:7; 33:18; 35:27; 36:8)</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4781">
                                            <p:txEl>
                                              <p:pRg st="2" end="2"/>
                                            </p:txEl>
                                          </p:spTgt>
                                        </p:tgtEl>
                                        <p:attrNameLst>
                                          <p:attrName>style.visibility</p:attrName>
                                        </p:attrNameLst>
                                      </p:cBhvr>
                                      <p:to>
                                        <p:strVal val="visible"/>
                                      </p:to>
                                    </p:set>
                                    <p:anim calcmode="lin" valueType="num">
                                      <p:cBhvr>
                                        <p:cTn id="7" dur="500" fill="hold"/>
                                        <p:tgtEl>
                                          <p:spTgt spid="4781">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4781">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4781">
                                            <p:txEl>
                                              <p:pRg st="2" end="2"/>
                                            </p:txEl>
                                          </p:spTgt>
                                        </p:tgtEl>
                                      </p:cBhvr>
                                    </p:animEffect>
                                  </p:childTnLst>
                                </p:cTn>
                              </p:par>
                              <p:par>
                                <p:cTn id="10" presetID="53" presetClass="entr" presetSubtype="16" fill="hold" grpId="2" nodeType="withEffect">
                                  <p:stCondLst>
                                    <p:cond delay="0"/>
                                  </p:stCondLst>
                                  <p:childTnLst>
                                    <p:set>
                                      <p:cBhvr>
                                        <p:cTn id="11" dur="1" fill="hold">
                                          <p:stCondLst>
                                            <p:cond delay="0"/>
                                          </p:stCondLst>
                                        </p:cTn>
                                        <p:tgtEl>
                                          <p:spTgt spid="4782">
                                            <p:txEl>
                                              <p:pRg st="2" end="2"/>
                                            </p:txEl>
                                          </p:spTgt>
                                        </p:tgtEl>
                                        <p:attrNameLst>
                                          <p:attrName>style.visibility</p:attrName>
                                        </p:attrNameLst>
                                      </p:cBhvr>
                                      <p:to>
                                        <p:strVal val="visible"/>
                                      </p:to>
                                    </p:set>
                                    <p:anim calcmode="lin" valueType="num">
                                      <p:cBhvr>
                                        <p:cTn id="12" dur="500" fill="hold"/>
                                        <p:tgtEl>
                                          <p:spTgt spid="4782">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4782">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4782">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1" nodeType="clickEffect">
                                  <p:stCondLst>
                                    <p:cond delay="0"/>
                                  </p:stCondLst>
                                  <p:childTnLst>
                                    <p:set>
                                      <p:cBhvr>
                                        <p:cTn id="18" dur="1" fill="hold">
                                          <p:stCondLst>
                                            <p:cond delay="0"/>
                                          </p:stCondLst>
                                        </p:cTn>
                                        <p:tgtEl>
                                          <p:spTgt spid="4781">
                                            <p:txEl>
                                              <p:pRg st="3" end="3"/>
                                            </p:txEl>
                                          </p:spTgt>
                                        </p:tgtEl>
                                        <p:attrNameLst>
                                          <p:attrName>style.visibility</p:attrName>
                                        </p:attrNameLst>
                                      </p:cBhvr>
                                      <p:to>
                                        <p:strVal val="visible"/>
                                      </p:to>
                                    </p:set>
                                    <p:anim calcmode="lin" valueType="num">
                                      <p:cBhvr>
                                        <p:cTn id="19" dur="500" fill="hold"/>
                                        <p:tgtEl>
                                          <p:spTgt spid="4781">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4781">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4781">
                                            <p:txEl>
                                              <p:pRg st="3" end="3"/>
                                            </p:txEl>
                                          </p:spTgt>
                                        </p:tgtEl>
                                      </p:cBhvr>
                                    </p:animEffect>
                                  </p:childTnLst>
                                </p:cTn>
                              </p:par>
                              <p:par>
                                <p:cTn id="22" presetID="53" presetClass="entr" presetSubtype="16" fill="hold" grpId="2" nodeType="withEffect">
                                  <p:stCondLst>
                                    <p:cond delay="0"/>
                                  </p:stCondLst>
                                  <p:childTnLst>
                                    <p:set>
                                      <p:cBhvr>
                                        <p:cTn id="23" dur="1" fill="hold">
                                          <p:stCondLst>
                                            <p:cond delay="0"/>
                                          </p:stCondLst>
                                        </p:cTn>
                                        <p:tgtEl>
                                          <p:spTgt spid="4782">
                                            <p:txEl>
                                              <p:pRg st="3" end="3"/>
                                            </p:txEl>
                                          </p:spTgt>
                                        </p:tgtEl>
                                        <p:attrNameLst>
                                          <p:attrName>style.visibility</p:attrName>
                                        </p:attrNameLst>
                                      </p:cBhvr>
                                      <p:to>
                                        <p:strVal val="visible"/>
                                      </p:to>
                                    </p:set>
                                    <p:anim calcmode="lin" valueType="num">
                                      <p:cBhvr>
                                        <p:cTn id="24" dur="500" fill="hold"/>
                                        <p:tgtEl>
                                          <p:spTgt spid="4782">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4782">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4782">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1" nodeType="clickEffect">
                                  <p:stCondLst>
                                    <p:cond delay="0"/>
                                  </p:stCondLst>
                                  <p:childTnLst>
                                    <p:set>
                                      <p:cBhvr>
                                        <p:cTn id="30" dur="1" fill="hold">
                                          <p:stCondLst>
                                            <p:cond delay="0"/>
                                          </p:stCondLst>
                                        </p:cTn>
                                        <p:tgtEl>
                                          <p:spTgt spid="4781">
                                            <p:txEl>
                                              <p:pRg st="4" end="4"/>
                                            </p:txEl>
                                          </p:spTgt>
                                        </p:tgtEl>
                                        <p:attrNameLst>
                                          <p:attrName>style.visibility</p:attrName>
                                        </p:attrNameLst>
                                      </p:cBhvr>
                                      <p:to>
                                        <p:strVal val="visible"/>
                                      </p:to>
                                    </p:set>
                                    <p:anim calcmode="lin" valueType="num">
                                      <p:cBhvr>
                                        <p:cTn id="31" dur="500" fill="hold"/>
                                        <p:tgtEl>
                                          <p:spTgt spid="4781">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4781">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4781">
                                            <p:txEl>
                                              <p:pRg st="4" end="4"/>
                                            </p:txEl>
                                          </p:spTgt>
                                        </p:tgtEl>
                                      </p:cBhvr>
                                    </p:animEffect>
                                  </p:childTnLst>
                                </p:cTn>
                              </p:par>
                              <p:par>
                                <p:cTn id="34" presetID="53" presetClass="entr" presetSubtype="16" fill="hold" grpId="2" nodeType="withEffect">
                                  <p:stCondLst>
                                    <p:cond delay="0"/>
                                  </p:stCondLst>
                                  <p:childTnLst>
                                    <p:set>
                                      <p:cBhvr>
                                        <p:cTn id="35" dur="1" fill="hold">
                                          <p:stCondLst>
                                            <p:cond delay="0"/>
                                          </p:stCondLst>
                                        </p:cTn>
                                        <p:tgtEl>
                                          <p:spTgt spid="4782">
                                            <p:txEl>
                                              <p:pRg st="4" end="4"/>
                                            </p:txEl>
                                          </p:spTgt>
                                        </p:tgtEl>
                                        <p:attrNameLst>
                                          <p:attrName>style.visibility</p:attrName>
                                        </p:attrNameLst>
                                      </p:cBhvr>
                                      <p:to>
                                        <p:strVal val="visible"/>
                                      </p:to>
                                    </p:set>
                                    <p:anim calcmode="lin" valueType="num">
                                      <p:cBhvr>
                                        <p:cTn id="36" dur="500" fill="hold"/>
                                        <p:tgtEl>
                                          <p:spTgt spid="4782">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4782">
                                            <p:txEl>
                                              <p:pRg st="4" end="4"/>
                                            </p:txEl>
                                          </p:spTgt>
                                        </p:tgtEl>
                                        <p:attrNameLst>
                                          <p:attrName>ppt_h</p:attrName>
                                        </p:attrNameLst>
                                      </p:cBhvr>
                                      <p:tavLst>
                                        <p:tav tm="0">
                                          <p:val>
                                            <p:fltVal val="0"/>
                                          </p:val>
                                        </p:tav>
                                        <p:tav tm="100000">
                                          <p:val>
                                            <p:strVal val="#ppt_h"/>
                                          </p:val>
                                        </p:tav>
                                      </p:tavLst>
                                    </p:anim>
                                    <p:animEffect transition="in" filter="fade">
                                      <p:cBhvr>
                                        <p:cTn id="38" dur="500"/>
                                        <p:tgtEl>
                                          <p:spTgt spid="478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1" grpId="1" uiExpand="1" build="p" bldLvl="5" animBg="1" advAuto="0"/>
      <p:bldP spid="4782" grpId="2" uiExpand="1" build="p" bldLvl="5" animBg="1" advAuto="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0" name="Rectangle 2"/>
          <p:cNvSpPr txBox="1">
            <a:spLocks noGrp="1"/>
          </p:cNvSpPr>
          <p:nvPr>
            <p:ph type="title"/>
          </p:nvPr>
        </p:nvSpPr>
        <p:spPr>
          <a:xfrm>
            <a:off x="609600" y="582386"/>
            <a:ext cx="10972800" cy="1143001"/>
          </a:xfrm>
          <a:prstGeom prst="rect">
            <a:avLst/>
          </a:prstGeom>
        </p:spPr>
        <p:txBody>
          <a:bodyPr>
            <a:normAutofit fontScale="90000"/>
          </a:bodyPr>
          <a:lstStyle/>
          <a:p>
            <a:pPr defTabSz="877823">
              <a:defRPr sz="4224"/>
            </a:pPr>
            <a:r>
              <a:rPr dirty="0"/>
              <a:t>Jehu’s Purge </a:t>
            </a:r>
            <a:r>
              <a:rPr sz="2688" dirty="0"/>
              <a:t>(2 Kg. 9:14-29)</a:t>
            </a:r>
            <a:br>
              <a:rPr sz="2688" dirty="0"/>
            </a:br>
            <a:r>
              <a:rPr sz="3072" dirty="0">
                <a:solidFill>
                  <a:srgbClr val="002060"/>
                </a:solidFill>
              </a:rPr>
              <a:t>La Purga de </a:t>
            </a:r>
            <a:r>
              <a:rPr sz="3072" dirty="0" err="1">
                <a:solidFill>
                  <a:srgbClr val="002060"/>
                </a:solidFill>
              </a:rPr>
              <a:t>Jehú</a:t>
            </a:r>
            <a:r>
              <a:rPr sz="3072" dirty="0">
                <a:solidFill>
                  <a:srgbClr val="002060"/>
                </a:solidFill>
              </a:rPr>
              <a:t> </a:t>
            </a:r>
            <a:r>
              <a:rPr sz="2304" dirty="0">
                <a:solidFill>
                  <a:srgbClr val="002060"/>
                </a:solidFill>
              </a:rPr>
              <a:t>(2 Re. 9:14-29)</a:t>
            </a:r>
          </a:p>
        </p:txBody>
      </p:sp>
      <p:sp>
        <p:nvSpPr>
          <p:cNvPr id="5661" name="Rectangle 3"/>
          <p:cNvSpPr txBox="1">
            <a:spLocks noGrp="1"/>
          </p:cNvSpPr>
          <p:nvPr>
            <p:ph type="body" sz="half" idx="1"/>
          </p:nvPr>
        </p:nvSpPr>
        <p:spPr>
          <a:xfrm>
            <a:off x="753978" y="1866901"/>
            <a:ext cx="11085097" cy="2378530"/>
          </a:xfrm>
          <a:prstGeom prst="rect">
            <a:avLst/>
          </a:prstGeom>
        </p:spPr>
        <p:txBody>
          <a:bodyPr/>
          <a:lstStyle/>
          <a:p>
            <a:pPr>
              <a:lnSpc>
                <a:spcPct val="85000"/>
              </a:lnSpc>
              <a:spcBef>
                <a:spcPts val="500"/>
              </a:spcBef>
              <a:buSzTx/>
              <a:buFont typeface="Wingdings"/>
              <a:buNone/>
              <a:defRPr sz="2400" b="1"/>
            </a:pPr>
            <a:r>
              <a:t>Jehu, an Israelite officer, began the purge by executing both Jehoram of Israel and Ahaziah of Judah at the vineyard that once belonged to Naboth in Jezreel.</a:t>
            </a:r>
          </a:p>
          <a:p>
            <a:pPr>
              <a:lnSpc>
                <a:spcPct val="85000"/>
              </a:lnSpc>
              <a:spcBef>
                <a:spcPts val="400"/>
              </a:spcBef>
              <a:defRPr sz="2000" i="1"/>
            </a:pPr>
            <a:r>
              <a:t>Riding to Jezreel, where Jehoram of Israel was resting after being wounded in combat, Jehu shot him through the heart.</a:t>
            </a:r>
          </a:p>
          <a:p>
            <a:pPr>
              <a:lnSpc>
                <a:spcPct val="85000"/>
              </a:lnSpc>
              <a:spcBef>
                <a:spcPts val="400"/>
              </a:spcBef>
              <a:defRPr sz="2000" i="1"/>
            </a:pPr>
            <a:r>
              <a:t>They dumped his corpse in Naboth’s field where Jehu once had heard Elijah pronounce the death sentence upon Ahab’s family (cf. 1 Kg. 21:17-19).</a:t>
            </a:r>
          </a:p>
          <a:p>
            <a:pPr>
              <a:lnSpc>
                <a:spcPct val="85000"/>
              </a:lnSpc>
              <a:spcBef>
                <a:spcPts val="400"/>
              </a:spcBef>
              <a:defRPr sz="2000" i="1"/>
            </a:pPr>
            <a:r>
              <a:t>Ahaziah of Judah, who was visiting the wounded Israelite king, was assassinated also.</a:t>
            </a:r>
          </a:p>
        </p:txBody>
      </p:sp>
      <p:sp>
        <p:nvSpPr>
          <p:cNvPr id="5662" name="Rectangle 3"/>
          <p:cNvSpPr txBox="1"/>
          <p:nvPr/>
        </p:nvSpPr>
        <p:spPr>
          <a:xfrm>
            <a:off x="799697" y="4321631"/>
            <a:ext cx="10993657" cy="21821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85000"/>
              </a:lnSpc>
              <a:spcBef>
                <a:spcPts val="500"/>
              </a:spcBef>
              <a:defRPr sz="2400" b="1">
                <a:latin typeface="Times New Roman"/>
                <a:ea typeface="Times New Roman"/>
                <a:cs typeface="Times New Roman"/>
                <a:sym typeface="Times New Roman"/>
              </a:defRPr>
            </a:pPr>
            <a:r>
              <a:rPr dirty="0" err="1">
                <a:solidFill>
                  <a:srgbClr val="002060"/>
                </a:solidFill>
              </a:rPr>
              <a:t>Jehú</a:t>
            </a:r>
            <a:r>
              <a:rPr dirty="0">
                <a:solidFill>
                  <a:srgbClr val="002060"/>
                </a:solidFill>
              </a:rPr>
              <a:t>, un </a:t>
            </a:r>
            <a:r>
              <a:rPr dirty="0" err="1">
                <a:solidFill>
                  <a:srgbClr val="002060"/>
                </a:solidFill>
              </a:rPr>
              <a:t>oficial</a:t>
            </a:r>
            <a:r>
              <a:rPr dirty="0">
                <a:solidFill>
                  <a:srgbClr val="002060"/>
                </a:solidFill>
              </a:rPr>
              <a:t> </a:t>
            </a:r>
            <a:r>
              <a:rPr dirty="0" err="1">
                <a:solidFill>
                  <a:srgbClr val="002060"/>
                </a:solidFill>
              </a:rPr>
              <a:t>israelita</a:t>
            </a:r>
            <a:r>
              <a:rPr dirty="0">
                <a:solidFill>
                  <a:srgbClr val="002060"/>
                </a:solidFill>
              </a:rPr>
              <a:t>, </a:t>
            </a:r>
            <a:r>
              <a:rPr dirty="0" err="1">
                <a:solidFill>
                  <a:srgbClr val="002060"/>
                </a:solidFill>
              </a:rPr>
              <a:t>comenzó</a:t>
            </a:r>
            <a:r>
              <a:rPr dirty="0">
                <a:solidFill>
                  <a:srgbClr val="002060"/>
                </a:solidFill>
              </a:rPr>
              <a:t> la purga </a:t>
            </a:r>
            <a:r>
              <a:rPr dirty="0" err="1">
                <a:solidFill>
                  <a:srgbClr val="002060"/>
                </a:solidFill>
              </a:rPr>
              <a:t>ejecutando</a:t>
            </a:r>
            <a:r>
              <a:rPr dirty="0">
                <a:solidFill>
                  <a:srgbClr val="002060"/>
                </a:solidFill>
              </a:rPr>
              <a:t> tanto a </a:t>
            </a:r>
            <a:r>
              <a:rPr dirty="0" err="1">
                <a:solidFill>
                  <a:srgbClr val="002060"/>
                </a:solidFill>
              </a:rPr>
              <a:t>Joram</a:t>
            </a:r>
            <a:r>
              <a:rPr dirty="0">
                <a:solidFill>
                  <a:srgbClr val="002060"/>
                </a:solidFill>
              </a:rPr>
              <a:t> de Israel </a:t>
            </a:r>
            <a:r>
              <a:rPr dirty="0" err="1">
                <a:solidFill>
                  <a:srgbClr val="002060"/>
                </a:solidFill>
              </a:rPr>
              <a:t>como</a:t>
            </a:r>
            <a:r>
              <a:rPr dirty="0">
                <a:solidFill>
                  <a:srgbClr val="002060"/>
                </a:solidFill>
              </a:rPr>
              <a:t> a </a:t>
            </a:r>
            <a:r>
              <a:rPr dirty="0" err="1">
                <a:solidFill>
                  <a:srgbClr val="002060"/>
                </a:solidFill>
              </a:rPr>
              <a:t>Ocozías</a:t>
            </a:r>
            <a:r>
              <a:rPr dirty="0">
                <a:solidFill>
                  <a:srgbClr val="002060"/>
                </a:solidFill>
              </a:rPr>
              <a:t> de </a:t>
            </a:r>
            <a:r>
              <a:rPr dirty="0" err="1">
                <a:solidFill>
                  <a:srgbClr val="002060"/>
                </a:solidFill>
              </a:rPr>
              <a:t>Judá</a:t>
            </a:r>
            <a:r>
              <a:rPr dirty="0">
                <a:solidFill>
                  <a:srgbClr val="002060"/>
                </a:solidFill>
              </a:rPr>
              <a:t> </a:t>
            </a:r>
            <a:r>
              <a:rPr dirty="0" err="1">
                <a:solidFill>
                  <a:srgbClr val="002060"/>
                </a:solidFill>
              </a:rPr>
              <a:t>en</a:t>
            </a:r>
            <a:r>
              <a:rPr dirty="0">
                <a:solidFill>
                  <a:srgbClr val="002060"/>
                </a:solidFill>
              </a:rPr>
              <a:t> la </a:t>
            </a:r>
            <a:r>
              <a:rPr dirty="0" err="1">
                <a:solidFill>
                  <a:srgbClr val="002060"/>
                </a:solidFill>
              </a:rPr>
              <a:t>viña</a:t>
            </a:r>
            <a:r>
              <a:rPr dirty="0">
                <a:solidFill>
                  <a:srgbClr val="002060"/>
                </a:solidFill>
              </a:rPr>
              <a:t> que </a:t>
            </a:r>
            <a:r>
              <a:rPr dirty="0" err="1">
                <a:solidFill>
                  <a:srgbClr val="002060"/>
                </a:solidFill>
              </a:rPr>
              <a:t>una</a:t>
            </a:r>
            <a:r>
              <a:rPr dirty="0">
                <a:solidFill>
                  <a:srgbClr val="002060"/>
                </a:solidFill>
              </a:rPr>
              <a:t> </a:t>
            </a:r>
            <a:r>
              <a:rPr dirty="0" err="1">
                <a:solidFill>
                  <a:srgbClr val="002060"/>
                </a:solidFill>
              </a:rPr>
              <a:t>vez</a:t>
            </a:r>
            <a:r>
              <a:rPr dirty="0">
                <a:solidFill>
                  <a:srgbClr val="002060"/>
                </a:solidFill>
              </a:rPr>
              <a:t> </a:t>
            </a:r>
            <a:r>
              <a:rPr dirty="0" err="1">
                <a:solidFill>
                  <a:srgbClr val="002060"/>
                </a:solidFill>
              </a:rPr>
              <a:t>perteneció</a:t>
            </a:r>
            <a:r>
              <a:rPr dirty="0">
                <a:solidFill>
                  <a:srgbClr val="002060"/>
                </a:solidFill>
              </a:rPr>
              <a:t> a </a:t>
            </a:r>
            <a:r>
              <a:rPr dirty="0" err="1">
                <a:solidFill>
                  <a:srgbClr val="002060"/>
                </a:solidFill>
              </a:rPr>
              <a:t>Nabot</a:t>
            </a:r>
            <a:r>
              <a:rPr dirty="0">
                <a:solidFill>
                  <a:srgbClr val="002060"/>
                </a:solidFill>
              </a:rPr>
              <a:t> </a:t>
            </a:r>
            <a:r>
              <a:rPr dirty="0" err="1">
                <a:solidFill>
                  <a:srgbClr val="002060"/>
                </a:solidFill>
              </a:rPr>
              <a:t>en</a:t>
            </a:r>
            <a:r>
              <a:rPr dirty="0">
                <a:solidFill>
                  <a:srgbClr val="002060"/>
                </a:solidFill>
              </a:rPr>
              <a:t> Jezreel.</a:t>
            </a:r>
            <a:endParaRPr sz="3200" dirty="0">
              <a:solidFill>
                <a:srgbClr val="002060"/>
              </a:solidFill>
            </a:endParaRPr>
          </a:p>
          <a:p>
            <a:pPr marL="469900" indent="-469900">
              <a:lnSpc>
                <a:spcPct val="85000"/>
              </a:lnSpc>
              <a:spcBef>
                <a:spcPts val="400"/>
              </a:spcBef>
              <a:buClr>
                <a:srgbClr val="660000"/>
              </a:buClr>
              <a:buSzPct val="70000"/>
              <a:buChar char="□"/>
              <a:defRPr sz="2000" i="1">
                <a:latin typeface="Times New Roman"/>
                <a:ea typeface="Times New Roman"/>
                <a:cs typeface="Times New Roman"/>
                <a:sym typeface="Times New Roman"/>
              </a:defRPr>
            </a:pPr>
            <a:r>
              <a:rPr dirty="0" err="1">
                <a:solidFill>
                  <a:srgbClr val="002060"/>
                </a:solidFill>
              </a:rPr>
              <a:t>Cabalgando</a:t>
            </a:r>
            <a:r>
              <a:rPr dirty="0">
                <a:solidFill>
                  <a:srgbClr val="002060"/>
                </a:solidFill>
              </a:rPr>
              <a:t> </a:t>
            </a:r>
            <a:r>
              <a:rPr dirty="0" err="1">
                <a:solidFill>
                  <a:srgbClr val="002060"/>
                </a:solidFill>
              </a:rPr>
              <a:t>hacia</a:t>
            </a:r>
            <a:r>
              <a:rPr dirty="0">
                <a:solidFill>
                  <a:srgbClr val="002060"/>
                </a:solidFill>
              </a:rPr>
              <a:t> Jezreel, </a:t>
            </a:r>
            <a:r>
              <a:rPr dirty="0" err="1">
                <a:solidFill>
                  <a:srgbClr val="002060"/>
                </a:solidFill>
              </a:rPr>
              <a:t>donde</a:t>
            </a:r>
            <a:r>
              <a:rPr dirty="0">
                <a:solidFill>
                  <a:srgbClr val="002060"/>
                </a:solidFill>
              </a:rPr>
              <a:t> </a:t>
            </a:r>
            <a:r>
              <a:rPr dirty="0" err="1">
                <a:solidFill>
                  <a:srgbClr val="002060"/>
                </a:solidFill>
              </a:rPr>
              <a:t>Joram</a:t>
            </a:r>
            <a:r>
              <a:rPr dirty="0">
                <a:solidFill>
                  <a:srgbClr val="002060"/>
                </a:solidFill>
              </a:rPr>
              <a:t> de Israel </a:t>
            </a:r>
            <a:r>
              <a:rPr dirty="0" err="1">
                <a:solidFill>
                  <a:srgbClr val="002060"/>
                </a:solidFill>
              </a:rPr>
              <a:t>estaba</a:t>
            </a:r>
            <a:r>
              <a:rPr dirty="0">
                <a:solidFill>
                  <a:srgbClr val="002060"/>
                </a:solidFill>
              </a:rPr>
              <a:t> </a:t>
            </a:r>
            <a:r>
              <a:rPr dirty="0" err="1">
                <a:solidFill>
                  <a:srgbClr val="002060"/>
                </a:solidFill>
              </a:rPr>
              <a:t>descansando</a:t>
            </a:r>
            <a:r>
              <a:rPr dirty="0">
                <a:solidFill>
                  <a:srgbClr val="002060"/>
                </a:solidFill>
              </a:rPr>
              <a:t> </a:t>
            </a:r>
            <a:r>
              <a:rPr dirty="0" err="1">
                <a:solidFill>
                  <a:srgbClr val="002060"/>
                </a:solidFill>
              </a:rPr>
              <a:t>después</a:t>
            </a:r>
            <a:r>
              <a:rPr dirty="0">
                <a:solidFill>
                  <a:srgbClr val="002060"/>
                </a:solidFill>
              </a:rPr>
              <a:t> de ser </a:t>
            </a:r>
            <a:r>
              <a:rPr dirty="0" err="1">
                <a:solidFill>
                  <a:srgbClr val="002060"/>
                </a:solidFill>
              </a:rPr>
              <a:t>herido</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combate</a:t>
            </a:r>
            <a:r>
              <a:rPr dirty="0">
                <a:solidFill>
                  <a:srgbClr val="002060"/>
                </a:solidFill>
              </a:rPr>
              <a:t>, </a:t>
            </a:r>
            <a:r>
              <a:rPr dirty="0" err="1">
                <a:solidFill>
                  <a:srgbClr val="002060"/>
                </a:solidFill>
              </a:rPr>
              <a:t>Jehú</a:t>
            </a:r>
            <a:r>
              <a:rPr dirty="0">
                <a:solidFill>
                  <a:srgbClr val="002060"/>
                </a:solidFill>
              </a:rPr>
              <a:t> le </a:t>
            </a:r>
            <a:r>
              <a:rPr dirty="0" err="1">
                <a:solidFill>
                  <a:srgbClr val="002060"/>
                </a:solidFill>
              </a:rPr>
              <a:t>disparó</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corazón</a:t>
            </a:r>
            <a:r>
              <a:rPr dirty="0">
                <a:solidFill>
                  <a:srgbClr val="002060"/>
                </a:solidFill>
              </a:rPr>
              <a:t>.</a:t>
            </a:r>
            <a:endParaRPr sz="3200" dirty="0">
              <a:solidFill>
                <a:srgbClr val="002060"/>
              </a:solidFill>
            </a:endParaRPr>
          </a:p>
          <a:p>
            <a:pPr marL="469900" indent="-469900">
              <a:lnSpc>
                <a:spcPct val="85000"/>
              </a:lnSpc>
              <a:spcBef>
                <a:spcPts val="400"/>
              </a:spcBef>
              <a:buClr>
                <a:srgbClr val="660000"/>
              </a:buClr>
              <a:buSzPct val="70000"/>
              <a:buChar char="□"/>
              <a:defRPr sz="2000" i="1">
                <a:latin typeface="Times New Roman"/>
                <a:ea typeface="Times New Roman"/>
                <a:cs typeface="Times New Roman"/>
                <a:sym typeface="Times New Roman"/>
              </a:defRPr>
            </a:pPr>
            <a:r>
              <a:rPr dirty="0" err="1">
                <a:solidFill>
                  <a:srgbClr val="002060"/>
                </a:solidFill>
              </a:rPr>
              <a:t>Arrojaron</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cadáver</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campo de </a:t>
            </a:r>
            <a:r>
              <a:rPr dirty="0" err="1">
                <a:solidFill>
                  <a:srgbClr val="002060"/>
                </a:solidFill>
              </a:rPr>
              <a:t>Nabot</a:t>
            </a:r>
            <a:r>
              <a:rPr dirty="0">
                <a:solidFill>
                  <a:srgbClr val="002060"/>
                </a:solidFill>
              </a:rPr>
              <a:t>, </a:t>
            </a:r>
            <a:r>
              <a:rPr dirty="0" err="1">
                <a:solidFill>
                  <a:srgbClr val="002060"/>
                </a:solidFill>
              </a:rPr>
              <a:t>donde</a:t>
            </a:r>
            <a:r>
              <a:rPr dirty="0">
                <a:solidFill>
                  <a:srgbClr val="002060"/>
                </a:solidFill>
              </a:rPr>
              <a:t> </a:t>
            </a:r>
            <a:r>
              <a:rPr dirty="0" err="1">
                <a:solidFill>
                  <a:srgbClr val="002060"/>
                </a:solidFill>
              </a:rPr>
              <a:t>Jehú</a:t>
            </a:r>
            <a:r>
              <a:rPr dirty="0">
                <a:solidFill>
                  <a:srgbClr val="002060"/>
                </a:solidFill>
              </a:rPr>
              <a:t> </a:t>
            </a:r>
            <a:r>
              <a:rPr dirty="0" err="1">
                <a:solidFill>
                  <a:srgbClr val="002060"/>
                </a:solidFill>
              </a:rPr>
              <a:t>una</a:t>
            </a:r>
            <a:r>
              <a:rPr dirty="0">
                <a:solidFill>
                  <a:srgbClr val="002060"/>
                </a:solidFill>
              </a:rPr>
              <a:t> </a:t>
            </a:r>
            <a:r>
              <a:rPr dirty="0" err="1">
                <a:solidFill>
                  <a:srgbClr val="002060"/>
                </a:solidFill>
              </a:rPr>
              <a:t>vez</a:t>
            </a:r>
            <a:r>
              <a:rPr dirty="0">
                <a:solidFill>
                  <a:srgbClr val="002060"/>
                </a:solidFill>
              </a:rPr>
              <a:t> </a:t>
            </a:r>
            <a:r>
              <a:rPr dirty="0" err="1">
                <a:solidFill>
                  <a:srgbClr val="002060"/>
                </a:solidFill>
              </a:rPr>
              <a:t>había</a:t>
            </a:r>
            <a:r>
              <a:rPr dirty="0">
                <a:solidFill>
                  <a:srgbClr val="002060"/>
                </a:solidFill>
              </a:rPr>
              <a:t> </a:t>
            </a:r>
            <a:r>
              <a:rPr dirty="0" err="1">
                <a:solidFill>
                  <a:srgbClr val="002060"/>
                </a:solidFill>
              </a:rPr>
              <a:t>oído</a:t>
            </a:r>
            <a:r>
              <a:rPr dirty="0">
                <a:solidFill>
                  <a:srgbClr val="002060"/>
                </a:solidFill>
              </a:rPr>
              <a:t> a Elías </a:t>
            </a:r>
            <a:r>
              <a:rPr dirty="0" err="1">
                <a:solidFill>
                  <a:srgbClr val="002060"/>
                </a:solidFill>
              </a:rPr>
              <a:t>pronunciar</a:t>
            </a:r>
            <a:r>
              <a:rPr dirty="0">
                <a:solidFill>
                  <a:srgbClr val="002060"/>
                </a:solidFill>
              </a:rPr>
              <a:t> la </a:t>
            </a:r>
            <a:r>
              <a:rPr dirty="0" err="1">
                <a:solidFill>
                  <a:srgbClr val="002060"/>
                </a:solidFill>
              </a:rPr>
              <a:t>sentencia</a:t>
            </a:r>
            <a:r>
              <a:rPr dirty="0">
                <a:solidFill>
                  <a:srgbClr val="002060"/>
                </a:solidFill>
              </a:rPr>
              <a:t> de </a:t>
            </a:r>
            <a:r>
              <a:rPr dirty="0" err="1">
                <a:solidFill>
                  <a:srgbClr val="002060"/>
                </a:solidFill>
              </a:rPr>
              <a:t>muerte</a:t>
            </a:r>
            <a:r>
              <a:rPr dirty="0">
                <a:solidFill>
                  <a:srgbClr val="002060"/>
                </a:solidFill>
              </a:rPr>
              <a:t> </a:t>
            </a:r>
            <a:r>
              <a:rPr dirty="0" err="1">
                <a:solidFill>
                  <a:srgbClr val="002060"/>
                </a:solidFill>
              </a:rPr>
              <a:t>sobre</a:t>
            </a:r>
            <a:r>
              <a:rPr dirty="0">
                <a:solidFill>
                  <a:srgbClr val="002060"/>
                </a:solidFill>
              </a:rPr>
              <a:t> la </a:t>
            </a:r>
            <a:r>
              <a:rPr dirty="0" err="1">
                <a:solidFill>
                  <a:srgbClr val="002060"/>
                </a:solidFill>
              </a:rPr>
              <a:t>familia</a:t>
            </a:r>
            <a:r>
              <a:rPr dirty="0">
                <a:solidFill>
                  <a:srgbClr val="002060"/>
                </a:solidFill>
              </a:rPr>
              <a:t> de </a:t>
            </a:r>
            <a:r>
              <a:rPr dirty="0" err="1">
                <a:solidFill>
                  <a:srgbClr val="002060"/>
                </a:solidFill>
              </a:rPr>
              <a:t>Acab</a:t>
            </a:r>
            <a:r>
              <a:rPr dirty="0">
                <a:solidFill>
                  <a:srgbClr val="002060"/>
                </a:solidFill>
              </a:rPr>
              <a:t> (cf. 1 Re. 21:17-19).</a:t>
            </a:r>
            <a:endParaRPr sz="3200" dirty="0">
              <a:solidFill>
                <a:srgbClr val="002060"/>
              </a:solidFill>
            </a:endParaRPr>
          </a:p>
          <a:p>
            <a:pPr marL="469900" indent="-469900">
              <a:lnSpc>
                <a:spcPct val="85000"/>
              </a:lnSpc>
              <a:spcBef>
                <a:spcPts val="400"/>
              </a:spcBef>
              <a:buClr>
                <a:srgbClr val="660000"/>
              </a:buClr>
              <a:buSzPct val="70000"/>
              <a:buChar char="□"/>
              <a:defRPr sz="2000" i="1">
                <a:latin typeface="Times New Roman"/>
                <a:ea typeface="Times New Roman"/>
                <a:cs typeface="Times New Roman"/>
                <a:sym typeface="Times New Roman"/>
              </a:defRPr>
            </a:pPr>
            <a:r>
              <a:rPr dirty="0" err="1">
                <a:solidFill>
                  <a:srgbClr val="002060"/>
                </a:solidFill>
              </a:rPr>
              <a:t>Ocozías</a:t>
            </a:r>
            <a:r>
              <a:rPr dirty="0">
                <a:solidFill>
                  <a:srgbClr val="002060"/>
                </a:solidFill>
              </a:rPr>
              <a:t> de </a:t>
            </a:r>
            <a:r>
              <a:rPr dirty="0" err="1">
                <a:solidFill>
                  <a:srgbClr val="002060"/>
                </a:solidFill>
              </a:rPr>
              <a:t>Judá</a:t>
            </a:r>
            <a:r>
              <a:rPr dirty="0">
                <a:solidFill>
                  <a:srgbClr val="002060"/>
                </a:solidFill>
              </a:rPr>
              <a:t>, que </a:t>
            </a:r>
            <a:r>
              <a:rPr dirty="0" err="1">
                <a:solidFill>
                  <a:srgbClr val="002060"/>
                </a:solidFill>
              </a:rPr>
              <a:t>estaba</a:t>
            </a:r>
            <a:r>
              <a:rPr dirty="0">
                <a:solidFill>
                  <a:srgbClr val="002060"/>
                </a:solidFill>
              </a:rPr>
              <a:t> </a:t>
            </a:r>
            <a:r>
              <a:rPr dirty="0" err="1">
                <a:solidFill>
                  <a:srgbClr val="002060"/>
                </a:solidFill>
              </a:rPr>
              <a:t>visitando</a:t>
            </a:r>
            <a:r>
              <a:rPr dirty="0">
                <a:solidFill>
                  <a:srgbClr val="002060"/>
                </a:solidFill>
              </a:rPr>
              <a:t> al </a:t>
            </a:r>
            <a:r>
              <a:rPr dirty="0" err="1">
                <a:solidFill>
                  <a:srgbClr val="002060"/>
                </a:solidFill>
              </a:rPr>
              <a:t>rey</a:t>
            </a:r>
            <a:r>
              <a:rPr dirty="0">
                <a:solidFill>
                  <a:srgbClr val="002060"/>
                </a:solidFill>
              </a:rPr>
              <a:t> </a:t>
            </a:r>
            <a:r>
              <a:rPr dirty="0" err="1">
                <a:solidFill>
                  <a:srgbClr val="002060"/>
                </a:solidFill>
              </a:rPr>
              <a:t>israelita</a:t>
            </a:r>
            <a:r>
              <a:rPr dirty="0">
                <a:solidFill>
                  <a:srgbClr val="002060"/>
                </a:solidFill>
              </a:rPr>
              <a:t> </a:t>
            </a:r>
            <a:r>
              <a:rPr dirty="0" err="1">
                <a:solidFill>
                  <a:srgbClr val="002060"/>
                </a:solidFill>
              </a:rPr>
              <a:t>herido</a:t>
            </a:r>
            <a:r>
              <a:rPr dirty="0">
                <a:solidFill>
                  <a:srgbClr val="002060"/>
                </a:solidFill>
              </a:rPr>
              <a:t>, </a:t>
            </a:r>
            <a:r>
              <a:rPr dirty="0" err="1">
                <a:solidFill>
                  <a:srgbClr val="002060"/>
                </a:solidFill>
              </a:rPr>
              <a:t>también</a:t>
            </a:r>
            <a:r>
              <a:rPr dirty="0">
                <a:solidFill>
                  <a:srgbClr val="002060"/>
                </a:solidFill>
              </a:rPr>
              <a:t> </a:t>
            </a:r>
            <a:r>
              <a:rPr dirty="0" err="1">
                <a:solidFill>
                  <a:srgbClr val="002060"/>
                </a:solidFill>
              </a:rPr>
              <a:t>fue</a:t>
            </a:r>
            <a:r>
              <a:rPr dirty="0">
                <a:solidFill>
                  <a:srgbClr val="002060"/>
                </a:solidFill>
              </a:rPr>
              <a:t> </a:t>
            </a:r>
            <a:r>
              <a:rPr dirty="0" err="1">
                <a:solidFill>
                  <a:srgbClr val="002060"/>
                </a:solidFill>
              </a:rPr>
              <a:t>asesinado</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661">
                                            <p:txEl>
                                              <p:pRg st="0" end="0"/>
                                            </p:txEl>
                                          </p:spTgt>
                                        </p:tgtEl>
                                        <p:attrNameLst>
                                          <p:attrName>style.visibility</p:attrName>
                                        </p:attrNameLst>
                                      </p:cBhvr>
                                      <p:to>
                                        <p:strVal val="visible"/>
                                      </p:to>
                                    </p:set>
                                    <p:anim calcmode="lin" valueType="num">
                                      <p:cBhvr>
                                        <p:cTn id="7" dur="500" fill="hold"/>
                                        <p:tgtEl>
                                          <p:spTgt spid="566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661">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662">
                                            <p:bg/>
                                          </p:spTgt>
                                        </p:tgtEl>
                                        <p:attrNameLst>
                                          <p:attrName>style.visibility</p:attrName>
                                        </p:attrNameLst>
                                      </p:cBhvr>
                                      <p:to>
                                        <p:strVal val="visible"/>
                                      </p:to>
                                    </p:set>
                                    <p:anim calcmode="lin" valueType="num">
                                      <p:cBhvr>
                                        <p:cTn id="11" dur="500" fill="hold"/>
                                        <p:tgtEl>
                                          <p:spTgt spid="5662">
                                            <p:bg/>
                                          </p:spTgt>
                                        </p:tgtEl>
                                        <p:attrNameLst>
                                          <p:attrName>ppt_w</p:attrName>
                                        </p:attrNameLst>
                                      </p:cBhvr>
                                      <p:tavLst>
                                        <p:tav tm="0">
                                          <p:val>
                                            <p:fltVal val="0"/>
                                          </p:val>
                                        </p:tav>
                                        <p:tav tm="100000">
                                          <p:val>
                                            <p:strVal val="#ppt_w"/>
                                          </p:val>
                                        </p:tav>
                                      </p:tavLst>
                                    </p:anim>
                                    <p:anim calcmode="lin" valueType="num">
                                      <p:cBhvr>
                                        <p:cTn id="12" dur="500" fill="hold"/>
                                        <p:tgtEl>
                                          <p:spTgt spid="5662">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662">
                                            <p:txEl>
                                              <p:pRg st="0" end="0"/>
                                            </p:txEl>
                                          </p:spTgt>
                                        </p:tgtEl>
                                        <p:attrNameLst>
                                          <p:attrName>style.visibility</p:attrName>
                                        </p:attrNameLst>
                                      </p:cBhvr>
                                      <p:to>
                                        <p:strVal val="visible"/>
                                      </p:to>
                                    </p:set>
                                    <p:anim calcmode="lin" valueType="num">
                                      <p:cBhvr>
                                        <p:cTn id="16" dur="500" fill="hold"/>
                                        <p:tgtEl>
                                          <p:spTgt spid="566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66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661">
                                            <p:txEl>
                                              <p:pRg st="1" end="1"/>
                                            </p:txEl>
                                          </p:spTgt>
                                        </p:tgtEl>
                                        <p:attrNameLst>
                                          <p:attrName>style.visibility</p:attrName>
                                        </p:attrNameLst>
                                      </p:cBhvr>
                                      <p:to>
                                        <p:strVal val="visible"/>
                                      </p:to>
                                    </p:set>
                                    <p:anim calcmode="lin" valueType="num">
                                      <p:cBhvr>
                                        <p:cTn id="22" dur="500" fill="hold"/>
                                        <p:tgtEl>
                                          <p:spTgt spid="5661">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661">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662">
                                            <p:txEl>
                                              <p:pRg st="1" end="1"/>
                                            </p:txEl>
                                          </p:spTgt>
                                        </p:tgtEl>
                                        <p:attrNameLst>
                                          <p:attrName>style.visibility</p:attrName>
                                        </p:attrNameLst>
                                      </p:cBhvr>
                                      <p:to>
                                        <p:strVal val="visible"/>
                                      </p:to>
                                    </p:set>
                                    <p:anim calcmode="lin" valueType="num">
                                      <p:cBhvr>
                                        <p:cTn id="26" dur="500" fill="hold"/>
                                        <p:tgtEl>
                                          <p:spTgt spid="5662">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66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661">
                                            <p:txEl>
                                              <p:pRg st="2" end="2"/>
                                            </p:txEl>
                                          </p:spTgt>
                                        </p:tgtEl>
                                        <p:attrNameLst>
                                          <p:attrName>style.visibility</p:attrName>
                                        </p:attrNameLst>
                                      </p:cBhvr>
                                      <p:to>
                                        <p:strVal val="visible"/>
                                      </p:to>
                                    </p:set>
                                    <p:anim calcmode="lin" valueType="num">
                                      <p:cBhvr>
                                        <p:cTn id="32" dur="500" fill="hold"/>
                                        <p:tgtEl>
                                          <p:spTgt spid="5661">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661">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662">
                                            <p:txEl>
                                              <p:pRg st="2" end="2"/>
                                            </p:txEl>
                                          </p:spTgt>
                                        </p:tgtEl>
                                        <p:attrNameLst>
                                          <p:attrName>style.visibility</p:attrName>
                                        </p:attrNameLst>
                                      </p:cBhvr>
                                      <p:to>
                                        <p:strVal val="visible"/>
                                      </p:to>
                                    </p:set>
                                    <p:anim calcmode="lin" valueType="num">
                                      <p:cBhvr>
                                        <p:cTn id="36" dur="500" fill="hold"/>
                                        <p:tgtEl>
                                          <p:spTgt spid="5662">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66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5661">
                                            <p:txEl>
                                              <p:pRg st="3" end="3"/>
                                            </p:txEl>
                                          </p:spTgt>
                                        </p:tgtEl>
                                        <p:attrNameLst>
                                          <p:attrName>style.visibility</p:attrName>
                                        </p:attrNameLst>
                                      </p:cBhvr>
                                      <p:to>
                                        <p:strVal val="visible"/>
                                      </p:to>
                                    </p:set>
                                    <p:anim calcmode="lin" valueType="num">
                                      <p:cBhvr>
                                        <p:cTn id="42" dur="500" fill="hold"/>
                                        <p:tgtEl>
                                          <p:spTgt spid="5661">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5661">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2" nodeType="withEffect">
                                  <p:stCondLst>
                                    <p:cond delay="0"/>
                                  </p:stCondLst>
                                  <p:iterate>
                                    <p:tmAbs val="0"/>
                                  </p:iterate>
                                  <p:childTnLst>
                                    <p:set>
                                      <p:cBhvr>
                                        <p:cTn id="45" fill="hold"/>
                                        <p:tgtEl>
                                          <p:spTgt spid="5662">
                                            <p:txEl>
                                              <p:pRg st="3" end="3"/>
                                            </p:txEl>
                                          </p:spTgt>
                                        </p:tgtEl>
                                        <p:attrNameLst>
                                          <p:attrName>style.visibility</p:attrName>
                                        </p:attrNameLst>
                                      </p:cBhvr>
                                      <p:to>
                                        <p:strVal val="visible"/>
                                      </p:to>
                                    </p:set>
                                    <p:anim calcmode="lin" valueType="num">
                                      <p:cBhvr>
                                        <p:cTn id="46" dur="500" fill="hold"/>
                                        <p:tgtEl>
                                          <p:spTgt spid="5662">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5662">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1" grpId="1" uiExpand="1" build="p" advAuto="0"/>
      <p:bldP spid="5662" grpId="2" uiExpand="1" build="p" bldLvl="5" animBg="1" advAuto="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4" name="Rectangle 4"/>
          <p:cNvSpPr txBox="1">
            <a:spLocks noGrp="1"/>
          </p:cNvSpPr>
          <p:nvPr>
            <p:ph type="title"/>
          </p:nvPr>
        </p:nvSpPr>
        <p:spPr>
          <a:xfrm>
            <a:off x="729204" y="192505"/>
            <a:ext cx="10635483" cy="762001"/>
          </a:xfrm>
          <a:prstGeom prst="rect">
            <a:avLst/>
          </a:prstGeom>
        </p:spPr>
        <p:txBody>
          <a:bodyPr/>
          <a:lstStyle>
            <a:lvl1pPr algn="ctr">
              <a:defRPr sz="4000">
                <a:latin typeface="Tahoma"/>
                <a:ea typeface="Tahoma"/>
                <a:cs typeface="Tahoma"/>
                <a:sym typeface="Tahoma"/>
              </a:defRPr>
            </a:lvl1pPr>
          </a:lstStyle>
          <a:p>
            <a:r>
              <a:t>Tel Dan Inscription (Inscripción de Tel Dan)</a:t>
            </a:r>
          </a:p>
        </p:txBody>
      </p:sp>
      <p:sp>
        <p:nvSpPr>
          <p:cNvPr id="5665" name="Rectangle 6"/>
          <p:cNvSpPr txBox="1">
            <a:spLocks noGrp="1"/>
          </p:cNvSpPr>
          <p:nvPr>
            <p:ph type="body" sz="half" idx="1"/>
          </p:nvPr>
        </p:nvSpPr>
        <p:spPr>
          <a:xfrm>
            <a:off x="5643310" y="1096885"/>
            <a:ext cx="6388269" cy="2658693"/>
          </a:xfrm>
          <a:prstGeom prst="rect">
            <a:avLst/>
          </a:prstGeom>
        </p:spPr>
        <p:txBody>
          <a:bodyPr/>
          <a:lstStyle>
            <a:lvl1pPr>
              <a:lnSpc>
                <a:spcPct val="90000"/>
              </a:lnSpc>
              <a:spcBef>
                <a:spcPts val="500"/>
              </a:spcBef>
              <a:buSzTx/>
              <a:buFont typeface="Wingdings"/>
              <a:buNone/>
              <a:defRPr sz="2400">
                <a:latin typeface="Arial Narrow"/>
                <a:ea typeface="Arial Narrow"/>
                <a:cs typeface="Arial Narrow"/>
                <a:sym typeface="Arial Narrow"/>
              </a:defRPr>
            </a:lvl1pPr>
          </a:lstStyle>
          <a:p>
            <a:r>
              <a:t>	The Tel Dan inscription mentions both the kings executed by Jehu: “[Jeho]ram, son of [Ahab] king of Israel,” and “[Ahaz]iah son of [Jehoram ki]ng of the house of David”. Though the text is fragmented, scholars speculate that it may have alluded to the death of one or both of these kings (cf. 2 Kg. 8:28-29; 9:24, 27).</a:t>
            </a:r>
          </a:p>
        </p:txBody>
      </p:sp>
      <p:pic>
        <p:nvPicPr>
          <p:cNvPr id="5666" name="Picture 7" descr="Picture 7"/>
          <p:cNvPicPr>
            <a:picLocks noChangeAspect="1"/>
          </p:cNvPicPr>
          <p:nvPr/>
        </p:nvPicPr>
        <p:blipFill>
          <a:blip r:embed="rId2"/>
          <a:stretch>
            <a:fillRect/>
          </a:stretch>
        </p:blipFill>
        <p:spPr>
          <a:xfrm>
            <a:off x="310899" y="1066800"/>
            <a:ext cx="5332414" cy="5486400"/>
          </a:xfrm>
          <a:prstGeom prst="rect">
            <a:avLst/>
          </a:prstGeom>
          <a:ln w="12700">
            <a:miter lim="400000"/>
          </a:ln>
        </p:spPr>
      </p:pic>
      <p:sp>
        <p:nvSpPr>
          <p:cNvPr id="5667" name="Rectangle 6"/>
          <p:cNvSpPr txBox="1"/>
          <p:nvPr/>
        </p:nvSpPr>
        <p:spPr>
          <a:xfrm>
            <a:off x="5689030" y="3825042"/>
            <a:ext cx="6296828" cy="228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defRPr sz="2400">
                <a:latin typeface="Arial Narrow"/>
                <a:ea typeface="Arial Narrow"/>
                <a:cs typeface="Arial Narrow"/>
                <a:sym typeface="Arial Narrow"/>
              </a:defRPr>
            </a:pPr>
            <a:r>
              <a:t>	</a:t>
            </a:r>
            <a:r>
              <a:rPr>
                <a:solidFill>
                  <a:srgbClr val="FF0000"/>
                </a:solidFill>
              </a:rPr>
              <a:t>La inscripción de Tel Dan menciona tanto a los reyes ejecutados por Jehú: "[Jeho]ram, hijo de [Acab] rey de Israel", y "[Ocoz]ías hijo de [Joram re]y de la casa de David". Aunque el texto está fragmentado, los eruditos especulan que puede haber aludido a la muerte de uno o ambos de estos reyes (cf. 2 Re. 8:28-29; 9:24, 27).</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9" name="Rectangle 2"/>
          <p:cNvSpPr txBox="1">
            <a:spLocks noGrp="1"/>
          </p:cNvSpPr>
          <p:nvPr>
            <p:ph type="title"/>
          </p:nvPr>
        </p:nvSpPr>
        <p:spPr>
          <a:xfrm>
            <a:off x="609600" y="582386"/>
            <a:ext cx="10972800" cy="1143001"/>
          </a:xfrm>
          <a:prstGeom prst="rect">
            <a:avLst/>
          </a:prstGeom>
        </p:spPr>
        <p:txBody>
          <a:bodyPr>
            <a:normAutofit fontScale="90000"/>
          </a:bodyPr>
          <a:lstStyle/>
          <a:p>
            <a:pPr>
              <a:defRPr sz="4000"/>
            </a:pPr>
            <a:r>
              <a:rPr dirty="0"/>
              <a:t>The Purge Continues </a:t>
            </a:r>
            <a:r>
              <a:rPr sz="2800" dirty="0"/>
              <a:t>(9:30—10:27)</a:t>
            </a:r>
            <a:br>
              <a:rPr sz="2800" dirty="0"/>
            </a:br>
            <a:r>
              <a:rPr sz="3200" dirty="0">
                <a:solidFill>
                  <a:srgbClr val="002060"/>
                </a:solidFill>
              </a:rPr>
              <a:t>La Purga </a:t>
            </a:r>
            <a:r>
              <a:rPr sz="3200" dirty="0" err="1">
                <a:solidFill>
                  <a:srgbClr val="002060"/>
                </a:solidFill>
              </a:rPr>
              <a:t>Continúa</a:t>
            </a:r>
            <a:r>
              <a:rPr sz="3200" dirty="0">
                <a:solidFill>
                  <a:srgbClr val="002060"/>
                </a:solidFill>
              </a:rPr>
              <a:t> </a:t>
            </a:r>
            <a:r>
              <a:rPr sz="2400" dirty="0">
                <a:solidFill>
                  <a:srgbClr val="002060"/>
                </a:solidFill>
              </a:rPr>
              <a:t>(9:30—10:27)</a:t>
            </a:r>
          </a:p>
        </p:txBody>
      </p:sp>
      <p:sp>
        <p:nvSpPr>
          <p:cNvPr id="5670" name="Rectangle 3"/>
          <p:cNvSpPr txBox="1">
            <a:spLocks noGrp="1"/>
          </p:cNvSpPr>
          <p:nvPr>
            <p:ph type="body" sz="half" idx="1"/>
          </p:nvPr>
        </p:nvSpPr>
        <p:spPr>
          <a:xfrm>
            <a:off x="609598" y="1975756"/>
            <a:ext cx="10972801" cy="2400301"/>
          </a:xfrm>
          <a:prstGeom prst="rect">
            <a:avLst/>
          </a:prstGeom>
        </p:spPr>
        <p:txBody>
          <a:bodyPr/>
          <a:lstStyle/>
          <a:p>
            <a:pPr>
              <a:lnSpc>
                <a:spcPct val="80000"/>
              </a:lnSpc>
              <a:spcBef>
                <a:spcPts val="500"/>
              </a:spcBef>
              <a:buSzTx/>
              <a:buFont typeface="Wingdings"/>
              <a:buNone/>
              <a:defRPr sz="2400" b="1"/>
            </a:pPr>
            <a:r>
              <a:t>Jehu’s zeal in exterminating Ahab’s family continued unabated.</a:t>
            </a:r>
          </a:p>
          <a:p>
            <a:pPr>
              <a:lnSpc>
                <a:spcPct val="80000"/>
              </a:lnSpc>
              <a:spcBef>
                <a:spcPts val="400"/>
              </a:spcBef>
              <a:defRPr sz="2000" i="1"/>
            </a:pPr>
            <a:r>
              <a:t>In Jezreel, he rode down Jezebel in the street, and as Elijah had predicted, the dogs ate her (2 Kg. 9:30-37; cf. 1 Kg. 21:23).</a:t>
            </a:r>
          </a:p>
          <a:p>
            <a:pPr>
              <a:lnSpc>
                <a:spcPct val="80000"/>
              </a:lnSpc>
              <a:spcBef>
                <a:spcPts val="400"/>
              </a:spcBef>
              <a:defRPr sz="2000" i="1"/>
            </a:pPr>
            <a:r>
              <a:t>In Samaria, the capital, Jehu executed the entire royal family with a severed head count (2 Kg. 10:1-11, 15-17).</a:t>
            </a:r>
          </a:p>
          <a:p>
            <a:pPr>
              <a:lnSpc>
                <a:spcPct val="80000"/>
              </a:lnSpc>
              <a:spcBef>
                <a:spcPts val="400"/>
              </a:spcBef>
              <a:defRPr sz="2000" i="1"/>
            </a:pPr>
            <a:r>
              <a:t>He also executed Ahaziah’s relatives from Judah (2 Kg. 10:12-14).</a:t>
            </a:r>
          </a:p>
          <a:p>
            <a:pPr>
              <a:lnSpc>
                <a:spcPct val="80000"/>
              </a:lnSpc>
              <a:spcBef>
                <a:spcPts val="400"/>
              </a:spcBef>
              <a:defRPr sz="2000" i="1"/>
            </a:pPr>
            <a:r>
              <a:t>Finally, he executed the entire company of Ba’al ministers (2 Kg. 10:18-27).</a:t>
            </a:r>
          </a:p>
        </p:txBody>
      </p:sp>
      <p:sp>
        <p:nvSpPr>
          <p:cNvPr id="5671" name="Rectangle 3"/>
          <p:cNvSpPr txBox="1"/>
          <p:nvPr/>
        </p:nvSpPr>
        <p:spPr>
          <a:xfrm>
            <a:off x="655318" y="4332513"/>
            <a:ext cx="10881360" cy="20726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80000"/>
              </a:lnSpc>
              <a:spcBef>
                <a:spcPts val="500"/>
              </a:spcBef>
              <a:defRPr sz="2400" b="1">
                <a:latin typeface="Times New Roman"/>
                <a:ea typeface="Times New Roman"/>
                <a:cs typeface="Times New Roman"/>
                <a:sym typeface="Times New Roman"/>
              </a:defRPr>
            </a:pPr>
            <a:r>
              <a:rPr dirty="0">
                <a:solidFill>
                  <a:srgbClr val="002060"/>
                </a:solidFill>
              </a:rPr>
              <a:t>El </a:t>
            </a:r>
            <a:r>
              <a:rPr dirty="0" err="1">
                <a:solidFill>
                  <a:srgbClr val="002060"/>
                </a:solidFill>
              </a:rPr>
              <a:t>celo</a:t>
            </a:r>
            <a:r>
              <a:rPr dirty="0">
                <a:solidFill>
                  <a:srgbClr val="002060"/>
                </a:solidFill>
              </a:rPr>
              <a:t> de </a:t>
            </a:r>
            <a:r>
              <a:rPr dirty="0" err="1">
                <a:solidFill>
                  <a:srgbClr val="002060"/>
                </a:solidFill>
              </a:rPr>
              <a:t>Jehú</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exterminar</a:t>
            </a:r>
            <a:r>
              <a:rPr dirty="0">
                <a:solidFill>
                  <a:srgbClr val="002060"/>
                </a:solidFill>
              </a:rPr>
              <a:t> a la </a:t>
            </a:r>
            <a:r>
              <a:rPr dirty="0" err="1">
                <a:solidFill>
                  <a:srgbClr val="002060"/>
                </a:solidFill>
              </a:rPr>
              <a:t>familia</a:t>
            </a:r>
            <a:r>
              <a:rPr dirty="0">
                <a:solidFill>
                  <a:srgbClr val="002060"/>
                </a:solidFill>
              </a:rPr>
              <a:t> de </a:t>
            </a:r>
            <a:r>
              <a:rPr dirty="0" err="1">
                <a:solidFill>
                  <a:srgbClr val="002060"/>
                </a:solidFill>
              </a:rPr>
              <a:t>Acab</a:t>
            </a:r>
            <a:r>
              <a:rPr dirty="0">
                <a:solidFill>
                  <a:srgbClr val="002060"/>
                </a:solidFill>
              </a:rPr>
              <a:t> </a:t>
            </a:r>
            <a:r>
              <a:rPr dirty="0" err="1">
                <a:solidFill>
                  <a:srgbClr val="002060"/>
                </a:solidFill>
              </a:rPr>
              <a:t>continuó</a:t>
            </a:r>
            <a:r>
              <a:rPr dirty="0">
                <a:solidFill>
                  <a:srgbClr val="002060"/>
                </a:solidFill>
              </a:rPr>
              <a:t> sin </a:t>
            </a:r>
            <a:r>
              <a:rPr dirty="0" err="1">
                <a:solidFill>
                  <a:srgbClr val="002060"/>
                </a:solidFill>
              </a:rPr>
              <a:t>cesar</a:t>
            </a:r>
            <a:r>
              <a:rPr dirty="0">
                <a:solidFill>
                  <a:srgbClr val="002060"/>
                </a:solidFill>
              </a:rPr>
              <a:t>.</a:t>
            </a:r>
            <a:endParaRPr sz="3200" dirty="0">
              <a:solidFill>
                <a:srgbClr val="002060"/>
              </a:solidFill>
            </a:endParaRPr>
          </a:p>
          <a:p>
            <a:pPr marL="469900" indent="-469900">
              <a:lnSpc>
                <a:spcPct val="8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En Jezreel, </a:t>
            </a:r>
            <a:r>
              <a:rPr dirty="0" err="1">
                <a:solidFill>
                  <a:srgbClr val="002060"/>
                </a:solidFill>
              </a:rPr>
              <a:t>cabalgó</a:t>
            </a:r>
            <a:r>
              <a:rPr dirty="0">
                <a:solidFill>
                  <a:srgbClr val="002060"/>
                </a:solidFill>
              </a:rPr>
              <a:t> </a:t>
            </a:r>
            <a:r>
              <a:rPr dirty="0" err="1">
                <a:solidFill>
                  <a:srgbClr val="002060"/>
                </a:solidFill>
              </a:rPr>
              <a:t>sobre</a:t>
            </a:r>
            <a:r>
              <a:rPr dirty="0">
                <a:solidFill>
                  <a:srgbClr val="002060"/>
                </a:solidFill>
              </a:rPr>
              <a:t> </a:t>
            </a:r>
            <a:r>
              <a:rPr dirty="0" err="1">
                <a:solidFill>
                  <a:srgbClr val="002060"/>
                </a:solidFill>
              </a:rPr>
              <a:t>Jezabel</a:t>
            </a:r>
            <a:r>
              <a:rPr dirty="0">
                <a:solidFill>
                  <a:srgbClr val="002060"/>
                </a:solidFill>
              </a:rPr>
              <a:t> </a:t>
            </a:r>
            <a:r>
              <a:rPr dirty="0" err="1">
                <a:solidFill>
                  <a:srgbClr val="002060"/>
                </a:solidFill>
              </a:rPr>
              <a:t>en</a:t>
            </a:r>
            <a:r>
              <a:rPr dirty="0">
                <a:solidFill>
                  <a:srgbClr val="002060"/>
                </a:solidFill>
              </a:rPr>
              <a:t> la </a:t>
            </a:r>
            <a:r>
              <a:rPr dirty="0" err="1">
                <a:solidFill>
                  <a:srgbClr val="002060"/>
                </a:solidFill>
              </a:rPr>
              <a:t>calle</a:t>
            </a:r>
            <a:r>
              <a:rPr dirty="0">
                <a:solidFill>
                  <a:srgbClr val="002060"/>
                </a:solidFill>
              </a:rPr>
              <a:t>, y </a:t>
            </a:r>
            <a:r>
              <a:rPr dirty="0" err="1">
                <a:solidFill>
                  <a:srgbClr val="002060"/>
                </a:solidFill>
              </a:rPr>
              <a:t>como</a:t>
            </a:r>
            <a:r>
              <a:rPr dirty="0">
                <a:solidFill>
                  <a:srgbClr val="002060"/>
                </a:solidFill>
              </a:rPr>
              <a:t> Elías </a:t>
            </a:r>
            <a:r>
              <a:rPr dirty="0" err="1">
                <a:solidFill>
                  <a:srgbClr val="002060"/>
                </a:solidFill>
              </a:rPr>
              <a:t>había</a:t>
            </a:r>
            <a:r>
              <a:rPr dirty="0">
                <a:solidFill>
                  <a:srgbClr val="002060"/>
                </a:solidFill>
              </a:rPr>
              <a:t> </a:t>
            </a:r>
            <a:r>
              <a:rPr dirty="0" err="1">
                <a:solidFill>
                  <a:srgbClr val="002060"/>
                </a:solidFill>
              </a:rPr>
              <a:t>predicho</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perros</a:t>
            </a:r>
            <a:r>
              <a:rPr dirty="0">
                <a:solidFill>
                  <a:srgbClr val="002060"/>
                </a:solidFill>
              </a:rPr>
              <a:t> se la </a:t>
            </a:r>
            <a:r>
              <a:rPr dirty="0" err="1">
                <a:solidFill>
                  <a:srgbClr val="002060"/>
                </a:solidFill>
              </a:rPr>
              <a:t>comieron</a:t>
            </a:r>
            <a:r>
              <a:rPr dirty="0">
                <a:solidFill>
                  <a:srgbClr val="002060"/>
                </a:solidFill>
              </a:rPr>
              <a:t> (2 Re. 9:30-37; cf. 1 Re. 21:23).</a:t>
            </a:r>
            <a:endParaRPr sz="3200" dirty="0">
              <a:solidFill>
                <a:srgbClr val="002060"/>
              </a:solidFill>
            </a:endParaRPr>
          </a:p>
          <a:p>
            <a:pPr marL="469900" indent="-469900">
              <a:lnSpc>
                <a:spcPct val="8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En Samaria, la capital, </a:t>
            </a:r>
            <a:r>
              <a:rPr dirty="0" err="1">
                <a:solidFill>
                  <a:srgbClr val="002060"/>
                </a:solidFill>
              </a:rPr>
              <a:t>Jehú</a:t>
            </a:r>
            <a:r>
              <a:rPr dirty="0">
                <a:solidFill>
                  <a:srgbClr val="002060"/>
                </a:solidFill>
              </a:rPr>
              <a:t> </a:t>
            </a:r>
            <a:r>
              <a:rPr dirty="0" err="1">
                <a:solidFill>
                  <a:srgbClr val="002060"/>
                </a:solidFill>
              </a:rPr>
              <a:t>ejecutó</a:t>
            </a:r>
            <a:r>
              <a:rPr dirty="0">
                <a:solidFill>
                  <a:srgbClr val="002060"/>
                </a:solidFill>
              </a:rPr>
              <a:t> a </a:t>
            </a:r>
            <a:r>
              <a:rPr dirty="0" err="1">
                <a:solidFill>
                  <a:srgbClr val="002060"/>
                </a:solidFill>
              </a:rPr>
              <a:t>toda</a:t>
            </a:r>
            <a:r>
              <a:rPr dirty="0">
                <a:solidFill>
                  <a:srgbClr val="002060"/>
                </a:solidFill>
              </a:rPr>
              <a:t> la </a:t>
            </a:r>
            <a:r>
              <a:rPr dirty="0" err="1">
                <a:solidFill>
                  <a:srgbClr val="002060"/>
                </a:solidFill>
              </a:rPr>
              <a:t>familia</a:t>
            </a:r>
            <a:r>
              <a:rPr dirty="0">
                <a:solidFill>
                  <a:srgbClr val="002060"/>
                </a:solidFill>
              </a:rPr>
              <a:t> real con un </a:t>
            </a:r>
            <a:r>
              <a:rPr dirty="0" err="1">
                <a:solidFill>
                  <a:srgbClr val="002060"/>
                </a:solidFill>
              </a:rPr>
              <a:t>recuento</a:t>
            </a:r>
            <a:r>
              <a:rPr dirty="0">
                <a:solidFill>
                  <a:srgbClr val="002060"/>
                </a:solidFill>
              </a:rPr>
              <a:t> de cabezas </a:t>
            </a:r>
            <a:r>
              <a:rPr dirty="0" err="1">
                <a:solidFill>
                  <a:srgbClr val="002060"/>
                </a:solidFill>
              </a:rPr>
              <a:t>cortadas</a:t>
            </a:r>
            <a:r>
              <a:rPr dirty="0">
                <a:solidFill>
                  <a:srgbClr val="002060"/>
                </a:solidFill>
              </a:rPr>
              <a:t> (2 Re. 10:1-11, 15-17).</a:t>
            </a:r>
            <a:endParaRPr sz="3200" dirty="0">
              <a:solidFill>
                <a:srgbClr val="002060"/>
              </a:solidFill>
            </a:endParaRPr>
          </a:p>
          <a:p>
            <a:pPr marL="469900" indent="-469900">
              <a:lnSpc>
                <a:spcPct val="80000"/>
              </a:lnSpc>
              <a:spcBef>
                <a:spcPts val="400"/>
              </a:spcBef>
              <a:buClr>
                <a:srgbClr val="660000"/>
              </a:buClr>
              <a:buSzPct val="70000"/>
              <a:buChar char="□"/>
              <a:defRPr sz="2000" i="1">
                <a:latin typeface="Times New Roman"/>
                <a:ea typeface="Times New Roman"/>
                <a:cs typeface="Times New Roman"/>
                <a:sym typeface="Times New Roman"/>
              </a:defRPr>
            </a:pPr>
            <a:r>
              <a:rPr dirty="0" err="1">
                <a:solidFill>
                  <a:srgbClr val="002060"/>
                </a:solidFill>
              </a:rPr>
              <a:t>También</a:t>
            </a:r>
            <a:r>
              <a:rPr dirty="0">
                <a:solidFill>
                  <a:srgbClr val="002060"/>
                </a:solidFill>
              </a:rPr>
              <a:t> </a:t>
            </a:r>
            <a:r>
              <a:rPr dirty="0" err="1">
                <a:solidFill>
                  <a:srgbClr val="002060"/>
                </a:solidFill>
              </a:rPr>
              <a:t>ejecutó</a:t>
            </a:r>
            <a:r>
              <a:rPr dirty="0">
                <a:solidFill>
                  <a:srgbClr val="002060"/>
                </a:solidFill>
              </a:rPr>
              <a:t> a </a:t>
            </a:r>
            <a:r>
              <a:rPr dirty="0" err="1">
                <a:solidFill>
                  <a:srgbClr val="002060"/>
                </a:solidFill>
              </a:rPr>
              <a:t>los</a:t>
            </a:r>
            <a:r>
              <a:rPr dirty="0">
                <a:solidFill>
                  <a:srgbClr val="002060"/>
                </a:solidFill>
              </a:rPr>
              <a:t> </a:t>
            </a:r>
            <a:r>
              <a:rPr dirty="0" err="1">
                <a:solidFill>
                  <a:srgbClr val="002060"/>
                </a:solidFill>
              </a:rPr>
              <a:t>parientes</a:t>
            </a:r>
            <a:r>
              <a:rPr dirty="0">
                <a:solidFill>
                  <a:srgbClr val="002060"/>
                </a:solidFill>
              </a:rPr>
              <a:t> de </a:t>
            </a:r>
            <a:r>
              <a:rPr dirty="0" err="1">
                <a:solidFill>
                  <a:srgbClr val="002060"/>
                </a:solidFill>
              </a:rPr>
              <a:t>Ocozías</a:t>
            </a:r>
            <a:r>
              <a:rPr dirty="0">
                <a:solidFill>
                  <a:srgbClr val="002060"/>
                </a:solidFill>
              </a:rPr>
              <a:t> de </a:t>
            </a:r>
            <a:r>
              <a:rPr dirty="0" err="1">
                <a:solidFill>
                  <a:srgbClr val="002060"/>
                </a:solidFill>
              </a:rPr>
              <a:t>Judá</a:t>
            </a:r>
            <a:r>
              <a:rPr dirty="0">
                <a:solidFill>
                  <a:srgbClr val="002060"/>
                </a:solidFill>
              </a:rPr>
              <a:t> (2 Re. 10:12-14).</a:t>
            </a:r>
            <a:endParaRPr sz="3200" dirty="0">
              <a:solidFill>
                <a:srgbClr val="002060"/>
              </a:solidFill>
            </a:endParaRPr>
          </a:p>
          <a:p>
            <a:pPr marL="469900" indent="-469900">
              <a:lnSpc>
                <a:spcPct val="80000"/>
              </a:lnSpc>
              <a:spcBef>
                <a:spcPts val="400"/>
              </a:spcBef>
              <a:buClr>
                <a:srgbClr val="660000"/>
              </a:buClr>
              <a:buSzPct val="70000"/>
              <a:buChar char="□"/>
              <a:defRPr sz="2000" i="1">
                <a:latin typeface="Times New Roman"/>
                <a:ea typeface="Times New Roman"/>
                <a:cs typeface="Times New Roman"/>
                <a:sym typeface="Times New Roman"/>
              </a:defRPr>
            </a:pPr>
            <a:r>
              <a:rPr dirty="0" err="1">
                <a:solidFill>
                  <a:srgbClr val="002060"/>
                </a:solidFill>
              </a:rPr>
              <a:t>Finalmente</a:t>
            </a:r>
            <a:r>
              <a:rPr dirty="0">
                <a:solidFill>
                  <a:srgbClr val="002060"/>
                </a:solidFill>
              </a:rPr>
              <a:t>, </a:t>
            </a:r>
            <a:r>
              <a:rPr dirty="0" err="1">
                <a:solidFill>
                  <a:srgbClr val="002060"/>
                </a:solidFill>
              </a:rPr>
              <a:t>ejecutó</a:t>
            </a:r>
            <a:r>
              <a:rPr dirty="0">
                <a:solidFill>
                  <a:srgbClr val="002060"/>
                </a:solidFill>
              </a:rPr>
              <a:t> a </a:t>
            </a:r>
            <a:r>
              <a:rPr dirty="0" err="1">
                <a:solidFill>
                  <a:srgbClr val="002060"/>
                </a:solidFill>
              </a:rPr>
              <a:t>toda</a:t>
            </a:r>
            <a:r>
              <a:rPr dirty="0">
                <a:solidFill>
                  <a:srgbClr val="002060"/>
                </a:solidFill>
              </a:rPr>
              <a:t> la </a:t>
            </a:r>
            <a:r>
              <a:rPr dirty="0" err="1">
                <a:solidFill>
                  <a:srgbClr val="002060"/>
                </a:solidFill>
              </a:rPr>
              <a:t>compañía</a:t>
            </a:r>
            <a:r>
              <a:rPr dirty="0">
                <a:solidFill>
                  <a:srgbClr val="002060"/>
                </a:solidFill>
              </a:rPr>
              <a:t> de </a:t>
            </a:r>
            <a:r>
              <a:rPr dirty="0" err="1">
                <a:solidFill>
                  <a:srgbClr val="002060"/>
                </a:solidFill>
              </a:rPr>
              <a:t>ministros</a:t>
            </a:r>
            <a:r>
              <a:rPr dirty="0">
                <a:solidFill>
                  <a:srgbClr val="002060"/>
                </a:solidFill>
              </a:rPr>
              <a:t> de Baal (2 Re. 10:18-27).</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670">
                                            <p:txEl>
                                              <p:pRg st="0" end="0"/>
                                            </p:txEl>
                                          </p:spTgt>
                                        </p:tgtEl>
                                        <p:attrNameLst>
                                          <p:attrName>style.visibility</p:attrName>
                                        </p:attrNameLst>
                                      </p:cBhvr>
                                      <p:to>
                                        <p:strVal val="visible"/>
                                      </p:to>
                                    </p:set>
                                    <p:anim calcmode="lin" valueType="num">
                                      <p:cBhvr>
                                        <p:cTn id="7" dur="500" fill="hold"/>
                                        <p:tgtEl>
                                          <p:spTgt spid="567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670">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671">
                                            <p:bg/>
                                          </p:spTgt>
                                        </p:tgtEl>
                                        <p:attrNameLst>
                                          <p:attrName>style.visibility</p:attrName>
                                        </p:attrNameLst>
                                      </p:cBhvr>
                                      <p:to>
                                        <p:strVal val="visible"/>
                                      </p:to>
                                    </p:set>
                                    <p:anim calcmode="lin" valueType="num">
                                      <p:cBhvr>
                                        <p:cTn id="11" dur="500" fill="hold"/>
                                        <p:tgtEl>
                                          <p:spTgt spid="5671">
                                            <p:bg/>
                                          </p:spTgt>
                                        </p:tgtEl>
                                        <p:attrNameLst>
                                          <p:attrName>ppt_w</p:attrName>
                                        </p:attrNameLst>
                                      </p:cBhvr>
                                      <p:tavLst>
                                        <p:tav tm="0">
                                          <p:val>
                                            <p:fltVal val="0"/>
                                          </p:val>
                                        </p:tav>
                                        <p:tav tm="100000">
                                          <p:val>
                                            <p:strVal val="#ppt_w"/>
                                          </p:val>
                                        </p:tav>
                                      </p:tavLst>
                                    </p:anim>
                                    <p:anim calcmode="lin" valueType="num">
                                      <p:cBhvr>
                                        <p:cTn id="12" dur="500" fill="hold"/>
                                        <p:tgtEl>
                                          <p:spTgt spid="5671">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671">
                                            <p:txEl>
                                              <p:pRg st="0" end="0"/>
                                            </p:txEl>
                                          </p:spTgt>
                                        </p:tgtEl>
                                        <p:attrNameLst>
                                          <p:attrName>style.visibility</p:attrName>
                                        </p:attrNameLst>
                                      </p:cBhvr>
                                      <p:to>
                                        <p:strVal val="visible"/>
                                      </p:to>
                                    </p:set>
                                    <p:anim calcmode="lin" valueType="num">
                                      <p:cBhvr>
                                        <p:cTn id="16" dur="500" fill="hold"/>
                                        <p:tgtEl>
                                          <p:spTgt spid="567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6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670">
                                            <p:txEl>
                                              <p:pRg st="1" end="1"/>
                                            </p:txEl>
                                          </p:spTgt>
                                        </p:tgtEl>
                                        <p:attrNameLst>
                                          <p:attrName>style.visibility</p:attrName>
                                        </p:attrNameLst>
                                      </p:cBhvr>
                                      <p:to>
                                        <p:strVal val="visible"/>
                                      </p:to>
                                    </p:set>
                                    <p:anim calcmode="lin" valueType="num">
                                      <p:cBhvr>
                                        <p:cTn id="22" dur="500" fill="hold"/>
                                        <p:tgtEl>
                                          <p:spTgt spid="5670">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670">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671">
                                            <p:txEl>
                                              <p:pRg st="1" end="1"/>
                                            </p:txEl>
                                          </p:spTgt>
                                        </p:tgtEl>
                                        <p:attrNameLst>
                                          <p:attrName>style.visibility</p:attrName>
                                        </p:attrNameLst>
                                      </p:cBhvr>
                                      <p:to>
                                        <p:strVal val="visible"/>
                                      </p:to>
                                    </p:set>
                                    <p:anim calcmode="lin" valueType="num">
                                      <p:cBhvr>
                                        <p:cTn id="26" dur="500" fill="hold"/>
                                        <p:tgtEl>
                                          <p:spTgt spid="5671">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67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670">
                                            <p:txEl>
                                              <p:pRg st="2" end="2"/>
                                            </p:txEl>
                                          </p:spTgt>
                                        </p:tgtEl>
                                        <p:attrNameLst>
                                          <p:attrName>style.visibility</p:attrName>
                                        </p:attrNameLst>
                                      </p:cBhvr>
                                      <p:to>
                                        <p:strVal val="visible"/>
                                      </p:to>
                                    </p:set>
                                    <p:anim calcmode="lin" valueType="num">
                                      <p:cBhvr>
                                        <p:cTn id="32" dur="500" fill="hold"/>
                                        <p:tgtEl>
                                          <p:spTgt spid="5670">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670">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671">
                                            <p:txEl>
                                              <p:pRg st="2" end="2"/>
                                            </p:txEl>
                                          </p:spTgt>
                                        </p:tgtEl>
                                        <p:attrNameLst>
                                          <p:attrName>style.visibility</p:attrName>
                                        </p:attrNameLst>
                                      </p:cBhvr>
                                      <p:to>
                                        <p:strVal val="visible"/>
                                      </p:to>
                                    </p:set>
                                    <p:anim calcmode="lin" valueType="num">
                                      <p:cBhvr>
                                        <p:cTn id="36" dur="500" fill="hold"/>
                                        <p:tgtEl>
                                          <p:spTgt spid="5671">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67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5670">
                                            <p:txEl>
                                              <p:pRg st="3" end="3"/>
                                            </p:txEl>
                                          </p:spTgt>
                                        </p:tgtEl>
                                        <p:attrNameLst>
                                          <p:attrName>style.visibility</p:attrName>
                                        </p:attrNameLst>
                                      </p:cBhvr>
                                      <p:to>
                                        <p:strVal val="visible"/>
                                      </p:to>
                                    </p:set>
                                    <p:anim calcmode="lin" valueType="num">
                                      <p:cBhvr>
                                        <p:cTn id="42" dur="500" fill="hold"/>
                                        <p:tgtEl>
                                          <p:spTgt spid="5670">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5670">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2" nodeType="withEffect">
                                  <p:stCondLst>
                                    <p:cond delay="0"/>
                                  </p:stCondLst>
                                  <p:iterate>
                                    <p:tmAbs val="0"/>
                                  </p:iterate>
                                  <p:childTnLst>
                                    <p:set>
                                      <p:cBhvr>
                                        <p:cTn id="45" fill="hold"/>
                                        <p:tgtEl>
                                          <p:spTgt spid="5671">
                                            <p:txEl>
                                              <p:pRg st="3" end="3"/>
                                            </p:txEl>
                                          </p:spTgt>
                                        </p:tgtEl>
                                        <p:attrNameLst>
                                          <p:attrName>style.visibility</p:attrName>
                                        </p:attrNameLst>
                                      </p:cBhvr>
                                      <p:to>
                                        <p:strVal val="visible"/>
                                      </p:to>
                                    </p:set>
                                    <p:anim calcmode="lin" valueType="num">
                                      <p:cBhvr>
                                        <p:cTn id="46" dur="500" fill="hold"/>
                                        <p:tgtEl>
                                          <p:spTgt spid="5671">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5671">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1" nodeType="clickEffect">
                                  <p:stCondLst>
                                    <p:cond delay="0"/>
                                  </p:stCondLst>
                                  <p:iterate>
                                    <p:tmAbs val="0"/>
                                  </p:iterate>
                                  <p:childTnLst>
                                    <p:set>
                                      <p:cBhvr>
                                        <p:cTn id="51" fill="hold"/>
                                        <p:tgtEl>
                                          <p:spTgt spid="5670">
                                            <p:txEl>
                                              <p:pRg st="4" end="4"/>
                                            </p:txEl>
                                          </p:spTgt>
                                        </p:tgtEl>
                                        <p:attrNameLst>
                                          <p:attrName>style.visibility</p:attrName>
                                        </p:attrNameLst>
                                      </p:cBhvr>
                                      <p:to>
                                        <p:strVal val="visible"/>
                                      </p:to>
                                    </p:set>
                                    <p:anim calcmode="lin" valueType="num">
                                      <p:cBhvr>
                                        <p:cTn id="52" dur="500" fill="hold"/>
                                        <p:tgtEl>
                                          <p:spTgt spid="5670">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5670">
                                            <p:txEl>
                                              <p:pRg st="4" end="4"/>
                                            </p:txEl>
                                          </p:spTgt>
                                        </p:tgtEl>
                                        <p:attrNameLst>
                                          <p:attrName>ppt_h</p:attrName>
                                        </p:attrNameLst>
                                      </p:cBhvr>
                                      <p:tavLst>
                                        <p:tav tm="0">
                                          <p:val>
                                            <p:fltVal val="0"/>
                                          </p:val>
                                        </p:tav>
                                        <p:tav tm="100000">
                                          <p:val>
                                            <p:strVal val="#ppt_h"/>
                                          </p:val>
                                        </p:tav>
                                      </p:tavLst>
                                    </p:anim>
                                  </p:childTnLst>
                                </p:cTn>
                              </p:par>
                              <p:par>
                                <p:cTn id="54" presetID="23" presetClass="entr" presetSubtype="16" fill="hold" grpId="2" nodeType="withEffect">
                                  <p:stCondLst>
                                    <p:cond delay="0"/>
                                  </p:stCondLst>
                                  <p:iterate>
                                    <p:tmAbs val="0"/>
                                  </p:iterate>
                                  <p:childTnLst>
                                    <p:set>
                                      <p:cBhvr>
                                        <p:cTn id="55" fill="hold"/>
                                        <p:tgtEl>
                                          <p:spTgt spid="5671">
                                            <p:txEl>
                                              <p:pRg st="4" end="4"/>
                                            </p:txEl>
                                          </p:spTgt>
                                        </p:tgtEl>
                                        <p:attrNameLst>
                                          <p:attrName>style.visibility</p:attrName>
                                        </p:attrNameLst>
                                      </p:cBhvr>
                                      <p:to>
                                        <p:strVal val="visible"/>
                                      </p:to>
                                    </p:set>
                                    <p:anim calcmode="lin" valueType="num">
                                      <p:cBhvr>
                                        <p:cTn id="56" dur="500" fill="hold"/>
                                        <p:tgtEl>
                                          <p:spTgt spid="5671">
                                            <p:txEl>
                                              <p:pRg st="4" end="4"/>
                                            </p:txEl>
                                          </p:spTgt>
                                        </p:tgtEl>
                                        <p:attrNameLst>
                                          <p:attrName>ppt_w</p:attrName>
                                        </p:attrNameLst>
                                      </p:cBhvr>
                                      <p:tavLst>
                                        <p:tav tm="0">
                                          <p:val>
                                            <p:fltVal val="0"/>
                                          </p:val>
                                        </p:tav>
                                        <p:tav tm="100000">
                                          <p:val>
                                            <p:strVal val="#ppt_w"/>
                                          </p:val>
                                        </p:tav>
                                      </p:tavLst>
                                    </p:anim>
                                    <p:anim calcmode="lin" valueType="num">
                                      <p:cBhvr>
                                        <p:cTn id="57" dur="500" fill="hold"/>
                                        <p:tgtEl>
                                          <p:spTgt spid="5671">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0" grpId="1" uiExpand="1" build="p" advAuto="0"/>
      <p:bldP spid="5671" grpId="2" uiExpand="1" build="p" bldLvl="5" animBg="1" advAuto="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73" name="Picture 7" descr="Picture 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24000" y="1747838"/>
            <a:ext cx="9144000" cy="4995863"/>
          </a:xfrm>
          <a:prstGeom prst="rect">
            <a:avLst/>
          </a:prstGeom>
          <a:ln w="12700">
            <a:miter lim="400000"/>
          </a:ln>
        </p:spPr>
      </p:pic>
      <p:sp>
        <p:nvSpPr>
          <p:cNvPr id="5674" name="Rectangle 9"/>
          <p:cNvSpPr txBox="1">
            <a:spLocks noGrp="1"/>
          </p:cNvSpPr>
          <p:nvPr>
            <p:ph type="title"/>
          </p:nvPr>
        </p:nvSpPr>
        <p:spPr>
          <a:xfrm>
            <a:off x="1524000" y="32654"/>
            <a:ext cx="9144000" cy="1066801"/>
          </a:xfrm>
          <a:prstGeom prst="rect">
            <a:avLst/>
          </a:prstGeom>
        </p:spPr>
        <p:txBody>
          <a:bodyPr/>
          <a:lstStyle>
            <a:lvl1pPr>
              <a:defRPr sz="2400">
                <a:solidFill>
                  <a:srgbClr val="000000"/>
                </a:solidFill>
                <a:latin typeface="Arial Narrow"/>
                <a:ea typeface="Arial Narrow"/>
                <a:cs typeface="Arial Narrow"/>
                <a:sym typeface="Arial Narrow"/>
              </a:defRPr>
            </a:lvl1pPr>
          </a:lstStyle>
          <a:p>
            <a:r>
              <a:t>Head counts of severed heads (2 Kg. 10:6-8) was a common way of numbering executed victims in the ancient Near East.</a:t>
            </a:r>
          </a:p>
        </p:txBody>
      </p:sp>
      <p:sp>
        <p:nvSpPr>
          <p:cNvPr id="5675" name="Text Box 10"/>
          <p:cNvSpPr txBox="1"/>
          <p:nvPr/>
        </p:nvSpPr>
        <p:spPr>
          <a:xfrm>
            <a:off x="1569719" y="2019300"/>
            <a:ext cx="333756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000"/>
              </a:spcBef>
              <a:defRPr>
                <a:latin typeface="Tahoma"/>
                <a:ea typeface="Tahoma"/>
                <a:cs typeface="Tahoma"/>
                <a:sym typeface="Tahoma"/>
              </a:defRPr>
            </a:pPr>
            <a:r>
              <a:rPr sz="1400" dirty="0"/>
              <a:t>British Museum, London</a:t>
            </a:r>
            <a:endParaRPr sz="1400" dirty="0">
              <a:latin typeface="Times New Roman"/>
              <a:ea typeface="Times New Roman"/>
              <a:cs typeface="Times New Roman"/>
              <a:sym typeface="Times New Roman"/>
            </a:endParaRPr>
          </a:p>
          <a:p>
            <a:pPr>
              <a:defRPr>
                <a:latin typeface="Tahoma"/>
                <a:ea typeface="Tahoma"/>
                <a:cs typeface="Tahoma"/>
                <a:sym typeface="Tahoma"/>
              </a:defRPr>
            </a:pPr>
            <a:r>
              <a:rPr sz="1400" dirty="0"/>
              <a:t>(Museo </a:t>
            </a:r>
            <a:r>
              <a:rPr sz="1400" dirty="0" err="1"/>
              <a:t>Británico</a:t>
            </a:r>
            <a:r>
              <a:rPr sz="1400" dirty="0"/>
              <a:t>, </a:t>
            </a:r>
            <a:r>
              <a:rPr sz="1400" dirty="0" err="1"/>
              <a:t>Londres</a:t>
            </a:r>
            <a:r>
              <a:rPr sz="1400" dirty="0"/>
              <a:t>)</a:t>
            </a:r>
          </a:p>
        </p:txBody>
      </p:sp>
      <p:sp>
        <p:nvSpPr>
          <p:cNvPr id="5676" name="Rectangle 9"/>
          <p:cNvSpPr txBox="1"/>
          <p:nvPr/>
        </p:nvSpPr>
        <p:spPr>
          <a:xfrm>
            <a:off x="1569719" y="1023210"/>
            <a:ext cx="9052561"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defRPr sz="2000">
                <a:solidFill>
                  <a:srgbClr val="FF0000"/>
                </a:solidFill>
                <a:latin typeface="Arial Narrow"/>
                <a:ea typeface="Arial Narrow"/>
                <a:cs typeface="Arial Narrow"/>
                <a:sym typeface="Arial Narrow"/>
              </a:defRPr>
            </a:lvl1pPr>
          </a:lstStyle>
          <a:p>
            <a:r>
              <a:t>El recuento de cabezas de cabezas cortadas (2 Re. 10:6-8) era una forma común de numerar a las víctimas ejecutadas en el antiguo Cercano Oriente.</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8" name="Rectangle 2"/>
          <p:cNvSpPr txBox="1">
            <a:spLocks noGrp="1"/>
          </p:cNvSpPr>
          <p:nvPr>
            <p:ph type="title"/>
          </p:nvPr>
        </p:nvSpPr>
        <p:spPr>
          <a:xfrm>
            <a:off x="609600" y="598716"/>
            <a:ext cx="10972800" cy="1143001"/>
          </a:xfrm>
          <a:prstGeom prst="rect">
            <a:avLst/>
          </a:prstGeom>
        </p:spPr>
        <p:txBody>
          <a:bodyPr>
            <a:normAutofit fontScale="90000"/>
          </a:bodyPr>
          <a:lstStyle/>
          <a:p>
            <a:pPr>
              <a:defRPr sz="4000"/>
            </a:pPr>
            <a:r>
              <a:rPr dirty="0"/>
              <a:t>Jehu’s Shortfall </a:t>
            </a:r>
            <a:r>
              <a:rPr sz="2800" dirty="0"/>
              <a:t>(10:28-31)</a:t>
            </a:r>
            <a:br>
              <a:rPr sz="2800" dirty="0"/>
            </a:br>
            <a:r>
              <a:rPr sz="3200" dirty="0">
                <a:solidFill>
                  <a:srgbClr val="002060"/>
                </a:solidFill>
              </a:rPr>
              <a:t>El </a:t>
            </a:r>
            <a:r>
              <a:rPr sz="3200" dirty="0" err="1">
                <a:solidFill>
                  <a:srgbClr val="002060"/>
                </a:solidFill>
              </a:rPr>
              <a:t>Déficit</a:t>
            </a:r>
            <a:r>
              <a:rPr sz="3200" dirty="0">
                <a:solidFill>
                  <a:srgbClr val="002060"/>
                </a:solidFill>
              </a:rPr>
              <a:t> de </a:t>
            </a:r>
            <a:r>
              <a:rPr sz="3200" dirty="0" err="1">
                <a:solidFill>
                  <a:srgbClr val="002060"/>
                </a:solidFill>
              </a:rPr>
              <a:t>Jehú</a:t>
            </a:r>
            <a:r>
              <a:rPr sz="3200" dirty="0">
                <a:solidFill>
                  <a:srgbClr val="002060"/>
                </a:solidFill>
              </a:rPr>
              <a:t> </a:t>
            </a:r>
            <a:r>
              <a:rPr sz="2400" dirty="0">
                <a:solidFill>
                  <a:srgbClr val="002060"/>
                </a:solidFill>
              </a:rPr>
              <a:t>(10:28-31)</a:t>
            </a:r>
          </a:p>
        </p:txBody>
      </p:sp>
      <p:sp>
        <p:nvSpPr>
          <p:cNvPr id="5679" name="Rectangle 3"/>
          <p:cNvSpPr txBox="1">
            <a:spLocks noGrp="1"/>
          </p:cNvSpPr>
          <p:nvPr>
            <p:ph type="body" sz="half" idx="1"/>
          </p:nvPr>
        </p:nvSpPr>
        <p:spPr>
          <a:xfrm>
            <a:off x="609598" y="1828800"/>
            <a:ext cx="10972801" cy="2286000"/>
          </a:xfrm>
          <a:prstGeom prst="rect">
            <a:avLst/>
          </a:prstGeom>
        </p:spPr>
        <p:txBody>
          <a:bodyPr/>
          <a:lstStyle/>
          <a:p>
            <a:pPr>
              <a:spcBef>
                <a:spcPts val="500"/>
              </a:spcBef>
              <a:buSzTx/>
              <a:buFont typeface="Wingdings"/>
              <a:buNone/>
              <a:defRPr sz="2400" b="1"/>
            </a:pPr>
            <a:r>
              <a:t>Though Jehu exterminated the Omride Dynasty once and for all, he did not wholly follow Yahweh.</a:t>
            </a:r>
          </a:p>
          <a:p>
            <a:pPr>
              <a:spcBef>
                <a:spcPts val="400"/>
              </a:spcBef>
              <a:defRPr sz="2000" i="1"/>
            </a:pPr>
            <a:r>
              <a:t>He was commended for his zeal in destroying Ba’al worship (10:28), and he was promised a dynasty which was to last four generations (10:30).</a:t>
            </a:r>
          </a:p>
          <a:p>
            <a:pPr>
              <a:spcBef>
                <a:spcPts val="400"/>
              </a:spcBef>
              <a:defRPr sz="2000" i="1"/>
            </a:pPr>
            <a:r>
              <a:t>However, his refusal to dismantle the shrines at Bethel and Dan and his carelessness about keeping the Torah became his downfall (10:29, 31).</a:t>
            </a:r>
          </a:p>
        </p:txBody>
      </p:sp>
      <p:sp>
        <p:nvSpPr>
          <p:cNvPr id="5680" name="Rectangle 3"/>
          <p:cNvSpPr txBox="1"/>
          <p:nvPr/>
        </p:nvSpPr>
        <p:spPr>
          <a:xfrm>
            <a:off x="655318" y="4267200"/>
            <a:ext cx="10881360" cy="2164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500"/>
              </a:spcBef>
              <a:defRPr sz="2400" b="1">
                <a:latin typeface="Times New Roman"/>
                <a:ea typeface="Times New Roman"/>
                <a:cs typeface="Times New Roman"/>
                <a:sym typeface="Times New Roman"/>
              </a:defRPr>
            </a:pPr>
            <a:r>
              <a:rPr dirty="0" err="1">
                <a:solidFill>
                  <a:srgbClr val="002060"/>
                </a:solidFill>
              </a:rPr>
              <a:t>Aunque</a:t>
            </a:r>
            <a:r>
              <a:rPr dirty="0">
                <a:solidFill>
                  <a:srgbClr val="002060"/>
                </a:solidFill>
              </a:rPr>
              <a:t> </a:t>
            </a:r>
            <a:r>
              <a:rPr dirty="0" err="1">
                <a:solidFill>
                  <a:srgbClr val="002060"/>
                </a:solidFill>
              </a:rPr>
              <a:t>Jehú</a:t>
            </a:r>
            <a:r>
              <a:rPr dirty="0">
                <a:solidFill>
                  <a:srgbClr val="002060"/>
                </a:solidFill>
              </a:rPr>
              <a:t> </a:t>
            </a:r>
            <a:r>
              <a:rPr dirty="0" err="1">
                <a:solidFill>
                  <a:srgbClr val="002060"/>
                </a:solidFill>
              </a:rPr>
              <a:t>exterminó</a:t>
            </a:r>
            <a:r>
              <a:rPr dirty="0">
                <a:solidFill>
                  <a:srgbClr val="002060"/>
                </a:solidFill>
              </a:rPr>
              <a:t> a la </a:t>
            </a:r>
            <a:r>
              <a:rPr dirty="0" err="1">
                <a:solidFill>
                  <a:srgbClr val="002060"/>
                </a:solidFill>
              </a:rPr>
              <a:t>Dinastía</a:t>
            </a:r>
            <a:r>
              <a:rPr dirty="0">
                <a:solidFill>
                  <a:srgbClr val="002060"/>
                </a:solidFill>
              </a:rPr>
              <a:t> de </a:t>
            </a:r>
            <a:r>
              <a:rPr dirty="0" err="1">
                <a:solidFill>
                  <a:srgbClr val="002060"/>
                </a:solidFill>
              </a:rPr>
              <a:t>Omri</a:t>
            </a:r>
            <a:r>
              <a:rPr dirty="0">
                <a:solidFill>
                  <a:srgbClr val="002060"/>
                </a:solidFill>
              </a:rPr>
              <a:t> de </a:t>
            </a:r>
            <a:r>
              <a:rPr dirty="0" err="1">
                <a:solidFill>
                  <a:srgbClr val="002060"/>
                </a:solidFill>
              </a:rPr>
              <a:t>una</a:t>
            </a:r>
            <a:r>
              <a:rPr dirty="0">
                <a:solidFill>
                  <a:srgbClr val="002060"/>
                </a:solidFill>
              </a:rPr>
              <a:t> </a:t>
            </a:r>
            <a:r>
              <a:rPr dirty="0" err="1">
                <a:solidFill>
                  <a:srgbClr val="002060"/>
                </a:solidFill>
              </a:rPr>
              <a:t>vez</a:t>
            </a:r>
            <a:r>
              <a:rPr dirty="0">
                <a:solidFill>
                  <a:srgbClr val="002060"/>
                </a:solidFill>
              </a:rPr>
              <a:t> </a:t>
            </a:r>
            <a:r>
              <a:rPr dirty="0" err="1">
                <a:solidFill>
                  <a:srgbClr val="002060"/>
                </a:solidFill>
              </a:rPr>
              <a:t>por</a:t>
            </a:r>
            <a:r>
              <a:rPr dirty="0">
                <a:solidFill>
                  <a:srgbClr val="002060"/>
                </a:solidFill>
              </a:rPr>
              <a:t> </a:t>
            </a:r>
            <a:r>
              <a:rPr dirty="0" err="1">
                <a:solidFill>
                  <a:srgbClr val="002060"/>
                </a:solidFill>
              </a:rPr>
              <a:t>todas</a:t>
            </a:r>
            <a:r>
              <a:rPr dirty="0">
                <a:solidFill>
                  <a:srgbClr val="002060"/>
                </a:solidFill>
              </a:rPr>
              <a:t>, no </a:t>
            </a:r>
            <a:r>
              <a:rPr dirty="0" err="1">
                <a:solidFill>
                  <a:srgbClr val="002060"/>
                </a:solidFill>
              </a:rPr>
              <a:t>siguió</a:t>
            </a:r>
            <a:r>
              <a:rPr dirty="0">
                <a:solidFill>
                  <a:srgbClr val="002060"/>
                </a:solidFill>
              </a:rPr>
              <a:t> </a:t>
            </a:r>
            <a:r>
              <a:rPr dirty="0" err="1">
                <a:solidFill>
                  <a:srgbClr val="002060"/>
                </a:solidFill>
              </a:rPr>
              <a:t>completamente</a:t>
            </a:r>
            <a:r>
              <a:rPr dirty="0">
                <a:solidFill>
                  <a:srgbClr val="002060"/>
                </a:solidFill>
              </a:rPr>
              <a:t> a </a:t>
            </a:r>
            <a:r>
              <a:rPr dirty="0" err="1">
                <a:solidFill>
                  <a:srgbClr val="002060"/>
                </a:solidFill>
              </a:rPr>
              <a:t>Yahvé</a:t>
            </a:r>
            <a:r>
              <a:rPr dirty="0">
                <a:solidFill>
                  <a:srgbClr val="002060"/>
                </a:solidFill>
              </a:rPr>
              <a:t>.</a:t>
            </a:r>
            <a:endParaRPr sz="3200" dirty="0">
              <a:solidFill>
                <a:srgbClr val="002060"/>
              </a:solidFill>
            </a:endParaRPr>
          </a:p>
          <a:p>
            <a:pPr marL="469900" indent="-469900">
              <a:spcBef>
                <a:spcPts val="400"/>
              </a:spcBef>
              <a:buClr>
                <a:srgbClr val="660000"/>
              </a:buClr>
              <a:buSzPct val="70000"/>
              <a:buChar char="□"/>
              <a:defRPr sz="2000" i="1">
                <a:latin typeface="Times New Roman"/>
                <a:ea typeface="Times New Roman"/>
                <a:cs typeface="Times New Roman"/>
                <a:sym typeface="Times New Roman"/>
              </a:defRPr>
            </a:pPr>
            <a:r>
              <a:rPr dirty="0" err="1">
                <a:solidFill>
                  <a:srgbClr val="002060"/>
                </a:solidFill>
              </a:rPr>
              <a:t>Fue</a:t>
            </a:r>
            <a:r>
              <a:rPr dirty="0">
                <a:solidFill>
                  <a:srgbClr val="002060"/>
                </a:solidFill>
              </a:rPr>
              <a:t> </a:t>
            </a:r>
            <a:r>
              <a:rPr dirty="0" err="1">
                <a:solidFill>
                  <a:srgbClr val="002060"/>
                </a:solidFill>
              </a:rPr>
              <a:t>elogiado</a:t>
            </a:r>
            <a:r>
              <a:rPr dirty="0">
                <a:solidFill>
                  <a:srgbClr val="002060"/>
                </a:solidFill>
              </a:rPr>
              <a:t> </a:t>
            </a:r>
            <a:r>
              <a:rPr dirty="0" err="1">
                <a:solidFill>
                  <a:srgbClr val="002060"/>
                </a:solidFill>
              </a:rPr>
              <a:t>por</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celo</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destruir</a:t>
            </a:r>
            <a:r>
              <a:rPr dirty="0">
                <a:solidFill>
                  <a:srgbClr val="002060"/>
                </a:solidFill>
              </a:rPr>
              <a:t> la </a:t>
            </a:r>
            <a:r>
              <a:rPr dirty="0" err="1">
                <a:solidFill>
                  <a:srgbClr val="002060"/>
                </a:solidFill>
              </a:rPr>
              <a:t>adoración</a:t>
            </a:r>
            <a:r>
              <a:rPr dirty="0">
                <a:solidFill>
                  <a:srgbClr val="002060"/>
                </a:solidFill>
              </a:rPr>
              <a:t> de Baal (10:28), y se le </a:t>
            </a:r>
            <a:r>
              <a:rPr dirty="0" err="1">
                <a:solidFill>
                  <a:srgbClr val="002060"/>
                </a:solidFill>
              </a:rPr>
              <a:t>prometió</a:t>
            </a:r>
            <a:r>
              <a:rPr dirty="0">
                <a:solidFill>
                  <a:srgbClr val="002060"/>
                </a:solidFill>
              </a:rPr>
              <a:t> </a:t>
            </a:r>
            <a:r>
              <a:rPr dirty="0" err="1">
                <a:solidFill>
                  <a:srgbClr val="002060"/>
                </a:solidFill>
              </a:rPr>
              <a:t>una</a:t>
            </a:r>
            <a:r>
              <a:rPr dirty="0">
                <a:solidFill>
                  <a:srgbClr val="002060"/>
                </a:solidFill>
              </a:rPr>
              <a:t> </a:t>
            </a:r>
            <a:r>
              <a:rPr dirty="0" err="1">
                <a:solidFill>
                  <a:srgbClr val="002060"/>
                </a:solidFill>
              </a:rPr>
              <a:t>dinastía</a:t>
            </a:r>
            <a:r>
              <a:rPr dirty="0">
                <a:solidFill>
                  <a:srgbClr val="002060"/>
                </a:solidFill>
              </a:rPr>
              <a:t> que </a:t>
            </a:r>
            <a:r>
              <a:rPr dirty="0" err="1">
                <a:solidFill>
                  <a:srgbClr val="002060"/>
                </a:solidFill>
              </a:rPr>
              <a:t>duraría</a:t>
            </a:r>
            <a:r>
              <a:rPr dirty="0">
                <a:solidFill>
                  <a:srgbClr val="002060"/>
                </a:solidFill>
              </a:rPr>
              <a:t> cuatro </a:t>
            </a:r>
            <a:r>
              <a:rPr dirty="0" err="1">
                <a:solidFill>
                  <a:srgbClr val="002060"/>
                </a:solidFill>
              </a:rPr>
              <a:t>generaciones</a:t>
            </a:r>
            <a:r>
              <a:rPr dirty="0">
                <a:solidFill>
                  <a:srgbClr val="002060"/>
                </a:solidFill>
              </a:rPr>
              <a:t> (10:30).</a:t>
            </a:r>
            <a:endParaRPr sz="3200" dirty="0">
              <a:solidFill>
                <a:srgbClr val="002060"/>
              </a:solidFill>
            </a:endParaRPr>
          </a:p>
          <a:p>
            <a:pPr marL="469900" indent="-469900">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Sin embargo, </a:t>
            </a:r>
            <a:r>
              <a:rPr dirty="0" err="1">
                <a:solidFill>
                  <a:srgbClr val="002060"/>
                </a:solidFill>
              </a:rPr>
              <a:t>su</a:t>
            </a:r>
            <a:r>
              <a:rPr dirty="0">
                <a:solidFill>
                  <a:srgbClr val="002060"/>
                </a:solidFill>
              </a:rPr>
              <a:t> </a:t>
            </a:r>
            <a:r>
              <a:rPr dirty="0" err="1">
                <a:solidFill>
                  <a:srgbClr val="002060"/>
                </a:solidFill>
              </a:rPr>
              <a:t>negativa</a:t>
            </a:r>
            <a:r>
              <a:rPr dirty="0">
                <a:solidFill>
                  <a:srgbClr val="002060"/>
                </a:solidFill>
              </a:rPr>
              <a:t> a </a:t>
            </a:r>
            <a:r>
              <a:rPr dirty="0" err="1">
                <a:solidFill>
                  <a:srgbClr val="002060"/>
                </a:solidFill>
              </a:rPr>
              <a:t>desmantelar</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santuarios</a:t>
            </a:r>
            <a:r>
              <a:rPr dirty="0">
                <a:solidFill>
                  <a:srgbClr val="002060"/>
                </a:solidFill>
              </a:rPr>
              <a:t> </a:t>
            </a:r>
            <a:r>
              <a:rPr dirty="0" err="1">
                <a:solidFill>
                  <a:srgbClr val="002060"/>
                </a:solidFill>
              </a:rPr>
              <a:t>en</a:t>
            </a:r>
            <a:r>
              <a:rPr dirty="0">
                <a:solidFill>
                  <a:srgbClr val="002060"/>
                </a:solidFill>
              </a:rPr>
              <a:t> Betel y Dan y </a:t>
            </a:r>
            <a:r>
              <a:rPr dirty="0" err="1">
                <a:solidFill>
                  <a:srgbClr val="002060"/>
                </a:solidFill>
              </a:rPr>
              <a:t>su</a:t>
            </a:r>
            <a:r>
              <a:rPr dirty="0">
                <a:solidFill>
                  <a:srgbClr val="002060"/>
                </a:solidFill>
              </a:rPr>
              <a:t> </a:t>
            </a:r>
            <a:r>
              <a:rPr dirty="0" err="1">
                <a:solidFill>
                  <a:srgbClr val="002060"/>
                </a:solidFill>
              </a:rPr>
              <a:t>descuido</a:t>
            </a:r>
            <a:r>
              <a:rPr dirty="0">
                <a:solidFill>
                  <a:srgbClr val="002060"/>
                </a:solidFill>
              </a:rPr>
              <a:t> </a:t>
            </a:r>
            <a:r>
              <a:rPr dirty="0" err="1">
                <a:solidFill>
                  <a:srgbClr val="002060"/>
                </a:solidFill>
              </a:rPr>
              <a:t>acerca</a:t>
            </a:r>
            <a:r>
              <a:rPr dirty="0">
                <a:solidFill>
                  <a:srgbClr val="002060"/>
                </a:solidFill>
              </a:rPr>
              <a:t> de </a:t>
            </a:r>
            <a:r>
              <a:rPr dirty="0" err="1">
                <a:solidFill>
                  <a:srgbClr val="002060"/>
                </a:solidFill>
              </a:rPr>
              <a:t>guardar</a:t>
            </a:r>
            <a:r>
              <a:rPr dirty="0">
                <a:solidFill>
                  <a:srgbClr val="002060"/>
                </a:solidFill>
              </a:rPr>
              <a:t> la </a:t>
            </a:r>
            <a:r>
              <a:rPr dirty="0" err="1">
                <a:solidFill>
                  <a:srgbClr val="002060"/>
                </a:solidFill>
              </a:rPr>
              <a:t>Torá</a:t>
            </a:r>
            <a:r>
              <a:rPr dirty="0">
                <a:solidFill>
                  <a:srgbClr val="002060"/>
                </a:solidFill>
              </a:rPr>
              <a:t> se </a:t>
            </a:r>
            <a:r>
              <a:rPr dirty="0" err="1">
                <a:solidFill>
                  <a:srgbClr val="002060"/>
                </a:solidFill>
              </a:rPr>
              <a:t>convirtió</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perdición</a:t>
            </a:r>
            <a:r>
              <a:rPr dirty="0">
                <a:solidFill>
                  <a:srgbClr val="002060"/>
                </a:solidFill>
              </a:rPr>
              <a:t> (10:29, 31).</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679">
                                            <p:txEl>
                                              <p:pRg st="0" end="0"/>
                                            </p:txEl>
                                          </p:spTgt>
                                        </p:tgtEl>
                                        <p:attrNameLst>
                                          <p:attrName>style.visibility</p:attrName>
                                        </p:attrNameLst>
                                      </p:cBhvr>
                                      <p:to>
                                        <p:strVal val="visible"/>
                                      </p:to>
                                    </p:set>
                                    <p:anim calcmode="lin" valueType="num">
                                      <p:cBhvr>
                                        <p:cTn id="7" dur="500" fill="hold"/>
                                        <p:tgtEl>
                                          <p:spTgt spid="56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679">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680">
                                            <p:bg/>
                                          </p:spTgt>
                                        </p:tgtEl>
                                        <p:attrNameLst>
                                          <p:attrName>style.visibility</p:attrName>
                                        </p:attrNameLst>
                                      </p:cBhvr>
                                      <p:to>
                                        <p:strVal val="visible"/>
                                      </p:to>
                                    </p:set>
                                    <p:anim calcmode="lin" valueType="num">
                                      <p:cBhvr>
                                        <p:cTn id="11" dur="500" fill="hold"/>
                                        <p:tgtEl>
                                          <p:spTgt spid="5680">
                                            <p:bg/>
                                          </p:spTgt>
                                        </p:tgtEl>
                                        <p:attrNameLst>
                                          <p:attrName>ppt_w</p:attrName>
                                        </p:attrNameLst>
                                      </p:cBhvr>
                                      <p:tavLst>
                                        <p:tav tm="0">
                                          <p:val>
                                            <p:fltVal val="0"/>
                                          </p:val>
                                        </p:tav>
                                        <p:tav tm="100000">
                                          <p:val>
                                            <p:strVal val="#ppt_w"/>
                                          </p:val>
                                        </p:tav>
                                      </p:tavLst>
                                    </p:anim>
                                    <p:anim calcmode="lin" valueType="num">
                                      <p:cBhvr>
                                        <p:cTn id="12" dur="500" fill="hold"/>
                                        <p:tgtEl>
                                          <p:spTgt spid="5680">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680">
                                            <p:txEl>
                                              <p:pRg st="0" end="0"/>
                                            </p:txEl>
                                          </p:spTgt>
                                        </p:tgtEl>
                                        <p:attrNameLst>
                                          <p:attrName>style.visibility</p:attrName>
                                        </p:attrNameLst>
                                      </p:cBhvr>
                                      <p:to>
                                        <p:strVal val="visible"/>
                                      </p:to>
                                    </p:set>
                                    <p:anim calcmode="lin" valueType="num">
                                      <p:cBhvr>
                                        <p:cTn id="16" dur="500" fill="hold"/>
                                        <p:tgtEl>
                                          <p:spTgt spid="5680">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68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679">
                                            <p:txEl>
                                              <p:pRg st="1" end="1"/>
                                            </p:txEl>
                                          </p:spTgt>
                                        </p:tgtEl>
                                        <p:attrNameLst>
                                          <p:attrName>style.visibility</p:attrName>
                                        </p:attrNameLst>
                                      </p:cBhvr>
                                      <p:to>
                                        <p:strVal val="visible"/>
                                      </p:to>
                                    </p:set>
                                    <p:anim calcmode="lin" valueType="num">
                                      <p:cBhvr>
                                        <p:cTn id="22" dur="500" fill="hold"/>
                                        <p:tgtEl>
                                          <p:spTgt spid="5679">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679">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680">
                                            <p:txEl>
                                              <p:pRg st="1" end="1"/>
                                            </p:txEl>
                                          </p:spTgt>
                                        </p:tgtEl>
                                        <p:attrNameLst>
                                          <p:attrName>style.visibility</p:attrName>
                                        </p:attrNameLst>
                                      </p:cBhvr>
                                      <p:to>
                                        <p:strVal val="visible"/>
                                      </p:to>
                                    </p:set>
                                    <p:anim calcmode="lin" valueType="num">
                                      <p:cBhvr>
                                        <p:cTn id="26" dur="500" fill="hold"/>
                                        <p:tgtEl>
                                          <p:spTgt spid="5680">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68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679">
                                            <p:txEl>
                                              <p:pRg st="2" end="2"/>
                                            </p:txEl>
                                          </p:spTgt>
                                        </p:tgtEl>
                                        <p:attrNameLst>
                                          <p:attrName>style.visibility</p:attrName>
                                        </p:attrNameLst>
                                      </p:cBhvr>
                                      <p:to>
                                        <p:strVal val="visible"/>
                                      </p:to>
                                    </p:set>
                                    <p:anim calcmode="lin" valueType="num">
                                      <p:cBhvr>
                                        <p:cTn id="32" dur="500" fill="hold"/>
                                        <p:tgtEl>
                                          <p:spTgt spid="5679">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679">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680">
                                            <p:txEl>
                                              <p:pRg st="2" end="2"/>
                                            </p:txEl>
                                          </p:spTgt>
                                        </p:tgtEl>
                                        <p:attrNameLst>
                                          <p:attrName>style.visibility</p:attrName>
                                        </p:attrNameLst>
                                      </p:cBhvr>
                                      <p:to>
                                        <p:strVal val="visible"/>
                                      </p:to>
                                    </p:set>
                                    <p:anim calcmode="lin" valueType="num">
                                      <p:cBhvr>
                                        <p:cTn id="36" dur="500" fill="hold"/>
                                        <p:tgtEl>
                                          <p:spTgt spid="5680">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680">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9" grpId="1" uiExpand="1" build="p" advAuto="0"/>
      <p:bldP spid="5680" grpId="2" uiExpand="1" build="p" bldLvl="5" animBg="1" advAuto="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2" name="Rectangle 2"/>
          <p:cNvSpPr txBox="1">
            <a:spLocks noGrp="1"/>
          </p:cNvSpPr>
          <p:nvPr>
            <p:ph type="title"/>
          </p:nvPr>
        </p:nvSpPr>
        <p:spPr>
          <a:xfrm>
            <a:off x="609600" y="598716"/>
            <a:ext cx="10972800" cy="1143001"/>
          </a:xfrm>
          <a:prstGeom prst="rect">
            <a:avLst/>
          </a:prstGeom>
        </p:spPr>
        <p:txBody>
          <a:bodyPr>
            <a:normAutofit fontScale="90000"/>
          </a:bodyPr>
          <a:lstStyle/>
          <a:p>
            <a:pPr defTabSz="877823">
              <a:defRPr sz="3839"/>
            </a:pPr>
            <a:r>
              <a:rPr dirty="0"/>
              <a:t>Deuteronomic Judgments </a:t>
            </a:r>
            <a:r>
              <a:rPr sz="2688" dirty="0"/>
              <a:t>(10:32-36)</a:t>
            </a:r>
            <a:br>
              <a:rPr sz="2688" dirty="0"/>
            </a:br>
            <a:r>
              <a:rPr sz="3455" dirty="0" err="1">
                <a:solidFill>
                  <a:srgbClr val="002060"/>
                </a:solidFill>
              </a:rPr>
              <a:t>Juicios</a:t>
            </a:r>
            <a:r>
              <a:rPr sz="3455" dirty="0">
                <a:solidFill>
                  <a:srgbClr val="002060"/>
                </a:solidFill>
              </a:rPr>
              <a:t> </a:t>
            </a:r>
            <a:r>
              <a:rPr sz="3455" dirty="0" err="1">
                <a:solidFill>
                  <a:srgbClr val="002060"/>
                </a:solidFill>
              </a:rPr>
              <a:t>Deuteronómicos</a:t>
            </a:r>
            <a:r>
              <a:rPr sz="3455" dirty="0">
                <a:solidFill>
                  <a:srgbClr val="002060"/>
                </a:solidFill>
              </a:rPr>
              <a:t> </a:t>
            </a:r>
            <a:r>
              <a:rPr sz="2304" dirty="0">
                <a:solidFill>
                  <a:srgbClr val="002060"/>
                </a:solidFill>
              </a:rPr>
              <a:t>(10:32-36)</a:t>
            </a:r>
          </a:p>
        </p:txBody>
      </p:sp>
      <p:sp>
        <p:nvSpPr>
          <p:cNvPr id="5683" name="Rectangle 3"/>
          <p:cNvSpPr txBox="1">
            <a:spLocks noGrp="1"/>
          </p:cNvSpPr>
          <p:nvPr>
            <p:ph type="body" sz="half" idx="1"/>
          </p:nvPr>
        </p:nvSpPr>
        <p:spPr>
          <a:xfrm>
            <a:off x="609598" y="1926774"/>
            <a:ext cx="11133223" cy="2057401"/>
          </a:xfrm>
          <a:prstGeom prst="rect">
            <a:avLst/>
          </a:prstGeom>
        </p:spPr>
        <p:txBody>
          <a:bodyPr/>
          <a:lstStyle/>
          <a:p>
            <a:pPr>
              <a:lnSpc>
                <a:spcPct val="90000"/>
              </a:lnSpc>
              <a:spcBef>
                <a:spcPts val="500"/>
              </a:spcBef>
              <a:buSzTx/>
              <a:buFont typeface="Wingdings"/>
              <a:buNone/>
              <a:defRPr sz="2400" b="1"/>
            </a:pPr>
            <a:r>
              <a:t>The inexorable curses for covenant failure materialized in a weak administration.</a:t>
            </a:r>
          </a:p>
          <a:p>
            <a:pPr>
              <a:lnSpc>
                <a:spcPct val="90000"/>
              </a:lnSpc>
              <a:spcBef>
                <a:spcPts val="500"/>
              </a:spcBef>
              <a:defRPr sz="2100" i="1"/>
            </a:pPr>
            <a:r>
              <a:t>Yahweh allowed Hazael of Aram to encroach upon the three Transjordan tribes, and the entire land east of the Jordan was claimed by Aram (10:32).</a:t>
            </a:r>
          </a:p>
          <a:p>
            <a:pPr>
              <a:lnSpc>
                <a:spcPct val="90000"/>
              </a:lnSpc>
              <a:spcBef>
                <a:spcPts val="500"/>
              </a:spcBef>
              <a:defRPr sz="2100" i="1"/>
            </a:pPr>
            <a:r>
              <a:t>Though the Bible does not mention it, Jehu also was forced to pay tribute to Shalmaneser III of Assyria as recorded on the Black Obelisk, where Jehu is depicted as bowing before the Assyrian king while offering tribute of gold, silver and various other implements.</a:t>
            </a:r>
          </a:p>
        </p:txBody>
      </p:sp>
      <p:sp>
        <p:nvSpPr>
          <p:cNvPr id="5684" name="Rectangle 3"/>
          <p:cNvSpPr txBox="1"/>
          <p:nvPr/>
        </p:nvSpPr>
        <p:spPr>
          <a:xfrm>
            <a:off x="655317" y="4201884"/>
            <a:ext cx="11041782" cy="23396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defRPr sz="2400" b="1">
                <a:latin typeface="Times New Roman"/>
                <a:ea typeface="Times New Roman"/>
                <a:cs typeface="Times New Roman"/>
                <a:sym typeface="Times New Roman"/>
              </a:defRPr>
            </a:pPr>
            <a:r>
              <a:rPr dirty="0">
                <a:solidFill>
                  <a:srgbClr val="002060"/>
                </a:solidFill>
              </a:rPr>
              <a:t>Las </a:t>
            </a:r>
            <a:r>
              <a:rPr dirty="0" err="1">
                <a:solidFill>
                  <a:srgbClr val="002060"/>
                </a:solidFill>
              </a:rPr>
              <a:t>inexorables</a:t>
            </a:r>
            <a:r>
              <a:rPr dirty="0">
                <a:solidFill>
                  <a:srgbClr val="002060"/>
                </a:solidFill>
              </a:rPr>
              <a:t> </a:t>
            </a:r>
            <a:r>
              <a:rPr dirty="0" err="1">
                <a:solidFill>
                  <a:srgbClr val="002060"/>
                </a:solidFill>
              </a:rPr>
              <a:t>maldiciones</a:t>
            </a:r>
            <a:r>
              <a:rPr dirty="0">
                <a:solidFill>
                  <a:srgbClr val="002060"/>
                </a:solidFill>
              </a:rPr>
              <a:t> </a:t>
            </a:r>
            <a:r>
              <a:rPr dirty="0" err="1">
                <a:solidFill>
                  <a:srgbClr val="002060"/>
                </a:solidFill>
              </a:rPr>
              <a:t>por</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fracaso</a:t>
            </a:r>
            <a:r>
              <a:rPr dirty="0">
                <a:solidFill>
                  <a:srgbClr val="002060"/>
                </a:solidFill>
              </a:rPr>
              <a:t> del </a:t>
            </a:r>
            <a:r>
              <a:rPr dirty="0" err="1">
                <a:solidFill>
                  <a:srgbClr val="002060"/>
                </a:solidFill>
              </a:rPr>
              <a:t>pacto</a:t>
            </a:r>
            <a:r>
              <a:rPr dirty="0">
                <a:solidFill>
                  <a:srgbClr val="002060"/>
                </a:solidFill>
              </a:rPr>
              <a:t> se </a:t>
            </a:r>
            <a:r>
              <a:rPr dirty="0" err="1">
                <a:solidFill>
                  <a:srgbClr val="002060"/>
                </a:solidFill>
              </a:rPr>
              <a:t>materializaron</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una</a:t>
            </a:r>
            <a:r>
              <a:rPr dirty="0">
                <a:solidFill>
                  <a:srgbClr val="002060"/>
                </a:solidFill>
              </a:rPr>
              <a:t> </a:t>
            </a:r>
            <a:r>
              <a:rPr dirty="0" err="1">
                <a:solidFill>
                  <a:srgbClr val="002060"/>
                </a:solidFill>
              </a:rPr>
              <a:t>administración</a:t>
            </a:r>
            <a:r>
              <a:rPr dirty="0">
                <a:solidFill>
                  <a:srgbClr val="002060"/>
                </a:solidFill>
              </a:rPr>
              <a:t> </a:t>
            </a:r>
            <a:r>
              <a:rPr dirty="0" err="1">
                <a:solidFill>
                  <a:srgbClr val="002060"/>
                </a:solidFill>
              </a:rPr>
              <a:t>débil</a:t>
            </a:r>
            <a:r>
              <a:rPr dirty="0">
                <a:solidFill>
                  <a:srgbClr val="002060"/>
                </a:solidFill>
              </a:rPr>
              <a:t>.</a:t>
            </a:r>
            <a:endParaRPr sz="3200" dirty="0">
              <a:solidFill>
                <a:srgbClr val="002060"/>
              </a:solidFill>
            </a:endParaRPr>
          </a:p>
          <a:p>
            <a:pPr marL="469900" indent="-469900">
              <a:lnSpc>
                <a:spcPct val="90000"/>
              </a:lnSpc>
              <a:spcBef>
                <a:spcPts val="500"/>
              </a:spcBef>
              <a:buClr>
                <a:srgbClr val="660000"/>
              </a:buClr>
              <a:buSzPct val="70000"/>
              <a:buChar char="□"/>
              <a:defRPr sz="2100" i="1">
                <a:latin typeface="Times New Roman"/>
                <a:ea typeface="Times New Roman"/>
                <a:cs typeface="Times New Roman"/>
                <a:sym typeface="Times New Roman"/>
              </a:defRPr>
            </a:pPr>
            <a:r>
              <a:rPr dirty="0" err="1">
                <a:solidFill>
                  <a:srgbClr val="002060"/>
                </a:solidFill>
              </a:rPr>
              <a:t>Yahvé</a:t>
            </a:r>
            <a:r>
              <a:rPr dirty="0">
                <a:solidFill>
                  <a:srgbClr val="002060"/>
                </a:solidFill>
              </a:rPr>
              <a:t> </a:t>
            </a:r>
            <a:r>
              <a:rPr dirty="0" err="1">
                <a:solidFill>
                  <a:srgbClr val="002060"/>
                </a:solidFill>
              </a:rPr>
              <a:t>permitió</a:t>
            </a:r>
            <a:r>
              <a:rPr dirty="0">
                <a:solidFill>
                  <a:srgbClr val="002060"/>
                </a:solidFill>
              </a:rPr>
              <a:t> que Hazael de Aram </a:t>
            </a:r>
            <a:r>
              <a:rPr dirty="0" err="1">
                <a:solidFill>
                  <a:srgbClr val="002060"/>
                </a:solidFill>
              </a:rPr>
              <a:t>invadiera</a:t>
            </a:r>
            <a:r>
              <a:rPr dirty="0">
                <a:solidFill>
                  <a:srgbClr val="002060"/>
                </a:solidFill>
              </a:rPr>
              <a:t> las </a:t>
            </a:r>
            <a:r>
              <a:rPr dirty="0" err="1">
                <a:solidFill>
                  <a:srgbClr val="002060"/>
                </a:solidFill>
              </a:rPr>
              <a:t>tres</a:t>
            </a:r>
            <a:r>
              <a:rPr dirty="0">
                <a:solidFill>
                  <a:srgbClr val="002060"/>
                </a:solidFill>
              </a:rPr>
              <a:t> </a:t>
            </a:r>
            <a:r>
              <a:rPr dirty="0" err="1">
                <a:solidFill>
                  <a:srgbClr val="002060"/>
                </a:solidFill>
              </a:rPr>
              <a:t>tribus</a:t>
            </a:r>
            <a:r>
              <a:rPr dirty="0">
                <a:solidFill>
                  <a:srgbClr val="002060"/>
                </a:solidFill>
              </a:rPr>
              <a:t> de </a:t>
            </a:r>
            <a:r>
              <a:rPr dirty="0" err="1">
                <a:solidFill>
                  <a:srgbClr val="002060"/>
                </a:solidFill>
              </a:rPr>
              <a:t>Transjordania</a:t>
            </a:r>
            <a:r>
              <a:rPr dirty="0">
                <a:solidFill>
                  <a:srgbClr val="002060"/>
                </a:solidFill>
              </a:rPr>
              <a:t>, y </a:t>
            </a:r>
            <a:r>
              <a:rPr dirty="0" err="1">
                <a:solidFill>
                  <a:srgbClr val="002060"/>
                </a:solidFill>
              </a:rPr>
              <a:t>toda</a:t>
            </a:r>
            <a:r>
              <a:rPr dirty="0">
                <a:solidFill>
                  <a:srgbClr val="002060"/>
                </a:solidFill>
              </a:rPr>
              <a:t> la tierra al </a:t>
            </a:r>
            <a:r>
              <a:rPr dirty="0" err="1">
                <a:solidFill>
                  <a:srgbClr val="002060"/>
                </a:solidFill>
              </a:rPr>
              <a:t>este</a:t>
            </a:r>
            <a:r>
              <a:rPr dirty="0">
                <a:solidFill>
                  <a:srgbClr val="002060"/>
                </a:solidFill>
              </a:rPr>
              <a:t> del Jordán </a:t>
            </a:r>
            <a:r>
              <a:rPr dirty="0" err="1">
                <a:solidFill>
                  <a:srgbClr val="002060"/>
                </a:solidFill>
              </a:rPr>
              <a:t>fue</a:t>
            </a:r>
            <a:r>
              <a:rPr dirty="0">
                <a:solidFill>
                  <a:srgbClr val="002060"/>
                </a:solidFill>
              </a:rPr>
              <a:t> </a:t>
            </a:r>
            <a:r>
              <a:rPr dirty="0" err="1">
                <a:solidFill>
                  <a:srgbClr val="002060"/>
                </a:solidFill>
              </a:rPr>
              <a:t>reclamada</a:t>
            </a:r>
            <a:r>
              <a:rPr dirty="0">
                <a:solidFill>
                  <a:srgbClr val="002060"/>
                </a:solidFill>
              </a:rPr>
              <a:t> </a:t>
            </a:r>
            <a:r>
              <a:rPr dirty="0" err="1">
                <a:solidFill>
                  <a:srgbClr val="002060"/>
                </a:solidFill>
              </a:rPr>
              <a:t>por</a:t>
            </a:r>
            <a:r>
              <a:rPr dirty="0">
                <a:solidFill>
                  <a:srgbClr val="002060"/>
                </a:solidFill>
              </a:rPr>
              <a:t> Aram (10:32).</a:t>
            </a:r>
            <a:endParaRPr sz="3200" dirty="0">
              <a:solidFill>
                <a:srgbClr val="002060"/>
              </a:solidFill>
            </a:endParaRPr>
          </a:p>
          <a:p>
            <a:pPr marL="469900" indent="-469900">
              <a:lnSpc>
                <a:spcPct val="90000"/>
              </a:lnSpc>
              <a:spcBef>
                <a:spcPts val="500"/>
              </a:spcBef>
              <a:buClr>
                <a:srgbClr val="660000"/>
              </a:buClr>
              <a:buSzPct val="70000"/>
              <a:buChar char="□"/>
              <a:defRPr sz="2100" i="1">
                <a:latin typeface="Times New Roman"/>
                <a:ea typeface="Times New Roman"/>
                <a:cs typeface="Times New Roman"/>
                <a:sym typeface="Times New Roman"/>
              </a:defRPr>
            </a:pPr>
            <a:r>
              <a:rPr dirty="0" err="1">
                <a:solidFill>
                  <a:srgbClr val="002060"/>
                </a:solidFill>
              </a:rPr>
              <a:t>Aunque</a:t>
            </a:r>
            <a:r>
              <a:rPr dirty="0">
                <a:solidFill>
                  <a:srgbClr val="002060"/>
                </a:solidFill>
              </a:rPr>
              <a:t> la Biblia no lo </a:t>
            </a:r>
            <a:r>
              <a:rPr dirty="0" err="1">
                <a:solidFill>
                  <a:srgbClr val="002060"/>
                </a:solidFill>
              </a:rPr>
              <a:t>menciona</a:t>
            </a:r>
            <a:r>
              <a:rPr dirty="0">
                <a:solidFill>
                  <a:srgbClr val="002060"/>
                </a:solidFill>
              </a:rPr>
              <a:t>, </a:t>
            </a:r>
            <a:r>
              <a:rPr dirty="0" err="1">
                <a:solidFill>
                  <a:srgbClr val="002060"/>
                </a:solidFill>
              </a:rPr>
              <a:t>Jehú</a:t>
            </a:r>
            <a:r>
              <a:rPr dirty="0">
                <a:solidFill>
                  <a:srgbClr val="002060"/>
                </a:solidFill>
              </a:rPr>
              <a:t> </a:t>
            </a:r>
            <a:r>
              <a:rPr dirty="0" err="1">
                <a:solidFill>
                  <a:srgbClr val="002060"/>
                </a:solidFill>
              </a:rPr>
              <a:t>también</a:t>
            </a:r>
            <a:r>
              <a:rPr dirty="0">
                <a:solidFill>
                  <a:srgbClr val="002060"/>
                </a:solidFill>
              </a:rPr>
              <a:t> se </a:t>
            </a:r>
            <a:r>
              <a:rPr dirty="0" err="1">
                <a:solidFill>
                  <a:srgbClr val="002060"/>
                </a:solidFill>
              </a:rPr>
              <a:t>vio</a:t>
            </a:r>
            <a:r>
              <a:rPr dirty="0">
                <a:solidFill>
                  <a:srgbClr val="002060"/>
                </a:solidFill>
              </a:rPr>
              <a:t> </a:t>
            </a:r>
            <a:r>
              <a:rPr dirty="0" err="1">
                <a:solidFill>
                  <a:srgbClr val="002060"/>
                </a:solidFill>
              </a:rPr>
              <a:t>obligado</a:t>
            </a:r>
            <a:r>
              <a:rPr dirty="0">
                <a:solidFill>
                  <a:srgbClr val="002060"/>
                </a:solidFill>
              </a:rPr>
              <a:t> a </a:t>
            </a:r>
            <a:r>
              <a:rPr dirty="0" err="1">
                <a:solidFill>
                  <a:srgbClr val="002060"/>
                </a:solidFill>
              </a:rPr>
              <a:t>pagar</a:t>
            </a:r>
            <a:r>
              <a:rPr dirty="0">
                <a:solidFill>
                  <a:srgbClr val="002060"/>
                </a:solidFill>
              </a:rPr>
              <a:t> </a:t>
            </a:r>
            <a:r>
              <a:rPr dirty="0" err="1">
                <a:solidFill>
                  <a:srgbClr val="002060"/>
                </a:solidFill>
              </a:rPr>
              <a:t>tributo</a:t>
            </a:r>
            <a:r>
              <a:rPr dirty="0">
                <a:solidFill>
                  <a:srgbClr val="002060"/>
                </a:solidFill>
              </a:rPr>
              <a:t> a </a:t>
            </a:r>
            <a:r>
              <a:rPr dirty="0" err="1">
                <a:solidFill>
                  <a:srgbClr val="002060"/>
                </a:solidFill>
              </a:rPr>
              <a:t>Salmanasar</a:t>
            </a:r>
            <a:r>
              <a:rPr dirty="0">
                <a:solidFill>
                  <a:srgbClr val="002060"/>
                </a:solidFill>
              </a:rPr>
              <a:t> III de </a:t>
            </a:r>
            <a:r>
              <a:rPr dirty="0" err="1">
                <a:solidFill>
                  <a:srgbClr val="002060"/>
                </a:solidFill>
              </a:rPr>
              <a:t>Asiria</a:t>
            </a:r>
            <a:r>
              <a:rPr dirty="0">
                <a:solidFill>
                  <a:srgbClr val="002060"/>
                </a:solidFill>
              </a:rPr>
              <a:t> </a:t>
            </a:r>
            <a:r>
              <a:rPr dirty="0" err="1">
                <a:solidFill>
                  <a:srgbClr val="002060"/>
                </a:solidFill>
              </a:rPr>
              <a:t>como</a:t>
            </a:r>
            <a:r>
              <a:rPr dirty="0">
                <a:solidFill>
                  <a:srgbClr val="002060"/>
                </a:solidFill>
              </a:rPr>
              <a:t> se </a:t>
            </a:r>
            <a:r>
              <a:rPr dirty="0" err="1">
                <a:solidFill>
                  <a:srgbClr val="002060"/>
                </a:solidFill>
              </a:rPr>
              <a:t>registra</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Obelisco</a:t>
            </a:r>
            <a:r>
              <a:rPr dirty="0">
                <a:solidFill>
                  <a:srgbClr val="002060"/>
                </a:solidFill>
              </a:rPr>
              <a:t> Negro, </a:t>
            </a:r>
            <a:r>
              <a:rPr dirty="0" err="1">
                <a:solidFill>
                  <a:srgbClr val="002060"/>
                </a:solidFill>
              </a:rPr>
              <a:t>donde</a:t>
            </a:r>
            <a:r>
              <a:rPr dirty="0">
                <a:solidFill>
                  <a:srgbClr val="002060"/>
                </a:solidFill>
              </a:rPr>
              <a:t> </a:t>
            </a:r>
            <a:r>
              <a:rPr dirty="0" err="1">
                <a:solidFill>
                  <a:srgbClr val="002060"/>
                </a:solidFill>
              </a:rPr>
              <a:t>Jehú</a:t>
            </a:r>
            <a:r>
              <a:rPr dirty="0">
                <a:solidFill>
                  <a:srgbClr val="002060"/>
                </a:solidFill>
              </a:rPr>
              <a:t> es </a:t>
            </a:r>
            <a:r>
              <a:rPr dirty="0" err="1">
                <a:solidFill>
                  <a:srgbClr val="002060"/>
                </a:solidFill>
              </a:rPr>
              <a:t>representado</a:t>
            </a:r>
            <a:r>
              <a:rPr dirty="0">
                <a:solidFill>
                  <a:srgbClr val="002060"/>
                </a:solidFill>
              </a:rPr>
              <a:t> </a:t>
            </a:r>
            <a:r>
              <a:rPr dirty="0" err="1">
                <a:solidFill>
                  <a:srgbClr val="002060"/>
                </a:solidFill>
              </a:rPr>
              <a:t>inclinándose</a:t>
            </a:r>
            <a:r>
              <a:rPr dirty="0">
                <a:solidFill>
                  <a:srgbClr val="002060"/>
                </a:solidFill>
              </a:rPr>
              <a:t> ante </a:t>
            </a:r>
            <a:r>
              <a:rPr dirty="0" err="1">
                <a:solidFill>
                  <a:srgbClr val="002060"/>
                </a:solidFill>
              </a:rPr>
              <a:t>el</a:t>
            </a:r>
            <a:r>
              <a:rPr dirty="0">
                <a:solidFill>
                  <a:srgbClr val="002060"/>
                </a:solidFill>
              </a:rPr>
              <a:t> </a:t>
            </a:r>
            <a:r>
              <a:rPr dirty="0" err="1">
                <a:solidFill>
                  <a:srgbClr val="002060"/>
                </a:solidFill>
              </a:rPr>
              <a:t>rey</a:t>
            </a:r>
            <a:r>
              <a:rPr dirty="0">
                <a:solidFill>
                  <a:srgbClr val="002060"/>
                </a:solidFill>
              </a:rPr>
              <a:t> </a:t>
            </a:r>
            <a:r>
              <a:rPr dirty="0" err="1">
                <a:solidFill>
                  <a:srgbClr val="002060"/>
                </a:solidFill>
              </a:rPr>
              <a:t>asirio</a:t>
            </a:r>
            <a:r>
              <a:rPr dirty="0">
                <a:solidFill>
                  <a:srgbClr val="002060"/>
                </a:solidFill>
              </a:rPr>
              <a:t> </a:t>
            </a:r>
            <a:r>
              <a:rPr dirty="0" err="1">
                <a:solidFill>
                  <a:srgbClr val="002060"/>
                </a:solidFill>
              </a:rPr>
              <a:t>mientras</a:t>
            </a:r>
            <a:r>
              <a:rPr dirty="0">
                <a:solidFill>
                  <a:srgbClr val="002060"/>
                </a:solidFill>
              </a:rPr>
              <a:t> </a:t>
            </a:r>
            <a:r>
              <a:rPr dirty="0" err="1">
                <a:solidFill>
                  <a:srgbClr val="002060"/>
                </a:solidFill>
              </a:rPr>
              <a:t>ofrece</a:t>
            </a:r>
            <a:r>
              <a:rPr dirty="0">
                <a:solidFill>
                  <a:srgbClr val="002060"/>
                </a:solidFill>
              </a:rPr>
              <a:t> </a:t>
            </a:r>
            <a:r>
              <a:rPr dirty="0" err="1">
                <a:solidFill>
                  <a:srgbClr val="002060"/>
                </a:solidFill>
              </a:rPr>
              <a:t>tributo</a:t>
            </a:r>
            <a:r>
              <a:rPr dirty="0">
                <a:solidFill>
                  <a:srgbClr val="002060"/>
                </a:solidFill>
              </a:rPr>
              <a:t> de </a:t>
            </a:r>
            <a:r>
              <a:rPr dirty="0" err="1">
                <a:solidFill>
                  <a:srgbClr val="002060"/>
                </a:solidFill>
              </a:rPr>
              <a:t>oro</a:t>
            </a:r>
            <a:r>
              <a:rPr dirty="0">
                <a:solidFill>
                  <a:srgbClr val="002060"/>
                </a:solidFill>
              </a:rPr>
              <a:t>, </a:t>
            </a:r>
            <a:r>
              <a:rPr dirty="0" err="1">
                <a:solidFill>
                  <a:srgbClr val="002060"/>
                </a:solidFill>
              </a:rPr>
              <a:t>plata</a:t>
            </a:r>
            <a:r>
              <a:rPr dirty="0">
                <a:solidFill>
                  <a:srgbClr val="002060"/>
                </a:solidFill>
              </a:rPr>
              <a:t> y </a:t>
            </a:r>
            <a:r>
              <a:rPr dirty="0" err="1">
                <a:solidFill>
                  <a:srgbClr val="002060"/>
                </a:solidFill>
              </a:rPr>
              <a:t>varios</a:t>
            </a:r>
            <a:r>
              <a:rPr dirty="0">
                <a:solidFill>
                  <a:srgbClr val="002060"/>
                </a:solidFill>
              </a:rPr>
              <a:t> </a:t>
            </a:r>
            <a:r>
              <a:rPr dirty="0" err="1">
                <a:solidFill>
                  <a:srgbClr val="002060"/>
                </a:solidFill>
              </a:rPr>
              <a:t>otros</a:t>
            </a:r>
            <a:r>
              <a:rPr dirty="0">
                <a:solidFill>
                  <a:srgbClr val="002060"/>
                </a:solidFill>
              </a:rPr>
              <a:t> </a:t>
            </a:r>
            <a:r>
              <a:rPr dirty="0" err="1">
                <a:solidFill>
                  <a:srgbClr val="002060"/>
                </a:solidFill>
              </a:rPr>
              <a:t>implementos</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683">
                                            <p:txEl>
                                              <p:pRg st="0" end="0"/>
                                            </p:txEl>
                                          </p:spTgt>
                                        </p:tgtEl>
                                        <p:attrNameLst>
                                          <p:attrName>style.visibility</p:attrName>
                                        </p:attrNameLst>
                                      </p:cBhvr>
                                      <p:to>
                                        <p:strVal val="visible"/>
                                      </p:to>
                                    </p:set>
                                    <p:anim calcmode="lin" valueType="num">
                                      <p:cBhvr>
                                        <p:cTn id="7" dur="500" fill="hold"/>
                                        <p:tgtEl>
                                          <p:spTgt spid="56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683">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684">
                                            <p:bg/>
                                          </p:spTgt>
                                        </p:tgtEl>
                                        <p:attrNameLst>
                                          <p:attrName>style.visibility</p:attrName>
                                        </p:attrNameLst>
                                      </p:cBhvr>
                                      <p:to>
                                        <p:strVal val="visible"/>
                                      </p:to>
                                    </p:set>
                                    <p:anim calcmode="lin" valueType="num">
                                      <p:cBhvr>
                                        <p:cTn id="11" dur="500" fill="hold"/>
                                        <p:tgtEl>
                                          <p:spTgt spid="5684">
                                            <p:bg/>
                                          </p:spTgt>
                                        </p:tgtEl>
                                        <p:attrNameLst>
                                          <p:attrName>ppt_w</p:attrName>
                                        </p:attrNameLst>
                                      </p:cBhvr>
                                      <p:tavLst>
                                        <p:tav tm="0">
                                          <p:val>
                                            <p:fltVal val="0"/>
                                          </p:val>
                                        </p:tav>
                                        <p:tav tm="100000">
                                          <p:val>
                                            <p:strVal val="#ppt_w"/>
                                          </p:val>
                                        </p:tav>
                                      </p:tavLst>
                                    </p:anim>
                                    <p:anim calcmode="lin" valueType="num">
                                      <p:cBhvr>
                                        <p:cTn id="12" dur="500" fill="hold"/>
                                        <p:tgtEl>
                                          <p:spTgt spid="5684">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684">
                                            <p:txEl>
                                              <p:pRg st="0" end="0"/>
                                            </p:txEl>
                                          </p:spTgt>
                                        </p:tgtEl>
                                        <p:attrNameLst>
                                          <p:attrName>style.visibility</p:attrName>
                                        </p:attrNameLst>
                                      </p:cBhvr>
                                      <p:to>
                                        <p:strVal val="visible"/>
                                      </p:to>
                                    </p:set>
                                    <p:anim calcmode="lin" valueType="num">
                                      <p:cBhvr>
                                        <p:cTn id="16" dur="500" fill="hold"/>
                                        <p:tgtEl>
                                          <p:spTgt spid="5684">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68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683">
                                            <p:txEl>
                                              <p:pRg st="1" end="1"/>
                                            </p:txEl>
                                          </p:spTgt>
                                        </p:tgtEl>
                                        <p:attrNameLst>
                                          <p:attrName>style.visibility</p:attrName>
                                        </p:attrNameLst>
                                      </p:cBhvr>
                                      <p:to>
                                        <p:strVal val="visible"/>
                                      </p:to>
                                    </p:set>
                                    <p:anim calcmode="lin" valueType="num">
                                      <p:cBhvr>
                                        <p:cTn id="22" dur="500" fill="hold"/>
                                        <p:tgtEl>
                                          <p:spTgt spid="5683">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683">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684">
                                            <p:txEl>
                                              <p:pRg st="1" end="1"/>
                                            </p:txEl>
                                          </p:spTgt>
                                        </p:tgtEl>
                                        <p:attrNameLst>
                                          <p:attrName>style.visibility</p:attrName>
                                        </p:attrNameLst>
                                      </p:cBhvr>
                                      <p:to>
                                        <p:strVal val="visible"/>
                                      </p:to>
                                    </p:set>
                                    <p:anim calcmode="lin" valueType="num">
                                      <p:cBhvr>
                                        <p:cTn id="26" dur="500" fill="hold"/>
                                        <p:tgtEl>
                                          <p:spTgt spid="5684">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68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683">
                                            <p:txEl>
                                              <p:pRg st="2" end="2"/>
                                            </p:txEl>
                                          </p:spTgt>
                                        </p:tgtEl>
                                        <p:attrNameLst>
                                          <p:attrName>style.visibility</p:attrName>
                                        </p:attrNameLst>
                                      </p:cBhvr>
                                      <p:to>
                                        <p:strVal val="visible"/>
                                      </p:to>
                                    </p:set>
                                    <p:anim calcmode="lin" valueType="num">
                                      <p:cBhvr>
                                        <p:cTn id="32" dur="500" fill="hold"/>
                                        <p:tgtEl>
                                          <p:spTgt spid="5683">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683">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684">
                                            <p:txEl>
                                              <p:pRg st="2" end="2"/>
                                            </p:txEl>
                                          </p:spTgt>
                                        </p:tgtEl>
                                        <p:attrNameLst>
                                          <p:attrName>style.visibility</p:attrName>
                                        </p:attrNameLst>
                                      </p:cBhvr>
                                      <p:to>
                                        <p:strVal val="visible"/>
                                      </p:to>
                                    </p:set>
                                    <p:anim calcmode="lin" valueType="num">
                                      <p:cBhvr>
                                        <p:cTn id="36" dur="500" fill="hold"/>
                                        <p:tgtEl>
                                          <p:spTgt spid="5684">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684">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83" grpId="1" uiExpand="1" build="p" advAuto="0"/>
      <p:bldP spid="5684" grpId="2" uiExpand="1" build="p" bldLvl="5" animBg="1" advAuto="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86" name="Picture 2" descr="Picture 2"/>
          <p:cNvPicPr>
            <a:picLocks noChangeAspect="1"/>
          </p:cNvPicPr>
          <p:nvPr/>
        </p:nvPicPr>
        <p:blipFill>
          <a:blip r:embed="rId2"/>
          <a:stretch>
            <a:fillRect/>
          </a:stretch>
        </p:blipFill>
        <p:spPr>
          <a:xfrm>
            <a:off x="4724400" y="1"/>
            <a:ext cx="5715000" cy="2640014"/>
          </a:xfrm>
          <a:prstGeom prst="rect">
            <a:avLst/>
          </a:prstGeom>
          <a:ln w="12700">
            <a:miter lim="400000"/>
          </a:ln>
        </p:spPr>
      </p:pic>
      <p:pic>
        <p:nvPicPr>
          <p:cNvPr id="5687" name="Picture 3" descr="Picture 3"/>
          <p:cNvPicPr>
            <a:picLocks noChangeAspect="1"/>
          </p:cNvPicPr>
          <p:nvPr/>
        </p:nvPicPr>
        <p:blipFill>
          <a:blip r:embed="rId3"/>
          <a:stretch>
            <a:fillRect/>
          </a:stretch>
        </p:blipFill>
        <p:spPr>
          <a:xfrm>
            <a:off x="4724400" y="3668714"/>
            <a:ext cx="5715000" cy="3189287"/>
          </a:xfrm>
          <a:prstGeom prst="rect">
            <a:avLst/>
          </a:prstGeom>
          <a:ln w="12700">
            <a:miter lim="400000"/>
          </a:ln>
        </p:spPr>
      </p:pic>
      <p:pic>
        <p:nvPicPr>
          <p:cNvPr id="5688" name="Picture 4" descr="Picture 4"/>
          <p:cNvPicPr>
            <a:picLocks noChangeAspect="1"/>
          </p:cNvPicPr>
          <p:nvPr/>
        </p:nvPicPr>
        <p:blipFill>
          <a:blip r:embed="rId4"/>
          <a:stretch>
            <a:fillRect/>
          </a:stretch>
        </p:blipFill>
        <p:spPr>
          <a:xfrm>
            <a:off x="1524000" y="0"/>
            <a:ext cx="2711450" cy="6858000"/>
          </a:xfrm>
          <a:prstGeom prst="rect">
            <a:avLst/>
          </a:prstGeom>
          <a:ln w="12700">
            <a:miter lim="400000"/>
          </a:ln>
        </p:spPr>
      </p:pic>
      <p:sp>
        <p:nvSpPr>
          <p:cNvPr id="5689" name="Text Box 5"/>
          <p:cNvSpPr txBox="1"/>
          <p:nvPr/>
        </p:nvSpPr>
        <p:spPr>
          <a:xfrm>
            <a:off x="1722120" y="4953001"/>
            <a:ext cx="2346961" cy="1231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sz="2400">
                <a:effectLst>
                  <a:outerShdw blurRad="38100" dist="38100" dir="2700000" rotWithShape="0">
                    <a:srgbClr val="FFFFFF"/>
                  </a:outerShdw>
                </a:effectLst>
                <a:latin typeface="Tahoma"/>
                <a:ea typeface="Tahoma"/>
                <a:cs typeface="Tahoma"/>
                <a:sym typeface="Tahoma"/>
              </a:defRPr>
            </a:pPr>
            <a:r>
              <a:t>Black Obelisk of Shamaneser III</a:t>
            </a:r>
            <a:endParaRPr>
              <a:latin typeface="Times New Roman"/>
              <a:ea typeface="Times New Roman"/>
              <a:cs typeface="Times New Roman"/>
              <a:sym typeface="Times New Roman"/>
            </a:endParaRPr>
          </a:p>
          <a:p>
            <a:pPr algn="ctr">
              <a:spcBef>
                <a:spcPts val="1000"/>
              </a:spcBef>
              <a:defRPr>
                <a:effectLst>
                  <a:outerShdw blurRad="38100" dist="38100" dir="2700000" rotWithShape="0">
                    <a:srgbClr val="FFFFFF"/>
                  </a:outerShdw>
                </a:effectLst>
                <a:latin typeface="Arial Narrow"/>
                <a:ea typeface="Arial Narrow"/>
                <a:cs typeface="Arial Narrow"/>
                <a:sym typeface="Arial Narrow"/>
              </a:defRPr>
            </a:pPr>
            <a:r>
              <a:t>British Museum, London</a:t>
            </a:r>
          </a:p>
        </p:txBody>
      </p:sp>
      <p:sp>
        <p:nvSpPr>
          <p:cNvPr id="5690" name="Text Box 6"/>
          <p:cNvSpPr txBox="1"/>
          <p:nvPr/>
        </p:nvSpPr>
        <p:spPr>
          <a:xfrm>
            <a:off x="4770120" y="2667000"/>
            <a:ext cx="5699760" cy="1066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000"/>
              </a:spcBef>
              <a:defRPr b="1">
                <a:latin typeface="Tahoma"/>
                <a:ea typeface="Tahoma"/>
                <a:cs typeface="Tahoma"/>
                <a:sym typeface="Tahoma"/>
              </a:defRPr>
            </a:pPr>
            <a:r>
              <a:t>Shows Jehu of Israel bringing tribute to the Assyrian king. </a:t>
            </a:r>
            <a:endParaRPr>
              <a:latin typeface="Times New Roman"/>
              <a:ea typeface="Times New Roman"/>
              <a:cs typeface="Times New Roman"/>
              <a:sym typeface="Times New Roman"/>
            </a:endParaRPr>
          </a:p>
          <a:p>
            <a:pPr>
              <a:spcBef>
                <a:spcPts val="1000"/>
              </a:spcBef>
              <a:defRPr b="1">
                <a:latin typeface="Tahoma"/>
                <a:ea typeface="Tahoma"/>
                <a:cs typeface="Tahoma"/>
                <a:sym typeface="Tahoma"/>
              </a:defRPr>
            </a:pPr>
            <a:r>
              <a:t>	            Shows Israelites bringing tribute.</a:t>
            </a:r>
          </a:p>
        </p:txBody>
      </p:sp>
      <p:sp>
        <p:nvSpPr>
          <p:cNvPr id="5691" name="Line 7"/>
          <p:cNvSpPr/>
          <p:nvPr/>
        </p:nvSpPr>
        <p:spPr>
          <a:xfrm flipH="1">
            <a:off x="3650451" y="1284700"/>
            <a:ext cx="1095386" cy="335678"/>
          </a:xfrm>
          <a:prstGeom prst="line">
            <a:avLst/>
          </a:prstGeom>
          <a:ln w="28575">
            <a:solidFill>
              <a:srgbClr val="FF0000"/>
            </a:solidFill>
          </a:ln>
        </p:spPr>
        <p:txBody>
          <a:bodyPr lIns="45719" rIns="45719"/>
          <a:lstStyle/>
          <a:p>
            <a:endParaRPr/>
          </a:p>
        </p:txBody>
      </p:sp>
      <p:sp>
        <p:nvSpPr>
          <p:cNvPr id="5692" name="Line 8"/>
          <p:cNvSpPr/>
          <p:nvPr/>
        </p:nvSpPr>
        <p:spPr>
          <a:xfrm flipH="1" flipV="1">
            <a:off x="2999764" y="2514599"/>
            <a:ext cx="1709613" cy="1828802"/>
          </a:xfrm>
          <a:prstGeom prst="line">
            <a:avLst/>
          </a:prstGeom>
          <a:ln w="28575">
            <a:solidFill>
              <a:srgbClr val="FF0000"/>
            </a:solidFill>
          </a:ln>
        </p:spPr>
        <p:txBody>
          <a:bodyPr lIns="45719" rIns="45719"/>
          <a:lstStyle/>
          <a:p>
            <a:endParaRPr/>
          </a:p>
        </p:txBody>
      </p:sp>
      <p:sp>
        <p:nvSpPr>
          <p:cNvPr id="5693" name="Rectangle 9"/>
          <p:cNvSpPr/>
          <p:nvPr/>
        </p:nvSpPr>
        <p:spPr>
          <a:xfrm>
            <a:off x="2286000" y="1195462"/>
            <a:ext cx="1371600" cy="1319138"/>
          </a:xfrm>
          <a:prstGeom prst="rect">
            <a:avLst/>
          </a:prstGeom>
          <a:gradFill>
            <a:gsLst>
              <a:gs pos="0">
                <a:srgbClr val="FFFFFF">
                  <a:alpha val="0"/>
                </a:srgbClr>
              </a:gs>
              <a:gs pos="50000">
                <a:srgbClr val="CCCC00">
                  <a:alpha val="0"/>
                </a:srgbClr>
              </a:gs>
              <a:gs pos="100000">
                <a:srgbClr val="FFFFFF">
                  <a:alpha val="0"/>
                </a:srgbClr>
              </a:gs>
            </a:gsLst>
            <a:lin ang="5400000"/>
          </a:gradFill>
          <a:ln w="28575">
            <a:solidFill>
              <a:srgbClr val="FF0000"/>
            </a:solidFill>
            <a:miter/>
          </a:ln>
        </p:spPr>
        <p:txBody>
          <a:bodyPr lIns="45719" rIns="45719" anchor="ctr"/>
          <a:lstStyle/>
          <a:p>
            <a:pPr algn="ctr">
              <a:defRPr>
                <a:solidFill>
                  <a:srgbClr val="FF0000"/>
                </a:solidFill>
                <a:latin typeface="Times New Roman"/>
                <a:ea typeface="Times New Roman"/>
                <a:cs typeface="Times New Roman"/>
                <a:sym typeface="Times New Roman"/>
              </a:defRPr>
            </a:pPr>
            <a:endParaRP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5" name="Picture 2" descr="Picture 2"/>
          <p:cNvPicPr>
            <a:picLocks noChangeAspect="1"/>
          </p:cNvPicPr>
          <p:nvPr/>
        </p:nvPicPr>
        <p:blipFill>
          <a:blip r:embed="rId2"/>
          <a:stretch>
            <a:fillRect/>
          </a:stretch>
        </p:blipFill>
        <p:spPr>
          <a:xfrm>
            <a:off x="4724400" y="1"/>
            <a:ext cx="5715000" cy="2640014"/>
          </a:xfrm>
          <a:prstGeom prst="rect">
            <a:avLst/>
          </a:prstGeom>
          <a:ln w="12700">
            <a:miter lim="400000"/>
          </a:ln>
        </p:spPr>
      </p:pic>
      <p:pic>
        <p:nvPicPr>
          <p:cNvPr id="5696" name="Picture 3" descr="Picture 3"/>
          <p:cNvPicPr>
            <a:picLocks noChangeAspect="1"/>
          </p:cNvPicPr>
          <p:nvPr/>
        </p:nvPicPr>
        <p:blipFill>
          <a:blip r:embed="rId3"/>
          <a:stretch>
            <a:fillRect/>
          </a:stretch>
        </p:blipFill>
        <p:spPr>
          <a:xfrm>
            <a:off x="4724400" y="3668714"/>
            <a:ext cx="5715000" cy="3189287"/>
          </a:xfrm>
          <a:prstGeom prst="rect">
            <a:avLst/>
          </a:prstGeom>
          <a:ln w="12700">
            <a:miter lim="400000"/>
          </a:ln>
        </p:spPr>
      </p:pic>
      <p:pic>
        <p:nvPicPr>
          <p:cNvPr id="5697" name="Picture 4" descr="Picture 4"/>
          <p:cNvPicPr>
            <a:picLocks noChangeAspect="1"/>
          </p:cNvPicPr>
          <p:nvPr/>
        </p:nvPicPr>
        <p:blipFill>
          <a:blip r:embed="rId4"/>
          <a:stretch>
            <a:fillRect/>
          </a:stretch>
        </p:blipFill>
        <p:spPr>
          <a:xfrm>
            <a:off x="1524000" y="0"/>
            <a:ext cx="2711450" cy="6858000"/>
          </a:xfrm>
          <a:prstGeom prst="rect">
            <a:avLst/>
          </a:prstGeom>
          <a:ln w="12700">
            <a:miter lim="400000"/>
          </a:ln>
        </p:spPr>
      </p:pic>
      <p:sp>
        <p:nvSpPr>
          <p:cNvPr id="5698" name="Text Box 5"/>
          <p:cNvSpPr txBox="1"/>
          <p:nvPr/>
        </p:nvSpPr>
        <p:spPr>
          <a:xfrm>
            <a:off x="1722120" y="4953001"/>
            <a:ext cx="2346961" cy="16205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sz="2400">
                <a:effectLst>
                  <a:outerShdw blurRad="38100" dist="38100" dir="2700000" rotWithShape="0">
                    <a:srgbClr val="FFFFFF"/>
                  </a:outerShdw>
                </a:effectLst>
                <a:latin typeface="Tahoma"/>
                <a:ea typeface="Tahoma"/>
                <a:cs typeface="Tahoma"/>
                <a:sym typeface="Tahoma"/>
              </a:defRPr>
            </a:pPr>
            <a:r>
              <a:t>Obelisco Negro de Shamaneser III</a:t>
            </a:r>
          </a:p>
          <a:p>
            <a:pPr algn="ctr">
              <a:spcBef>
                <a:spcPts val="1400"/>
              </a:spcBef>
              <a:defRPr sz="2400">
                <a:effectLst>
                  <a:outerShdw blurRad="38100" dist="38100" dir="2700000" rotWithShape="0">
                    <a:srgbClr val="FFFFFF"/>
                  </a:outerShdw>
                </a:effectLst>
                <a:latin typeface="Tahoma"/>
                <a:ea typeface="Tahoma"/>
                <a:cs typeface="Tahoma"/>
                <a:sym typeface="Tahoma"/>
              </a:defRPr>
            </a:pPr>
            <a:r>
              <a:rPr sz="1600"/>
              <a:t>Museo Británico, Londres</a:t>
            </a:r>
          </a:p>
        </p:txBody>
      </p:sp>
      <p:sp>
        <p:nvSpPr>
          <p:cNvPr id="5699" name="Text Box 6"/>
          <p:cNvSpPr txBox="1"/>
          <p:nvPr/>
        </p:nvSpPr>
        <p:spPr>
          <a:xfrm>
            <a:off x="4770118" y="2797630"/>
            <a:ext cx="6875418" cy="787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000"/>
              </a:spcBef>
              <a:defRPr b="1">
                <a:latin typeface="Tahoma"/>
                <a:ea typeface="Tahoma"/>
                <a:cs typeface="Tahoma"/>
                <a:sym typeface="Tahoma"/>
              </a:defRPr>
            </a:pPr>
            <a:r>
              <a:t>Muestra a Jehú de Israel trayendo tributo al rey asirio. </a:t>
            </a:r>
          </a:p>
          <a:p>
            <a:pPr>
              <a:spcBef>
                <a:spcPts val="1000"/>
              </a:spcBef>
              <a:defRPr b="1">
                <a:latin typeface="Tahoma"/>
                <a:ea typeface="Tahoma"/>
                <a:cs typeface="Tahoma"/>
                <a:sym typeface="Tahoma"/>
              </a:defRPr>
            </a:pPr>
            <a:r>
              <a:t>	            Muestra a los israelitas trayendo tributo.</a:t>
            </a:r>
          </a:p>
        </p:txBody>
      </p:sp>
      <p:sp>
        <p:nvSpPr>
          <p:cNvPr id="5700" name="Line 7"/>
          <p:cNvSpPr/>
          <p:nvPr/>
        </p:nvSpPr>
        <p:spPr>
          <a:xfrm flipH="1">
            <a:off x="3650451" y="1297400"/>
            <a:ext cx="1095386" cy="335678"/>
          </a:xfrm>
          <a:prstGeom prst="line">
            <a:avLst/>
          </a:prstGeom>
          <a:ln w="28575">
            <a:solidFill>
              <a:srgbClr val="FF0000"/>
            </a:solidFill>
          </a:ln>
        </p:spPr>
        <p:txBody>
          <a:bodyPr lIns="45719" rIns="45719"/>
          <a:lstStyle/>
          <a:p>
            <a:endParaRPr/>
          </a:p>
        </p:txBody>
      </p:sp>
      <p:sp>
        <p:nvSpPr>
          <p:cNvPr id="5701" name="Line 8"/>
          <p:cNvSpPr/>
          <p:nvPr/>
        </p:nvSpPr>
        <p:spPr>
          <a:xfrm flipH="1" flipV="1">
            <a:off x="2999764" y="2527299"/>
            <a:ext cx="1709613" cy="1828802"/>
          </a:xfrm>
          <a:prstGeom prst="line">
            <a:avLst/>
          </a:prstGeom>
          <a:ln w="28575">
            <a:solidFill>
              <a:srgbClr val="FF0000"/>
            </a:solidFill>
          </a:ln>
        </p:spPr>
        <p:txBody>
          <a:bodyPr lIns="45719" rIns="45719"/>
          <a:lstStyle/>
          <a:p>
            <a:endParaRPr/>
          </a:p>
        </p:txBody>
      </p:sp>
      <p:sp>
        <p:nvSpPr>
          <p:cNvPr id="5702" name="Rectangle 9"/>
          <p:cNvSpPr/>
          <p:nvPr/>
        </p:nvSpPr>
        <p:spPr>
          <a:xfrm>
            <a:off x="2286000" y="1208162"/>
            <a:ext cx="1371600" cy="1319138"/>
          </a:xfrm>
          <a:prstGeom prst="rect">
            <a:avLst/>
          </a:prstGeom>
          <a:gradFill>
            <a:gsLst>
              <a:gs pos="0">
                <a:srgbClr val="FFFFFF">
                  <a:alpha val="0"/>
                </a:srgbClr>
              </a:gs>
              <a:gs pos="50000">
                <a:srgbClr val="CCCC00">
                  <a:alpha val="0"/>
                </a:srgbClr>
              </a:gs>
              <a:gs pos="100000">
                <a:srgbClr val="FFFFFF">
                  <a:alpha val="0"/>
                </a:srgbClr>
              </a:gs>
            </a:gsLst>
            <a:lin ang="5400000"/>
          </a:gradFill>
          <a:ln w="28575">
            <a:solidFill>
              <a:srgbClr val="FF0000"/>
            </a:solidFill>
            <a:miter/>
          </a:ln>
        </p:spPr>
        <p:txBody>
          <a:bodyPr lIns="45719" rIns="45719" anchor="ctr"/>
          <a:lstStyle/>
          <a:p>
            <a:pPr algn="ctr">
              <a:defRPr>
                <a:solidFill>
                  <a:srgbClr val="FF0000"/>
                </a:solidFill>
                <a:latin typeface="Times New Roman"/>
                <a:ea typeface="Times New Roman"/>
                <a:cs typeface="Times New Roman"/>
                <a:sym typeface="Times New Roman"/>
              </a:defRPr>
            </a:pPr>
            <a:endParaRPr/>
          </a:p>
        </p:txBody>
      </p:sp>
    </p:spTree>
  </p:cSld>
  <p:clrMapOvr>
    <a:masterClrMapping/>
  </p:clrMapOvr>
  <p:transition spd="med"/>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4" name="Rectangle 2"/>
          <p:cNvSpPr txBox="1">
            <a:spLocks noGrp="1"/>
          </p:cNvSpPr>
          <p:nvPr>
            <p:ph type="title"/>
          </p:nvPr>
        </p:nvSpPr>
        <p:spPr>
          <a:xfrm>
            <a:off x="445167" y="600148"/>
            <a:ext cx="10348019" cy="1143001"/>
          </a:xfrm>
          <a:prstGeom prst="rect">
            <a:avLst/>
          </a:prstGeom>
        </p:spPr>
        <p:txBody>
          <a:bodyPr>
            <a:normAutofit fontScale="90000"/>
          </a:bodyPr>
          <a:lstStyle/>
          <a:p>
            <a:pPr defTabSz="877823">
              <a:defRPr sz="3839"/>
            </a:pPr>
            <a:r>
              <a:rPr dirty="0"/>
              <a:t>Athaliah Seizes Judah’s Throne </a:t>
            </a:r>
            <a:r>
              <a:rPr sz="2688" dirty="0"/>
              <a:t>(2 Kg. 11:1-3)</a:t>
            </a:r>
            <a:br>
              <a:rPr sz="2688" dirty="0"/>
            </a:br>
            <a:r>
              <a:rPr sz="3455" dirty="0" err="1">
                <a:solidFill>
                  <a:srgbClr val="002060"/>
                </a:solidFill>
              </a:rPr>
              <a:t>Atalía</a:t>
            </a:r>
            <a:r>
              <a:rPr sz="3455" dirty="0">
                <a:solidFill>
                  <a:srgbClr val="002060"/>
                </a:solidFill>
              </a:rPr>
              <a:t> se </a:t>
            </a:r>
            <a:r>
              <a:rPr sz="3455" dirty="0" err="1">
                <a:solidFill>
                  <a:srgbClr val="002060"/>
                </a:solidFill>
              </a:rPr>
              <a:t>Apodera</a:t>
            </a:r>
            <a:r>
              <a:rPr sz="3455" dirty="0">
                <a:solidFill>
                  <a:srgbClr val="002060"/>
                </a:solidFill>
              </a:rPr>
              <a:t> del </a:t>
            </a:r>
            <a:r>
              <a:rPr sz="3455" dirty="0" err="1">
                <a:solidFill>
                  <a:srgbClr val="002060"/>
                </a:solidFill>
              </a:rPr>
              <a:t>Trono</a:t>
            </a:r>
            <a:r>
              <a:rPr sz="3455" dirty="0">
                <a:solidFill>
                  <a:srgbClr val="002060"/>
                </a:solidFill>
              </a:rPr>
              <a:t> de </a:t>
            </a:r>
            <a:r>
              <a:rPr sz="3455" dirty="0" err="1">
                <a:solidFill>
                  <a:srgbClr val="002060"/>
                </a:solidFill>
              </a:rPr>
              <a:t>Judá</a:t>
            </a:r>
            <a:r>
              <a:rPr sz="3455" dirty="0">
                <a:solidFill>
                  <a:srgbClr val="002060"/>
                </a:solidFill>
              </a:rPr>
              <a:t> </a:t>
            </a:r>
            <a:r>
              <a:rPr sz="2304" dirty="0">
                <a:solidFill>
                  <a:srgbClr val="002060"/>
                </a:solidFill>
              </a:rPr>
              <a:t>(2 Re. 11:1-3)</a:t>
            </a:r>
          </a:p>
        </p:txBody>
      </p:sp>
      <p:sp>
        <p:nvSpPr>
          <p:cNvPr id="5705" name="Rectangle 3"/>
          <p:cNvSpPr txBox="1">
            <a:spLocks noGrp="1"/>
          </p:cNvSpPr>
          <p:nvPr>
            <p:ph type="body" sz="half" idx="1"/>
          </p:nvPr>
        </p:nvSpPr>
        <p:spPr>
          <a:xfrm>
            <a:off x="593557" y="1828800"/>
            <a:ext cx="11323140" cy="2579915"/>
          </a:xfrm>
          <a:prstGeom prst="rect">
            <a:avLst/>
          </a:prstGeom>
        </p:spPr>
        <p:txBody>
          <a:bodyPr/>
          <a:lstStyle/>
          <a:p>
            <a:pPr>
              <a:lnSpc>
                <a:spcPct val="90000"/>
              </a:lnSpc>
              <a:spcBef>
                <a:spcPts val="500"/>
              </a:spcBef>
              <a:buSzTx/>
              <a:buFont typeface="Wingdings"/>
              <a:buNone/>
              <a:defRPr sz="2400" b="1"/>
            </a:pPr>
            <a:r>
              <a:t>When Jehoram was killed by Jehu, Athaliah, the queen mother, slaughtered Judah’s royal family in order to prevent conservative elements in the south from dethroning her and elevating another son to the throne.</a:t>
            </a:r>
          </a:p>
          <a:p>
            <a:pPr>
              <a:lnSpc>
                <a:spcPct val="90000"/>
              </a:lnSpc>
              <a:spcBef>
                <a:spcPts val="400"/>
              </a:spcBef>
              <a:defRPr sz="2000" i="1"/>
            </a:pPr>
            <a:r>
              <a:t>Unknown to Athaliah, one son survived, who was hidden with a priestly family in the temple.</a:t>
            </a:r>
          </a:p>
          <a:p>
            <a:pPr>
              <a:lnSpc>
                <a:spcPct val="90000"/>
              </a:lnSpc>
              <a:spcBef>
                <a:spcPts val="400"/>
              </a:spcBef>
              <a:defRPr sz="2000" i="1"/>
            </a:pPr>
            <a:r>
              <a:t>Athaliah’s usurpation now became a threat to the Davidic dynasty altogether as well as the covenant promise!</a:t>
            </a:r>
          </a:p>
          <a:p>
            <a:pPr>
              <a:lnSpc>
                <a:spcPct val="90000"/>
              </a:lnSpc>
              <a:spcBef>
                <a:spcPts val="400"/>
              </a:spcBef>
              <a:defRPr sz="2000" i="1"/>
            </a:pPr>
            <a:r>
              <a:t>She held power for six years.</a:t>
            </a:r>
          </a:p>
        </p:txBody>
      </p:sp>
      <p:sp>
        <p:nvSpPr>
          <p:cNvPr id="5706" name="Rectangle 3"/>
          <p:cNvSpPr txBox="1"/>
          <p:nvPr/>
        </p:nvSpPr>
        <p:spPr>
          <a:xfrm>
            <a:off x="639277" y="4278086"/>
            <a:ext cx="11231700" cy="22960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defRPr sz="2400" b="1">
                <a:latin typeface="Times New Roman"/>
                <a:ea typeface="Times New Roman"/>
                <a:cs typeface="Times New Roman"/>
                <a:sym typeface="Times New Roman"/>
              </a:defRPr>
            </a:pPr>
            <a:r>
              <a:rPr dirty="0" err="1">
                <a:solidFill>
                  <a:srgbClr val="002060"/>
                </a:solidFill>
              </a:rPr>
              <a:t>Cuando</a:t>
            </a:r>
            <a:r>
              <a:rPr dirty="0">
                <a:solidFill>
                  <a:srgbClr val="002060"/>
                </a:solidFill>
              </a:rPr>
              <a:t> </a:t>
            </a:r>
            <a:r>
              <a:rPr dirty="0" err="1">
                <a:solidFill>
                  <a:srgbClr val="002060"/>
                </a:solidFill>
              </a:rPr>
              <a:t>Joram</a:t>
            </a:r>
            <a:r>
              <a:rPr dirty="0">
                <a:solidFill>
                  <a:srgbClr val="002060"/>
                </a:solidFill>
              </a:rPr>
              <a:t> </a:t>
            </a:r>
            <a:r>
              <a:rPr dirty="0" err="1">
                <a:solidFill>
                  <a:srgbClr val="002060"/>
                </a:solidFill>
              </a:rPr>
              <a:t>fue</a:t>
            </a:r>
            <a:r>
              <a:rPr dirty="0">
                <a:solidFill>
                  <a:srgbClr val="002060"/>
                </a:solidFill>
              </a:rPr>
              <a:t> </a:t>
            </a:r>
            <a:r>
              <a:rPr dirty="0" err="1">
                <a:solidFill>
                  <a:srgbClr val="002060"/>
                </a:solidFill>
              </a:rPr>
              <a:t>asesinado</a:t>
            </a:r>
            <a:r>
              <a:rPr dirty="0">
                <a:solidFill>
                  <a:srgbClr val="002060"/>
                </a:solidFill>
              </a:rPr>
              <a:t> </a:t>
            </a:r>
            <a:r>
              <a:rPr dirty="0" err="1">
                <a:solidFill>
                  <a:srgbClr val="002060"/>
                </a:solidFill>
              </a:rPr>
              <a:t>por</a:t>
            </a:r>
            <a:r>
              <a:rPr dirty="0">
                <a:solidFill>
                  <a:srgbClr val="002060"/>
                </a:solidFill>
              </a:rPr>
              <a:t> </a:t>
            </a:r>
            <a:r>
              <a:rPr dirty="0" err="1">
                <a:solidFill>
                  <a:srgbClr val="002060"/>
                </a:solidFill>
              </a:rPr>
              <a:t>Jehú</a:t>
            </a:r>
            <a:r>
              <a:rPr dirty="0">
                <a:solidFill>
                  <a:srgbClr val="002060"/>
                </a:solidFill>
              </a:rPr>
              <a:t>, </a:t>
            </a:r>
            <a:r>
              <a:rPr dirty="0" err="1">
                <a:solidFill>
                  <a:srgbClr val="002060"/>
                </a:solidFill>
              </a:rPr>
              <a:t>Atalía</a:t>
            </a:r>
            <a:r>
              <a:rPr dirty="0">
                <a:solidFill>
                  <a:srgbClr val="002060"/>
                </a:solidFill>
              </a:rPr>
              <a:t>, la </a:t>
            </a:r>
            <a:r>
              <a:rPr dirty="0" err="1">
                <a:solidFill>
                  <a:srgbClr val="002060"/>
                </a:solidFill>
              </a:rPr>
              <a:t>reina</a:t>
            </a:r>
            <a:r>
              <a:rPr dirty="0">
                <a:solidFill>
                  <a:srgbClr val="002060"/>
                </a:solidFill>
              </a:rPr>
              <a:t> </a:t>
            </a:r>
            <a:r>
              <a:rPr dirty="0" err="1">
                <a:solidFill>
                  <a:srgbClr val="002060"/>
                </a:solidFill>
              </a:rPr>
              <a:t>madre</a:t>
            </a:r>
            <a:r>
              <a:rPr dirty="0">
                <a:solidFill>
                  <a:srgbClr val="002060"/>
                </a:solidFill>
              </a:rPr>
              <a:t>, </a:t>
            </a:r>
            <a:r>
              <a:rPr dirty="0" err="1">
                <a:solidFill>
                  <a:srgbClr val="002060"/>
                </a:solidFill>
              </a:rPr>
              <a:t>masacró</a:t>
            </a:r>
            <a:r>
              <a:rPr dirty="0">
                <a:solidFill>
                  <a:srgbClr val="002060"/>
                </a:solidFill>
              </a:rPr>
              <a:t> a la </a:t>
            </a:r>
            <a:r>
              <a:rPr dirty="0" err="1">
                <a:solidFill>
                  <a:srgbClr val="002060"/>
                </a:solidFill>
              </a:rPr>
              <a:t>familia</a:t>
            </a:r>
            <a:r>
              <a:rPr dirty="0">
                <a:solidFill>
                  <a:srgbClr val="002060"/>
                </a:solidFill>
              </a:rPr>
              <a:t> real de </a:t>
            </a:r>
            <a:r>
              <a:rPr dirty="0" err="1">
                <a:solidFill>
                  <a:srgbClr val="002060"/>
                </a:solidFill>
              </a:rPr>
              <a:t>Judá</a:t>
            </a:r>
            <a:r>
              <a:rPr dirty="0">
                <a:solidFill>
                  <a:srgbClr val="002060"/>
                </a:solidFill>
              </a:rPr>
              <a:t> para </a:t>
            </a:r>
            <a:r>
              <a:rPr dirty="0" err="1">
                <a:solidFill>
                  <a:srgbClr val="002060"/>
                </a:solidFill>
              </a:rPr>
              <a:t>evitar</a:t>
            </a:r>
            <a:r>
              <a:rPr dirty="0">
                <a:solidFill>
                  <a:srgbClr val="002060"/>
                </a:solidFill>
              </a:rPr>
              <a:t> que </a:t>
            </a:r>
            <a:r>
              <a:rPr dirty="0" err="1">
                <a:solidFill>
                  <a:srgbClr val="002060"/>
                </a:solidFill>
              </a:rPr>
              <a:t>elementos</a:t>
            </a:r>
            <a:r>
              <a:rPr dirty="0">
                <a:solidFill>
                  <a:srgbClr val="002060"/>
                </a:solidFill>
              </a:rPr>
              <a:t> </a:t>
            </a:r>
            <a:r>
              <a:rPr dirty="0" err="1">
                <a:solidFill>
                  <a:srgbClr val="002060"/>
                </a:solidFill>
              </a:rPr>
              <a:t>conservadores</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sur la </a:t>
            </a:r>
            <a:r>
              <a:rPr dirty="0" err="1">
                <a:solidFill>
                  <a:srgbClr val="002060"/>
                </a:solidFill>
              </a:rPr>
              <a:t>destronaran</a:t>
            </a:r>
            <a:r>
              <a:rPr dirty="0">
                <a:solidFill>
                  <a:srgbClr val="002060"/>
                </a:solidFill>
              </a:rPr>
              <a:t> y </a:t>
            </a:r>
            <a:r>
              <a:rPr dirty="0" err="1">
                <a:solidFill>
                  <a:srgbClr val="002060"/>
                </a:solidFill>
              </a:rPr>
              <a:t>elevaran</a:t>
            </a:r>
            <a:r>
              <a:rPr dirty="0">
                <a:solidFill>
                  <a:srgbClr val="002060"/>
                </a:solidFill>
              </a:rPr>
              <a:t> a </a:t>
            </a:r>
            <a:r>
              <a:rPr dirty="0" err="1">
                <a:solidFill>
                  <a:srgbClr val="002060"/>
                </a:solidFill>
              </a:rPr>
              <a:t>otro</a:t>
            </a:r>
            <a:r>
              <a:rPr dirty="0">
                <a:solidFill>
                  <a:srgbClr val="002060"/>
                </a:solidFill>
              </a:rPr>
              <a:t> </a:t>
            </a:r>
            <a:r>
              <a:rPr dirty="0" err="1">
                <a:solidFill>
                  <a:srgbClr val="002060"/>
                </a:solidFill>
              </a:rPr>
              <a:t>hijo</a:t>
            </a:r>
            <a:r>
              <a:rPr dirty="0">
                <a:solidFill>
                  <a:srgbClr val="002060"/>
                </a:solidFill>
              </a:rPr>
              <a:t> al </a:t>
            </a:r>
            <a:r>
              <a:rPr dirty="0" err="1">
                <a:solidFill>
                  <a:srgbClr val="002060"/>
                </a:solidFill>
              </a:rPr>
              <a:t>trono</a:t>
            </a:r>
            <a:r>
              <a:rPr dirty="0">
                <a:solidFill>
                  <a:srgbClr val="002060"/>
                </a:solidFill>
              </a:rPr>
              <a:t>.</a:t>
            </a:r>
            <a:endParaRPr sz="3200" dirty="0">
              <a:solidFill>
                <a:srgbClr val="002060"/>
              </a:solidFill>
            </a:endParaRPr>
          </a:p>
          <a:p>
            <a:pPr marL="469900" indent="-469900">
              <a:lnSpc>
                <a:spcPct val="90000"/>
              </a:lnSpc>
              <a:spcBef>
                <a:spcPts val="400"/>
              </a:spcBef>
              <a:buClr>
                <a:srgbClr val="660000"/>
              </a:buClr>
              <a:buSzPct val="70000"/>
              <a:buChar char="□"/>
              <a:defRPr sz="1900" i="1">
                <a:latin typeface="Times New Roman"/>
                <a:ea typeface="Times New Roman"/>
                <a:cs typeface="Times New Roman"/>
                <a:sym typeface="Times New Roman"/>
              </a:defRPr>
            </a:pPr>
            <a:r>
              <a:rPr dirty="0" err="1">
                <a:solidFill>
                  <a:srgbClr val="002060"/>
                </a:solidFill>
              </a:rPr>
              <a:t>Desconocido</a:t>
            </a:r>
            <a:r>
              <a:rPr dirty="0">
                <a:solidFill>
                  <a:srgbClr val="002060"/>
                </a:solidFill>
              </a:rPr>
              <a:t> para </a:t>
            </a:r>
            <a:r>
              <a:rPr dirty="0" err="1">
                <a:solidFill>
                  <a:srgbClr val="002060"/>
                </a:solidFill>
              </a:rPr>
              <a:t>Atalía</a:t>
            </a:r>
            <a:r>
              <a:rPr dirty="0">
                <a:solidFill>
                  <a:srgbClr val="002060"/>
                </a:solidFill>
              </a:rPr>
              <a:t>, un </a:t>
            </a:r>
            <a:r>
              <a:rPr dirty="0" err="1">
                <a:solidFill>
                  <a:srgbClr val="002060"/>
                </a:solidFill>
              </a:rPr>
              <a:t>hijo</a:t>
            </a:r>
            <a:r>
              <a:rPr dirty="0">
                <a:solidFill>
                  <a:srgbClr val="002060"/>
                </a:solidFill>
              </a:rPr>
              <a:t> </a:t>
            </a:r>
            <a:r>
              <a:rPr dirty="0" err="1">
                <a:solidFill>
                  <a:srgbClr val="002060"/>
                </a:solidFill>
              </a:rPr>
              <a:t>sobrevivió</a:t>
            </a:r>
            <a:r>
              <a:rPr dirty="0">
                <a:solidFill>
                  <a:srgbClr val="002060"/>
                </a:solidFill>
              </a:rPr>
              <a:t>, que </a:t>
            </a:r>
            <a:r>
              <a:rPr dirty="0" err="1">
                <a:solidFill>
                  <a:srgbClr val="002060"/>
                </a:solidFill>
              </a:rPr>
              <a:t>estaba</a:t>
            </a:r>
            <a:r>
              <a:rPr dirty="0">
                <a:solidFill>
                  <a:srgbClr val="002060"/>
                </a:solidFill>
              </a:rPr>
              <a:t> </a:t>
            </a:r>
            <a:r>
              <a:rPr dirty="0" err="1">
                <a:solidFill>
                  <a:srgbClr val="002060"/>
                </a:solidFill>
              </a:rPr>
              <a:t>escondido</a:t>
            </a:r>
            <a:r>
              <a:rPr dirty="0">
                <a:solidFill>
                  <a:srgbClr val="002060"/>
                </a:solidFill>
              </a:rPr>
              <a:t> con </a:t>
            </a:r>
            <a:r>
              <a:rPr dirty="0" err="1">
                <a:solidFill>
                  <a:srgbClr val="002060"/>
                </a:solidFill>
              </a:rPr>
              <a:t>una</a:t>
            </a:r>
            <a:r>
              <a:rPr dirty="0">
                <a:solidFill>
                  <a:srgbClr val="002060"/>
                </a:solidFill>
              </a:rPr>
              <a:t> </a:t>
            </a:r>
            <a:r>
              <a:rPr dirty="0" err="1">
                <a:solidFill>
                  <a:srgbClr val="002060"/>
                </a:solidFill>
              </a:rPr>
              <a:t>familia</a:t>
            </a:r>
            <a:r>
              <a:rPr dirty="0">
                <a:solidFill>
                  <a:srgbClr val="002060"/>
                </a:solidFill>
              </a:rPr>
              <a:t> sacerdotal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templo</a:t>
            </a:r>
            <a:r>
              <a:rPr dirty="0">
                <a:solidFill>
                  <a:srgbClr val="002060"/>
                </a:solidFill>
              </a:rPr>
              <a:t>.</a:t>
            </a:r>
            <a:endParaRPr sz="3200" dirty="0">
              <a:solidFill>
                <a:srgbClr val="002060"/>
              </a:solidFill>
            </a:endParaRPr>
          </a:p>
          <a:p>
            <a:pPr marL="469900" indent="-469900">
              <a:lnSpc>
                <a:spcPct val="90000"/>
              </a:lnSpc>
              <a:spcBef>
                <a:spcPts val="400"/>
              </a:spcBef>
              <a:buClr>
                <a:srgbClr val="660000"/>
              </a:buClr>
              <a:buSzPct val="70000"/>
              <a:buChar char="□"/>
              <a:defRPr sz="1900" i="1">
                <a:latin typeface="Times New Roman"/>
                <a:ea typeface="Times New Roman"/>
                <a:cs typeface="Times New Roman"/>
                <a:sym typeface="Times New Roman"/>
              </a:defRPr>
            </a:pPr>
            <a:r>
              <a:rPr dirty="0">
                <a:solidFill>
                  <a:srgbClr val="002060"/>
                </a:solidFill>
              </a:rPr>
              <a:t>¡La </a:t>
            </a:r>
            <a:r>
              <a:rPr dirty="0" err="1">
                <a:solidFill>
                  <a:srgbClr val="002060"/>
                </a:solidFill>
              </a:rPr>
              <a:t>usurpación</a:t>
            </a:r>
            <a:r>
              <a:rPr dirty="0">
                <a:solidFill>
                  <a:srgbClr val="002060"/>
                </a:solidFill>
              </a:rPr>
              <a:t> de </a:t>
            </a:r>
            <a:r>
              <a:rPr dirty="0" err="1">
                <a:solidFill>
                  <a:srgbClr val="002060"/>
                </a:solidFill>
              </a:rPr>
              <a:t>Atalía</a:t>
            </a:r>
            <a:r>
              <a:rPr dirty="0">
                <a:solidFill>
                  <a:srgbClr val="002060"/>
                </a:solidFill>
              </a:rPr>
              <a:t> </a:t>
            </a:r>
            <a:r>
              <a:rPr dirty="0" err="1">
                <a:solidFill>
                  <a:srgbClr val="002060"/>
                </a:solidFill>
              </a:rPr>
              <a:t>ahora</a:t>
            </a:r>
            <a:r>
              <a:rPr dirty="0">
                <a:solidFill>
                  <a:srgbClr val="002060"/>
                </a:solidFill>
              </a:rPr>
              <a:t> se </a:t>
            </a:r>
            <a:r>
              <a:rPr dirty="0" err="1">
                <a:solidFill>
                  <a:srgbClr val="002060"/>
                </a:solidFill>
              </a:rPr>
              <a:t>convirtió</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una</a:t>
            </a:r>
            <a:r>
              <a:rPr dirty="0">
                <a:solidFill>
                  <a:srgbClr val="002060"/>
                </a:solidFill>
              </a:rPr>
              <a:t> </a:t>
            </a:r>
            <a:r>
              <a:rPr dirty="0" err="1">
                <a:solidFill>
                  <a:srgbClr val="002060"/>
                </a:solidFill>
              </a:rPr>
              <a:t>amenaza</a:t>
            </a:r>
            <a:r>
              <a:rPr dirty="0">
                <a:solidFill>
                  <a:srgbClr val="002060"/>
                </a:solidFill>
              </a:rPr>
              <a:t> para la </a:t>
            </a:r>
            <a:r>
              <a:rPr dirty="0" err="1">
                <a:solidFill>
                  <a:srgbClr val="002060"/>
                </a:solidFill>
              </a:rPr>
              <a:t>dinastía</a:t>
            </a:r>
            <a:r>
              <a:rPr dirty="0">
                <a:solidFill>
                  <a:srgbClr val="002060"/>
                </a:solidFill>
              </a:rPr>
              <a:t> </a:t>
            </a:r>
            <a:r>
              <a:rPr dirty="0" err="1">
                <a:solidFill>
                  <a:srgbClr val="002060"/>
                </a:solidFill>
              </a:rPr>
              <a:t>Davídica</a:t>
            </a:r>
            <a:r>
              <a:rPr dirty="0">
                <a:solidFill>
                  <a:srgbClr val="002060"/>
                </a:solidFill>
              </a:rPr>
              <a:t> </a:t>
            </a:r>
            <a:r>
              <a:rPr dirty="0" err="1">
                <a:solidFill>
                  <a:srgbClr val="002060"/>
                </a:solidFill>
              </a:rPr>
              <a:t>por</a:t>
            </a:r>
            <a:r>
              <a:rPr dirty="0">
                <a:solidFill>
                  <a:srgbClr val="002060"/>
                </a:solidFill>
              </a:rPr>
              <a:t> </a:t>
            </a:r>
            <a:r>
              <a:rPr dirty="0" err="1">
                <a:solidFill>
                  <a:srgbClr val="002060"/>
                </a:solidFill>
              </a:rPr>
              <a:t>completo</a:t>
            </a:r>
            <a:r>
              <a:rPr dirty="0">
                <a:solidFill>
                  <a:srgbClr val="002060"/>
                </a:solidFill>
              </a:rPr>
              <a:t>, </a:t>
            </a:r>
            <a:r>
              <a:rPr dirty="0" err="1">
                <a:solidFill>
                  <a:srgbClr val="002060"/>
                </a:solidFill>
              </a:rPr>
              <a:t>así</a:t>
            </a:r>
            <a:r>
              <a:rPr dirty="0">
                <a:solidFill>
                  <a:srgbClr val="002060"/>
                </a:solidFill>
              </a:rPr>
              <a:t> </a:t>
            </a:r>
            <a:r>
              <a:rPr dirty="0" err="1">
                <a:solidFill>
                  <a:srgbClr val="002060"/>
                </a:solidFill>
              </a:rPr>
              <a:t>como</a:t>
            </a:r>
            <a:r>
              <a:rPr dirty="0">
                <a:solidFill>
                  <a:srgbClr val="002060"/>
                </a:solidFill>
              </a:rPr>
              <a:t> la </a:t>
            </a:r>
            <a:r>
              <a:rPr dirty="0" err="1">
                <a:solidFill>
                  <a:srgbClr val="002060"/>
                </a:solidFill>
              </a:rPr>
              <a:t>promesa</a:t>
            </a:r>
            <a:r>
              <a:rPr dirty="0">
                <a:solidFill>
                  <a:srgbClr val="002060"/>
                </a:solidFill>
              </a:rPr>
              <a:t> del </a:t>
            </a:r>
            <a:r>
              <a:rPr dirty="0" err="1">
                <a:solidFill>
                  <a:srgbClr val="002060"/>
                </a:solidFill>
              </a:rPr>
              <a:t>pacto</a:t>
            </a:r>
            <a:r>
              <a:rPr dirty="0">
                <a:solidFill>
                  <a:srgbClr val="002060"/>
                </a:solidFill>
              </a:rPr>
              <a:t>!</a:t>
            </a:r>
            <a:endParaRPr sz="3200" dirty="0">
              <a:solidFill>
                <a:srgbClr val="002060"/>
              </a:solidFill>
            </a:endParaRPr>
          </a:p>
          <a:p>
            <a:pPr marL="469900" indent="-469900">
              <a:lnSpc>
                <a:spcPct val="90000"/>
              </a:lnSpc>
              <a:spcBef>
                <a:spcPts val="400"/>
              </a:spcBef>
              <a:buClr>
                <a:srgbClr val="660000"/>
              </a:buClr>
              <a:buSzPct val="70000"/>
              <a:buChar char="□"/>
              <a:defRPr sz="1900" i="1">
                <a:latin typeface="Times New Roman"/>
                <a:ea typeface="Times New Roman"/>
                <a:cs typeface="Times New Roman"/>
                <a:sym typeface="Times New Roman"/>
              </a:defRPr>
            </a:pPr>
            <a:r>
              <a:rPr dirty="0">
                <a:solidFill>
                  <a:srgbClr val="002060"/>
                </a:solidFill>
              </a:rPr>
              <a:t>Ella </a:t>
            </a:r>
            <a:r>
              <a:rPr dirty="0" err="1">
                <a:solidFill>
                  <a:srgbClr val="002060"/>
                </a:solidFill>
              </a:rPr>
              <a:t>ocupó</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poder</a:t>
            </a:r>
            <a:r>
              <a:rPr dirty="0">
                <a:solidFill>
                  <a:srgbClr val="002060"/>
                </a:solidFill>
              </a:rPr>
              <a:t> </a:t>
            </a:r>
            <a:r>
              <a:rPr dirty="0" err="1">
                <a:solidFill>
                  <a:srgbClr val="002060"/>
                </a:solidFill>
              </a:rPr>
              <a:t>durante</a:t>
            </a:r>
            <a:r>
              <a:rPr dirty="0">
                <a:solidFill>
                  <a:srgbClr val="002060"/>
                </a:solidFill>
              </a:rPr>
              <a:t> seis </a:t>
            </a:r>
            <a:r>
              <a:rPr dirty="0" err="1">
                <a:solidFill>
                  <a:srgbClr val="002060"/>
                </a:solidFill>
              </a:rPr>
              <a:t>años</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705">
                                            <p:txEl>
                                              <p:pRg st="0" end="0"/>
                                            </p:txEl>
                                          </p:spTgt>
                                        </p:tgtEl>
                                        <p:attrNameLst>
                                          <p:attrName>style.visibility</p:attrName>
                                        </p:attrNameLst>
                                      </p:cBhvr>
                                      <p:to>
                                        <p:strVal val="visible"/>
                                      </p:to>
                                    </p:set>
                                    <p:anim calcmode="lin" valueType="num">
                                      <p:cBhvr>
                                        <p:cTn id="7" dur="500" fill="hold"/>
                                        <p:tgtEl>
                                          <p:spTgt spid="570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705">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706">
                                            <p:bg/>
                                          </p:spTgt>
                                        </p:tgtEl>
                                        <p:attrNameLst>
                                          <p:attrName>style.visibility</p:attrName>
                                        </p:attrNameLst>
                                      </p:cBhvr>
                                      <p:to>
                                        <p:strVal val="visible"/>
                                      </p:to>
                                    </p:set>
                                    <p:anim calcmode="lin" valueType="num">
                                      <p:cBhvr>
                                        <p:cTn id="11" dur="500" fill="hold"/>
                                        <p:tgtEl>
                                          <p:spTgt spid="5706">
                                            <p:bg/>
                                          </p:spTgt>
                                        </p:tgtEl>
                                        <p:attrNameLst>
                                          <p:attrName>ppt_w</p:attrName>
                                        </p:attrNameLst>
                                      </p:cBhvr>
                                      <p:tavLst>
                                        <p:tav tm="0">
                                          <p:val>
                                            <p:fltVal val="0"/>
                                          </p:val>
                                        </p:tav>
                                        <p:tav tm="100000">
                                          <p:val>
                                            <p:strVal val="#ppt_w"/>
                                          </p:val>
                                        </p:tav>
                                      </p:tavLst>
                                    </p:anim>
                                    <p:anim calcmode="lin" valueType="num">
                                      <p:cBhvr>
                                        <p:cTn id="12" dur="500" fill="hold"/>
                                        <p:tgtEl>
                                          <p:spTgt spid="5706">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706">
                                            <p:txEl>
                                              <p:pRg st="0" end="0"/>
                                            </p:txEl>
                                          </p:spTgt>
                                        </p:tgtEl>
                                        <p:attrNameLst>
                                          <p:attrName>style.visibility</p:attrName>
                                        </p:attrNameLst>
                                      </p:cBhvr>
                                      <p:to>
                                        <p:strVal val="visible"/>
                                      </p:to>
                                    </p:set>
                                    <p:anim calcmode="lin" valueType="num">
                                      <p:cBhvr>
                                        <p:cTn id="16" dur="500" fill="hold"/>
                                        <p:tgtEl>
                                          <p:spTgt spid="5706">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70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705">
                                            <p:txEl>
                                              <p:pRg st="1" end="1"/>
                                            </p:txEl>
                                          </p:spTgt>
                                        </p:tgtEl>
                                        <p:attrNameLst>
                                          <p:attrName>style.visibility</p:attrName>
                                        </p:attrNameLst>
                                      </p:cBhvr>
                                      <p:to>
                                        <p:strVal val="visible"/>
                                      </p:to>
                                    </p:set>
                                    <p:anim calcmode="lin" valueType="num">
                                      <p:cBhvr>
                                        <p:cTn id="22" dur="500" fill="hold"/>
                                        <p:tgtEl>
                                          <p:spTgt spid="5705">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705">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706">
                                            <p:txEl>
                                              <p:pRg st="1" end="1"/>
                                            </p:txEl>
                                          </p:spTgt>
                                        </p:tgtEl>
                                        <p:attrNameLst>
                                          <p:attrName>style.visibility</p:attrName>
                                        </p:attrNameLst>
                                      </p:cBhvr>
                                      <p:to>
                                        <p:strVal val="visible"/>
                                      </p:to>
                                    </p:set>
                                    <p:anim calcmode="lin" valueType="num">
                                      <p:cBhvr>
                                        <p:cTn id="26" dur="500" fill="hold"/>
                                        <p:tgtEl>
                                          <p:spTgt spid="5706">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70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705">
                                            <p:txEl>
                                              <p:pRg st="2" end="2"/>
                                            </p:txEl>
                                          </p:spTgt>
                                        </p:tgtEl>
                                        <p:attrNameLst>
                                          <p:attrName>style.visibility</p:attrName>
                                        </p:attrNameLst>
                                      </p:cBhvr>
                                      <p:to>
                                        <p:strVal val="visible"/>
                                      </p:to>
                                    </p:set>
                                    <p:anim calcmode="lin" valueType="num">
                                      <p:cBhvr>
                                        <p:cTn id="32" dur="500" fill="hold"/>
                                        <p:tgtEl>
                                          <p:spTgt spid="5705">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705">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706">
                                            <p:txEl>
                                              <p:pRg st="2" end="2"/>
                                            </p:txEl>
                                          </p:spTgt>
                                        </p:tgtEl>
                                        <p:attrNameLst>
                                          <p:attrName>style.visibility</p:attrName>
                                        </p:attrNameLst>
                                      </p:cBhvr>
                                      <p:to>
                                        <p:strVal val="visible"/>
                                      </p:to>
                                    </p:set>
                                    <p:anim calcmode="lin" valueType="num">
                                      <p:cBhvr>
                                        <p:cTn id="36" dur="500" fill="hold"/>
                                        <p:tgtEl>
                                          <p:spTgt spid="5706">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70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5705">
                                            <p:txEl>
                                              <p:pRg st="3" end="3"/>
                                            </p:txEl>
                                          </p:spTgt>
                                        </p:tgtEl>
                                        <p:attrNameLst>
                                          <p:attrName>style.visibility</p:attrName>
                                        </p:attrNameLst>
                                      </p:cBhvr>
                                      <p:to>
                                        <p:strVal val="visible"/>
                                      </p:to>
                                    </p:set>
                                    <p:anim calcmode="lin" valueType="num">
                                      <p:cBhvr>
                                        <p:cTn id="42" dur="500" fill="hold"/>
                                        <p:tgtEl>
                                          <p:spTgt spid="5705">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5705">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2" nodeType="withEffect">
                                  <p:stCondLst>
                                    <p:cond delay="0"/>
                                  </p:stCondLst>
                                  <p:iterate>
                                    <p:tmAbs val="0"/>
                                  </p:iterate>
                                  <p:childTnLst>
                                    <p:set>
                                      <p:cBhvr>
                                        <p:cTn id="45" fill="hold"/>
                                        <p:tgtEl>
                                          <p:spTgt spid="5706">
                                            <p:txEl>
                                              <p:pRg st="3" end="3"/>
                                            </p:txEl>
                                          </p:spTgt>
                                        </p:tgtEl>
                                        <p:attrNameLst>
                                          <p:attrName>style.visibility</p:attrName>
                                        </p:attrNameLst>
                                      </p:cBhvr>
                                      <p:to>
                                        <p:strVal val="visible"/>
                                      </p:to>
                                    </p:set>
                                    <p:anim calcmode="lin" valueType="num">
                                      <p:cBhvr>
                                        <p:cTn id="46" dur="500" fill="hold"/>
                                        <p:tgtEl>
                                          <p:spTgt spid="5706">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5706">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5" grpId="1" uiExpand="1" build="p" advAuto="0"/>
      <p:bldP spid="5706" grpId="2" uiExpand="1" build="p" bldLvl="5" animBg="1" advAuto="0"/>
    </p:bld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rgbClr val="C5C4A7"/>
        </a:solidFill>
        <a:effectLst/>
      </p:bgPr>
    </p:bg>
    <p:spTree>
      <p:nvGrpSpPr>
        <p:cNvPr id="1" name=""/>
        <p:cNvGrpSpPr/>
        <p:nvPr/>
      </p:nvGrpSpPr>
      <p:grpSpPr>
        <a:xfrm>
          <a:off x="0" y="0"/>
          <a:ext cx="0" cy="0"/>
          <a:chOff x="0" y="0"/>
          <a:chExt cx="0" cy="0"/>
        </a:xfrm>
      </p:grpSpPr>
      <p:sp>
        <p:nvSpPr>
          <p:cNvPr id="5708" name="Rectangle 2"/>
          <p:cNvSpPr txBox="1">
            <a:spLocks noGrp="1"/>
          </p:cNvSpPr>
          <p:nvPr>
            <p:ph type="title"/>
          </p:nvPr>
        </p:nvSpPr>
        <p:spPr>
          <a:xfrm>
            <a:off x="609600" y="192503"/>
            <a:ext cx="10972800" cy="842212"/>
          </a:xfrm>
          <a:prstGeom prst="rect">
            <a:avLst/>
          </a:prstGeom>
        </p:spPr>
        <p:txBody>
          <a:bodyPr/>
          <a:lstStyle/>
          <a:p>
            <a:pPr>
              <a:defRPr sz="3600">
                <a:latin typeface="Impact"/>
                <a:ea typeface="Impact"/>
                <a:cs typeface="Impact"/>
                <a:sym typeface="Impact"/>
              </a:defRPr>
            </a:pPr>
            <a:r>
              <a:rPr dirty="0"/>
              <a:t>THREATS TO GOD’S PROMISES </a:t>
            </a:r>
            <a:r>
              <a:rPr sz="2800" dirty="0">
                <a:solidFill>
                  <a:srgbClr val="002060"/>
                </a:solidFill>
              </a:rPr>
              <a:t>(AMENAZAS A LAS PROMESAS DE DIOS)</a:t>
            </a:r>
          </a:p>
        </p:txBody>
      </p:sp>
      <p:sp>
        <p:nvSpPr>
          <p:cNvPr id="5709" name="Rectangle 3"/>
          <p:cNvSpPr txBox="1">
            <a:spLocks noGrp="1"/>
          </p:cNvSpPr>
          <p:nvPr>
            <p:ph type="body" idx="1"/>
          </p:nvPr>
        </p:nvSpPr>
        <p:spPr>
          <a:xfrm>
            <a:off x="609599" y="1066800"/>
            <a:ext cx="11309686" cy="2982686"/>
          </a:xfrm>
          <a:prstGeom prst="rect">
            <a:avLst/>
          </a:prstGeom>
        </p:spPr>
        <p:txBody>
          <a:bodyPr/>
          <a:lstStyle/>
          <a:p>
            <a:pPr>
              <a:lnSpc>
                <a:spcPct val="90000"/>
              </a:lnSpc>
              <a:spcBef>
                <a:spcPts val="600"/>
              </a:spcBef>
              <a:buSzTx/>
              <a:buFont typeface="Wingdings"/>
              <a:buNone/>
              <a:defRPr sz="2800" b="1">
                <a:solidFill>
                  <a:srgbClr val="CC3300"/>
                </a:solidFill>
                <a:effectLst>
                  <a:outerShdw blurRad="38100" dist="38100" dir="2700000" rotWithShape="0">
                    <a:srgbClr val="000000"/>
                  </a:outerShdw>
                </a:effectLst>
                <a:latin typeface="Eras Demi ITC"/>
                <a:ea typeface="Eras Demi ITC"/>
                <a:cs typeface="Eras Demi ITC"/>
                <a:sym typeface="Eras Demi ITC"/>
              </a:defRPr>
            </a:pPr>
            <a:r>
              <a:t>Throughout biblical history, there have been various threats to God’s covenantal promises.</a:t>
            </a:r>
          </a:p>
          <a:p>
            <a:pPr>
              <a:lnSpc>
                <a:spcPct val="90000"/>
              </a:lnSpc>
              <a:spcBef>
                <a:spcPts val="500"/>
              </a:spcBef>
              <a:defRPr sz="2400" i="1">
                <a:latin typeface="Arial"/>
                <a:ea typeface="Arial"/>
                <a:cs typeface="Arial"/>
                <a:sym typeface="Arial"/>
              </a:defRPr>
            </a:pPr>
            <a:r>
              <a:t>Abraham’s and Sarah’s sterility and Pharaoh’s attempt to take Sarah into his harem (Genesis)</a:t>
            </a:r>
          </a:p>
          <a:p>
            <a:pPr>
              <a:lnSpc>
                <a:spcPct val="90000"/>
              </a:lnSpc>
              <a:spcBef>
                <a:spcPts val="500"/>
              </a:spcBef>
              <a:defRPr sz="2400" i="1">
                <a:latin typeface="Arial"/>
                <a:ea typeface="Arial"/>
                <a:cs typeface="Arial"/>
                <a:sym typeface="Arial"/>
              </a:defRPr>
            </a:pPr>
            <a:r>
              <a:t>Athaliah’s attempt to wipe out the family of David (2 Kings)</a:t>
            </a:r>
          </a:p>
          <a:p>
            <a:pPr>
              <a:lnSpc>
                <a:spcPct val="90000"/>
              </a:lnSpc>
              <a:spcBef>
                <a:spcPts val="500"/>
              </a:spcBef>
              <a:defRPr sz="2400" i="1">
                <a:latin typeface="Arial"/>
                <a:ea typeface="Arial"/>
                <a:cs typeface="Arial"/>
                <a:sym typeface="Arial"/>
              </a:defRPr>
            </a:pPr>
            <a:r>
              <a:t>Haman’s attempt to wipe out the Jews (Esther)</a:t>
            </a:r>
          </a:p>
          <a:p>
            <a:pPr>
              <a:lnSpc>
                <a:spcPct val="90000"/>
              </a:lnSpc>
              <a:spcBef>
                <a:spcPts val="500"/>
              </a:spcBef>
              <a:defRPr sz="2400" i="1">
                <a:latin typeface="Arial"/>
                <a:ea typeface="Arial"/>
                <a:cs typeface="Arial"/>
                <a:sym typeface="Arial"/>
              </a:defRPr>
            </a:pPr>
            <a:r>
              <a:t>Herod’s attempt to murder the Christ-child (Matthew)</a:t>
            </a:r>
          </a:p>
        </p:txBody>
      </p:sp>
      <p:sp>
        <p:nvSpPr>
          <p:cNvPr id="5710" name="Rectangle 3"/>
          <p:cNvSpPr txBox="1"/>
          <p:nvPr/>
        </p:nvSpPr>
        <p:spPr>
          <a:xfrm>
            <a:off x="655319" y="3918854"/>
            <a:ext cx="11218245" cy="27910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600"/>
              </a:spcBef>
              <a:defRPr sz="2800" b="1">
                <a:solidFill>
                  <a:srgbClr val="CC3300"/>
                </a:solidFill>
                <a:effectLst>
                  <a:outerShdw blurRad="38100" dist="38100" dir="2700000" rotWithShape="0">
                    <a:srgbClr val="000000"/>
                  </a:outerShdw>
                </a:effectLst>
                <a:latin typeface="Eras Demi ITC"/>
                <a:ea typeface="Eras Demi ITC"/>
                <a:cs typeface="Eras Demi ITC"/>
                <a:sym typeface="Eras Demi ITC"/>
              </a:defRPr>
            </a:pPr>
            <a:r>
              <a:rPr dirty="0">
                <a:solidFill>
                  <a:srgbClr val="002060"/>
                </a:solidFill>
              </a:rPr>
              <a:t>A lo largo de la </a:t>
            </a:r>
            <a:r>
              <a:rPr dirty="0" err="1">
                <a:solidFill>
                  <a:srgbClr val="002060"/>
                </a:solidFill>
              </a:rPr>
              <a:t>historia</a:t>
            </a:r>
            <a:r>
              <a:rPr dirty="0">
                <a:solidFill>
                  <a:srgbClr val="002060"/>
                </a:solidFill>
              </a:rPr>
              <a:t> </a:t>
            </a:r>
            <a:r>
              <a:rPr dirty="0" err="1">
                <a:solidFill>
                  <a:srgbClr val="002060"/>
                </a:solidFill>
              </a:rPr>
              <a:t>bíblica</a:t>
            </a:r>
            <a:r>
              <a:rPr dirty="0">
                <a:solidFill>
                  <a:srgbClr val="002060"/>
                </a:solidFill>
              </a:rPr>
              <a:t>, </a:t>
            </a:r>
            <a:r>
              <a:rPr dirty="0" err="1">
                <a:solidFill>
                  <a:srgbClr val="002060"/>
                </a:solidFill>
              </a:rPr>
              <a:t>han</a:t>
            </a:r>
            <a:r>
              <a:rPr dirty="0">
                <a:solidFill>
                  <a:srgbClr val="002060"/>
                </a:solidFill>
              </a:rPr>
              <a:t> </a:t>
            </a:r>
            <a:r>
              <a:rPr dirty="0" err="1">
                <a:solidFill>
                  <a:srgbClr val="002060"/>
                </a:solidFill>
              </a:rPr>
              <a:t>habido</a:t>
            </a:r>
            <a:r>
              <a:rPr dirty="0">
                <a:solidFill>
                  <a:srgbClr val="002060"/>
                </a:solidFill>
              </a:rPr>
              <a:t> </a:t>
            </a:r>
            <a:r>
              <a:rPr dirty="0" err="1">
                <a:solidFill>
                  <a:srgbClr val="002060"/>
                </a:solidFill>
              </a:rPr>
              <a:t>varias</a:t>
            </a:r>
            <a:r>
              <a:rPr dirty="0">
                <a:solidFill>
                  <a:srgbClr val="002060"/>
                </a:solidFill>
              </a:rPr>
              <a:t> </a:t>
            </a:r>
            <a:r>
              <a:rPr dirty="0" err="1">
                <a:solidFill>
                  <a:srgbClr val="002060"/>
                </a:solidFill>
              </a:rPr>
              <a:t>amenazas</a:t>
            </a:r>
            <a:r>
              <a:rPr dirty="0">
                <a:solidFill>
                  <a:srgbClr val="002060"/>
                </a:solidFill>
              </a:rPr>
              <a:t> a las </a:t>
            </a:r>
            <a:r>
              <a:rPr dirty="0" err="1">
                <a:solidFill>
                  <a:srgbClr val="002060"/>
                </a:solidFill>
              </a:rPr>
              <a:t>promesas</a:t>
            </a:r>
            <a:r>
              <a:rPr dirty="0">
                <a:solidFill>
                  <a:srgbClr val="002060"/>
                </a:solidFill>
              </a:rPr>
              <a:t> del </a:t>
            </a:r>
            <a:r>
              <a:rPr dirty="0" err="1">
                <a:solidFill>
                  <a:srgbClr val="002060"/>
                </a:solidFill>
              </a:rPr>
              <a:t>pacto</a:t>
            </a:r>
            <a:r>
              <a:rPr dirty="0">
                <a:solidFill>
                  <a:srgbClr val="002060"/>
                </a:solidFill>
              </a:rPr>
              <a:t> de Dios.</a:t>
            </a:r>
            <a:endParaRPr sz="3200" dirty="0">
              <a:solidFill>
                <a:srgbClr val="002060"/>
              </a:solidFill>
              <a:latin typeface="Times New Roman"/>
              <a:ea typeface="Times New Roman"/>
              <a:cs typeface="Times New Roman"/>
              <a:sym typeface="Times New Roman"/>
            </a:endParaRPr>
          </a:p>
          <a:p>
            <a:pPr marL="469900" indent="-469900">
              <a:lnSpc>
                <a:spcPct val="90000"/>
              </a:lnSpc>
              <a:spcBef>
                <a:spcPts val="500"/>
              </a:spcBef>
              <a:buClr>
                <a:srgbClr val="660000"/>
              </a:buClr>
              <a:buSzPct val="70000"/>
              <a:buChar char="□"/>
              <a:defRPr sz="2400" i="1">
                <a:latin typeface="Arial"/>
                <a:ea typeface="Arial"/>
                <a:cs typeface="Arial"/>
                <a:sym typeface="Arial"/>
              </a:defRPr>
            </a:pPr>
            <a:r>
              <a:rPr dirty="0">
                <a:solidFill>
                  <a:srgbClr val="002060"/>
                </a:solidFill>
              </a:rPr>
              <a:t>La </a:t>
            </a:r>
            <a:r>
              <a:rPr dirty="0" err="1">
                <a:solidFill>
                  <a:srgbClr val="002060"/>
                </a:solidFill>
              </a:rPr>
              <a:t>esterilidad</a:t>
            </a:r>
            <a:r>
              <a:rPr dirty="0">
                <a:solidFill>
                  <a:srgbClr val="002060"/>
                </a:solidFill>
              </a:rPr>
              <a:t> de Abraham y Sara y </a:t>
            </a:r>
            <a:r>
              <a:rPr dirty="0" err="1">
                <a:solidFill>
                  <a:srgbClr val="002060"/>
                </a:solidFill>
              </a:rPr>
              <a:t>el</a:t>
            </a:r>
            <a:r>
              <a:rPr dirty="0">
                <a:solidFill>
                  <a:srgbClr val="002060"/>
                </a:solidFill>
              </a:rPr>
              <a:t> </a:t>
            </a:r>
            <a:r>
              <a:rPr dirty="0" err="1">
                <a:solidFill>
                  <a:srgbClr val="002060"/>
                </a:solidFill>
              </a:rPr>
              <a:t>intento</a:t>
            </a:r>
            <a:r>
              <a:rPr dirty="0">
                <a:solidFill>
                  <a:srgbClr val="002060"/>
                </a:solidFill>
              </a:rPr>
              <a:t> de </a:t>
            </a:r>
            <a:r>
              <a:rPr dirty="0" err="1">
                <a:solidFill>
                  <a:srgbClr val="002060"/>
                </a:solidFill>
              </a:rPr>
              <a:t>Faraón</a:t>
            </a:r>
            <a:r>
              <a:rPr dirty="0">
                <a:solidFill>
                  <a:srgbClr val="002060"/>
                </a:solidFill>
              </a:rPr>
              <a:t> de </a:t>
            </a:r>
            <a:r>
              <a:rPr dirty="0" err="1">
                <a:solidFill>
                  <a:srgbClr val="002060"/>
                </a:solidFill>
              </a:rPr>
              <a:t>llevar</a:t>
            </a:r>
            <a:r>
              <a:rPr dirty="0">
                <a:solidFill>
                  <a:srgbClr val="002060"/>
                </a:solidFill>
              </a:rPr>
              <a:t> a Sara a </a:t>
            </a:r>
            <a:r>
              <a:rPr dirty="0" err="1">
                <a:solidFill>
                  <a:srgbClr val="002060"/>
                </a:solidFill>
              </a:rPr>
              <a:t>su</a:t>
            </a:r>
            <a:r>
              <a:rPr dirty="0">
                <a:solidFill>
                  <a:srgbClr val="002060"/>
                </a:solidFill>
              </a:rPr>
              <a:t> </a:t>
            </a:r>
            <a:r>
              <a:rPr dirty="0" err="1">
                <a:solidFill>
                  <a:srgbClr val="002060"/>
                </a:solidFill>
              </a:rPr>
              <a:t>harén</a:t>
            </a:r>
            <a:r>
              <a:rPr dirty="0">
                <a:solidFill>
                  <a:srgbClr val="002060"/>
                </a:solidFill>
              </a:rPr>
              <a:t> (</a:t>
            </a:r>
            <a:r>
              <a:rPr dirty="0" err="1">
                <a:solidFill>
                  <a:srgbClr val="002060"/>
                </a:solidFill>
              </a:rPr>
              <a:t>Génesis</a:t>
            </a:r>
            <a:r>
              <a:rPr dirty="0">
                <a:solidFill>
                  <a:srgbClr val="002060"/>
                </a:solidFill>
              </a:rPr>
              <a:t>)</a:t>
            </a:r>
            <a:endParaRPr sz="3200" dirty="0">
              <a:solidFill>
                <a:srgbClr val="002060"/>
              </a:solidFill>
              <a:latin typeface="Times New Roman"/>
              <a:ea typeface="Times New Roman"/>
              <a:cs typeface="Times New Roman"/>
              <a:sym typeface="Times New Roman"/>
            </a:endParaRPr>
          </a:p>
          <a:p>
            <a:pPr marL="469900" indent="-469900">
              <a:lnSpc>
                <a:spcPct val="90000"/>
              </a:lnSpc>
              <a:spcBef>
                <a:spcPts val="500"/>
              </a:spcBef>
              <a:buClr>
                <a:srgbClr val="660000"/>
              </a:buClr>
              <a:buSzPct val="70000"/>
              <a:buChar char="□"/>
              <a:defRPr sz="2400" i="1">
                <a:latin typeface="Arial"/>
                <a:ea typeface="Arial"/>
                <a:cs typeface="Arial"/>
                <a:sym typeface="Arial"/>
              </a:defRPr>
            </a:pPr>
            <a:r>
              <a:rPr dirty="0">
                <a:solidFill>
                  <a:srgbClr val="002060"/>
                </a:solidFill>
              </a:rPr>
              <a:t>El </a:t>
            </a:r>
            <a:r>
              <a:rPr dirty="0" err="1">
                <a:solidFill>
                  <a:srgbClr val="002060"/>
                </a:solidFill>
              </a:rPr>
              <a:t>intento</a:t>
            </a:r>
            <a:r>
              <a:rPr dirty="0">
                <a:solidFill>
                  <a:srgbClr val="002060"/>
                </a:solidFill>
              </a:rPr>
              <a:t> de </a:t>
            </a:r>
            <a:r>
              <a:rPr dirty="0" err="1">
                <a:solidFill>
                  <a:srgbClr val="002060"/>
                </a:solidFill>
              </a:rPr>
              <a:t>Atalía</a:t>
            </a:r>
            <a:r>
              <a:rPr dirty="0">
                <a:solidFill>
                  <a:srgbClr val="002060"/>
                </a:solidFill>
              </a:rPr>
              <a:t> de </a:t>
            </a:r>
            <a:r>
              <a:rPr dirty="0" err="1">
                <a:solidFill>
                  <a:srgbClr val="002060"/>
                </a:solidFill>
              </a:rPr>
              <a:t>acabar</a:t>
            </a:r>
            <a:r>
              <a:rPr dirty="0">
                <a:solidFill>
                  <a:srgbClr val="002060"/>
                </a:solidFill>
              </a:rPr>
              <a:t> con la </a:t>
            </a:r>
            <a:r>
              <a:rPr dirty="0" err="1">
                <a:solidFill>
                  <a:srgbClr val="002060"/>
                </a:solidFill>
              </a:rPr>
              <a:t>familia</a:t>
            </a:r>
            <a:r>
              <a:rPr dirty="0">
                <a:solidFill>
                  <a:srgbClr val="002060"/>
                </a:solidFill>
              </a:rPr>
              <a:t> de David (2 Reyes)</a:t>
            </a:r>
            <a:endParaRPr sz="3200" dirty="0">
              <a:solidFill>
                <a:srgbClr val="002060"/>
              </a:solidFill>
              <a:latin typeface="Times New Roman"/>
              <a:ea typeface="Times New Roman"/>
              <a:cs typeface="Times New Roman"/>
              <a:sym typeface="Times New Roman"/>
            </a:endParaRPr>
          </a:p>
          <a:p>
            <a:pPr marL="469900" indent="-469900">
              <a:lnSpc>
                <a:spcPct val="90000"/>
              </a:lnSpc>
              <a:spcBef>
                <a:spcPts val="500"/>
              </a:spcBef>
              <a:buClr>
                <a:srgbClr val="660000"/>
              </a:buClr>
              <a:buSzPct val="70000"/>
              <a:buChar char="□"/>
              <a:defRPr sz="2400" i="1">
                <a:latin typeface="Arial"/>
                <a:ea typeface="Arial"/>
                <a:cs typeface="Arial"/>
                <a:sym typeface="Arial"/>
              </a:defRPr>
            </a:pPr>
            <a:r>
              <a:rPr dirty="0">
                <a:solidFill>
                  <a:srgbClr val="002060"/>
                </a:solidFill>
              </a:rPr>
              <a:t>El </a:t>
            </a:r>
            <a:r>
              <a:rPr dirty="0" err="1">
                <a:solidFill>
                  <a:srgbClr val="002060"/>
                </a:solidFill>
              </a:rPr>
              <a:t>intento</a:t>
            </a:r>
            <a:r>
              <a:rPr dirty="0">
                <a:solidFill>
                  <a:srgbClr val="002060"/>
                </a:solidFill>
              </a:rPr>
              <a:t> de </a:t>
            </a:r>
            <a:r>
              <a:rPr dirty="0" err="1">
                <a:solidFill>
                  <a:srgbClr val="002060"/>
                </a:solidFill>
              </a:rPr>
              <a:t>Amán</a:t>
            </a:r>
            <a:r>
              <a:rPr dirty="0">
                <a:solidFill>
                  <a:srgbClr val="002060"/>
                </a:solidFill>
              </a:rPr>
              <a:t> de </a:t>
            </a:r>
            <a:r>
              <a:rPr dirty="0" err="1">
                <a:solidFill>
                  <a:srgbClr val="002060"/>
                </a:solidFill>
              </a:rPr>
              <a:t>acabar</a:t>
            </a:r>
            <a:r>
              <a:rPr dirty="0">
                <a:solidFill>
                  <a:srgbClr val="002060"/>
                </a:solidFill>
              </a:rPr>
              <a:t> con </a:t>
            </a:r>
            <a:r>
              <a:rPr dirty="0" err="1">
                <a:solidFill>
                  <a:srgbClr val="002060"/>
                </a:solidFill>
              </a:rPr>
              <a:t>los</a:t>
            </a:r>
            <a:r>
              <a:rPr dirty="0">
                <a:solidFill>
                  <a:srgbClr val="002060"/>
                </a:solidFill>
              </a:rPr>
              <a:t> </a:t>
            </a:r>
            <a:r>
              <a:rPr dirty="0" err="1">
                <a:solidFill>
                  <a:srgbClr val="002060"/>
                </a:solidFill>
              </a:rPr>
              <a:t>judíos</a:t>
            </a:r>
            <a:r>
              <a:rPr dirty="0">
                <a:solidFill>
                  <a:srgbClr val="002060"/>
                </a:solidFill>
              </a:rPr>
              <a:t> (Ester)</a:t>
            </a:r>
            <a:endParaRPr sz="3200" dirty="0">
              <a:solidFill>
                <a:srgbClr val="002060"/>
              </a:solidFill>
              <a:latin typeface="Times New Roman"/>
              <a:ea typeface="Times New Roman"/>
              <a:cs typeface="Times New Roman"/>
              <a:sym typeface="Times New Roman"/>
            </a:endParaRPr>
          </a:p>
          <a:p>
            <a:pPr marL="469900" indent="-469900">
              <a:lnSpc>
                <a:spcPct val="90000"/>
              </a:lnSpc>
              <a:spcBef>
                <a:spcPts val="500"/>
              </a:spcBef>
              <a:buClr>
                <a:srgbClr val="660000"/>
              </a:buClr>
              <a:buSzPct val="70000"/>
              <a:buChar char="□"/>
              <a:defRPr sz="2400" i="1">
                <a:latin typeface="Arial"/>
                <a:ea typeface="Arial"/>
                <a:cs typeface="Arial"/>
                <a:sym typeface="Arial"/>
              </a:defRPr>
            </a:pPr>
            <a:r>
              <a:rPr dirty="0">
                <a:solidFill>
                  <a:srgbClr val="002060"/>
                </a:solidFill>
              </a:rPr>
              <a:t>El </a:t>
            </a:r>
            <a:r>
              <a:rPr dirty="0" err="1">
                <a:solidFill>
                  <a:srgbClr val="002060"/>
                </a:solidFill>
              </a:rPr>
              <a:t>intento</a:t>
            </a:r>
            <a:r>
              <a:rPr dirty="0">
                <a:solidFill>
                  <a:srgbClr val="002060"/>
                </a:solidFill>
              </a:rPr>
              <a:t> de </a:t>
            </a:r>
            <a:r>
              <a:rPr dirty="0" err="1">
                <a:solidFill>
                  <a:srgbClr val="002060"/>
                </a:solidFill>
              </a:rPr>
              <a:t>Herodes</a:t>
            </a:r>
            <a:r>
              <a:rPr dirty="0">
                <a:solidFill>
                  <a:srgbClr val="002060"/>
                </a:solidFill>
              </a:rPr>
              <a:t> de </a:t>
            </a:r>
            <a:r>
              <a:rPr dirty="0" err="1">
                <a:solidFill>
                  <a:srgbClr val="002060"/>
                </a:solidFill>
              </a:rPr>
              <a:t>asesinar</a:t>
            </a:r>
            <a:r>
              <a:rPr dirty="0">
                <a:solidFill>
                  <a:srgbClr val="002060"/>
                </a:solidFill>
              </a:rPr>
              <a:t> al </a:t>
            </a:r>
            <a:r>
              <a:rPr dirty="0" err="1">
                <a:solidFill>
                  <a:srgbClr val="002060"/>
                </a:solidFill>
              </a:rPr>
              <a:t>niño</a:t>
            </a:r>
            <a:r>
              <a:rPr dirty="0">
                <a:solidFill>
                  <a:srgbClr val="002060"/>
                </a:solidFill>
              </a:rPr>
              <a:t> Jesús (Mateo)</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709">
                                            <p:txEl>
                                              <p:pRg st="0" end="0"/>
                                            </p:txEl>
                                          </p:spTgt>
                                        </p:tgtEl>
                                        <p:attrNameLst>
                                          <p:attrName>style.visibility</p:attrName>
                                        </p:attrNameLst>
                                      </p:cBhvr>
                                      <p:to>
                                        <p:strVal val="visible"/>
                                      </p:to>
                                    </p:set>
                                    <p:anim calcmode="lin" valueType="num">
                                      <p:cBhvr>
                                        <p:cTn id="7" dur="500" fill="hold"/>
                                        <p:tgtEl>
                                          <p:spTgt spid="570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709">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710">
                                            <p:bg/>
                                          </p:spTgt>
                                        </p:tgtEl>
                                        <p:attrNameLst>
                                          <p:attrName>style.visibility</p:attrName>
                                        </p:attrNameLst>
                                      </p:cBhvr>
                                      <p:to>
                                        <p:strVal val="visible"/>
                                      </p:to>
                                    </p:set>
                                    <p:anim calcmode="lin" valueType="num">
                                      <p:cBhvr>
                                        <p:cTn id="11" dur="500" fill="hold"/>
                                        <p:tgtEl>
                                          <p:spTgt spid="5710">
                                            <p:bg/>
                                          </p:spTgt>
                                        </p:tgtEl>
                                        <p:attrNameLst>
                                          <p:attrName>ppt_w</p:attrName>
                                        </p:attrNameLst>
                                      </p:cBhvr>
                                      <p:tavLst>
                                        <p:tav tm="0">
                                          <p:val>
                                            <p:fltVal val="0"/>
                                          </p:val>
                                        </p:tav>
                                        <p:tav tm="100000">
                                          <p:val>
                                            <p:strVal val="#ppt_w"/>
                                          </p:val>
                                        </p:tav>
                                      </p:tavLst>
                                    </p:anim>
                                    <p:anim calcmode="lin" valueType="num">
                                      <p:cBhvr>
                                        <p:cTn id="12" dur="500" fill="hold"/>
                                        <p:tgtEl>
                                          <p:spTgt spid="5710">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710">
                                            <p:txEl>
                                              <p:pRg st="0" end="0"/>
                                            </p:txEl>
                                          </p:spTgt>
                                        </p:tgtEl>
                                        <p:attrNameLst>
                                          <p:attrName>style.visibility</p:attrName>
                                        </p:attrNameLst>
                                      </p:cBhvr>
                                      <p:to>
                                        <p:strVal val="visible"/>
                                      </p:to>
                                    </p:set>
                                    <p:anim calcmode="lin" valueType="num">
                                      <p:cBhvr>
                                        <p:cTn id="16" dur="500" fill="hold"/>
                                        <p:tgtEl>
                                          <p:spTgt spid="5710">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71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709">
                                            <p:txEl>
                                              <p:pRg st="1" end="1"/>
                                            </p:txEl>
                                          </p:spTgt>
                                        </p:tgtEl>
                                        <p:attrNameLst>
                                          <p:attrName>style.visibility</p:attrName>
                                        </p:attrNameLst>
                                      </p:cBhvr>
                                      <p:to>
                                        <p:strVal val="visible"/>
                                      </p:to>
                                    </p:set>
                                    <p:anim calcmode="lin" valueType="num">
                                      <p:cBhvr>
                                        <p:cTn id="22" dur="500" fill="hold"/>
                                        <p:tgtEl>
                                          <p:spTgt spid="5709">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709">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710">
                                            <p:txEl>
                                              <p:pRg st="1" end="1"/>
                                            </p:txEl>
                                          </p:spTgt>
                                        </p:tgtEl>
                                        <p:attrNameLst>
                                          <p:attrName>style.visibility</p:attrName>
                                        </p:attrNameLst>
                                      </p:cBhvr>
                                      <p:to>
                                        <p:strVal val="visible"/>
                                      </p:to>
                                    </p:set>
                                    <p:anim calcmode="lin" valueType="num">
                                      <p:cBhvr>
                                        <p:cTn id="26" dur="500" fill="hold"/>
                                        <p:tgtEl>
                                          <p:spTgt spid="5710">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71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709">
                                            <p:txEl>
                                              <p:pRg st="2" end="2"/>
                                            </p:txEl>
                                          </p:spTgt>
                                        </p:tgtEl>
                                        <p:attrNameLst>
                                          <p:attrName>style.visibility</p:attrName>
                                        </p:attrNameLst>
                                      </p:cBhvr>
                                      <p:to>
                                        <p:strVal val="visible"/>
                                      </p:to>
                                    </p:set>
                                    <p:anim calcmode="lin" valueType="num">
                                      <p:cBhvr>
                                        <p:cTn id="32" dur="500" fill="hold"/>
                                        <p:tgtEl>
                                          <p:spTgt spid="5709">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709">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710">
                                            <p:txEl>
                                              <p:pRg st="2" end="2"/>
                                            </p:txEl>
                                          </p:spTgt>
                                        </p:tgtEl>
                                        <p:attrNameLst>
                                          <p:attrName>style.visibility</p:attrName>
                                        </p:attrNameLst>
                                      </p:cBhvr>
                                      <p:to>
                                        <p:strVal val="visible"/>
                                      </p:to>
                                    </p:set>
                                    <p:anim calcmode="lin" valueType="num">
                                      <p:cBhvr>
                                        <p:cTn id="36" dur="500" fill="hold"/>
                                        <p:tgtEl>
                                          <p:spTgt spid="5710">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71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5709">
                                            <p:txEl>
                                              <p:pRg st="3" end="3"/>
                                            </p:txEl>
                                          </p:spTgt>
                                        </p:tgtEl>
                                        <p:attrNameLst>
                                          <p:attrName>style.visibility</p:attrName>
                                        </p:attrNameLst>
                                      </p:cBhvr>
                                      <p:to>
                                        <p:strVal val="visible"/>
                                      </p:to>
                                    </p:set>
                                    <p:anim calcmode="lin" valueType="num">
                                      <p:cBhvr>
                                        <p:cTn id="42" dur="500" fill="hold"/>
                                        <p:tgtEl>
                                          <p:spTgt spid="5709">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5709">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2" nodeType="withEffect">
                                  <p:stCondLst>
                                    <p:cond delay="0"/>
                                  </p:stCondLst>
                                  <p:iterate>
                                    <p:tmAbs val="0"/>
                                  </p:iterate>
                                  <p:childTnLst>
                                    <p:set>
                                      <p:cBhvr>
                                        <p:cTn id="45" fill="hold"/>
                                        <p:tgtEl>
                                          <p:spTgt spid="5710">
                                            <p:txEl>
                                              <p:pRg st="3" end="3"/>
                                            </p:txEl>
                                          </p:spTgt>
                                        </p:tgtEl>
                                        <p:attrNameLst>
                                          <p:attrName>style.visibility</p:attrName>
                                        </p:attrNameLst>
                                      </p:cBhvr>
                                      <p:to>
                                        <p:strVal val="visible"/>
                                      </p:to>
                                    </p:set>
                                    <p:anim calcmode="lin" valueType="num">
                                      <p:cBhvr>
                                        <p:cTn id="46" dur="500" fill="hold"/>
                                        <p:tgtEl>
                                          <p:spTgt spid="5710">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5710">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1" nodeType="clickEffect">
                                  <p:stCondLst>
                                    <p:cond delay="0"/>
                                  </p:stCondLst>
                                  <p:iterate>
                                    <p:tmAbs val="0"/>
                                  </p:iterate>
                                  <p:childTnLst>
                                    <p:set>
                                      <p:cBhvr>
                                        <p:cTn id="51" fill="hold"/>
                                        <p:tgtEl>
                                          <p:spTgt spid="5709">
                                            <p:txEl>
                                              <p:pRg st="4" end="4"/>
                                            </p:txEl>
                                          </p:spTgt>
                                        </p:tgtEl>
                                        <p:attrNameLst>
                                          <p:attrName>style.visibility</p:attrName>
                                        </p:attrNameLst>
                                      </p:cBhvr>
                                      <p:to>
                                        <p:strVal val="visible"/>
                                      </p:to>
                                    </p:set>
                                    <p:anim calcmode="lin" valueType="num">
                                      <p:cBhvr>
                                        <p:cTn id="52" dur="500" fill="hold"/>
                                        <p:tgtEl>
                                          <p:spTgt spid="5709">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5709">
                                            <p:txEl>
                                              <p:pRg st="4" end="4"/>
                                            </p:txEl>
                                          </p:spTgt>
                                        </p:tgtEl>
                                        <p:attrNameLst>
                                          <p:attrName>ppt_h</p:attrName>
                                        </p:attrNameLst>
                                      </p:cBhvr>
                                      <p:tavLst>
                                        <p:tav tm="0">
                                          <p:val>
                                            <p:fltVal val="0"/>
                                          </p:val>
                                        </p:tav>
                                        <p:tav tm="100000">
                                          <p:val>
                                            <p:strVal val="#ppt_h"/>
                                          </p:val>
                                        </p:tav>
                                      </p:tavLst>
                                    </p:anim>
                                  </p:childTnLst>
                                </p:cTn>
                              </p:par>
                              <p:par>
                                <p:cTn id="54" presetID="23" presetClass="entr" presetSubtype="16" fill="hold" grpId="2" nodeType="withEffect">
                                  <p:stCondLst>
                                    <p:cond delay="0"/>
                                  </p:stCondLst>
                                  <p:iterate>
                                    <p:tmAbs val="0"/>
                                  </p:iterate>
                                  <p:childTnLst>
                                    <p:set>
                                      <p:cBhvr>
                                        <p:cTn id="55" fill="hold"/>
                                        <p:tgtEl>
                                          <p:spTgt spid="5710">
                                            <p:txEl>
                                              <p:pRg st="4" end="4"/>
                                            </p:txEl>
                                          </p:spTgt>
                                        </p:tgtEl>
                                        <p:attrNameLst>
                                          <p:attrName>style.visibility</p:attrName>
                                        </p:attrNameLst>
                                      </p:cBhvr>
                                      <p:to>
                                        <p:strVal val="visible"/>
                                      </p:to>
                                    </p:set>
                                    <p:anim calcmode="lin" valueType="num">
                                      <p:cBhvr>
                                        <p:cTn id="56" dur="500" fill="hold"/>
                                        <p:tgtEl>
                                          <p:spTgt spid="5710">
                                            <p:txEl>
                                              <p:pRg st="4" end="4"/>
                                            </p:txEl>
                                          </p:spTgt>
                                        </p:tgtEl>
                                        <p:attrNameLst>
                                          <p:attrName>ppt_w</p:attrName>
                                        </p:attrNameLst>
                                      </p:cBhvr>
                                      <p:tavLst>
                                        <p:tav tm="0">
                                          <p:val>
                                            <p:fltVal val="0"/>
                                          </p:val>
                                        </p:tav>
                                        <p:tav tm="100000">
                                          <p:val>
                                            <p:strVal val="#ppt_w"/>
                                          </p:val>
                                        </p:tav>
                                      </p:tavLst>
                                    </p:anim>
                                    <p:anim calcmode="lin" valueType="num">
                                      <p:cBhvr>
                                        <p:cTn id="57" dur="500" fill="hold"/>
                                        <p:tgtEl>
                                          <p:spTgt spid="5710">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09" grpId="1" uiExpand="1" build="p" advAuto="0"/>
      <p:bldP spid="5710" grpId="2" uiExpand="1" build="p" bldLvl="5"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4" name="Rectangle 3"/>
          <p:cNvSpPr txBox="1">
            <a:spLocks noGrp="1"/>
          </p:cNvSpPr>
          <p:nvPr>
            <p:ph type="body" sz="half" idx="1"/>
          </p:nvPr>
        </p:nvSpPr>
        <p:spPr>
          <a:xfrm>
            <a:off x="512955" y="1334632"/>
            <a:ext cx="11195826" cy="2535910"/>
          </a:xfrm>
          <a:prstGeom prst="rect">
            <a:avLst/>
          </a:prstGeom>
        </p:spPr>
        <p:txBody>
          <a:bodyPr/>
          <a:lstStyle/>
          <a:p>
            <a:pPr marL="742950" lvl="1" indent="-285750">
              <a:lnSpc>
                <a:spcPct val="95000"/>
              </a:lnSpc>
              <a:spcBef>
                <a:spcPts val="0"/>
              </a:spcBef>
              <a:buClrTx/>
              <a:buSzPct val="100000"/>
              <a:buChar char="–"/>
              <a:defRPr sz="2400" i="1"/>
            </a:pPr>
            <a:r>
              <a:t>Records of Samuel, Nathan and Gad (cf. 1 Chr. 29:29-30; Chr. 9:29a)</a:t>
            </a:r>
            <a:endParaRPr sz="2800"/>
          </a:p>
          <a:p>
            <a:pPr marL="742950" lvl="1" indent="-285750">
              <a:lnSpc>
                <a:spcPct val="95000"/>
              </a:lnSpc>
              <a:spcBef>
                <a:spcPts val="0"/>
              </a:spcBef>
              <a:buClrTx/>
              <a:buSzPct val="100000"/>
              <a:buChar char="–"/>
              <a:defRPr sz="2400" i="1"/>
            </a:pPr>
            <a:r>
              <a:t>Oracles of Ahijah and Iddo (2 Chr. 9:29b; 12:15b; 13:22)</a:t>
            </a:r>
            <a:endParaRPr sz="2800"/>
          </a:p>
          <a:p>
            <a:pPr marL="742950" lvl="1" indent="-285750">
              <a:lnSpc>
                <a:spcPct val="95000"/>
              </a:lnSpc>
              <a:spcBef>
                <a:spcPts val="0"/>
              </a:spcBef>
              <a:buClrTx/>
              <a:buSzPct val="100000"/>
              <a:buChar char="–"/>
              <a:defRPr sz="2400" i="1"/>
            </a:pPr>
            <a:r>
              <a:t>Records of Shemaiah (2 Chr. 12:15a)</a:t>
            </a:r>
            <a:endParaRPr sz="2800"/>
          </a:p>
          <a:p>
            <a:pPr marL="742950" lvl="1" indent="-285750">
              <a:lnSpc>
                <a:spcPct val="95000"/>
              </a:lnSpc>
              <a:spcBef>
                <a:spcPts val="0"/>
              </a:spcBef>
              <a:buClrTx/>
              <a:buSzPct val="100000"/>
              <a:buChar char="–"/>
              <a:defRPr sz="2400" i="1"/>
            </a:pPr>
            <a:r>
              <a:t>Annals of Jehu (2 Chr. 20:34)</a:t>
            </a:r>
            <a:endParaRPr sz="2800"/>
          </a:p>
          <a:p>
            <a:pPr marL="742950" lvl="1" indent="-285750">
              <a:lnSpc>
                <a:spcPct val="95000"/>
              </a:lnSpc>
              <a:spcBef>
                <a:spcPts val="0"/>
              </a:spcBef>
              <a:buClrTx/>
              <a:buSzPct val="100000"/>
              <a:buChar char="–"/>
              <a:defRPr sz="2400" i="1"/>
            </a:pPr>
            <a:r>
              <a:t>Letter of Elijah (2 Chr. 21:12ff.)</a:t>
            </a:r>
            <a:endParaRPr sz="2800"/>
          </a:p>
          <a:p>
            <a:pPr marL="742950" lvl="1" indent="-285750">
              <a:lnSpc>
                <a:spcPct val="95000"/>
              </a:lnSpc>
              <a:spcBef>
                <a:spcPts val="0"/>
              </a:spcBef>
              <a:buClrTx/>
              <a:buSzPct val="100000"/>
              <a:buChar char="–"/>
              <a:defRPr sz="2400" i="1"/>
            </a:pPr>
            <a:r>
              <a:t>Records of Isaiah (2 Chr. 26:22; 32:32)</a:t>
            </a:r>
            <a:endParaRPr sz="2800"/>
          </a:p>
          <a:p>
            <a:pPr marL="742950" lvl="1" indent="-285750">
              <a:lnSpc>
                <a:spcPct val="95000"/>
              </a:lnSpc>
              <a:spcBef>
                <a:spcPts val="0"/>
              </a:spcBef>
              <a:buClrTx/>
              <a:buSzPct val="100000"/>
              <a:buChar char="–"/>
              <a:defRPr sz="2400" i="1"/>
            </a:pPr>
            <a:r>
              <a:t>Records of the seers (2 Chr. 33:19)</a:t>
            </a:r>
          </a:p>
        </p:txBody>
      </p:sp>
      <p:sp>
        <p:nvSpPr>
          <p:cNvPr id="4785" name="Rectangle 2"/>
          <p:cNvSpPr txBox="1"/>
          <p:nvPr/>
        </p:nvSpPr>
        <p:spPr>
          <a:xfrm>
            <a:off x="746872" y="133021"/>
            <a:ext cx="10727992"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defRPr sz="3600" b="1">
                <a:solidFill>
                  <a:srgbClr val="C00000"/>
                </a:solidFill>
                <a:effectLst>
                  <a:outerShdw blurRad="38100" dist="38100" dir="2700000" rotWithShape="0">
                    <a:srgbClr val="000000">
                      <a:alpha val="43137"/>
                    </a:srgbClr>
                  </a:outerShdw>
                </a:effectLst>
                <a:latin typeface="Times New Roman"/>
                <a:ea typeface="Times New Roman"/>
                <a:cs typeface="Times New Roman"/>
                <a:sym typeface="Times New Roman"/>
              </a:defRPr>
            </a:pPr>
            <a:r>
              <a:rPr dirty="0"/>
              <a:t>Archival Sources for 1 &amp; 2 Chronicles</a:t>
            </a:r>
            <a:br>
              <a:rPr dirty="0"/>
            </a:br>
            <a:r>
              <a:rPr sz="2800" dirty="0">
                <a:solidFill>
                  <a:srgbClr val="002060"/>
                </a:solidFill>
              </a:rPr>
              <a:t>(Fuentes de </a:t>
            </a:r>
            <a:r>
              <a:rPr sz="2800" dirty="0" err="1">
                <a:solidFill>
                  <a:srgbClr val="002060"/>
                </a:solidFill>
              </a:rPr>
              <a:t>Archivos</a:t>
            </a:r>
            <a:r>
              <a:rPr sz="2800" dirty="0">
                <a:solidFill>
                  <a:srgbClr val="002060"/>
                </a:solidFill>
              </a:rPr>
              <a:t> para 1 y 2 </a:t>
            </a:r>
            <a:r>
              <a:rPr sz="2800" dirty="0" err="1">
                <a:solidFill>
                  <a:srgbClr val="002060"/>
                </a:solidFill>
              </a:rPr>
              <a:t>Crónicas</a:t>
            </a:r>
            <a:r>
              <a:rPr sz="2800" dirty="0">
                <a:solidFill>
                  <a:srgbClr val="002060"/>
                </a:solidFill>
              </a:rPr>
              <a:t>)</a:t>
            </a:r>
          </a:p>
        </p:txBody>
      </p:sp>
      <p:sp>
        <p:nvSpPr>
          <p:cNvPr id="4786" name="Rectangle 3"/>
          <p:cNvSpPr txBox="1"/>
          <p:nvPr/>
        </p:nvSpPr>
        <p:spPr>
          <a:xfrm>
            <a:off x="558675" y="3994937"/>
            <a:ext cx="11104386" cy="237980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742950" lvl="1" indent="-285750">
              <a:lnSpc>
                <a:spcPct val="95000"/>
              </a:lnSpc>
              <a:buSzPct val="100000"/>
              <a:buChar char="–"/>
              <a:defRPr sz="2400" i="1">
                <a:solidFill>
                  <a:srgbClr val="002060"/>
                </a:solidFill>
                <a:latin typeface="Times New Roman"/>
                <a:ea typeface="Times New Roman"/>
                <a:cs typeface="Times New Roman"/>
                <a:sym typeface="Times New Roman"/>
              </a:defRPr>
            </a:pPr>
            <a:r>
              <a:t>Registros de Samuel, Natán y Gad (cf. 1 Crónicas 29:29-30; Crónicas 9:29a)</a:t>
            </a:r>
            <a:endParaRPr sz="2800"/>
          </a:p>
          <a:p>
            <a:pPr marL="742950" lvl="1" indent="-285750">
              <a:lnSpc>
                <a:spcPct val="95000"/>
              </a:lnSpc>
              <a:buSzPct val="100000"/>
              <a:buChar char="–"/>
              <a:defRPr sz="2400" i="1">
                <a:solidFill>
                  <a:srgbClr val="002060"/>
                </a:solidFill>
                <a:latin typeface="Times New Roman"/>
                <a:ea typeface="Times New Roman"/>
                <a:cs typeface="Times New Roman"/>
                <a:sym typeface="Times New Roman"/>
              </a:defRPr>
            </a:pPr>
            <a:r>
              <a:t>Oráculos de Ahías e Iddo (2 Crónicas 9:29b; 12:15b; 13:22)</a:t>
            </a:r>
            <a:endParaRPr sz="2800"/>
          </a:p>
          <a:p>
            <a:pPr marL="742950" lvl="1" indent="-285750">
              <a:lnSpc>
                <a:spcPct val="95000"/>
              </a:lnSpc>
              <a:buSzPct val="100000"/>
              <a:buChar char="–"/>
              <a:defRPr sz="2400" i="1">
                <a:solidFill>
                  <a:srgbClr val="002060"/>
                </a:solidFill>
                <a:latin typeface="Times New Roman"/>
                <a:ea typeface="Times New Roman"/>
                <a:cs typeface="Times New Roman"/>
                <a:sym typeface="Times New Roman"/>
              </a:defRPr>
            </a:pPr>
            <a:r>
              <a:t>Registros de Semaías (2 Crónicas 12:15a)</a:t>
            </a:r>
            <a:endParaRPr sz="2800"/>
          </a:p>
          <a:p>
            <a:pPr marL="742950" lvl="1" indent="-285750">
              <a:lnSpc>
                <a:spcPct val="95000"/>
              </a:lnSpc>
              <a:buSzPct val="100000"/>
              <a:buChar char="–"/>
              <a:defRPr sz="2400" i="1">
                <a:solidFill>
                  <a:srgbClr val="002060"/>
                </a:solidFill>
                <a:latin typeface="Times New Roman"/>
                <a:ea typeface="Times New Roman"/>
                <a:cs typeface="Times New Roman"/>
                <a:sym typeface="Times New Roman"/>
              </a:defRPr>
            </a:pPr>
            <a:r>
              <a:t>Anales de Jehú (2 Crónicas 20:34)</a:t>
            </a:r>
            <a:endParaRPr sz="2800"/>
          </a:p>
          <a:p>
            <a:pPr marL="742950" lvl="1" indent="-285750">
              <a:lnSpc>
                <a:spcPct val="95000"/>
              </a:lnSpc>
              <a:buSzPct val="100000"/>
              <a:buChar char="–"/>
              <a:defRPr sz="2400" i="1">
                <a:solidFill>
                  <a:srgbClr val="002060"/>
                </a:solidFill>
                <a:latin typeface="Times New Roman"/>
                <a:ea typeface="Times New Roman"/>
                <a:cs typeface="Times New Roman"/>
                <a:sym typeface="Times New Roman"/>
              </a:defRPr>
            </a:pPr>
            <a:r>
              <a:t>Carta de Elías (2 Crónicas 21:12ss.)</a:t>
            </a:r>
            <a:endParaRPr sz="2800"/>
          </a:p>
          <a:p>
            <a:pPr marL="742950" lvl="1" indent="-285750">
              <a:lnSpc>
                <a:spcPct val="95000"/>
              </a:lnSpc>
              <a:buSzPct val="100000"/>
              <a:buChar char="–"/>
              <a:defRPr sz="2400" i="1">
                <a:solidFill>
                  <a:srgbClr val="002060"/>
                </a:solidFill>
                <a:latin typeface="Times New Roman"/>
                <a:ea typeface="Times New Roman"/>
                <a:cs typeface="Times New Roman"/>
                <a:sym typeface="Times New Roman"/>
              </a:defRPr>
            </a:pPr>
            <a:r>
              <a:t>Registros de Isaías (2 Crónicas 26:22; 32:32)</a:t>
            </a:r>
            <a:endParaRPr sz="2800"/>
          </a:p>
          <a:p>
            <a:pPr marL="742950" lvl="1" indent="-285750">
              <a:lnSpc>
                <a:spcPct val="95000"/>
              </a:lnSpc>
              <a:buSzPct val="100000"/>
              <a:buChar char="–"/>
              <a:defRPr sz="2400" i="1">
                <a:solidFill>
                  <a:srgbClr val="002060"/>
                </a:solidFill>
                <a:latin typeface="Times New Roman"/>
                <a:ea typeface="Times New Roman"/>
                <a:cs typeface="Times New Roman"/>
                <a:sym typeface="Times New Roman"/>
              </a:defRPr>
            </a:pPr>
            <a:r>
              <a:t>Registros de los videntes (2 Crónicas 33:19)</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2" name="Rectangle 2"/>
          <p:cNvSpPr txBox="1">
            <a:spLocks noGrp="1"/>
          </p:cNvSpPr>
          <p:nvPr>
            <p:ph type="title"/>
          </p:nvPr>
        </p:nvSpPr>
        <p:spPr>
          <a:xfrm>
            <a:off x="405061" y="601294"/>
            <a:ext cx="11321717" cy="1143001"/>
          </a:xfrm>
          <a:prstGeom prst="rect">
            <a:avLst/>
          </a:prstGeom>
        </p:spPr>
        <p:txBody>
          <a:bodyPr>
            <a:normAutofit fontScale="90000"/>
          </a:bodyPr>
          <a:lstStyle/>
          <a:p>
            <a:pPr defTabSz="877823">
              <a:defRPr sz="3839"/>
            </a:pPr>
            <a:r>
              <a:rPr dirty="0"/>
              <a:t>The Overthrow of Athaliah</a:t>
            </a:r>
            <a:r>
              <a:rPr sz="3455" dirty="0"/>
              <a:t> </a:t>
            </a:r>
            <a:r>
              <a:rPr sz="2688" dirty="0"/>
              <a:t>(2 Kg. 11:4-11)</a:t>
            </a:r>
            <a:br>
              <a:rPr sz="2688" dirty="0"/>
            </a:br>
            <a:r>
              <a:rPr sz="3455" dirty="0">
                <a:solidFill>
                  <a:srgbClr val="002060"/>
                </a:solidFill>
              </a:rPr>
              <a:t>El </a:t>
            </a:r>
            <a:r>
              <a:rPr sz="3455" dirty="0" err="1">
                <a:solidFill>
                  <a:srgbClr val="002060"/>
                </a:solidFill>
              </a:rPr>
              <a:t>Derrocamiento</a:t>
            </a:r>
            <a:r>
              <a:rPr sz="3455" dirty="0">
                <a:solidFill>
                  <a:srgbClr val="002060"/>
                </a:solidFill>
              </a:rPr>
              <a:t> de </a:t>
            </a:r>
            <a:r>
              <a:rPr sz="3455" dirty="0" err="1">
                <a:solidFill>
                  <a:srgbClr val="002060"/>
                </a:solidFill>
              </a:rPr>
              <a:t>Atalía</a:t>
            </a:r>
            <a:r>
              <a:rPr sz="3455" dirty="0">
                <a:solidFill>
                  <a:srgbClr val="002060"/>
                </a:solidFill>
              </a:rPr>
              <a:t> </a:t>
            </a:r>
            <a:r>
              <a:rPr sz="2304" dirty="0">
                <a:solidFill>
                  <a:srgbClr val="002060"/>
                </a:solidFill>
              </a:rPr>
              <a:t>(2 Re. 11:4-11)</a:t>
            </a:r>
          </a:p>
        </p:txBody>
      </p:sp>
      <p:sp>
        <p:nvSpPr>
          <p:cNvPr id="5713" name="Rectangle 3"/>
          <p:cNvSpPr txBox="1">
            <a:spLocks noGrp="1"/>
          </p:cNvSpPr>
          <p:nvPr>
            <p:ph type="body" sz="half" idx="1"/>
          </p:nvPr>
        </p:nvSpPr>
        <p:spPr>
          <a:xfrm>
            <a:off x="609599" y="1894115"/>
            <a:ext cx="11117179" cy="2041071"/>
          </a:xfrm>
          <a:prstGeom prst="rect">
            <a:avLst/>
          </a:prstGeom>
        </p:spPr>
        <p:txBody>
          <a:bodyPr/>
          <a:lstStyle/>
          <a:p>
            <a:pPr marL="441705" indent="-441705" defTabSz="859536">
              <a:lnSpc>
                <a:spcPct val="80000"/>
              </a:lnSpc>
              <a:spcBef>
                <a:spcPts val="500"/>
              </a:spcBef>
              <a:buSzTx/>
              <a:buFont typeface="Wingdings"/>
              <a:buNone/>
              <a:defRPr sz="2256" b="1"/>
            </a:pPr>
            <a:r>
              <a:t>In the seventh year of Athaliah’s usurpation, conservative elements under Jehoiada, the priest, staged the surviving royal son’s coronation.</a:t>
            </a:r>
          </a:p>
          <a:p>
            <a:pPr marL="441705" indent="-441705" defTabSz="859536">
              <a:lnSpc>
                <a:spcPct val="80000"/>
              </a:lnSpc>
              <a:spcBef>
                <a:spcPts val="400"/>
              </a:spcBef>
              <a:defRPr sz="2068" i="1"/>
            </a:pPr>
            <a:r>
              <a:t>Athaliah’s dethronement began with Jehoida’s revelation to the army commanders that there was a living, royal son of David’s family.</a:t>
            </a:r>
          </a:p>
          <a:p>
            <a:pPr marL="441705" indent="-441705" defTabSz="859536">
              <a:lnSpc>
                <a:spcPct val="80000"/>
              </a:lnSpc>
              <a:spcBef>
                <a:spcPts val="400"/>
              </a:spcBef>
              <a:defRPr sz="2068" i="1"/>
            </a:pPr>
            <a:r>
              <a:t>On a Sabbath at the changing of the temple guard, when there would be no suspicions about troop movements, Jehoiada put the army officers under oath so that all the army units would remain on site to protect the newly crowned boy king.</a:t>
            </a:r>
          </a:p>
        </p:txBody>
      </p:sp>
      <p:sp>
        <p:nvSpPr>
          <p:cNvPr id="5714" name="Rectangle 3"/>
          <p:cNvSpPr txBox="1"/>
          <p:nvPr/>
        </p:nvSpPr>
        <p:spPr>
          <a:xfrm>
            <a:off x="655319" y="4136569"/>
            <a:ext cx="11025739" cy="24303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80000"/>
              </a:lnSpc>
              <a:spcBef>
                <a:spcPts val="500"/>
              </a:spcBef>
              <a:defRPr sz="2400" b="1">
                <a:latin typeface="Times New Roman"/>
                <a:ea typeface="Times New Roman"/>
                <a:cs typeface="Times New Roman"/>
                <a:sym typeface="Times New Roman"/>
              </a:defRPr>
            </a:pPr>
            <a:r>
              <a:rPr dirty="0">
                <a:solidFill>
                  <a:srgbClr val="002060"/>
                </a:solidFill>
              </a:rPr>
              <a:t>En </a:t>
            </a:r>
            <a:r>
              <a:rPr dirty="0" err="1">
                <a:solidFill>
                  <a:srgbClr val="002060"/>
                </a:solidFill>
              </a:rPr>
              <a:t>el</a:t>
            </a:r>
            <a:r>
              <a:rPr dirty="0">
                <a:solidFill>
                  <a:srgbClr val="002060"/>
                </a:solidFill>
              </a:rPr>
              <a:t> </a:t>
            </a:r>
            <a:r>
              <a:rPr dirty="0" err="1">
                <a:solidFill>
                  <a:srgbClr val="002060"/>
                </a:solidFill>
              </a:rPr>
              <a:t>séptimo</a:t>
            </a:r>
            <a:r>
              <a:rPr dirty="0">
                <a:solidFill>
                  <a:srgbClr val="002060"/>
                </a:solidFill>
              </a:rPr>
              <a:t> </a:t>
            </a:r>
            <a:r>
              <a:rPr dirty="0" err="1">
                <a:solidFill>
                  <a:srgbClr val="002060"/>
                </a:solidFill>
              </a:rPr>
              <a:t>año</a:t>
            </a:r>
            <a:r>
              <a:rPr dirty="0">
                <a:solidFill>
                  <a:srgbClr val="002060"/>
                </a:solidFill>
              </a:rPr>
              <a:t> de la </a:t>
            </a:r>
            <a:r>
              <a:rPr dirty="0" err="1">
                <a:solidFill>
                  <a:srgbClr val="002060"/>
                </a:solidFill>
              </a:rPr>
              <a:t>usurpación</a:t>
            </a:r>
            <a:r>
              <a:rPr dirty="0">
                <a:solidFill>
                  <a:srgbClr val="002060"/>
                </a:solidFill>
              </a:rPr>
              <a:t> de </a:t>
            </a:r>
            <a:r>
              <a:rPr dirty="0" err="1">
                <a:solidFill>
                  <a:srgbClr val="002060"/>
                </a:solidFill>
              </a:rPr>
              <a:t>Atalía</a:t>
            </a:r>
            <a:r>
              <a:rPr dirty="0">
                <a:solidFill>
                  <a:srgbClr val="002060"/>
                </a:solidFill>
              </a:rPr>
              <a:t>, </a:t>
            </a:r>
            <a:r>
              <a:rPr dirty="0" err="1">
                <a:solidFill>
                  <a:srgbClr val="002060"/>
                </a:solidFill>
              </a:rPr>
              <a:t>elementos</a:t>
            </a:r>
            <a:r>
              <a:rPr dirty="0">
                <a:solidFill>
                  <a:srgbClr val="002060"/>
                </a:solidFill>
              </a:rPr>
              <a:t> </a:t>
            </a:r>
            <a:r>
              <a:rPr dirty="0" err="1">
                <a:solidFill>
                  <a:srgbClr val="002060"/>
                </a:solidFill>
              </a:rPr>
              <a:t>conservadores</a:t>
            </a:r>
            <a:r>
              <a:rPr dirty="0">
                <a:solidFill>
                  <a:srgbClr val="002060"/>
                </a:solidFill>
              </a:rPr>
              <a:t> bajo </a:t>
            </a:r>
            <a:r>
              <a:rPr dirty="0" err="1">
                <a:solidFill>
                  <a:srgbClr val="002060"/>
                </a:solidFill>
              </a:rPr>
              <a:t>Joiada</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sacerdote</a:t>
            </a:r>
            <a:r>
              <a:rPr dirty="0">
                <a:solidFill>
                  <a:srgbClr val="002060"/>
                </a:solidFill>
              </a:rPr>
              <a:t>, </a:t>
            </a:r>
            <a:r>
              <a:rPr dirty="0" err="1">
                <a:solidFill>
                  <a:srgbClr val="002060"/>
                </a:solidFill>
              </a:rPr>
              <a:t>organizaron</a:t>
            </a:r>
            <a:r>
              <a:rPr dirty="0">
                <a:solidFill>
                  <a:srgbClr val="002060"/>
                </a:solidFill>
              </a:rPr>
              <a:t> la </a:t>
            </a:r>
            <a:r>
              <a:rPr dirty="0" err="1">
                <a:solidFill>
                  <a:srgbClr val="002060"/>
                </a:solidFill>
              </a:rPr>
              <a:t>coronación</a:t>
            </a:r>
            <a:r>
              <a:rPr dirty="0">
                <a:solidFill>
                  <a:srgbClr val="002060"/>
                </a:solidFill>
              </a:rPr>
              <a:t> del </a:t>
            </a:r>
            <a:r>
              <a:rPr dirty="0" err="1">
                <a:solidFill>
                  <a:srgbClr val="002060"/>
                </a:solidFill>
              </a:rPr>
              <a:t>hijo</a:t>
            </a:r>
            <a:r>
              <a:rPr dirty="0">
                <a:solidFill>
                  <a:srgbClr val="002060"/>
                </a:solidFill>
              </a:rPr>
              <a:t> real </a:t>
            </a:r>
            <a:r>
              <a:rPr dirty="0" err="1">
                <a:solidFill>
                  <a:srgbClr val="002060"/>
                </a:solidFill>
              </a:rPr>
              <a:t>sobreviviente</a:t>
            </a:r>
            <a:r>
              <a:rPr dirty="0">
                <a:solidFill>
                  <a:srgbClr val="002060"/>
                </a:solidFill>
              </a:rPr>
              <a:t>.</a:t>
            </a:r>
            <a:endParaRPr sz="3200" dirty="0">
              <a:solidFill>
                <a:srgbClr val="002060"/>
              </a:solidFill>
            </a:endParaRPr>
          </a:p>
          <a:p>
            <a:pPr marL="469900" indent="-469900">
              <a:lnSpc>
                <a:spcPct val="80000"/>
              </a:lnSpc>
              <a:spcBef>
                <a:spcPts val="500"/>
              </a:spcBef>
              <a:buClr>
                <a:srgbClr val="660000"/>
              </a:buClr>
              <a:buSzPct val="70000"/>
              <a:buChar char="□"/>
              <a:defRPr sz="2200" i="1">
                <a:latin typeface="Times New Roman"/>
                <a:ea typeface="Times New Roman"/>
                <a:cs typeface="Times New Roman"/>
                <a:sym typeface="Times New Roman"/>
              </a:defRPr>
            </a:pPr>
            <a:r>
              <a:rPr dirty="0">
                <a:solidFill>
                  <a:srgbClr val="002060"/>
                </a:solidFill>
              </a:rPr>
              <a:t>El </a:t>
            </a:r>
            <a:r>
              <a:rPr dirty="0" err="1">
                <a:solidFill>
                  <a:srgbClr val="002060"/>
                </a:solidFill>
              </a:rPr>
              <a:t>destronamiento</a:t>
            </a:r>
            <a:r>
              <a:rPr dirty="0">
                <a:solidFill>
                  <a:srgbClr val="002060"/>
                </a:solidFill>
              </a:rPr>
              <a:t> de </a:t>
            </a:r>
            <a:r>
              <a:rPr dirty="0" err="1">
                <a:solidFill>
                  <a:srgbClr val="002060"/>
                </a:solidFill>
              </a:rPr>
              <a:t>Atalía</a:t>
            </a:r>
            <a:r>
              <a:rPr dirty="0">
                <a:solidFill>
                  <a:srgbClr val="002060"/>
                </a:solidFill>
              </a:rPr>
              <a:t> </a:t>
            </a:r>
            <a:r>
              <a:rPr dirty="0" err="1">
                <a:solidFill>
                  <a:srgbClr val="002060"/>
                </a:solidFill>
              </a:rPr>
              <a:t>comenzó</a:t>
            </a:r>
            <a:r>
              <a:rPr dirty="0">
                <a:solidFill>
                  <a:srgbClr val="002060"/>
                </a:solidFill>
              </a:rPr>
              <a:t> con la </a:t>
            </a:r>
            <a:r>
              <a:rPr dirty="0" err="1">
                <a:solidFill>
                  <a:srgbClr val="002060"/>
                </a:solidFill>
              </a:rPr>
              <a:t>revelación</a:t>
            </a:r>
            <a:r>
              <a:rPr dirty="0">
                <a:solidFill>
                  <a:srgbClr val="002060"/>
                </a:solidFill>
              </a:rPr>
              <a:t> de </a:t>
            </a:r>
            <a:r>
              <a:rPr dirty="0" err="1">
                <a:solidFill>
                  <a:srgbClr val="002060"/>
                </a:solidFill>
              </a:rPr>
              <a:t>Joida</a:t>
            </a:r>
            <a:r>
              <a:rPr dirty="0">
                <a:solidFill>
                  <a:srgbClr val="002060"/>
                </a:solidFill>
              </a:rPr>
              <a:t> a </a:t>
            </a:r>
            <a:r>
              <a:rPr dirty="0" err="1">
                <a:solidFill>
                  <a:srgbClr val="002060"/>
                </a:solidFill>
              </a:rPr>
              <a:t>los</a:t>
            </a:r>
            <a:r>
              <a:rPr dirty="0">
                <a:solidFill>
                  <a:srgbClr val="002060"/>
                </a:solidFill>
              </a:rPr>
              <a:t> comandantes del </a:t>
            </a:r>
            <a:r>
              <a:rPr dirty="0" err="1">
                <a:solidFill>
                  <a:srgbClr val="002060"/>
                </a:solidFill>
              </a:rPr>
              <a:t>ejército</a:t>
            </a:r>
            <a:r>
              <a:rPr dirty="0">
                <a:solidFill>
                  <a:srgbClr val="002060"/>
                </a:solidFill>
              </a:rPr>
              <a:t> de que </a:t>
            </a:r>
            <a:r>
              <a:rPr dirty="0" err="1">
                <a:solidFill>
                  <a:srgbClr val="002060"/>
                </a:solidFill>
              </a:rPr>
              <a:t>había</a:t>
            </a:r>
            <a:r>
              <a:rPr dirty="0">
                <a:solidFill>
                  <a:srgbClr val="002060"/>
                </a:solidFill>
              </a:rPr>
              <a:t> un </a:t>
            </a:r>
            <a:r>
              <a:rPr dirty="0" err="1">
                <a:solidFill>
                  <a:srgbClr val="002060"/>
                </a:solidFill>
              </a:rPr>
              <a:t>hijo</a:t>
            </a:r>
            <a:r>
              <a:rPr dirty="0">
                <a:solidFill>
                  <a:srgbClr val="002060"/>
                </a:solidFill>
              </a:rPr>
              <a:t> real vivo de la </a:t>
            </a:r>
            <a:r>
              <a:rPr dirty="0" err="1">
                <a:solidFill>
                  <a:srgbClr val="002060"/>
                </a:solidFill>
              </a:rPr>
              <a:t>familia</a:t>
            </a:r>
            <a:r>
              <a:rPr dirty="0">
                <a:solidFill>
                  <a:srgbClr val="002060"/>
                </a:solidFill>
              </a:rPr>
              <a:t> de David.</a:t>
            </a:r>
            <a:endParaRPr sz="3200" dirty="0">
              <a:solidFill>
                <a:srgbClr val="002060"/>
              </a:solidFill>
            </a:endParaRPr>
          </a:p>
          <a:p>
            <a:pPr marL="469900" indent="-469900">
              <a:lnSpc>
                <a:spcPct val="80000"/>
              </a:lnSpc>
              <a:spcBef>
                <a:spcPts val="500"/>
              </a:spcBef>
              <a:buClr>
                <a:srgbClr val="660000"/>
              </a:buClr>
              <a:buSzPct val="70000"/>
              <a:buChar char="□"/>
              <a:defRPr sz="2200" i="1">
                <a:latin typeface="Times New Roman"/>
                <a:ea typeface="Times New Roman"/>
                <a:cs typeface="Times New Roman"/>
                <a:sym typeface="Times New Roman"/>
              </a:defRPr>
            </a:pPr>
            <a:r>
              <a:rPr dirty="0">
                <a:solidFill>
                  <a:srgbClr val="002060"/>
                </a:solidFill>
              </a:rPr>
              <a:t>En un día de </a:t>
            </a:r>
            <a:r>
              <a:rPr dirty="0" err="1">
                <a:solidFill>
                  <a:srgbClr val="002060"/>
                </a:solidFill>
              </a:rPr>
              <a:t>reposo</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cambio</a:t>
            </a:r>
            <a:r>
              <a:rPr dirty="0">
                <a:solidFill>
                  <a:srgbClr val="002060"/>
                </a:solidFill>
              </a:rPr>
              <a:t> de </a:t>
            </a:r>
            <a:r>
              <a:rPr dirty="0" err="1">
                <a:solidFill>
                  <a:srgbClr val="002060"/>
                </a:solidFill>
              </a:rPr>
              <a:t>guardia</a:t>
            </a:r>
            <a:r>
              <a:rPr dirty="0">
                <a:solidFill>
                  <a:srgbClr val="002060"/>
                </a:solidFill>
              </a:rPr>
              <a:t> del </a:t>
            </a:r>
            <a:r>
              <a:rPr dirty="0" err="1">
                <a:solidFill>
                  <a:srgbClr val="002060"/>
                </a:solidFill>
              </a:rPr>
              <a:t>templo</a:t>
            </a:r>
            <a:r>
              <a:rPr dirty="0">
                <a:solidFill>
                  <a:srgbClr val="002060"/>
                </a:solidFill>
              </a:rPr>
              <a:t>, </a:t>
            </a:r>
            <a:r>
              <a:rPr dirty="0" err="1">
                <a:solidFill>
                  <a:srgbClr val="002060"/>
                </a:solidFill>
              </a:rPr>
              <a:t>cuando</a:t>
            </a:r>
            <a:r>
              <a:rPr dirty="0">
                <a:solidFill>
                  <a:srgbClr val="002060"/>
                </a:solidFill>
              </a:rPr>
              <a:t> no </a:t>
            </a:r>
            <a:r>
              <a:rPr dirty="0" err="1">
                <a:solidFill>
                  <a:srgbClr val="002060"/>
                </a:solidFill>
              </a:rPr>
              <a:t>habría</a:t>
            </a:r>
            <a:r>
              <a:rPr dirty="0">
                <a:solidFill>
                  <a:srgbClr val="002060"/>
                </a:solidFill>
              </a:rPr>
              <a:t> </a:t>
            </a:r>
            <a:r>
              <a:rPr dirty="0" err="1">
                <a:solidFill>
                  <a:srgbClr val="002060"/>
                </a:solidFill>
              </a:rPr>
              <a:t>sospechas</a:t>
            </a:r>
            <a:r>
              <a:rPr dirty="0">
                <a:solidFill>
                  <a:srgbClr val="002060"/>
                </a:solidFill>
              </a:rPr>
              <a:t> </a:t>
            </a:r>
            <a:r>
              <a:rPr dirty="0" err="1">
                <a:solidFill>
                  <a:srgbClr val="002060"/>
                </a:solidFill>
              </a:rPr>
              <a:t>sobre</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movimientos</a:t>
            </a:r>
            <a:r>
              <a:rPr dirty="0">
                <a:solidFill>
                  <a:srgbClr val="002060"/>
                </a:solidFill>
              </a:rPr>
              <a:t> de </a:t>
            </a:r>
            <a:r>
              <a:rPr dirty="0" err="1">
                <a:solidFill>
                  <a:srgbClr val="002060"/>
                </a:solidFill>
              </a:rPr>
              <a:t>tropas</a:t>
            </a:r>
            <a:r>
              <a:rPr dirty="0">
                <a:solidFill>
                  <a:srgbClr val="002060"/>
                </a:solidFill>
              </a:rPr>
              <a:t>, </a:t>
            </a:r>
            <a:r>
              <a:rPr dirty="0" err="1">
                <a:solidFill>
                  <a:srgbClr val="002060"/>
                </a:solidFill>
              </a:rPr>
              <a:t>Joiada</a:t>
            </a:r>
            <a:r>
              <a:rPr dirty="0">
                <a:solidFill>
                  <a:srgbClr val="002060"/>
                </a:solidFill>
              </a:rPr>
              <a:t> puso a </a:t>
            </a:r>
            <a:r>
              <a:rPr dirty="0" err="1">
                <a:solidFill>
                  <a:srgbClr val="002060"/>
                </a:solidFill>
              </a:rPr>
              <a:t>los</a:t>
            </a:r>
            <a:r>
              <a:rPr dirty="0">
                <a:solidFill>
                  <a:srgbClr val="002060"/>
                </a:solidFill>
              </a:rPr>
              <a:t> </a:t>
            </a:r>
            <a:r>
              <a:rPr dirty="0" err="1">
                <a:solidFill>
                  <a:srgbClr val="002060"/>
                </a:solidFill>
              </a:rPr>
              <a:t>oficiales</a:t>
            </a:r>
            <a:r>
              <a:rPr dirty="0">
                <a:solidFill>
                  <a:srgbClr val="002060"/>
                </a:solidFill>
              </a:rPr>
              <a:t> del </a:t>
            </a:r>
            <a:r>
              <a:rPr dirty="0" err="1">
                <a:solidFill>
                  <a:srgbClr val="002060"/>
                </a:solidFill>
              </a:rPr>
              <a:t>ejército</a:t>
            </a:r>
            <a:r>
              <a:rPr dirty="0">
                <a:solidFill>
                  <a:srgbClr val="002060"/>
                </a:solidFill>
              </a:rPr>
              <a:t> bajo </a:t>
            </a:r>
            <a:r>
              <a:rPr dirty="0" err="1">
                <a:solidFill>
                  <a:srgbClr val="002060"/>
                </a:solidFill>
              </a:rPr>
              <a:t>juramento</a:t>
            </a:r>
            <a:r>
              <a:rPr dirty="0">
                <a:solidFill>
                  <a:srgbClr val="002060"/>
                </a:solidFill>
              </a:rPr>
              <a:t> para que </a:t>
            </a:r>
            <a:r>
              <a:rPr dirty="0" err="1">
                <a:solidFill>
                  <a:srgbClr val="002060"/>
                </a:solidFill>
              </a:rPr>
              <a:t>todas</a:t>
            </a:r>
            <a:r>
              <a:rPr dirty="0">
                <a:solidFill>
                  <a:srgbClr val="002060"/>
                </a:solidFill>
              </a:rPr>
              <a:t> las </a:t>
            </a:r>
            <a:r>
              <a:rPr dirty="0" err="1">
                <a:solidFill>
                  <a:srgbClr val="002060"/>
                </a:solidFill>
              </a:rPr>
              <a:t>unidades</a:t>
            </a:r>
            <a:r>
              <a:rPr dirty="0">
                <a:solidFill>
                  <a:srgbClr val="002060"/>
                </a:solidFill>
              </a:rPr>
              <a:t> del </a:t>
            </a:r>
            <a:r>
              <a:rPr dirty="0" err="1">
                <a:solidFill>
                  <a:srgbClr val="002060"/>
                </a:solidFill>
              </a:rPr>
              <a:t>ejército</a:t>
            </a:r>
            <a:r>
              <a:rPr dirty="0">
                <a:solidFill>
                  <a:srgbClr val="002060"/>
                </a:solidFill>
              </a:rPr>
              <a:t> </a:t>
            </a:r>
            <a:r>
              <a:rPr dirty="0" err="1">
                <a:solidFill>
                  <a:srgbClr val="002060"/>
                </a:solidFill>
              </a:rPr>
              <a:t>permanecieran</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lugar</a:t>
            </a:r>
            <a:r>
              <a:rPr dirty="0">
                <a:solidFill>
                  <a:srgbClr val="002060"/>
                </a:solidFill>
              </a:rPr>
              <a:t> para </a:t>
            </a:r>
            <a:r>
              <a:rPr dirty="0" err="1">
                <a:solidFill>
                  <a:srgbClr val="002060"/>
                </a:solidFill>
              </a:rPr>
              <a:t>proteger</a:t>
            </a:r>
            <a:r>
              <a:rPr dirty="0">
                <a:solidFill>
                  <a:srgbClr val="002060"/>
                </a:solidFill>
              </a:rPr>
              <a:t> al </a:t>
            </a:r>
            <a:r>
              <a:rPr dirty="0" err="1">
                <a:solidFill>
                  <a:srgbClr val="002060"/>
                </a:solidFill>
              </a:rPr>
              <a:t>recién</a:t>
            </a:r>
            <a:r>
              <a:rPr dirty="0">
                <a:solidFill>
                  <a:srgbClr val="002060"/>
                </a:solidFill>
              </a:rPr>
              <a:t> </a:t>
            </a:r>
            <a:r>
              <a:rPr dirty="0" err="1">
                <a:solidFill>
                  <a:srgbClr val="002060"/>
                </a:solidFill>
              </a:rPr>
              <a:t>coronado</a:t>
            </a:r>
            <a:r>
              <a:rPr dirty="0">
                <a:solidFill>
                  <a:srgbClr val="002060"/>
                </a:solidFill>
              </a:rPr>
              <a:t> </a:t>
            </a:r>
            <a:r>
              <a:rPr dirty="0" err="1">
                <a:solidFill>
                  <a:srgbClr val="002060"/>
                </a:solidFill>
              </a:rPr>
              <a:t>niño</a:t>
            </a:r>
            <a:r>
              <a:rPr dirty="0">
                <a:solidFill>
                  <a:srgbClr val="002060"/>
                </a:solidFill>
              </a:rPr>
              <a:t> </a:t>
            </a:r>
            <a:r>
              <a:rPr dirty="0" err="1">
                <a:solidFill>
                  <a:srgbClr val="002060"/>
                </a:solidFill>
              </a:rPr>
              <a:t>rey</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713">
                                            <p:txEl>
                                              <p:pRg st="0" end="0"/>
                                            </p:txEl>
                                          </p:spTgt>
                                        </p:tgtEl>
                                        <p:attrNameLst>
                                          <p:attrName>style.visibility</p:attrName>
                                        </p:attrNameLst>
                                      </p:cBhvr>
                                      <p:to>
                                        <p:strVal val="visible"/>
                                      </p:to>
                                    </p:set>
                                    <p:anim calcmode="lin" valueType="num">
                                      <p:cBhvr>
                                        <p:cTn id="7" dur="500" fill="hold"/>
                                        <p:tgtEl>
                                          <p:spTgt spid="57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713">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714">
                                            <p:bg/>
                                          </p:spTgt>
                                        </p:tgtEl>
                                        <p:attrNameLst>
                                          <p:attrName>style.visibility</p:attrName>
                                        </p:attrNameLst>
                                      </p:cBhvr>
                                      <p:to>
                                        <p:strVal val="visible"/>
                                      </p:to>
                                    </p:set>
                                    <p:anim calcmode="lin" valueType="num">
                                      <p:cBhvr>
                                        <p:cTn id="11" dur="500" fill="hold"/>
                                        <p:tgtEl>
                                          <p:spTgt spid="5714">
                                            <p:bg/>
                                          </p:spTgt>
                                        </p:tgtEl>
                                        <p:attrNameLst>
                                          <p:attrName>ppt_w</p:attrName>
                                        </p:attrNameLst>
                                      </p:cBhvr>
                                      <p:tavLst>
                                        <p:tav tm="0">
                                          <p:val>
                                            <p:fltVal val="0"/>
                                          </p:val>
                                        </p:tav>
                                        <p:tav tm="100000">
                                          <p:val>
                                            <p:strVal val="#ppt_w"/>
                                          </p:val>
                                        </p:tav>
                                      </p:tavLst>
                                    </p:anim>
                                    <p:anim calcmode="lin" valueType="num">
                                      <p:cBhvr>
                                        <p:cTn id="12" dur="500" fill="hold"/>
                                        <p:tgtEl>
                                          <p:spTgt spid="5714">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714">
                                            <p:txEl>
                                              <p:pRg st="0" end="0"/>
                                            </p:txEl>
                                          </p:spTgt>
                                        </p:tgtEl>
                                        <p:attrNameLst>
                                          <p:attrName>style.visibility</p:attrName>
                                        </p:attrNameLst>
                                      </p:cBhvr>
                                      <p:to>
                                        <p:strVal val="visible"/>
                                      </p:to>
                                    </p:set>
                                    <p:anim calcmode="lin" valueType="num">
                                      <p:cBhvr>
                                        <p:cTn id="16" dur="500" fill="hold"/>
                                        <p:tgtEl>
                                          <p:spTgt spid="5714">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71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713">
                                            <p:txEl>
                                              <p:pRg st="1" end="1"/>
                                            </p:txEl>
                                          </p:spTgt>
                                        </p:tgtEl>
                                        <p:attrNameLst>
                                          <p:attrName>style.visibility</p:attrName>
                                        </p:attrNameLst>
                                      </p:cBhvr>
                                      <p:to>
                                        <p:strVal val="visible"/>
                                      </p:to>
                                    </p:set>
                                    <p:anim calcmode="lin" valueType="num">
                                      <p:cBhvr>
                                        <p:cTn id="22" dur="500" fill="hold"/>
                                        <p:tgtEl>
                                          <p:spTgt spid="5713">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713">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714">
                                            <p:txEl>
                                              <p:pRg st="1" end="1"/>
                                            </p:txEl>
                                          </p:spTgt>
                                        </p:tgtEl>
                                        <p:attrNameLst>
                                          <p:attrName>style.visibility</p:attrName>
                                        </p:attrNameLst>
                                      </p:cBhvr>
                                      <p:to>
                                        <p:strVal val="visible"/>
                                      </p:to>
                                    </p:set>
                                    <p:anim calcmode="lin" valueType="num">
                                      <p:cBhvr>
                                        <p:cTn id="26" dur="500" fill="hold"/>
                                        <p:tgtEl>
                                          <p:spTgt spid="5714">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71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713">
                                            <p:txEl>
                                              <p:pRg st="2" end="2"/>
                                            </p:txEl>
                                          </p:spTgt>
                                        </p:tgtEl>
                                        <p:attrNameLst>
                                          <p:attrName>style.visibility</p:attrName>
                                        </p:attrNameLst>
                                      </p:cBhvr>
                                      <p:to>
                                        <p:strVal val="visible"/>
                                      </p:to>
                                    </p:set>
                                    <p:anim calcmode="lin" valueType="num">
                                      <p:cBhvr>
                                        <p:cTn id="32" dur="500" fill="hold"/>
                                        <p:tgtEl>
                                          <p:spTgt spid="5713">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713">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714">
                                            <p:txEl>
                                              <p:pRg st="2" end="2"/>
                                            </p:txEl>
                                          </p:spTgt>
                                        </p:tgtEl>
                                        <p:attrNameLst>
                                          <p:attrName>style.visibility</p:attrName>
                                        </p:attrNameLst>
                                      </p:cBhvr>
                                      <p:to>
                                        <p:strVal val="visible"/>
                                      </p:to>
                                    </p:set>
                                    <p:anim calcmode="lin" valueType="num">
                                      <p:cBhvr>
                                        <p:cTn id="36" dur="500" fill="hold"/>
                                        <p:tgtEl>
                                          <p:spTgt spid="5714">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714">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3" grpId="1" uiExpand="1" build="p" advAuto="0"/>
      <p:bldP spid="5714" grpId="2" uiExpand="1" build="p" bldLvl="5" animBg="1" advAuto="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6" name="Rectangle 2"/>
          <p:cNvSpPr txBox="1">
            <a:spLocks noGrp="1"/>
          </p:cNvSpPr>
          <p:nvPr>
            <p:ph type="title"/>
          </p:nvPr>
        </p:nvSpPr>
        <p:spPr>
          <a:xfrm>
            <a:off x="312820" y="609604"/>
            <a:ext cx="11269579" cy="1143001"/>
          </a:xfrm>
          <a:prstGeom prst="rect">
            <a:avLst/>
          </a:prstGeom>
        </p:spPr>
        <p:txBody>
          <a:bodyPr>
            <a:normAutofit fontScale="90000"/>
          </a:bodyPr>
          <a:lstStyle/>
          <a:p>
            <a:pPr defTabSz="877823">
              <a:defRPr sz="3839"/>
            </a:pPr>
            <a:r>
              <a:rPr dirty="0"/>
              <a:t>The Coronation of </a:t>
            </a:r>
            <a:r>
              <a:rPr dirty="0" err="1"/>
              <a:t>Joash</a:t>
            </a:r>
            <a:r>
              <a:rPr dirty="0"/>
              <a:t> </a:t>
            </a:r>
            <a:r>
              <a:rPr sz="2688" dirty="0"/>
              <a:t>(2 Kg. 11:12-21)</a:t>
            </a:r>
            <a:br>
              <a:rPr sz="2688" dirty="0"/>
            </a:br>
            <a:r>
              <a:rPr sz="3455" dirty="0">
                <a:solidFill>
                  <a:srgbClr val="002060"/>
                </a:solidFill>
              </a:rPr>
              <a:t>La </a:t>
            </a:r>
            <a:r>
              <a:rPr sz="3455" dirty="0" err="1">
                <a:solidFill>
                  <a:srgbClr val="002060"/>
                </a:solidFill>
              </a:rPr>
              <a:t>Coronación</a:t>
            </a:r>
            <a:r>
              <a:rPr sz="3455" dirty="0">
                <a:solidFill>
                  <a:srgbClr val="002060"/>
                </a:solidFill>
              </a:rPr>
              <a:t> de </a:t>
            </a:r>
            <a:r>
              <a:rPr sz="3455" dirty="0" err="1">
                <a:solidFill>
                  <a:srgbClr val="002060"/>
                </a:solidFill>
              </a:rPr>
              <a:t>Joás</a:t>
            </a:r>
            <a:r>
              <a:rPr sz="3455" dirty="0">
                <a:solidFill>
                  <a:srgbClr val="002060"/>
                </a:solidFill>
              </a:rPr>
              <a:t> </a:t>
            </a:r>
            <a:r>
              <a:rPr sz="2304" dirty="0">
                <a:solidFill>
                  <a:srgbClr val="002060"/>
                </a:solidFill>
              </a:rPr>
              <a:t>(2 Re. 11:12-21)</a:t>
            </a:r>
          </a:p>
        </p:txBody>
      </p:sp>
      <p:sp>
        <p:nvSpPr>
          <p:cNvPr id="5717" name="Rectangle 3"/>
          <p:cNvSpPr txBox="1">
            <a:spLocks noGrp="1"/>
          </p:cNvSpPr>
          <p:nvPr>
            <p:ph type="body" sz="half" idx="1"/>
          </p:nvPr>
        </p:nvSpPr>
        <p:spPr>
          <a:xfrm>
            <a:off x="657725" y="1828800"/>
            <a:ext cx="10924676" cy="2612571"/>
          </a:xfrm>
          <a:prstGeom prst="rect">
            <a:avLst/>
          </a:prstGeom>
        </p:spPr>
        <p:txBody>
          <a:bodyPr/>
          <a:lstStyle/>
          <a:p>
            <a:pPr>
              <a:lnSpc>
                <a:spcPct val="90000"/>
              </a:lnSpc>
              <a:spcBef>
                <a:spcPts val="500"/>
              </a:spcBef>
              <a:buSzTx/>
              <a:buFont typeface="Wingdings"/>
              <a:buNone/>
              <a:defRPr sz="2400" b="1"/>
            </a:pPr>
            <a:r>
              <a:rPr dirty="0"/>
              <a:t>By one of the pillars of Solomon’s temple and with the support of the army, </a:t>
            </a:r>
            <a:r>
              <a:rPr dirty="0" err="1"/>
              <a:t>Joash</a:t>
            </a:r>
            <a:r>
              <a:rPr dirty="0"/>
              <a:t> was crowned King of Judah at the age of seven.</a:t>
            </a:r>
          </a:p>
          <a:p>
            <a:pPr>
              <a:lnSpc>
                <a:spcPct val="90000"/>
              </a:lnSpc>
              <a:spcBef>
                <a:spcPts val="500"/>
              </a:spcBef>
              <a:defRPr sz="2100" i="1"/>
            </a:pPr>
            <a:r>
              <a:rPr dirty="0"/>
              <a:t>Hearing the commotion, Athaliah rushed out of the palace screaming, “Treason!”</a:t>
            </a:r>
          </a:p>
          <a:p>
            <a:pPr>
              <a:lnSpc>
                <a:spcPct val="90000"/>
              </a:lnSpc>
              <a:spcBef>
                <a:spcPts val="500"/>
              </a:spcBef>
              <a:defRPr sz="2100" i="1"/>
            </a:pPr>
            <a:r>
              <a:rPr dirty="0"/>
              <a:t>She was summarily arrested and executed, the last member of Ahab’s family to perish under judgment.</a:t>
            </a:r>
          </a:p>
          <a:p>
            <a:pPr>
              <a:lnSpc>
                <a:spcPct val="90000"/>
              </a:lnSpc>
              <a:spcBef>
                <a:spcPts val="500"/>
              </a:spcBef>
              <a:defRPr sz="2100" i="1"/>
            </a:pPr>
            <a:r>
              <a:rPr dirty="0"/>
              <a:t>Jehoiada then renewed Yahweh’s covenant with the citizens of Judah, purging the country of the Canaanite fertility cult and the idols of </a:t>
            </a:r>
            <a:r>
              <a:rPr dirty="0" err="1"/>
              <a:t>Ba’al</a:t>
            </a:r>
            <a:r>
              <a:rPr dirty="0"/>
              <a:t>.</a:t>
            </a:r>
          </a:p>
        </p:txBody>
      </p:sp>
      <p:sp>
        <p:nvSpPr>
          <p:cNvPr id="5718" name="Rectangle 3"/>
          <p:cNvSpPr txBox="1"/>
          <p:nvPr/>
        </p:nvSpPr>
        <p:spPr>
          <a:xfrm>
            <a:off x="703445" y="4245428"/>
            <a:ext cx="10833235" cy="24037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defRPr sz="2400" b="1">
                <a:latin typeface="Times New Roman"/>
                <a:ea typeface="Times New Roman"/>
                <a:cs typeface="Times New Roman"/>
                <a:sym typeface="Times New Roman"/>
              </a:defRPr>
            </a:pPr>
            <a:r>
              <a:rPr dirty="0" err="1">
                <a:solidFill>
                  <a:srgbClr val="002060"/>
                </a:solidFill>
              </a:rPr>
              <a:t>Cerca</a:t>
            </a:r>
            <a:r>
              <a:rPr dirty="0">
                <a:solidFill>
                  <a:srgbClr val="002060"/>
                </a:solidFill>
              </a:rPr>
              <a:t> de uno de </a:t>
            </a:r>
            <a:r>
              <a:rPr dirty="0" err="1">
                <a:solidFill>
                  <a:srgbClr val="002060"/>
                </a:solidFill>
              </a:rPr>
              <a:t>los</a:t>
            </a:r>
            <a:r>
              <a:rPr dirty="0">
                <a:solidFill>
                  <a:srgbClr val="002060"/>
                </a:solidFill>
              </a:rPr>
              <a:t> </a:t>
            </a:r>
            <a:r>
              <a:rPr dirty="0" err="1">
                <a:solidFill>
                  <a:srgbClr val="002060"/>
                </a:solidFill>
              </a:rPr>
              <a:t>pilares</a:t>
            </a:r>
            <a:r>
              <a:rPr dirty="0">
                <a:solidFill>
                  <a:srgbClr val="002060"/>
                </a:solidFill>
              </a:rPr>
              <a:t> del </a:t>
            </a:r>
            <a:r>
              <a:rPr dirty="0" err="1">
                <a:solidFill>
                  <a:srgbClr val="002060"/>
                </a:solidFill>
              </a:rPr>
              <a:t>templo</a:t>
            </a:r>
            <a:r>
              <a:rPr dirty="0">
                <a:solidFill>
                  <a:srgbClr val="002060"/>
                </a:solidFill>
              </a:rPr>
              <a:t> de </a:t>
            </a:r>
            <a:r>
              <a:rPr dirty="0" err="1">
                <a:solidFill>
                  <a:srgbClr val="002060"/>
                </a:solidFill>
              </a:rPr>
              <a:t>Salomón</a:t>
            </a:r>
            <a:r>
              <a:rPr dirty="0">
                <a:solidFill>
                  <a:srgbClr val="002060"/>
                </a:solidFill>
              </a:rPr>
              <a:t> y con </a:t>
            </a:r>
            <a:r>
              <a:rPr dirty="0" err="1">
                <a:solidFill>
                  <a:srgbClr val="002060"/>
                </a:solidFill>
              </a:rPr>
              <a:t>el</a:t>
            </a:r>
            <a:r>
              <a:rPr dirty="0">
                <a:solidFill>
                  <a:srgbClr val="002060"/>
                </a:solidFill>
              </a:rPr>
              <a:t> </a:t>
            </a:r>
            <a:r>
              <a:rPr dirty="0" err="1">
                <a:solidFill>
                  <a:srgbClr val="002060"/>
                </a:solidFill>
              </a:rPr>
              <a:t>apoyo</a:t>
            </a:r>
            <a:r>
              <a:rPr dirty="0">
                <a:solidFill>
                  <a:srgbClr val="002060"/>
                </a:solidFill>
              </a:rPr>
              <a:t> del </a:t>
            </a:r>
            <a:r>
              <a:rPr dirty="0" err="1">
                <a:solidFill>
                  <a:srgbClr val="002060"/>
                </a:solidFill>
              </a:rPr>
              <a:t>ejército</a:t>
            </a:r>
            <a:r>
              <a:rPr dirty="0">
                <a:solidFill>
                  <a:srgbClr val="002060"/>
                </a:solidFill>
              </a:rPr>
              <a:t>, </a:t>
            </a:r>
            <a:r>
              <a:rPr dirty="0" err="1">
                <a:solidFill>
                  <a:srgbClr val="002060"/>
                </a:solidFill>
              </a:rPr>
              <a:t>Joás</a:t>
            </a:r>
            <a:r>
              <a:rPr dirty="0">
                <a:solidFill>
                  <a:srgbClr val="002060"/>
                </a:solidFill>
              </a:rPr>
              <a:t> </a:t>
            </a:r>
            <a:r>
              <a:rPr dirty="0" err="1">
                <a:solidFill>
                  <a:srgbClr val="002060"/>
                </a:solidFill>
              </a:rPr>
              <a:t>fue</a:t>
            </a:r>
            <a:r>
              <a:rPr dirty="0">
                <a:solidFill>
                  <a:srgbClr val="002060"/>
                </a:solidFill>
              </a:rPr>
              <a:t> </a:t>
            </a:r>
            <a:r>
              <a:rPr dirty="0" err="1">
                <a:solidFill>
                  <a:srgbClr val="002060"/>
                </a:solidFill>
              </a:rPr>
              <a:t>coronado</a:t>
            </a:r>
            <a:r>
              <a:rPr dirty="0">
                <a:solidFill>
                  <a:srgbClr val="002060"/>
                </a:solidFill>
              </a:rPr>
              <a:t> </a:t>
            </a:r>
            <a:r>
              <a:rPr dirty="0" err="1">
                <a:solidFill>
                  <a:srgbClr val="002060"/>
                </a:solidFill>
              </a:rPr>
              <a:t>rey</a:t>
            </a:r>
            <a:r>
              <a:rPr dirty="0">
                <a:solidFill>
                  <a:srgbClr val="002060"/>
                </a:solidFill>
              </a:rPr>
              <a:t> de </a:t>
            </a:r>
            <a:r>
              <a:rPr dirty="0" err="1">
                <a:solidFill>
                  <a:srgbClr val="002060"/>
                </a:solidFill>
              </a:rPr>
              <a:t>Judá</a:t>
            </a:r>
            <a:r>
              <a:rPr dirty="0">
                <a:solidFill>
                  <a:srgbClr val="002060"/>
                </a:solidFill>
              </a:rPr>
              <a:t> a la </a:t>
            </a:r>
            <a:r>
              <a:rPr dirty="0" err="1">
                <a:solidFill>
                  <a:srgbClr val="002060"/>
                </a:solidFill>
              </a:rPr>
              <a:t>edad</a:t>
            </a:r>
            <a:r>
              <a:rPr dirty="0">
                <a:solidFill>
                  <a:srgbClr val="002060"/>
                </a:solidFill>
              </a:rPr>
              <a:t> de </a:t>
            </a:r>
            <a:r>
              <a:rPr dirty="0" err="1">
                <a:solidFill>
                  <a:srgbClr val="002060"/>
                </a:solidFill>
              </a:rPr>
              <a:t>siete</a:t>
            </a:r>
            <a:r>
              <a:rPr dirty="0">
                <a:solidFill>
                  <a:srgbClr val="002060"/>
                </a:solidFill>
              </a:rPr>
              <a:t> </a:t>
            </a:r>
            <a:r>
              <a:rPr dirty="0" err="1">
                <a:solidFill>
                  <a:srgbClr val="002060"/>
                </a:solidFill>
              </a:rPr>
              <a:t>años</a:t>
            </a:r>
            <a:r>
              <a:rPr dirty="0">
                <a:solidFill>
                  <a:srgbClr val="002060"/>
                </a:solidFill>
              </a:rPr>
              <a:t>.</a:t>
            </a:r>
            <a:endParaRPr sz="3200" dirty="0">
              <a:solidFill>
                <a:srgbClr val="002060"/>
              </a:solidFill>
            </a:endParaRPr>
          </a:p>
          <a:p>
            <a:pPr marL="469900" indent="-469900">
              <a:lnSpc>
                <a:spcPct val="90000"/>
              </a:lnSpc>
              <a:spcBef>
                <a:spcPts val="500"/>
              </a:spcBef>
              <a:buClr>
                <a:srgbClr val="660000"/>
              </a:buClr>
              <a:buSzPct val="70000"/>
              <a:buChar char="□"/>
              <a:defRPr sz="2100" i="1">
                <a:latin typeface="Times New Roman"/>
                <a:ea typeface="Times New Roman"/>
                <a:cs typeface="Times New Roman"/>
                <a:sym typeface="Times New Roman"/>
              </a:defRPr>
            </a:pPr>
            <a:r>
              <a:rPr dirty="0">
                <a:solidFill>
                  <a:srgbClr val="002060"/>
                </a:solidFill>
              </a:rPr>
              <a:t>Al </a:t>
            </a:r>
            <a:r>
              <a:rPr dirty="0" err="1">
                <a:solidFill>
                  <a:srgbClr val="002060"/>
                </a:solidFill>
              </a:rPr>
              <a:t>escuchar</a:t>
            </a:r>
            <a:r>
              <a:rPr dirty="0">
                <a:solidFill>
                  <a:srgbClr val="002060"/>
                </a:solidFill>
              </a:rPr>
              <a:t> la </a:t>
            </a:r>
            <a:r>
              <a:rPr dirty="0" err="1">
                <a:solidFill>
                  <a:srgbClr val="002060"/>
                </a:solidFill>
              </a:rPr>
              <a:t>conmoción</a:t>
            </a:r>
            <a:r>
              <a:rPr dirty="0">
                <a:solidFill>
                  <a:srgbClr val="002060"/>
                </a:solidFill>
              </a:rPr>
              <a:t>, </a:t>
            </a:r>
            <a:r>
              <a:rPr dirty="0" err="1">
                <a:solidFill>
                  <a:srgbClr val="002060"/>
                </a:solidFill>
              </a:rPr>
              <a:t>Atalía</a:t>
            </a:r>
            <a:r>
              <a:rPr dirty="0">
                <a:solidFill>
                  <a:srgbClr val="002060"/>
                </a:solidFill>
              </a:rPr>
              <a:t> </a:t>
            </a:r>
            <a:r>
              <a:rPr dirty="0" err="1">
                <a:solidFill>
                  <a:srgbClr val="002060"/>
                </a:solidFill>
              </a:rPr>
              <a:t>salió</a:t>
            </a:r>
            <a:r>
              <a:rPr dirty="0">
                <a:solidFill>
                  <a:srgbClr val="002060"/>
                </a:solidFill>
              </a:rPr>
              <a:t> </a:t>
            </a:r>
            <a:r>
              <a:rPr dirty="0" err="1">
                <a:solidFill>
                  <a:srgbClr val="002060"/>
                </a:solidFill>
              </a:rPr>
              <a:t>corriendo</a:t>
            </a:r>
            <a:r>
              <a:rPr dirty="0">
                <a:solidFill>
                  <a:srgbClr val="002060"/>
                </a:solidFill>
              </a:rPr>
              <a:t> del palacio </a:t>
            </a:r>
            <a:r>
              <a:rPr dirty="0" err="1">
                <a:solidFill>
                  <a:srgbClr val="002060"/>
                </a:solidFill>
              </a:rPr>
              <a:t>gritando</a:t>
            </a:r>
            <a:r>
              <a:rPr dirty="0">
                <a:solidFill>
                  <a:srgbClr val="002060"/>
                </a:solidFill>
              </a:rPr>
              <a:t>: "¡</a:t>
            </a:r>
            <a:r>
              <a:rPr dirty="0" err="1">
                <a:solidFill>
                  <a:srgbClr val="002060"/>
                </a:solidFill>
              </a:rPr>
              <a:t>Traición</a:t>
            </a:r>
            <a:r>
              <a:rPr dirty="0">
                <a:solidFill>
                  <a:srgbClr val="002060"/>
                </a:solidFill>
              </a:rPr>
              <a:t>!”</a:t>
            </a:r>
            <a:endParaRPr sz="3200" dirty="0">
              <a:solidFill>
                <a:srgbClr val="002060"/>
              </a:solidFill>
            </a:endParaRPr>
          </a:p>
          <a:p>
            <a:pPr marL="469900" indent="-469900">
              <a:lnSpc>
                <a:spcPct val="90000"/>
              </a:lnSpc>
              <a:spcBef>
                <a:spcPts val="500"/>
              </a:spcBef>
              <a:buClr>
                <a:srgbClr val="660000"/>
              </a:buClr>
              <a:buSzPct val="70000"/>
              <a:buChar char="□"/>
              <a:defRPr sz="2100" i="1">
                <a:latin typeface="Times New Roman"/>
                <a:ea typeface="Times New Roman"/>
                <a:cs typeface="Times New Roman"/>
                <a:sym typeface="Times New Roman"/>
              </a:defRPr>
            </a:pPr>
            <a:r>
              <a:rPr dirty="0" err="1">
                <a:solidFill>
                  <a:srgbClr val="002060"/>
                </a:solidFill>
              </a:rPr>
              <a:t>Fue</a:t>
            </a:r>
            <a:r>
              <a:rPr dirty="0">
                <a:solidFill>
                  <a:srgbClr val="002060"/>
                </a:solidFill>
              </a:rPr>
              <a:t> </a:t>
            </a:r>
            <a:r>
              <a:rPr dirty="0" err="1">
                <a:solidFill>
                  <a:srgbClr val="002060"/>
                </a:solidFill>
              </a:rPr>
              <a:t>arrestada</a:t>
            </a:r>
            <a:r>
              <a:rPr dirty="0">
                <a:solidFill>
                  <a:srgbClr val="002060"/>
                </a:solidFill>
              </a:rPr>
              <a:t> y </a:t>
            </a:r>
            <a:r>
              <a:rPr dirty="0" err="1">
                <a:solidFill>
                  <a:srgbClr val="002060"/>
                </a:solidFill>
              </a:rPr>
              <a:t>ejecutada</a:t>
            </a:r>
            <a:r>
              <a:rPr dirty="0">
                <a:solidFill>
                  <a:srgbClr val="002060"/>
                </a:solidFill>
              </a:rPr>
              <a:t> </a:t>
            </a:r>
            <a:r>
              <a:rPr dirty="0" err="1">
                <a:solidFill>
                  <a:srgbClr val="002060"/>
                </a:solidFill>
              </a:rPr>
              <a:t>sumariamente</a:t>
            </a:r>
            <a:r>
              <a:rPr dirty="0">
                <a:solidFill>
                  <a:srgbClr val="002060"/>
                </a:solidFill>
              </a:rPr>
              <a:t>, </a:t>
            </a:r>
            <a:r>
              <a:rPr dirty="0" err="1">
                <a:solidFill>
                  <a:srgbClr val="002060"/>
                </a:solidFill>
              </a:rPr>
              <a:t>siendo</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último</a:t>
            </a:r>
            <a:r>
              <a:rPr dirty="0">
                <a:solidFill>
                  <a:srgbClr val="002060"/>
                </a:solidFill>
              </a:rPr>
              <a:t> </a:t>
            </a:r>
            <a:r>
              <a:rPr dirty="0" err="1">
                <a:solidFill>
                  <a:srgbClr val="002060"/>
                </a:solidFill>
              </a:rPr>
              <a:t>miembro</a:t>
            </a:r>
            <a:r>
              <a:rPr dirty="0">
                <a:solidFill>
                  <a:srgbClr val="002060"/>
                </a:solidFill>
              </a:rPr>
              <a:t> de la </a:t>
            </a:r>
            <a:r>
              <a:rPr dirty="0" err="1">
                <a:solidFill>
                  <a:srgbClr val="002060"/>
                </a:solidFill>
              </a:rPr>
              <a:t>familia</a:t>
            </a:r>
            <a:r>
              <a:rPr dirty="0">
                <a:solidFill>
                  <a:srgbClr val="002060"/>
                </a:solidFill>
              </a:rPr>
              <a:t> de </a:t>
            </a:r>
            <a:r>
              <a:rPr dirty="0" err="1">
                <a:solidFill>
                  <a:srgbClr val="002060"/>
                </a:solidFill>
              </a:rPr>
              <a:t>Acab</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perecer</a:t>
            </a:r>
            <a:r>
              <a:rPr dirty="0">
                <a:solidFill>
                  <a:srgbClr val="002060"/>
                </a:solidFill>
              </a:rPr>
              <a:t> bajo </a:t>
            </a:r>
            <a:r>
              <a:rPr dirty="0" err="1">
                <a:solidFill>
                  <a:srgbClr val="002060"/>
                </a:solidFill>
              </a:rPr>
              <a:t>juicio</a:t>
            </a:r>
            <a:r>
              <a:rPr dirty="0">
                <a:solidFill>
                  <a:srgbClr val="002060"/>
                </a:solidFill>
              </a:rPr>
              <a:t>.</a:t>
            </a:r>
            <a:endParaRPr sz="3200" dirty="0">
              <a:solidFill>
                <a:srgbClr val="002060"/>
              </a:solidFill>
            </a:endParaRPr>
          </a:p>
          <a:p>
            <a:pPr marL="469900" indent="-469900">
              <a:lnSpc>
                <a:spcPct val="90000"/>
              </a:lnSpc>
              <a:spcBef>
                <a:spcPts val="500"/>
              </a:spcBef>
              <a:buClr>
                <a:srgbClr val="660000"/>
              </a:buClr>
              <a:buSzPct val="70000"/>
              <a:buChar char="□"/>
              <a:defRPr sz="2100" i="1">
                <a:latin typeface="Times New Roman"/>
                <a:ea typeface="Times New Roman"/>
                <a:cs typeface="Times New Roman"/>
                <a:sym typeface="Times New Roman"/>
              </a:defRPr>
            </a:pPr>
            <a:r>
              <a:rPr dirty="0" err="1">
                <a:solidFill>
                  <a:srgbClr val="002060"/>
                </a:solidFill>
              </a:rPr>
              <a:t>Joiada</a:t>
            </a:r>
            <a:r>
              <a:rPr dirty="0">
                <a:solidFill>
                  <a:srgbClr val="002060"/>
                </a:solidFill>
              </a:rPr>
              <a:t> </a:t>
            </a:r>
            <a:r>
              <a:rPr dirty="0" err="1">
                <a:solidFill>
                  <a:srgbClr val="002060"/>
                </a:solidFill>
              </a:rPr>
              <a:t>entonces</a:t>
            </a:r>
            <a:r>
              <a:rPr dirty="0">
                <a:solidFill>
                  <a:srgbClr val="002060"/>
                </a:solidFill>
              </a:rPr>
              <a:t> </a:t>
            </a:r>
            <a:r>
              <a:rPr dirty="0" err="1">
                <a:solidFill>
                  <a:srgbClr val="002060"/>
                </a:solidFill>
              </a:rPr>
              <a:t>renovó</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pacto</a:t>
            </a:r>
            <a:r>
              <a:rPr dirty="0">
                <a:solidFill>
                  <a:srgbClr val="002060"/>
                </a:solidFill>
              </a:rPr>
              <a:t> de </a:t>
            </a:r>
            <a:r>
              <a:rPr dirty="0" err="1">
                <a:solidFill>
                  <a:srgbClr val="002060"/>
                </a:solidFill>
              </a:rPr>
              <a:t>Yahvé</a:t>
            </a:r>
            <a:r>
              <a:rPr dirty="0">
                <a:solidFill>
                  <a:srgbClr val="002060"/>
                </a:solidFill>
              </a:rPr>
              <a:t> con </a:t>
            </a:r>
            <a:r>
              <a:rPr dirty="0" err="1">
                <a:solidFill>
                  <a:srgbClr val="002060"/>
                </a:solidFill>
              </a:rPr>
              <a:t>los</a:t>
            </a:r>
            <a:r>
              <a:rPr dirty="0">
                <a:solidFill>
                  <a:srgbClr val="002060"/>
                </a:solidFill>
              </a:rPr>
              <a:t> </a:t>
            </a:r>
            <a:r>
              <a:rPr dirty="0" err="1">
                <a:solidFill>
                  <a:srgbClr val="002060"/>
                </a:solidFill>
              </a:rPr>
              <a:t>ciudadanos</a:t>
            </a:r>
            <a:r>
              <a:rPr dirty="0">
                <a:solidFill>
                  <a:srgbClr val="002060"/>
                </a:solidFill>
              </a:rPr>
              <a:t> de </a:t>
            </a:r>
            <a:r>
              <a:rPr dirty="0" err="1">
                <a:solidFill>
                  <a:srgbClr val="002060"/>
                </a:solidFill>
              </a:rPr>
              <a:t>Judá</a:t>
            </a:r>
            <a:r>
              <a:rPr dirty="0">
                <a:solidFill>
                  <a:srgbClr val="002060"/>
                </a:solidFill>
              </a:rPr>
              <a:t>, </a:t>
            </a:r>
            <a:r>
              <a:rPr dirty="0" err="1">
                <a:solidFill>
                  <a:srgbClr val="002060"/>
                </a:solidFill>
              </a:rPr>
              <a:t>purgando</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país</a:t>
            </a:r>
            <a:r>
              <a:rPr dirty="0">
                <a:solidFill>
                  <a:srgbClr val="002060"/>
                </a:solidFill>
              </a:rPr>
              <a:t> del </a:t>
            </a:r>
            <a:r>
              <a:rPr dirty="0" err="1">
                <a:solidFill>
                  <a:srgbClr val="002060"/>
                </a:solidFill>
              </a:rPr>
              <a:t>culto</a:t>
            </a:r>
            <a:r>
              <a:rPr dirty="0">
                <a:solidFill>
                  <a:srgbClr val="002060"/>
                </a:solidFill>
              </a:rPr>
              <a:t> </a:t>
            </a:r>
            <a:r>
              <a:rPr dirty="0" err="1">
                <a:solidFill>
                  <a:srgbClr val="002060"/>
                </a:solidFill>
              </a:rPr>
              <a:t>cananeo</a:t>
            </a:r>
            <a:r>
              <a:rPr dirty="0">
                <a:solidFill>
                  <a:srgbClr val="002060"/>
                </a:solidFill>
              </a:rPr>
              <a:t> de la </a:t>
            </a:r>
            <a:r>
              <a:rPr dirty="0" err="1">
                <a:solidFill>
                  <a:srgbClr val="002060"/>
                </a:solidFill>
              </a:rPr>
              <a:t>fertilidad</a:t>
            </a:r>
            <a:r>
              <a:rPr dirty="0">
                <a:solidFill>
                  <a:srgbClr val="002060"/>
                </a:solidFill>
              </a:rPr>
              <a:t> y </a:t>
            </a:r>
            <a:r>
              <a:rPr dirty="0" err="1">
                <a:solidFill>
                  <a:srgbClr val="002060"/>
                </a:solidFill>
              </a:rPr>
              <a:t>los</a:t>
            </a:r>
            <a:r>
              <a:rPr dirty="0">
                <a:solidFill>
                  <a:srgbClr val="002060"/>
                </a:solidFill>
              </a:rPr>
              <a:t> </a:t>
            </a:r>
            <a:r>
              <a:rPr dirty="0" err="1">
                <a:solidFill>
                  <a:srgbClr val="002060"/>
                </a:solidFill>
              </a:rPr>
              <a:t>ídolos</a:t>
            </a:r>
            <a:r>
              <a:rPr dirty="0">
                <a:solidFill>
                  <a:srgbClr val="002060"/>
                </a:solidFill>
              </a:rPr>
              <a:t> de Baal.</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717">
                                            <p:txEl>
                                              <p:pRg st="0" end="0"/>
                                            </p:txEl>
                                          </p:spTgt>
                                        </p:tgtEl>
                                        <p:attrNameLst>
                                          <p:attrName>style.visibility</p:attrName>
                                        </p:attrNameLst>
                                      </p:cBhvr>
                                      <p:to>
                                        <p:strVal val="visible"/>
                                      </p:to>
                                    </p:set>
                                    <p:anim calcmode="lin" valueType="num">
                                      <p:cBhvr>
                                        <p:cTn id="7" dur="500" fill="hold"/>
                                        <p:tgtEl>
                                          <p:spTgt spid="57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717">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718">
                                            <p:bg/>
                                          </p:spTgt>
                                        </p:tgtEl>
                                        <p:attrNameLst>
                                          <p:attrName>style.visibility</p:attrName>
                                        </p:attrNameLst>
                                      </p:cBhvr>
                                      <p:to>
                                        <p:strVal val="visible"/>
                                      </p:to>
                                    </p:set>
                                    <p:anim calcmode="lin" valueType="num">
                                      <p:cBhvr>
                                        <p:cTn id="11" dur="500" fill="hold"/>
                                        <p:tgtEl>
                                          <p:spTgt spid="5718">
                                            <p:bg/>
                                          </p:spTgt>
                                        </p:tgtEl>
                                        <p:attrNameLst>
                                          <p:attrName>ppt_w</p:attrName>
                                        </p:attrNameLst>
                                      </p:cBhvr>
                                      <p:tavLst>
                                        <p:tav tm="0">
                                          <p:val>
                                            <p:fltVal val="0"/>
                                          </p:val>
                                        </p:tav>
                                        <p:tav tm="100000">
                                          <p:val>
                                            <p:strVal val="#ppt_w"/>
                                          </p:val>
                                        </p:tav>
                                      </p:tavLst>
                                    </p:anim>
                                    <p:anim calcmode="lin" valueType="num">
                                      <p:cBhvr>
                                        <p:cTn id="12" dur="500" fill="hold"/>
                                        <p:tgtEl>
                                          <p:spTgt spid="5718">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718">
                                            <p:txEl>
                                              <p:pRg st="0" end="0"/>
                                            </p:txEl>
                                          </p:spTgt>
                                        </p:tgtEl>
                                        <p:attrNameLst>
                                          <p:attrName>style.visibility</p:attrName>
                                        </p:attrNameLst>
                                      </p:cBhvr>
                                      <p:to>
                                        <p:strVal val="visible"/>
                                      </p:to>
                                    </p:set>
                                    <p:anim calcmode="lin" valueType="num">
                                      <p:cBhvr>
                                        <p:cTn id="16" dur="500" fill="hold"/>
                                        <p:tgtEl>
                                          <p:spTgt spid="5718">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71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717">
                                            <p:txEl>
                                              <p:pRg st="1" end="1"/>
                                            </p:txEl>
                                          </p:spTgt>
                                        </p:tgtEl>
                                        <p:attrNameLst>
                                          <p:attrName>style.visibility</p:attrName>
                                        </p:attrNameLst>
                                      </p:cBhvr>
                                      <p:to>
                                        <p:strVal val="visible"/>
                                      </p:to>
                                    </p:set>
                                    <p:anim calcmode="lin" valueType="num">
                                      <p:cBhvr>
                                        <p:cTn id="22" dur="500" fill="hold"/>
                                        <p:tgtEl>
                                          <p:spTgt spid="5717">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717">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718">
                                            <p:txEl>
                                              <p:pRg st="1" end="1"/>
                                            </p:txEl>
                                          </p:spTgt>
                                        </p:tgtEl>
                                        <p:attrNameLst>
                                          <p:attrName>style.visibility</p:attrName>
                                        </p:attrNameLst>
                                      </p:cBhvr>
                                      <p:to>
                                        <p:strVal val="visible"/>
                                      </p:to>
                                    </p:set>
                                    <p:anim calcmode="lin" valueType="num">
                                      <p:cBhvr>
                                        <p:cTn id="26" dur="500" fill="hold"/>
                                        <p:tgtEl>
                                          <p:spTgt spid="5718">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71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717">
                                            <p:txEl>
                                              <p:pRg st="2" end="2"/>
                                            </p:txEl>
                                          </p:spTgt>
                                        </p:tgtEl>
                                        <p:attrNameLst>
                                          <p:attrName>style.visibility</p:attrName>
                                        </p:attrNameLst>
                                      </p:cBhvr>
                                      <p:to>
                                        <p:strVal val="visible"/>
                                      </p:to>
                                    </p:set>
                                    <p:anim calcmode="lin" valueType="num">
                                      <p:cBhvr>
                                        <p:cTn id="32" dur="500" fill="hold"/>
                                        <p:tgtEl>
                                          <p:spTgt spid="5717">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717">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718">
                                            <p:txEl>
                                              <p:pRg st="2" end="2"/>
                                            </p:txEl>
                                          </p:spTgt>
                                        </p:tgtEl>
                                        <p:attrNameLst>
                                          <p:attrName>style.visibility</p:attrName>
                                        </p:attrNameLst>
                                      </p:cBhvr>
                                      <p:to>
                                        <p:strVal val="visible"/>
                                      </p:to>
                                    </p:set>
                                    <p:anim calcmode="lin" valueType="num">
                                      <p:cBhvr>
                                        <p:cTn id="36" dur="500" fill="hold"/>
                                        <p:tgtEl>
                                          <p:spTgt spid="5718">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71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5717">
                                            <p:txEl>
                                              <p:pRg st="3" end="3"/>
                                            </p:txEl>
                                          </p:spTgt>
                                        </p:tgtEl>
                                        <p:attrNameLst>
                                          <p:attrName>style.visibility</p:attrName>
                                        </p:attrNameLst>
                                      </p:cBhvr>
                                      <p:to>
                                        <p:strVal val="visible"/>
                                      </p:to>
                                    </p:set>
                                    <p:anim calcmode="lin" valueType="num">
                                      <p:cBhvr>
                                        <p:cTn id="42" dur="500" fill="hold"/>
                                        <p:tgtEl>
                                          <p:spTgt spid="5717">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5717">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2" nodeType="withEffect">
                                  <p:stCondLst>
                                    <p:cond delay="0"/>
                                  </p:stCondLst>
                                  <p:iterate>
                                    <p:tmAbs val="0"/>
                                  </p:iterate>
                                  <p:childTnLst>
                                    <p:set>
                                      <p:cBhvr>
                                        <p:cTn id="45" fill="hold"/>
                                        <p:tgtEl>
                                          <p:spTgt spid="5718">
                                            <p:txEl>
                                              <p:pRg st="3" end="3"/>
                                            </p:txEl>
                                          </p:spTgt>
                                        </p:tgtEl>
                                        <p:attrNameLst>
                                          <p:attrName>style.visibility</p:attrName>
                                        </p:attrNameLst>
                                      </p:cBhvr>
                                      <p:to>
                                        <p:strVal val="visible"/>
                                      </p:to>
                                    </p:set>
                                    <p:anim calcmode="lin" valueType="num">
                                      <p:cBhvr>
                                        <p:cTn id="46" dur="500" fill="hold"/>
                                        <p:tgtEl>
                                          <p:spTgt spid="5718">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5718">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7" grpId="1" uiExpand="1" build="p" advAuto="0"/>
      <p:bldP spid="5718" grpId="2" uiExpand="1" build="p" bldLvl="5" animBg="1" advAuto="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0" name="Rectangle 2"/>
          <p:cNvSpPr txBox="1">
            <a:spLocks noGrp="1"/>
          </p:cNvSpPr>
          <p:nvPr>
            <p:ph type="title"/>
          </p:nvPr>
        </p:nvSpPr>
        <p:spPr>
          <a:xfrm>
            <a:off x="4379493" y="152400"/>
            <a:ext cx="7555832" cy="838200"/>
          </a:xfrm>
          <a:prstGeom prst="rect">
            <a:avLst/>
          </a:prstGeom>
        </p:spPr>
        <p:txBody>
          <a:bodyPr/>
          <a:lstStyle/>
          <a:p>
            <a:pPr>
              <a:defRPr sz="4000">
                <a:latin typeface="Impact"/>
                <a:ea typeface="Impact"/>
                <a:cs typeface="Impact"/>
                <a:sym typeface="Impact"/>
              </a:defRPr>
            </a:pPr>
            <a:r>
              <a:t>Tel al Rimah Stele </a:t>
            </a:r>
            <a:r>
              <a:rPr sz="2800"/>
              <a:t>(Estela de Tel al Rimah)</a:t>
            </a:r>
          </a:p>
        </p:txBody>
      </p:sp>
      <p:sp>
        <p:nvSpPr>
          <p:cNvPr id="5721" name="Rectangle 3"/>
          <p:cNvSpPr txBox="1">
            <a:spLocks noGrp="1"/>
          </p:cNvSpPr>
          <p:nvPr>
            <p:ph type="body" sz="quarter" idx="1"/>
          </p:nvPr>
        </p:nvSpPr>
        <p:spPr>
          <a:xfrm>
            <a:off x="4379495" y="1295400"/>
            <a:ext cx="7555832" cy="2117271"/>
          </a:xfrm>
          <a:prstGeom prst="rect">
            <a:avLst/>
          </a:prstGeom>
        </p:spPr>
        <p:txBody>
          <a:bodyPr/>
          <a:lstStyle/>
          <a:p>
            <a:pPr>
              <a:spcBef>
                <a:spcPts val="500"/>
              </a:spcBef>
              <a:buSzTx/>
              <a:buFont typeface="Wingdings"/>
              <a:buNone/>
              <a:defRPr sz="2400">
                <a:latin typeface="Arial Narrow"/>
                <a:ea typeface="Arial Narrow"/>
                <a:cs typeface="Arial Narrow"/>
                <a:sym typeface="Arial Narrow"/>
              </a:defRPr>
            </a:pPr>
            <a:r>
              <a:t>Discovered in 1967, this inscription contains the boast of Adad-nirari III that he conquered “the entire lands of Amurri (Syria) and Hatti (Israel)”, imposing tax and tribute. Jehoash of Israel is named in the list of tributaries: “He (Adad-nirari III) received the tribute of Joash [</a:t>
            </a:r>
            <a:r>
              <a:rPr i="1"/>
              <a:t>Iu’asu</a:t>
            </a:r>
            <a:r>
              <a:t>] of Samaria.”</a:t>
            </a:r>
          </a:p>
        </p:txBody>
      </p:sp>
      <p:pic>
        <p:nvPicPr>
          <p:cNvPr id="5722" name="Picture 4" descr="Picture 4">
            <a:hlinkClick r:id="rId2"/>
          </p:cNvPr>
          <p:cNvPicPr>
            <a:picLocks noChangeAspect="1"/>
          </p:cNvPicPr>
          <p:nvPr/>
        </p:nvPicPr>
        <p:blipFill>
          <a:blip r:embed="rId3"/>
          <a:stretch>
            <a:fillRect/>
          </a:stretch>
        </p:blipFill>
        <p:spPr>
          <a:xfrm>
            <a:off x="641685" y="0"/>
            <a:ext cx="3452813" cy="6858000"/>
          </a:xfrm>
          <a:prstGeom prst="rect">
            <a:avLst/>
          </a:prstGeom>
          <a:ln w="12700">
            <a:miter lim="400000"/>
          </a:ln>
        </p:spPr>
      </p:pic>
      <p:sp>
        <p:nvSpPr>
          <p:cNvPr id="5723" name="Text Box 5"/>
          <p:cNvSpPr txBox="1"/>
          <p:nvPr/>
        </p:nvSpPr>
        <p:spPr>
          <a:xfrm>
            <a:off x="4236711" y="6188531"/>
            <a:ext cx="4453347"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a:latin typeface="Arial Narrow"/>
                <a:ea typeface="Arial Narrow"/>
                <a:cs typeface="Arial Narrow"/>
                <a:sym typeface="Arial Narrow"/>
              </a:defRPr>
            </a:lvl1pPr>
          </a:lstStyle>
          <a:p>
            <a:r>
              <a:t>Iraq Museum, Bagdad (Museo de Irak, Bagdad)</a:t>
            </a:r>
          </a:p>
        </p:txBody>
      </p:sp>
      <p:sp>
        <p:nvSpPr>
          <p:cNvPr id="5724" name="Rectangle 3"/>
          <p:cNvSpPr txBox="1"/>
          <p:nvPr/>
        </p:nvSpPr>
        <p:spPr>
          <a:xfrm>
            <a:off x="4425213" y="3717471"/>
            <a:ext cx="7464392" cy="1805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469900" indent="-469900">
              <a:spcBef>
                <a:spcPts val="500"/>
              </a:spcBef>
              <a:defRPr sz="2400">
                <a:solidFill>
                  <a:srgbClr val="FF0000"/>
                </a:solidFill>
                <a:latin typeface="Arial Narrow"/>
                <a:ea typeface="Arial Narrow"/>
                <a:cs typeface="Arial Narrow"/>
                <a:sym typeface="Arial Narrow"/>
              </a:defRPr>
            </a:lvl1pPr>
          </a:lstStyle>
          <a:p>
            <a:r>
              <a:t>Descubierta en 1967, esta inscripción contiene la jactancia de Adad-nirari III de que conquistó "todas las tierras de Amurri (Siria) y Hatti (Israel)", imponiendo impuestos y tributos. Joás de Israel es nombrado en la lista de tributarios: "Él (Adad-nirari III) recibió el tributo de Joás [Iu'asu] de Samaria".</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6" name="Rectangle 2"/>
          <p:cNvSpPr txBox="1">
            <a:spLocks noGrp="1"/>
          </p:cNvSpPr>
          <p:nvPr>
            <p:ph type="title"/>
          </p:nvPr>
        </p:nvSpPr>
        <p:spPr>
          <a:xfrm>
            <a:off x="609600" y="582386"/>
            <a:ext cx="10972800" cy="1143001"/>
          </a:xfrm>
          <a:prstGeom prst="rect">
            <a:avLst/>
          </a:prstGeom>
        </p:spPr>
        <p:txBody>
          <a:bodyPr>
            <a:normAutofit fontScale="90000"/>
          </a:bodyPr>
          <a:lstStyle/>
          <a:p>
            <a:pPr>
              <a:defRPr sz="4000"/>
            </a:pPr>
            <a:r>
              <a:rPr dirty="0"/>
              <a:t>Jeroboam II of Israel </a:t>
            </a:r>
            <a:r>
              <a:rPr sz="2800" dirty="0"/>
              <a:t>(2 Kg. 14:23-29)</a:t>
            </a:r>
            <a:br>
              <a:rPr sz="2800" dirty="0"/>
            </a:br>
            <a:r>
              <a:rPr sz="3200" dirty="0">
                <a:solidFill>
                  <a:srgbClr val="002060"/>
                </a:solidFill>
              </a:rPr>
              <a:t>Jeroboam II de Israel </a:t>
            </a:r>
            <a:r>
              <a:rPr sz="2000" dirty="0">
                <a:solidFill>
                  <a:srgbClr val="002060"/>
                </a:solidFill>
              </a:rPr>
              <a:t>(</a:t>
            </a:r>
            <a:r>
              <a:rPr sz="2400" dirty="0">
                <a:solidFill>
                  <a:srgbClr val="002060"/>
                </a:solidFill>
              </a:rPr>
              <a:t>2 Re. 14:23-29)</a:t>
            </a:r>
          </a:p>
        </p:txBody>
      </p:sp>
      <p:sp>
        <p:nvSpPr>
          <p:cNvPr id="5727" name="Rectangle 3"/>
          <p:cNvSpPr txBox="1">
            <a:spLocks noGrp="1"/>
          </p:cNvSpPr>
          <p:nvPr>
            <p:ph type="body" sz="half" idx="1"/>
          </p:nvPr>
        </p:nvSpPr>
        <p:spPr>
          <a:xfrm>
            <a:off x="737936" y="1828800"/>
            <a:ext cx="10972801" cy="2596244"/>
          </a:xfrm>
          <a:prstGeom prst="rect">
            <a:avLst/>
          </a:prstGeom>
        </p:spPr>
        <p:txBody>
          <a:bodyPr/>
          <a:lstStyle/>
          <a:p>
            <a:pPr>
              <a:lnSpc>
                <a:spcPct val="80000"/>
              </a:lnSpc>
              <a:spcBef>
                <a:spcPts val="500"/>
              </a:spcBef>
              <a:buSzTx/>
              <a:buFont typeface="Wingdings"/>
              <a:buNone/>
              <a:defRPr sz="2400" b="1"/>
            </a:pPr>
            <a:r>
              <a:t>Jeroboam II enjoyed a long and relatively stable reign in the north, the longest of any of the northern kings (41 years).</a:t>
            </a:r>
          </a:p>
          <a:p>
            <a:pPr>
              <a:lnSpc>
                <a:spcPct val="80000"/>
              </a:lnSpc>
              <a:spcBef>
                <a:spcPts val="500"/>
              </a:spcBef>
              <a:defRPr sz="2100" i="1"/>
            </a:pPr>
            <a:r>
              <a:t>He reasserted his northern border to Damascus, as predicted by the prophet Jonah (2 Kg. 14:25), and his southern border in the Transjordan to the Dead Sea.</a:t>
            </a:r>
          </a:p>
          <a:p>
            <a:pPr>
              <a:lnSpc>
                <a:spcPct val="80000"/>
              </a:lnSpc>
              <a:spcBef>
                <a:spcPts val="500"/>
              </a:spcBef>
              <a:defRPr sz="2100" i="1"/>
            </a:pPr>
            <a:r>
              <a:t>His military extensions brought increased prosperity to his capital for which he was severely castigated by Amos (Am. 3:15; 6:1, 4-6, 11).</a:t>
            </a:r>
          </a:p>
          <a:p>
            <a:pPr>
              <a:lnSpc>
                <a:spcPct val="80000"/>
              </a:lnSpc>
              <a:spcBef>
                <a:spcPts val="500"/>
              </a:spcBef>
              <a:defRPr sz="2100" i="1"/>
            </a:pPr>
            <a:r>
              <a:t>The social injustice and unfaithfulness to Yahweh during his reign was challenged by Hosea (Ho. 1:1).</a:t>
            </a:r>
          </a:p>
        </p:txBody>
      </p:sp>
      <p:sp>
        <p:nvSpPr>
          <p:cNvPr id="5728" name="Rectangle 3"/>
          <p:cNvSpPr txBox="1"/>
          <p:nvPr/>
        </p:nvSpPr>
        <p:spPr>
          <a:xfrm>
            <a:off x="783656" y="4261756"/>
            <a:ext cx="10881361" cy="24247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80000"/>
              </a:lnSpc>
              <a:spcBef>
                <a:spcPts val="500"/>
              </a:spcBef>
              <a:defRPr sz="2400" b="1">
                <a:latin typeface="Times New Roman"/>
                <a:ea typeface="Times New Roman"/>
                <a:cs typeface="Times New Roman"/>
                <a:sym typeface="Times New Roman"/>
              </a:defRPr>
            </a:pPr>
            <a:r>
              <a:rPr dirty="0">
                <a:solidFill>
                  <a:srgbClr val="002060"/>
                </a:solidFill>
              </a:rPr>
              <a:t>Jeroboam II </a:t>
            </a:r>
            <a:r>
              <a:rPr dirty="0" err="1">
                <a:solidFill>
                  <a:srgbClr val="002060"/>
                </a:solidFill>
              </a:rPr>
              <a:t>disfrutó</a:t>
            </a:r>
            <a:r>
              <a:rPr dirty="0">
                <a:solidFill>
                  <a:srgbClr val="002060"/>
                </a:solidFill>
              </a:rPr>
              <a:t> de un </a:t>
            </a:r>
            <a:r>
              <a:rPr dirty="0" err="1">
                <a:solidFill>
                  <a:srgbClr val="002060"/>
                </a:solidFill>
              </a:rPr>
              <a:t>reinado</a:t>
            </a:r>
            <a:r>
              <a:rPr dirty="0">
                <a:solidFill>
                  <a:srgbClr val="002060"/>
                </a:solidFill>
              </a:rPr>
              <a:t> largo y </a:t>
            </a:r>
            <a:r>
              <a:rPr dirty="0" err="1">
                <a:solidFill>
                  <a:srgbClr val="002060"/>
                </a:solidFill>
              </a:rPr>
              <a:t>relativamente</a:t>
            </a:r>
            <a:r>
              <a:rPr dirty="0">
                <a:solidFill>
                  <a:srgbClr val="002060"/>
                </a:solidFill>
              </a:rPr>
              <a:t> </a:t>
            </a:r>
            <a:r>
              <a:rPr dirty="0" err="1">
                <a:solidFill>
                  <a:srgbClr val="002060"/>
                </a:solidFill>
              </a:rPr>
              <a:t>estable</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norte</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más</a:t>
            </a:r>
            <a:r>
              <a:rPr dirty="0">
                <a:solidFill>
                  <a:srgbClr val="002060"/>
                </a:solidFill>
              </a:rPr>
              <a:t> largo de </a:t>
            </a:r>
            <a:r>
              <a:rPr dirty="0" err="1">
                <a:solidFill>
                  <a:srgbClr val="002060"/>
                </a:solidFill>
              </a:rPr>
              <a:t>cualquiera</a:t>
            </a:r>
            <a:r>
              <a:rPr dirty="0">
                <a:solidFill>
                  <a:srgbClr val="002060"/>
                </a:solidFill>
              </a:rPr>
              <a:t> de </a:t>
            </a:r>
            <a:r>
              <a:rPr dirty="0" err="1">
                <a:solidFill>
                  <a:srgbClr val="002060"/>
                </a:solidFill>
              </a:rPr>
              <a:t>los</a:t>
            </a:r>
            <a:r>
              <a:rPr dirty="0">
                <a:solidFill>
                  <a:srgbClr val="002060"/>
                </a:solidFill>
              </a:rPr>
              <a:t> </a:t>
            </a:r>
            <a:r>
              <a:rPr dirty="0" err="1">
                <a:solidFill>
                  <a:srgbClr val="002060"/>
                </a:solidFill>
              </a:rPr>
              <a:t>reyes</a:t>
            </a:r>
            <a:r>
              <a:rPr dirty="0">
                <a:solidFill>
                  <a:srgbClr val="002060"/>
                </a:solidFill>
              </a:rPr>
              <a:t> del </a:t>
            </a:r>
            <a:r>
              <a:rPr dirty="0" err="1">
                <a:solidFill>
                  <a:srgbClr val="002060"/>
                </a:solidFill>
              </a:rPr>
              <a:t>norte</a:t>
            </a:r>
            <a:r>
              <a:rPr dirty="0">
                <a:solidFill>
                  <a:srgbClr val="002060"/>
                </a:solidFill>
              </a:rPr>
              <a:t> (41 </a:t>
            </a:r>
            <a:r>
              <a:rPr dirty="0" err="1">
                <a:solidFill>
                  <a:srgbClr val="002060"/>
                </a:solidFill>
              </a:rPr>
              <a:t>años</a:t>
            </a:r>
            <a:r>
              <a:rPr dirty="0">
                <a:solidFill>
                  <a:srgbClr val="002060"/>
                </a:solidFill>
              </a:rPr>
              <a:t>).</a:t>
            </a:r>
            <a:endParaRPr sz="3200" dirty="0">
              <a:solidFill>
                <a:srgbClr val="002060"/>
              </a:solidFill>
            </a:endParaRPr>
          </a:p>
          <a:p>
            <a:pPr marL="469900" indent="-469900">
              <a:lnSpc>
                <a:spcPct val="80000"/>
              </a:lnSpc>
              <a:spcBef>
                <a:spcPts val="500"/>
              </a:spcBef>
              <a:buClr>
                <a:srgbClr val="660000"/>
              </a:buClr>
              <a:buSzPct val="70000"/>
              <a:buChar char="□"/>
              <a:defRPr sz="2100" i="1">
                <a:latin typeface="Times New Roman"/>
                <a:ea typeface="Times New Roman"/>
                <a:cs typeface="Times New Roman"/>
                <a:sym typeface="Times New Roman"/>
              </a:defRPr>
            </a:pPr>
            <a:r>
              <a:rPr dirty="0" err="1">
                <a:solidFill>
                  <a:srgbClr val="002060"/>
                </a:solidFill>
              </a:rPr>
              <a:t>Reafirmó</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frontera</a:t>
            </a:r>
            <a:r>
              <a:rPr dirty="0">
                <a:solidFill>
                  <a:srgbClr val="002060"/>
                </a:solidFill>
              </a:rPr>
              <a:t> </a:t>
            </a:r>
            <a:r>
              <a:rPr dirty="0" err="1">
                <a:solidFill>
                  <a:srgbClr val="002060"/>
                </a:solidFill>
              </a:rPr>
              <a:t>norte</a:t>
            </a:r>
            <a:r>
              <a:rPr dirty="0">
                <a:solidFill>
                  <a:srgbClr val="002060"/>
                </a:solidFill>
              </a:rPr>
              <a:t> a </a:t>
            </a:r>
            <a:r>
              <a:rPr dirty="0" err="1">
                <a:solidFill>
                  <a:srgbClr val="002060"/>
                </a:solidFill>
              </a:rPr>
              <a:t>Damasco</a:t>
            </a:r>
            <a:r>
              <a:rPr dirty="0">
                <a:solidFill>
                  <a:srgbClr val="002060"/>
                </a:solidFill>
              </a:rPr>
              <a:t>, </a:t>
            </a:r>
            <a:r>
              <a:rPr dirty="0" err="1">
                <a:solidFill>
                  <a:srgbClr val="002060"/>
                </a:solidFill>
              </a:rPr>
              <a:t>como</a:t>
            </a:r>
            <a:r>
              <a:rPr dirty="0">
                <a:solidFill>
                  <a:srgbClr val="002060"/>
                </a:solidFill>
              </a:rPr>
              <a:t> lo </a:t>
            </a:r>
            <a:r>
              <a:rPr dirty="0" err="1">
                <a:solidFill>
                  <a:srgbClr val="002060"/>
                </a:solidFill>
              </a:rPr>
              <a:t>predijo</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profeta</a:t>
            </a:r>
            <a:r>
              <a:rPr dirty="0">
                <a:solidFill>
                  <a:srgbClr val="002060"/>
                </a:solidFill>
              </a:rPr>
              <a:t> </a:t>
            </a:r>
            <a:r>
              <a:rPr dirty="0" err="1">
                <a:solidFill>
                  <a:srgbClr val="002060"/>
                </a:solidFill>
              </a:rPr>
              <a:t>Jonás</a:t>
            </a:r>
            <a:r>
              <a:rPr dirty="0">
                <a:solidFill>
                  <a:srgbClr val="002060"/>
                </a:solidFill>
              </a:rPr>
              <a:t> (2 Re. 14:25), y </a:t>
            </a:r>
            <a:r>
              <a:rPr dirty="0" err="1">
                <a:solidFill>
                  <a:srgbClr val="002060"/>
                </a:solidFill>
              </a:rPr>
              <a:t>su</a:t>
            </a:r>
            <a:r>
              <a:rPr dirty="0">
                <a:solidFill>
                  <a:srgbClr val="002060"/>
                </a:solidFill>
              </a:rPr>
              <a:t> </a:t>
            </a:r>
            <a:r>
              <a:rPr dirty="0" err="1">
                <a:solidFill>
                  <a:srgbClr val="002060"/>
                </a:solidFill>
              </a:rPr>
              <a:t>frontera</a:t>
            </a:r>
            <a:r>
              <a:rPr dirty="0">
                <a:solidFill>
                  <a:srgbClr val="002060"/>
                </a:solidFill>
              </a:rPr>
              <a:t> sur </a:t>
            </a:r>
            <a:r>
              <a:rPr dirty="0" err="1">
                <a:solidFill>
                  <a:srgbClr val="002060"/>
                </a:solidFill>
              </a:rPr>
              <a:t>en</a:t>
            </a:r>
            <a:r>
              <a:rPr dirty="0">
                <a:solidFill>
                  <a:srgbClr val="002060"/>
                </a:solidFill>
              </a:rPr>
              <a:t> </a:t>
            </a:r>
            <a:r>
              <a:rPr dirty="0" err="1">
                <a:solidFill>
                  <a:srgbClr val="002060"/>
                </a:solidFill>
              </a:rPr>
              <a:t>Transjordania</a:t>
            </a:r>
            <a:r>
              <a:rPr dirty="0">
                <a:solidFill>
                  <a:srgbClr val="002060"/>
                </a:solidFill>
              </a:rPr>
              <a:t> hasta </a:t>
            </a:r>
            <a:r>
              <a:rPr dirty="0" err="1">
                <a:solidFill>
                  <a:srgbClr val="002060"/>
                </a:solidFill>
              </a:rPr>
              <a:t>el</a:t>
            </a:r>
            <a:r>
              <a:rPr dirty="0">
                <a:solidFill>
                  <a:srgbClr val="002060"/>
                </a:solidFill>
              </a:rPr>
              <a:t> Mar </a:t>
            </a:r>
            <a:r>
              <a:rPr dirty="0" err="1">
                <a:solidFill>
                  <a:srgbClr val="002060"/>
                </a:solidFill>
              </a:rPr>
              <a:t>Muerto</a:t>
            </a:r>
            <a:r>
              <a:rPr dirty="0">
                <a:solidFill>
                  <a:srgbClr val="002060"/>
                </a:solidFill>
              </a:rPr>
              <a:t>.</a:t>
            </a:r>
            <a:endParaRPr sz="3200" dirty="0">
              <a:solidFill>
                <a:srgbClr val="002060"/>
              </a:solidFill>
            </a:endParaRPr>
          </a:p>
          <a:p>
            <a:pPr marL="469900" indent="-469900">
              <a:lnSpc>
                <a:spcPct val="80000"/>
              </a:lnSpc>
              <a:spcBef>
                <a:spcPts val="500"/>
              </a:spcBef>
              <a:buClr>
                <a:srgbClr val="660000"/>
              </a:buClr>
              <a:buSzPct val="70000"/>
              <a:buChar char="□"/>
              <a:defRPr sz="2100" i="1">
                <a:latin typeface="Times New Roman"/>
                <a:ea typeface="Times New Roman"/>
                <a:cs typeface="Times New Roman"/>
                <a:sym typeface="Times New Roman"/>
              </a:defRPr>
            </a:pPr>
            <a:r>
              <a:rPr dirty="0">
                <a:solidFill>
                  <a:srgbClr val="002060"/>
                </a:solidFill>
              </a:rPr>
              <a:t>Sus </a:t>
            </a:r>
            <a:r>
              <a:rPr dirty="0" err="1">
                <a:solidFill>
                  <a:srgbClr val="002060"/>
                </a:solidFill>
              </a:rPr>
              <a:t>extensiones</a:t>
            </a:r>
            <a:r>
              <a:rPr dirty="0">
                <a:solidFill>
                  <a:srgbClr val="002060"/>
                </a:solidFill>
              </a:rPr>
              <a:t> </a:t>
            </a:r>
            <a:r>
              <a:rPr dirty="0" err="1">
                <a:solidFill>
                  <a:srgbClr val="002060"/>
                </a:solidFill>
              </a:rPr>
              <a:t>militares</a:t>
            </a:r>
            <a:r>
              <a:rPr dirty="0">
                <a:solidFill>
                  <a:srgbClr val="002060"/>
                </a:solidFill>
              </a:rPr>
              <a:t> </a:t>
            </a:r>
            <a:r>
              <a:rPr dirty="0" err="1">
                <a:solidFill>
                  <a:srgbClr val="002060"/>
                </a:solidFill>
              </a:rPr>
              <a:t>trajeron</a:t>
            </a:r>
            <a:r>
              <a:rPr dirty="0">
                <a:solidFill>
                  <a:srgbClr val="002060"/>
                </a:solidFill>
              </a:rPr>
              <a:t> </a:t>
            </a:r>
            <a:r>
              <a:rPr dirty="0" err="1">
                <a:solidFill>
                  <a:srgbClr val="002060"/>
                </a:solidFill>
              </a:rPr>
              <a:t>una</a:t>
            </a:r>
            <a:r>
              <a:rPr dirty="0">
                <a:solidFill>
                  <a:srgbClr val="002060"/>
                </a:solidFill>
              </a:rPr>
              <a:t> mayor </a:t>
            </a:r>
            <a:r>
              <a:rPr dirty="0" err="1">
                <a:solidFill>
                  <a:srgbClr val="002060"/>
                </a:solidFill>
              </a:rPr>
              <a:t>prosperidad</a:t>
            </a:r>
            <a:r>
              <a:rPr dirty="0">
                <a:solidFill>
                  <a:srgbClr val="002060"/>
                </a:solidFill>
              </a:rPr>
              <a:t> a </a:t>
            </a:r>
            <a:r>
              <a:rPr dirty="0" err="1">
                <a:solidFill>
                  <a:srgbClr val="002060"/>
                </a:solidFill>
              </a:rPr>
              <a:t>su</a:t>
            </a:r>
            <a:r>
              <a:rPr dirty="0">
                <a:solidFill>
                  <a:srgbClr val="002060"/>
                </a:solidFill>
              </a:rPr>
              <a:t> capital </a:t>
            </a:r>
            <a:r>
              <a:rPr dirty="0" err="1">
                <a:solidFill>
                  <a:srgbClr val="002060"/>
                </a:solidFill>
              </a:rPr>
              <a:t>por</a:t>
            </a:r>
            <a:r>
              <a:rPr dirty="0">
                <a:solidFill>
                  <a:srgbClr val="002060"/>
                </a:solidFill>
              </a:rPr>
              <a:t> lo </a:t>
            </a:r>
            <a:r>
              <a:rPr dirty="0" err="1">
                <a:solidFill>
                  <a:srgbClr val="002060"/>
                </a:solidFill>
              </a:rPr>
              <a:t>cual</a:t>
            </a:r>
            <a:r>
              <a:rPr dirty="0">
                <a:solidFill>
                  <a:srgbClr val="002060"/>
                </a:solidFill>
              </a:rPr>
              <a:t> </a:t>
            </a:r>
            <a:r>
              <a:rPr dirty="0" err="1">
                <a:solidFill>
                  <a:srgbClr val="002060"/>
                </a:solidFill>
              </a:rPr>
              <a:t>fue</a:t>
            </a:r>
            <a:r>
              <a:rPr dirty="0">
                <a:solidFill>
                  <a:srgbClr val="002060"/>
                </a:solidFill>
              </a:rPr>
              <a:t> </a:t>
            </a:r>
            <a:r>
              <a:rPr dirty="0" err="1">
                <a:solidFill>
                  <a:srgbClr val="002060"/>
                </a:solidFill>
              </a:rPr>
              <a:t>severamente</a:t>
            </a:r>
            <a:r>
              <a:rPr dirty="0">
                <a:solidFill>
                  <a:srgbClr val="002060"/>
                </a:solidFill>
              </a:rPr>
              <a:t> </a:t>
            </a:r>
            <a:r>
              <a:rPr dirty="0" err="1">
                <a:solidFill>
                  <a:srgbClr val="002060"/>
                </a:solidFill>
              </a:rPr>
              <a:t>castigado</a:t>
            </a:r>
            <a:r>
              <a:rPr dirty="0">
                <a:solidFill>
                  <a:srgbClr val="002060"/>
                </a:solidFill>
              </a:rPr>
              <a:t> </a:t>
            </a:r>
            <a:r>
              <a:rPr dirty="0" err="1">
                <a:solidFill>
                  <a:srgbClr val="002060"/>
                </a:solidFill>
              </a:rPr>
              <a:t>por</a:t>
            </a:r>
            <a:r>
              <a:rPr dirty="0">
                <a:solidFill>
                  <a:srgbClr val="002060"/>
                </a:solidFill>
              </a:rPr>
              <a:t> </a:t>
            </a:r>
            <a:r>
              <a:rPr dirty="0" err="1">
                <a:solidFill>
                  <a:srgbClr val="002060"/>
                </a:solidFill>
              </a:rPr>
              <a:t>Amós</a:t>
            </a:r>
            <a:r>
              <a:rPr dirty="0">
                <a:solidFill>
                  <a:srgbClr val="002060"/>
                </a:solidFill>
              </a:rPr>
              <a:t> (Am. 3:15; 6: 1, 4-6, 11).</a:t>
            </a:r>
            <a:endParaRPr sz="3200" dirty="0">
              <a:solidFill>
                <a:srgbClr val="002060"/>
              </a:solidFill>
            </a:endParaRPr>
          </a:p>
          <a:p>
            <a:pPr marL="469900" indent="-469900">
              <a:lnSpc>
                <a:spcPct val="80000"/>
              </a:lnSpc>
              <a:spcBef>
                <a:spcPts val="500"/>
              </a:spcBef>
              <a:buClr>
                <a:srgbClr val="660000"/>
              </a:buClr>
              <a:buSzPct val="70000"/>
              <a:buChar char="□"/>
              <a:defRPr sz="2100" i="1">
                <a:latin typeface="Times New Roman"/>
                <a:ea typeface="Times New Roman"/>
                <a:cs typeface="Times New Roman"/>
                <a:sym typeface="Times New Roman"/>
              </a:defRPr>
            </a:pPr>
            <a:r>
              <a:rPr dirty="0">
                <a:solidFill>
                  <a:srgbClr val="002060"/>
                </a:solidFill>
              </a:rPr>
              <a:t>La </a:t>
            </a:r>
            <a:r>
              <a:rPr dirty="0" err="1">
                <a:solidFill>
                  <a:srgbClr val="002060"/>
                </a:solidFill>
              </a:rPr>
              <a:t>injusticia</a:t>
            </a:r>
            <a:r>
              <a:rPr dirty="0">
                <a:solidFill>
                  <a:srgbClr val="002060"/>
                </a:solidFill>
              </a:rPr>
              <a:t> social y la </a:t>
            </a:r>
            <a:r>
              <a:rPr dirty="0" err="1">
                <a:solidFill>
                  <a:srgbClr val="002060"/>
                </a:solidFill>
              </a:rPr>
              <a:t>infidelidad</a:t>
            </a:r>
            <a:r>
              <a:rPr dirty="0">
                <a:solidFill>
                  <a:srgbClr val="002060"/>
                </a:solidFill>
              </a:rPr>
              <a:t> a </a:t>
            </a:r>
            <a:r>
              <a:rPr dirty="0" err="1">
                <a:solidFill>
                  <a:srgbClr val="002060"/>
                </a:solidFill>
              </a:rPr>
              <a:t>Yahvé</a:t>
            </a:r>
            <a:r>
              <a:rPr dirty="0">
                <a:solidFill>
                  <a:srgbClr val="002060"/>
                </a:solidFill>
              </a:rPr>
              <a:t> </a:t>
            </a:r>
            <a:r>
              <a:rPr dirty="0" err="1">
                <a:solidFill>
                  <a:srgbClr val="002060"/>
                </a:solidFill>
              </a:rPr>
              <a:t>durante</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reinado</a:t>
            </a:r>
            <a:r>
              <a:rPr dirty="0">
                <a:solidFill>
                  <a:srgbClr val="002060"/>
                </a:solidFill>
              </a:rPr>
              <a:t> </a:t>
            </a:r>
            <a:r>
              <a:rPr dirty="0" err="1">
                <a:solidFill>
                  <a:srgbClr val="002060"/>
                </a:solidFill>
              </a:rPr>
              <a:t>fue</a:t>
            </a:r>
            <a:r>
              <a:rPr dirty="0">
                <a:solidFill>
                  <a:srgbClr val="002060"/>
                </a:solidFill>
              </a:rPr>
              <a:t> </a:t>
            </a:r>
            <a:r>
              <a:rPr dirty="0" err="1">
                <a:solidFill>
                  <a:srgbClr val="002060"/>
                </a:solidFill>
              </a:rPr>
              <a:t>desafiada</a:t>
            </a:r>
            <a:r>
              <a:rPr dirty="0">
                <a:solidFill>
                  <a:srgbClr val="002060"/>
                </a:solidFill>
              </a:rPr>
              <a:t> </a:t>
            </a:r>
            <a:r>
              <a:rPr dirty="0" err="1">
                <a:solidFill>
                  <a:srgbClr val="002060"/>
                </a:solidFill>
              </a:rPr>
              <a:t>por</a:t>
            </a:r>
            <a:r>
              <a:rPr dirty="0">
                <a:solidFill>
                  <a:srgbClr val="002060"/>
                </a:solidFill>
              </a:rPr>
              <a:t> </a:t>
            </a:r>
            <a:r>
              <a:rPr dirty="0" err="1">
                <a:solidFill>
                  <a:srgbClr val="002060"/>
                </a:solidFill>
              </a:rPr>
              <a:t>Oseas</a:t>
            </a:r>
            <a:r>
              <a:rPr dirty="0">
                <a:solidFill>
                  <a:srgbClr val="002060"/>
                </a:solidFill>
              </a:rPr>
              <a:t> (</a:t>
            </a:r>
            <a:r>
              <a:rPr dirty="0" err="1">
                <a:solidFill>
                  <a:srgbClr val="002060"/>
                </a:solidFill>
              </a:rPr>
              <a:t>Os</a:t>
            </a:r>
            <a:r>
              <a:rPr dirty="0">
                <a:solidFill>
                  <a:srgbClr val="002060"/>
                </a:solidFill>
              </a:rPr>
              <a:t>. 1:1).</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727">
                                            <p:txEl>
                                              <p:pRg st="0" end="0"/>
                                            </p:txEl>
                                          </p:spTgt>
                                        </p:tgtEl>
                                        <p:attrNameLst>
                                          <p:attrName>style.visibility</p:attrName>
                                        </p:attrNameLst>
                                      </p:cBhvr>
                                      <p:to>
                                        <p:strVal val="visible"/>
                                      </p:to>
                                    </p:set>
                                    <p:anim calcmode="lin" valueType="num">
                                      <p:cBhvr>
                                        <p:cTn id="7" dur="500" fill="hold"/>
                                        <p:tgtEl>
                                          <p:spTgt spid="57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727">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728">
                                            <p:bg/>
                                          </p:spTgt>
                                        </p:tgtEl>
                                        <p:attrNameLst>
                                          <p:attrName>style.visibility</p:attrName>
                                        </p:attrNameLst>
                                      </p:cBhvr>
                                      <p:to>
                                        <p:strVal val="visible"/>
                                      </p:to>
                                    </p:set>
                                    <p:anim calcmode="lin" valueType="num">
                                      <p:cBhvr>
                                        <p:cTn id="11" dur="500" fill="hold"/>
                                        <p:tgtEl>
                                          <p:spTgt spid="5728">
                                            <p:bg/>
                                          </p:spTgt>
                                        </p:tgtEl>
                                        <p:attrNameLst>
                                          <p:attrName>ppt_w</p:attrName>
                                        </p:attrNameLst>
                                      </p:cBhvr>
                                      <p:tavLst>
                                        <p:tav tm="0">
                                          <p:val>
                                            <p:fltVal val="0"/>
                                          </p:val>
                                        </p:tav>
                                        <p:tav tm="100000">
                                          <p:val>
                                            <p:strVal val="#ppt_w"/>
                                          </p:val>
                                        </p:tav>
                                      </p:tavLst>
                                    </p:anim>
                                    <p:anim calcmode="lin" valueType="num">
                                      <p:cBhvr>
                                        <p:cTn id="12" dur="500" fill="hold"/>
                                        <p:tgtEl>
                                          <p:spTgt spid="5728">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728">
                                            <p:txEl>
                                              <p:pRg st="0" end="0"/>
                                            </p:txEl>
                                          </p:spTgt>
                                        </p:tgtEl>
                                        <p:attrNameLst>
                                          <p:attrName>style.visibility</p:attrName>
                                        </p:attrNameLst>
                                      </p:cBhvr>
                                      <p:to>
                                        <p:strVal val="visible"/>
                                      </p:to>
                                    </p:set>
                                    <p:anim calcmode="lin" valueType="num">
                                      <p:cBhvr>
                                        <p:cTn id="16" dur="500" fill="hold"/>
                                        <p:tgtEl>
                                          <p:spTgt spid="5728">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72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727">
                                            <p:txEl>
                                              <p:pRg st="1" end="1"/>
                                            </p:txEl>
                                          </p:spTgt>
                                        </p:tgtEl>
                                        <p:attrNameLst>
                                          <p:attrName>style.visibility</p:attrName>
                                        </p:attrNameLst>
                                      </p:cBhvr>
                                      <p:to>
                                        <p:strVal val="visible"/>
                                      </p:to>
                                    </p:set>
                                    <p:anim calcmode="lin" valueType="num">
                                      <p:cBhvr>
                                        <p:cTn id="22" dur="500" fill="hold"/>
                                        <p:tgtEl>
                                          <p:spTgt spid="5727">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727">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728">
                                            <p:txEl>
                                              <p:pRg st="1" end="1"/>
                                            </p:txEl>
                                          </p:spTgt>
                                        </p:tgtEl>
                                        <p:attrNameLst>
                                          <p:attrName>style.visibility</p:attrName>
                                        </p:attrNameLst>
                                      </p:cBhvr>
                                      <p:to>
                                        <p:strVal val="visible"/>
                                      </p:to>
                                    </p:set>
                                    <p:anim calcmode="lin" valueType="num">
                                      <p:cBhvr>
                                        <p:cTn id="26" dur="500" fill="hold"/>
                                        <p:tgtEl>
                                          <p:spTgt spid="5728">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72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727">
                                            <p:txEl>
                                              <p:pRg st="2" end="2"/>
                                            </p:txEl>
                                          </p:spTgt>
                                        </p:tgtEl>
                                        <p:attrNameLst>
                                          <p:attrName>style.visibility</p:attrName>
                                        </p:attrNameLst>
                                      </p:cBhvr>
                                      <p:to>
                                        <p:strVal val="visible"/>
                                      </p:to>
                                    </p:set>
                                    <p:anim calcmode="lin" valueType="num">
                                      <p:cBhvr>
                                        <p:cTn id="32" dur="500" fill="hold"/>
                                        <p:tgtEl>
                                          <p:spTgt spid="5727">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727">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728">
                                            <p:txEl>
                                              <p:pRg st="2" end="2"/>
                                            </p:txEl>
                                          </p:spTgt>
                                        </p:tgtEl>
                                        <p:attrNameLst>
                                          <p:attrName>style.visibility</p:attrName>
                                        </p:attrNameLst>
                                      </p:cBhvr>
                                      <p:to>
                                        <p:strVal val="visible"/>
                                      </p:to>
                                    </p:set>
                                    <p:anim calcmode="lin" valueType="num">
                                      <p:cBhvr>
                                        <p:cTn id="36" dur="500" fill="hold"/>
                                        <p:tgtEl>
                                          <p:spTgt spid="5728">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72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5727">
                                            <p:txEl>
                                              <p:pRg st="3" end="3"/>
                                            </p:txEl>
                                          </p:spTgt>
                                        </p:tgtEl>
                                        <p:attrNameLst>
                                          <p:attrName>style.visibility</p:attrName>
                                        </p:attrNameLst>
                                      </p:cBhvr>
                                      <p:to>
                                        <p:strVal val="visible"/>
                                      </p:to>
                                    </p:set>
                                    <p:anim calcmode="lin" valueType="num">
                                      <p:cBhvr>
                                        <p:cTn id="42" dur="500" fill="hold"/>
                                        <p:tgtEl>
                                          <p:spTgt spid="5727">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5727">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2" nodeType="withEffect">
                                  <p:stCondLst>
                                    <p:cond delay="0"/>
                                  </p:stCondLst>
                                  <p:iterate>
                                    <p:tmAbs val="0"/>
                                  </p:iterate>
                                  <p:childTnLst>
                                    <p:set>
                                      <p:cBhvr>
                                        <p:cTn id="45" fill="hold"/>
                                        <p:tgtEl>
                                          <p:spTgt spid="5728">
                                            <p:txEl>
                                              <p:pRg st="3" end="3"/>
                                            </p:txEl>
                                          </p:spTgt>
                                        </p:tgtEl>
                                        <p:attrNameLst>
                                          <p:attrName>style.visibility</p:attrName>
                                        </p:attrNameLst>
                                      </p:cBhvr>
                                      <p:to>
                                        <p:strVal val="visible"/>
                                      </p:to>
                                    </p:set>
                                    <p:anim calcmode="lin" valueType="num">
                                      <p:cBhvr>
                                        <p:cTn id="46" dur="500" fill="hold"/>
                                        <p:tgtEl>
                                          <p:spTgt spid="5728">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5728">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27" grpId="1" uiExpand="1" build="p" advAuto="0"/>
      <p:bldP spid="5728" grpId="2" uiExpand="1" build="p" bldLvl="5" animBg="1" advAuto="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0" name="Rectangle 4"/>
          <p:cNvSpPr txBox="1">
            <a:spLocks noGrp="1"/>
          </p:cNvSpPr>
          <p:nvPr>
            <p:ph type="title"/>
          </p:nvPr>
        </p:nvSpPr>
        <p:spPr>
          <a:xfrm>
            <a:off x="4800598" y="152400"/>
            <a:ext cx="7233558" cy="914400"/>
          </a:xfrm>
          <a:prstGeom prst="rect">
            <a:avLst/>
          </a:prstGeom>
        </p:spPr>
        <p:txBody>
          <a:bodyPr/>
          <a:lstStyle/>
          <a:p>
            <a:pPr>
              <a:defRPr sz="4000">
                <a:latin typeface="Impact"/>
                <a:ea typeface="Impact"/>
                <a:cs typeface="Impact"/>
                <a:sym typeface="Impact"/>
              </a:defRPr>
            </a:pPr>
            <a:r>
              <a:t>The Shema Seal </a:t>
            </a:r>
            <a:r>
              <a:rPr sz="3600"/>
              <a:t>(El Sello  de Shema)</a:t>
            </a:r>
          </a:p>
        </p:txBody>
      </p:sp>
      <p:sp>
        <p:nvSpPr>
          <p:cNvPr id="5731" name="Rectangle 5"/>
          <p:cNvSpPr txBox="1">
            <a:spLocks noGrp="1"/>
          </p:cNvSpPr>
          <p:nvPr>
            <p:ph type="body" sz="quarter" idx="1"/>
          </p:nvPr>
        </p:nvSpPr>
        <p:spPr>
          <a:xfrm>
            <a:off x="224589" y="304800"/>
            <a:ext cx="4499811" cy="2764971"/>
          </a:xfrm>
          <a:prstGeom prst="rect">
            <a:avLst/>
          </a:prstGeom>
        </p:spPr>
        <p:txBody>
          <a:bodyPr/>
          <a:lstStyle>
            <a:lvl1pPr algn="r">
              <a:lnSpc>
                <a:spcPct val="90000"/>
              </a:lnSpc>
              <a:spcBef>
                <a:spcPts val="500"/>
              </a:spcBef>
              <a:buSzTx/>
              <a:buFont typeface="Wingdings"/>
              <a:buNone/>
              <a:defRPr sz="2400">
                <a:latin typeface="Arial Narrow"/>
                <a:ea typeface="Arial Narrow"/>
                <a:cs typeface="Arial Narrow"/>
                <a:sym typeface="Arial Narrow"/>
              </a:defRPr>
            </a:lvl1pPr>
          </a:lstStyle>
          <a:p>
            <a:r>
              <a:t>Jeroboam II’s name is preserved on this seal impression, which is inscribed with the words “[belonging] to Shema, servant of Jeroboam”. The expression “servant of the king” is known from other seals to refer to high ranking officials (cf. 2 Kg. 22:12).</a:t>
            </a:r>
          </a:p>
        </p:txBody>
      </p:sp>
      <p:pic>
        <p:nvPicPr>
          <p:cNvPr id="5732" name="Picture 7" descr="Picture 7"/>
          <p:cNvPicPr>
            <a:picLocks noChangeAspect="1"/>
          </p:cNvPicPr>
          <p:nvPr/>
        </p:nvPicPr>
        <p:blipFill>
          <a:blip r:embed="rId2"/>
          <a:stretch>
            <a:fillRect/>
          </a:stretch>
        </p:blipFill>
        <p:spPr>
          <a:xfrm>
            <a:off x="4876800" y="1066800"/>
            <a:ext cx="5562600" cy="4144964"/>
          </a:xfrm>
          <a:prstGeom prst="rect">
            <a:avLst/>
          </a:prstGeom>
          <a:ln w="12700">
            <a:miter lim="400000"/>
          </a:ln>
        </p:spPr>
      </p:pic>
      <p:sp>
        <p:nvSpPr>
          <p:cNvPr id="5733" name="Text Box 8"/>
          <p:cNvSpPr txBox="1"/>
          <p:nvPr/>
        </p:nvSpPr>
        <p:spPr>
          <a:xfrm>
            <a:off x="4998720" y="5257801"/>
            <a:ext cx="5318760"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a:latin typeface="Arial Narrow"/>
                <a:ea typeface="Arial Narrow"/>
                <a:cs typeface="Arial Narrow"/>
                <a:sym typeface="Arial Narrow"/>
              </a:defRPr>
            </a:lvl1pPr>
          </a:lstStyle>
          <a:p>
            <a:r>
              <a:t>Excavated at Megiddo in 1904, the original seal was carved in jasper. Rockefeller Museum, Jerusalem</a:t>
            </a:r>
          </a:p>
        </p:txBody>
      </p:sp>
      <p:sp>
        <p:nvSpPr>
          <p:cNvPr id="5734" name="Text Box 8"/>
          <p:cNvSpPr txBox="1"/>
          <p:nvPr/>
        </p:nvSpPr>
        <p:spPr>
          <a:xfrm>
            <a:off x="4998720" y="5940197"/>
            <a:ext cx="5318760"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a:solidFill>
                  <a:srgbClr val="FF0000"/>
                </a:solidFill>
                <a:latin typeface="Arial Narrow"/>
                <a:ea typeface="Arial Narrow"/>
                <a:cs typeface="Arial Narrow"/>
                <a:sym typeface="Arial Narrow"/>
              </a:defRPr>
            </a:lvl1pPr>
          </a:lstStyle>
          <a:p>
            <a:r>
              <a:t>Excavado en Meguido en 1904, el sello original fue tallado en jaspe. Museo Rockefeller, Jerusalén</a:t>
            </a:r>
          </a:p>
        </p:txBody>
      </p:sp>
      <p:sp>
        <p:nvSpPr>
          <p:cNvPr id="5735" name="Rectangle 5"/>
          <p:cNvSpPr txBox="1"/>
          <p:nvPr/>
        </p:nvSpPr>
        <p:spPr>
          <a:xfrm>
            <a:off x="437606" y="3429000"/>
            <a:ext cx="4241074" cy="290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469900" indent="-469900" algn="r">
              <a:lnSpc>
                <a:spcPct val="90000"/>
              </a:lnSpc>
              <a:spcBef>
                <a:spcPts val="500"/>
              </a:spcBef>
              <a:defRPr sz="2400">
                <a:solidFill>
                  <a:srgbClr val="FF0000"/>
                </a:solidFill>
                <a:latin typeface="Arial Narrow"/>
                <a:ea typeface="Arial Narrow"/>
                <a:cs typeface="Arial Narrow"/>
                <a:sym typeface="Arial Narrow"/>
              </a:defRPr>
            </a:lvl1pPr>
          </a:lstStyle>
          <a:p>
            <a:r>
              <a:t>El nombre de Jeroboam II se conserva en esta impresión de tipo sello, que está inscrita con las palabras "[perteneciente] a Shema, siervo de Jeroboam". La expresión "siervo del rey" se conoce por otros sellos para referirse a los oficiales de alto rango (cf. 2 Re. 22:12).</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7" name="Picture 2" descr="Picture 2"/>
          <p:cNvPicPr>
            <a:picLocks noChangeAspect="1"/>
          </p:cNvPicPr>
          <p:nvPr/>
        </p:nvPicPr>
        <p:blipFill>
          <a:blip r:embed="rId2"/>
          <a:stretch>
            <a:fillRect/>
          </a:stretch>
        </p:blipFill>
        <p:spPr>
          <a:xfrm>
            <a:off x="1600200" y="4572001"/>
            <a:ext cx="4343400" cy="2003426"/>
          </a:xfrm>
          <a:prstGeom prst="rect">
            <a:avLst/>
          </a:prstGeom>
          <a:ln w="3175">
            <a:solidFill>
              <a:srgbClr val="000000"/>
            </a:solidFill>
            <a:miter/>
          </a:ln>
        </p:spPr>
      </p:pic>
      <p:pic>
        <p:nvPicPr>
          <p:cNvPr id="5738" name="Picture 3" descr="Picture 3"/>
          <p:cNvPicPr>
            <a:picLocks noChangeAspect="1"/>
          </p:cNvPicPr>
          <p:nvPr/>
        </p:nvPicPr>
        <p:blipFill>
          <a:blip r:embed="rId3"/>
          <a:stretch>
            <a:fillRect/>
          </a:stretch>
        </p:blipFill>
        <p:spPr>
          <a:xfrm>
            <a:off x="1524000" y="0"/>
            <a:ext cx="9144000" cy="1905000"/>
          </a:xfrm>
          <a:prstGeom prst="rect">
            <a:avLst/>
          </a:prstGeom>
          <a:ln w="3175">
            <a:solidFill>
              <a:srgbClr val="000000"/>
            </a:solidFill>
            <a:miter/>
          </a:ln>
        </p:spPr>
      </p:pic>
      <p:pic>
        <p:nvPicPr>
          <p:cNvPr id="5739" name="Picture 4" descr="Picture 4"/>
          <p:cNvPicPr>
            <a:picLocks noChangeAspect="1"/>
          </p:cNvPicPr>
          <p:nvPr/>
        </p:nvPicPr>
        <p:blipFill>
          <a:blip r:embed="rId4"/>
          <a:stretch>
            <a:fillRect/>
          </a:stretch>
        </p:blipFill>
        <p:spPr>
          <a:xfrm>
            <a:off x="6019800" y="1981200"/>
            <a:ext cx="4648200" cy="4876800"/>
          </a:xfrm>
          <a:prstGeom prst="rect">
            <a:avLst/>
          </a:prstGeom>
          <a:ln w="3175">
            <a:solidFill>
              <a:srgbClr val="000000"/>
            </a:solidFill>
            <a:miter/>
          </a:ln>
        </p:spPr>
      </p:pic>
      <p:sp>
        <p:nvSpPr>
          <p:cNvPr id="5740" name="Text Box 5"/>
          <p:cNvSpPr txBox="1"/>
          <p:nvPr/>
        </p:nvSpPr>
        <p:spPr>
          <a:xfrm>
            <a:off x="176352" y="2133600"/>
            <a:ext cx="5775960" cy="884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spcBef>
                <a:spcPts val="1000"/>
              </a:spcBef>
              <a:defRPr b="1">
                <a:latin typeface="Arial"/>
                <a:ea typeface="Arial"/>
                <a:cs typeface="Arial"/>
                <a:sym typeface="Arial"/>
              </a:defRPr>
            </a:lvl1pPr>
          </a:lstStyle>
          <a:p>
            <a:r>
              <a:t>Ivory artifacts excavated in Samaria from the time of Jeroboam II testify to the luxury of the court, which could afford such imported artistic decorations.</a:t>
            </a:r>
          </a:p>
        </p:txBody>
      </p:sp>
      <p:sp>
        <p:nvSpPr>
          <p:cNvPr id="5741" name="Text Box 5"/>
          <p:cNvSpPr txBox="1"/>
          <p:nvPr/>
        </p:nvSpPr>
        <p:spPr>
          <a:xfrm>
            <a:off x="198120" y="3146793"/>
            <a:ext cx="5775960" cy="11507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spcBef>
                <a:spcPts val="1000"/>
              </a:spcBef>
              <a:defRPr b="1">
                <a:solidFill>
                  <a:srgbClr val="FF0000"/>
                </a:solidFill>
                <a:latin typeface="Arial"/>
                <a:ea typeface="Arial"/>
                <a:cs typeface="Arial"/>
                <a:sym typeface="Arial"/>
              </a:defRPr>
            </a:lvl1pPr>
          </a:lstStyle>
          <a:p>
            <a:r>
              <a:t>Los artefactos de marfil excavados en Samaria de la época de Jeroboam II dan testimonio del lujo de la corte, que podía permitirse tales decoraciones artísticas importadas.</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3" name="Rectangle 4"/>
          <p:cNvSpPr txBox="1">
            <a:spLocks noGrp="1"/>
          </p:cNvSpPr>
          <p:nvPr>
            <p:ph type="title"/>
          </p:nvPr>
        </p:nvSpPr>
        <p:spPr>
          <a:xfrm>
            <a:off x="256672" y="-101601"/>
            <a:ext cx="11678655" cy="1038728"/>
          </a:xfrm>
          <a:prstGeom prst="rect">
            <a:avLst/>
          </a:prstGeom>
        </p:spPr>
        <p:txBody>
          <a:bodyPr/>
          <a:lstStyle>
            <a:lvl1pPr>
              <a:defRPr sz="2000" b="1">
                <a:latin typeface="Arial Narrow"/>
                <a:ea typeface="Arial Narrow"/>
                <a:cs typeface="Arial Narrow"/>
                <a:sym typeface="Arial Narrow"/>
              </a:defRPr>
            </a:lvl1pPr>
          </a:lstStyle>
          <a:p>
            <a:r>
              <a:t>Amos castigated the extravagance of Jeroboam II’s cultural elite for their “ivory beds” (Am. 6:4). Many of the ivory fragments excavated at Samaria were used as inlays for furniture, such as, this reconstructed bed from a tomb in Salamis (Cyprus).</a:t>
            </a:r>
          </a:p>
        </p:txBody>
      </p:sp>
      <p:pic>
        <p:nvPicPr>
          <p:cNvPr id="5744" name="Picture 6" descr="Picture 6"/>
          <p:cNvPicPr>
            <a:picLocks noChangeAspect="1"/>
          </p:cNvPicPr>
          <p:nvPr/>
        </p:nvPicPr>
        <p:blipFill>
          <a:blip r:embed="rId2"/>
          <a:stretch>
            <a:fillRect/>
          </a:stretch>
        </p:blipFill>
        <p:spPr>
          <a:xfrm>
            <a:off x="1524000" y="1752600"/>
            <a:ext cx="9144000" cy="5105400"/>
          </a:xfrm>
          <a:prstGeom prst="rect">
            <a:avLst/>
          </a:prstGeom>
          <a:ln w="12700">
            <a:miter lim="400000"/>
          </a:ln>
        </p:spPr>
      </p:pic>
      <p:sp>
        <p:nvSpPr>
          <p:cNvPr id="5745" name="Rectangle 4"/>
          <p:cNvSpPr txBox="1"/>
          <p:nvPr/>
        </p:nvSpPr>
        <p:spPr>
          <a:xfrm>
            <a:off x="302391" y="853810"/>
            <a:ext cx="11587214"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defRPr b="1">
                <a:latin typeface="Arial Narrow"/>
                <a:ea typeface="Arial Narrow"/>
                <a:cs typeface="Arial Narrow"/>
                <a:sym typeface="Arial Narrow"/>
              </a:defRPr>
            </a:lvl1pPr>
          </a:lstStyle>
          <a:p>
            <a:r>
              <a:rPr dirty="0" err="1">
                <a:solidFill>
                  <a:srgbClr val="FF0000"/>
                </a:solidFill>
              </a:rPr>
              <a:t>Amós</a:t>
            </a:r>
            <a:r>
              <a:rPr dirty="0">
                <a:solidFill>
                  <a:srgbClr val="FF0000"/>
                </a:solidFill>
              </a:rPr>
              <a:t> </a:t>
            </a:r>
            <a:r>
              <a:rPr dirty="0" err="1">
                <a:solidFill>
                  <a:srgbClr val="FF0000"/>
                </a:solidFill>
              </a:rPr>
              <a:t>castigó</a:t>
            </a:r>
            <a:r>
              <a:rPr dirty="0">
                <a:solidFill>
                  <a:srgbClr val="FF0000"/>
                </a:solidFill>
              </a:rPr>
              <a:t> la </a:t>
            </a:r>
            <a:r>
              <a:rPr dirty="0" err="1">
                <a:solidFill>
                  <a:srgbClr val="FF0000"/>
                </a:solidFill>
              </a:rPr>
              <a:t>extravagancia</a:t>
            </a:r>
            <a:r>
              <a:rPr dirty="0">
                <a:solidFill>
                  <a:srgbClr val="FF0000"/>
                </a:solidFill>
              </a:rPr>
              <a:t> de la élite cultural de Jeroboam II </a:t>
            </a:r>
            <a:r>
              <a:rPr dirty="0" err="1">
                <a:solidFill>
                  <a:srgbClr val="FF0000"/>
                </a:solidFill>
              </a:rPr>
              <a:t>por</a:t>
            </a:r>
            <a:r>
              <a:rPr dirty="0">
                <a:solidFill>
                  <a:srgbClr val="FF0000"/>
                </a:solidFill>
              </a:rPr>
              <a:t> sus "camas de </a:t>
            </a:r>
            <a:r>
              <a:rPr dirty="0" err="1">
                <a:solidFill>
                  <a:srgbClr val="FF0000"/>
                </a:solidFill>
              </a:rPr>
              <a:t>marfil</a:t>
            </a:r>
            <a:r>
              <a:rPr dirty="0">
                <a:solidFill>
                  <a:srgbClr val="FF0000"/>
                </a:solidFill>
              </a:rPr>
              <a:t>" (Am. 6:4). Muchos de </a:t>
            </a:r>
            <a:r>
              <a:rPr dirty="0" err="1">
                <a:solidFill>
                  <a:srgbClr val="FF0000"/>
                </a:solidFill>
              </a:rPr>
              <a:t>los</a:t>
            </a:r>
            <a:r>
              <a:rPr dirty="0">
                <a:solidFill>
                  <a:srgbClr val="FF0000"/>
                </a:solidFill>
              </a:rPr>
              <a:t> </a:t>
            </a:r>
            <a:r>
              <a:rPr dirty="0" err="1">
                <a:solidFill>
                  <a:srgbClr val="FF0000"/>
                </a:solidFill>
              </a:rPr>
              <a:t>fragmentos</a:t>
            </a:r>
            <a:r>
              <a:rPr dirty="0">
                <a:solidFill>
                  <a:srgbClr val="FF0000"/>
                </a:solidFill>
              </a:rPr>
              <a:t> de </a:t>
            </a:r>
            <a:r>
              <a:rPr dirty="0" err="1">
                <a:solidFill>
                  <a:srgbClr val="FF0000"/>
                </a:solidFill>
              </a:rPr>
              <a:t>marfil</a:t>
            </a:r>
            <a:r>
              <a:rPr dirty="0">
                <a:solidFill>
                  <a:srgbClr val="FF0000"/>
                </a:solidFill>
              </a:rPr>
              <a:t> </a:t>
            </a:r>
            <a:r>
              <a:rPr dirty="0" err="1">
                <a:solidFill>
                  <a:srgbClr val="FF0000"/>
                </a:solidFill>
              </a:rPr>
              <a:t>excavados</a:t>
            </a:r>
            <a:r>
              <a:rPr dirty="0">
                <a:solidFill>
                  <a:srgbClr val="FF0000"/>
                </a:solidFill>
              </a:rPr>
              <a:t> </a:t>
            </a:r>
            <a:r>
              <a:rPr dirty="0" err="1">
                <a:solidFill>
                  <a:srgbClr val="FF0000"/>
                </a:solidFill>
              </a:rPr>
              <a:t>en</a:t>
            </a:r>
            <a:r>
              <a:rPr dirty="0">
                <a:solidFill>
                  <a:srgbClr val="FF0000"/>
                </a:solidFill>
              </a:rPr>
              <a:t> Samaria se </a:t>
            </a:r>
            <a:r>
              <a:rPr dirty="0" err="1">
                <a:solidFill>
                  <a:srgbClr val="FF0000"/>
                </a:solidFill>
              </a:rPr>
              <a:t>utilizaron</a:t>
            </a:r>
            <a:r>
              <a:rPr dirty="0">
                <a:solidFill>
                  <a:srgbClr val="FF0000"/>
                </a:solidFill>
              </a:rPr>
              <a:t> </a:t>
            </a:r>
            <a:r>
              <a:rPr dirty="0" err="1">
                <a:solidFill>
                  <a:srgbClr val="FF0000"/>
                </a:solidFill>
              </a:rPr>
              <a:t>como</a:t>
            </a:r>
            <a:r>
              <a:rPr dirty="0">
                <a:solidFill>
                  <a:srgbClr val="FF0000"/>
                </a:solidFill>
              </a:rPr>
              <a:t> </a:t>
            </a:r>
            <a:r>
              <a:rPr dirty="0" err="1">
                <a:solidFill>
                  <a:srgbClr val="FF0000"/>
                </a:solidFill>
              </a:rPr>
              <a:t>incrustaciones</a:t>
            </a:r>
            <a:r>
              <a:rPr dirty="0">
                <a:solidFill>
                  <a:srgbClr val="FF0000"/>
                </a:solidFill>
              </a:rPr>
              <a:t> para </a:t>
            </a:r>
            <a:r>
              <a:rPr dirty="0" err="1">
                <a:solidFill>
                  <a:srgbClr val="FF0000"/>
                </a:solidFill>
              </a:rPr>
              <a:t>muebles</a:t>
            </a:r>
            <a:r>
              <a:rPr dirty="0">
                <a:solidFill>
                  <a:srgbClr val="FF0000"/>
                </a:solidFill>
              </a:rPr>
              <a:t>, </a:t>
            </a:r>
            <a:r>
              <a:rPr dirty="0" err="1">
                <a:solidFill>
                  <a:srgbClr val="FF0000"/>
                </a:solidFill>
              </a:rPr>
              <a:t>como</a:t>
            </a:r>
            <a:r>
              <a:rPr dirty="0">
                <a:solidFill>
                  <a:srgbClr val="FF0000"/>
                </a:solidFill>
              </a:rPr>
              <a:t> </a:t>
            </a:r>
            <a:r>
              <a:rPr dirty="0" err="1">
                <a:solidFill>
                  <a:srgbClr val="FF0000"/>
                </a:solidFill>
              </a:rPr>
              <a:t>esta</a:t>
            </a:r>
            <a:r>
              <a:rPr dirty="0">
                <a:solidFill>
                  <a:srgbClr val="FF0000"/>
                </a:solidFill>
              </a:rPr>
              <a:t> </a:t>
            </a:r>
            <a:r>
              <a:rPr dirty="0" err="1">
                <a:solidFill>
                  <a:srgbClr val="FF0000"/>
                </a:solidFill>
              </a:rPr>
              <a:t>cama</a:t>
            </a:r>
            <a:r>
              <a:rPr dirty="0">
                <a:solidFill>
                  <a:srgbClr val="FF0000"/>
                </a:solidFill>
              </a:rPr>
              <a:t> </a:t>
            </a:r>
            <a:r>
              <a:rPr dirty="0" err="1">
                <a:solidFill>
                  <a:srgbClr val="FF0000"/>
                </a:solidFill>
              </a:rPr>
              <a:t>reconstruida</a:t>
            </a:r>
            <a:r>
              <a:rPr dirty="0">
                <a:solidFill>
                  <a:srgbClr val="FF0000"/>
                </a:solidFill>
              </a:rPr>
              <a:t> de </a:t>
            </a:r>
            <a:r>
              <a:rPr dirty="0" err="1">
                <a:solidFill>
                  <a:srgbClr val="FF0000"/>
                </a:solidFill>
              </a:rPr>
              <a:t>una</a:t>
            </a:r>
            <a:r>
              <a:rPr dirty="0">
                <a:solidFill>
                  <a:srgbClr val="FF0000"/>
                </a:solidFill>
              </a:rPr>
              <a:t> </a:t>
            </a:r>
            <a:r>
              <a:rPr dirty="0" err="1">
                <a:solidFill>
                  <a:srgbClr val="FF0000"/>
                </a:solidFill>
              </a:rPr>
              <a:t>tumba</a:t>
            </a:r>
            <a:r>
              <a:rPr dirty="0">
                <a:solidFill>
                  <a:srgbClr val="FF0000"/>
                </a:solidFill>
              </a:rPr>
              <a:t> </a:t>
            </a:r>
            <a:r>
              <a:rPr dirty="0" err="1">
                <a:solidFill>
                  <a:srgbClr val="FF0000"/>
                </a:solidFill>
              </a:rPr>
              <a:t>en</a:t>
            </a:r>
            <a:r>
              <a:rPr dirty="0">
                <a:solidFill>
                  <a:srgbClr val="FF0000"/>
                </a:solidFill>
              </a:rPr>
              <a:t> Salamina (Chipre).</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5747" name="Rectangle 2"/>
          <p:cNvSpPr txBox="1">
            <a:spLocks noGrp="1"/>
          </p:cNvSpPr>
          <p:nvPr>
            <p:ph type="body" idx="1"/>
          </p:nvPr>
        </p:nvSpPr>
        <p:spPr>
          <a:xfrm>
            <a:off x="272716" y="304800"/>
            <a:ext cx="8502316" cy="6400800"/>
          </a:xfrm>
          <a:prstGeom prst="rect">
            <a:avLst/>
          </a:prstGeom>
        </p:spPr>
        <p:txBody>
          <a:bodyPr/>
          <a:lstStyle/>
          <a:p>
            <a:pPr>
              <a:lnSpc>
                <a:spcPct val="90000"/>
              </a:lnSpc>
              <a:spcBef>
                <a:spcPts val="800"/>
              </a:spcBef>
              <a:buSzTx/>
              <a:buFont typeface="Wingdings"/>
              <a:buNone/>
              <a:defRPr sz="3600">
                <a:solidFill>
                  <a:srgbClr val="FF9966"/>
                </a:solidFill>
                <a:effectLst>
                  <a:outerShdw blurRad="38100" dist="38100" dir="2700000" rotWithShape="0">
                    <a:srgbClr val="000000"/>
                  </a:outerShdw>
                </a:effectLst>
                <a:latin typeface="Bernard MT Condensed"/>
                <a:ea typeface="Bernard MT Condensed"/>
                <a:cs typeface="Bernard MT Condensed"/>
                <a:sym typeface="Bernard MT Condensed"/>
              </a:defRPr>
            </a:pPr>
            <a:r>
              <a:t>Hosea and Amos stand in the sequence of prophets to the northern kingdom of Israel:</a:t>
            </a:r>
          </a:p>
          <a:p>
            <a:pPr>
              <a:lnSpc>
                <a:spcPct val="90000"/>
              </a:lnSpc>
              <a:spcBef>
                <a:spcPts val="500"/>
              </a:spcBef>
              <a:defRPr sz="2400">
                <a:solidFill>
                  <a:srgbClr val="FFFFCC"/>
                </a:solidFill>
                <a:effectLst>
                  <a:outerShdw blurRad="38100" dist="38100" dir="2700000" rotWithShape="0">
                    <a:srgbClr val="000000"/>
                  </a:outerShdw>
                </a:effectLst>
                <a:latin typeface="Comic Sans MS"/>
                <a:ea typeface="Comic Sans MS"/>
                <a:cs typeface="Comic Sans MS"/>
                <a:sym typeface="Comic Sans MS"/>
              </a:defRPr>
            </a:pPr>
            <a:r>
              <a:t>What is unique about them as opposed to their predecessors is that they began to write down their oracles.</a:t>
            </a:r>
          </a:p>
          <a:p>
            <a:pPr>
              <a:lnSpc>
                <a:spcPct val="90000"/>
              </a:lnSpc>
              <a:spcBef>
                <a:spcPts val="500"/>
              </a:spcBef>
              <a:defRPr sz="2400">
                <a:solidFill>
                  <a:srgbClr val="FFFFCC"/>
                </a:solidFill>
                <a:effectLst>
                  <a:outerShdw blurRad="38100" dist="38100" dir="2700000" rotWithShape="0">
                    <a:srgbClr val="000000"/>
                  </a:outerShdw>
                </a:effectLst>
                <a:latin typeface="Comic Sans MS"/>
                <a:ea typeface="Comic Sans MS"/>
                <a:cs typeface="Comic Sans MS"/>
                <a:sym typeface="Comic Sans MS"/>
              </a:defRPr>
            </a:pPr>
            <a:r>
              <a:t>Prior to the spread of literacy in the 8</a:t>
            </a:r>
            <a:r>
              <a:rPr baseline="30000"/>
              <a:t>th</a:t>
            </a:r>
            <a:r>
              <a:t> century, earlier prophets only gave their oracles verbally.</a:t>
            </a:r>
          </a:p>
          <a:p>
            <a:pPr>
              <a:lnSpc>
                <a:spcPct val="90000"/>
              </a:lnSpc>
              <a:spcBef>
                <a:spcPts val="500"/>
              </a:spcBef>
              <a:defRPr sz="2400">
                <a:solidFill>
                  <a:srgbClr val="FFFFCC"/>
                </a:solidFill>
                <a:effectLst>
                  <a:outerShdw blurRad="38100" dist="38100" dir="2700000" rotWithShape="0">
                    <a:srgbClr val="000000"/>
                  </a:outerShdw>
                </a:effectLst>
                <a:latin typeface="Comic Sans MS"/>
                <a:ea typeface="Comic Sans MS"/>
                <a:cs typeface="Comic Sans MS"/>
                <a:sym typeface="Comic Sans MS"/>
              </a:defRPr>
            </a:pPr>
            <a:r>
              <a:t>From this time onward, the prophets would record their sermons in texts.</a:t>
            </a:r>
          </a:p>
        </p:txBody>
      </p:sp>
      <p:grpSp>
        <p:nvGrpSpPr>
          <p:cNvPr id="5750" name="Rectangle 3"/>
          <p:cNvGrpSpPr/>
          <p:nvPr/>
        </p:nvGrpSpPr>
        <p:grpSpPr>
          <a:xfrm>
            <a:off x="9135978" y="304800"/>
            <a:ext cx="2590801" cy="6096000"/>
            <a:chOff x="0" y="0"/>
            <a:chExt cx="2590800" cy="6096000"/>
          </a:xfrm>
        </p:grpSpPr>
        <p:sp>
          <p:nvSpPr>
            <p:cNvPr id="5748" name="Rectangle"/>
            <p:cNvSpPr/>
            <p:nvPr/>
          </p:nvSpPr>
          <p:spPr>
            <a:xfrm>
              <a:off x="0" y="0"/>
              <a:ext cx="2590800" cy="6096000"/>
            </a:xfrm>
            <a:prstGeom prst="rect">
              <a:avLst/>
            </a:prstGeom>
            <a:solidFill>
              <a:srgbClr val="FFFFCC"/>
            </a:solidFill>
            <a:ln w="12700" cap="flat">
              <a:noFill/>
              <a:miter lim="400000"/>
            </a:ln>
            <a:effectLst/>
          </p:spPr>
          <p:txBody>
            <a:bodyPr wrap="square" lIns="45719" tIns="45719" rIns="45719" bIns="45719" numCol="1" anchor="t">
              <a:noAutofit/>
            </a:bodyPr>
            <a:lstStyle/>
            <a:p>
              <a:pPr>
                <a:lnSpc>
                  <a:spcPct val="110000"/>
                </a:lnSpc>
                <a:spcBef>
                  <a:spcPts val="700"/>
                </a:spcBef>
                <a:defRPr sz="3200">
                  <a:latin typeface="Times New Roman"/>
                  <a:ea typeface="Times New Roman"/>
                  <a:cs typeface="Times New Roman"/>
                  <a:sym typeface="Times New Roman"/>
                </a:defRPr>
              </a:pPr>
              <a:endParaRPr/>
            </a:p>
          </p:txBody>
        </p:sp>
        <p:sp>
          <p:nvSpPr>
            <p:cNvPr id="5749" name="Ahijah…"/>
            <p:cNvSpPr txBox="1"/>
            <p:nvPr/>
          </p:nvSpPr>
          <p:spPr>
            <a:xfrm>
              <a:off x="45719" y="0"/>
              <a:ext cx="2499362" cy="60960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marL="469900" indent="-469900">
                <a:lnSpc>
                  <a:spcPct val="110000"/>
                </a:lnSpc>
                <a:spcBef>
                  <a:spcPts val="800"/>
                </a:spcBef>
                <a:buClr>
                  <a:srgbClr val="660000"/>
                </a:buClr>
                <a:buSzPct val="70000"/>
                <a:buChar char="□"/>
                <a:defRPr sz="3600" b="1">
                  <a:solidFill>
                    <a:srgbClr val="660033"/>
                  </a:solidFill>
                  <a:latin typeface="Times New Roman"/>
                  <a:ea typeface="Times New Roman"/>
                  <a:cs typeface="Times New Roman"/>
                  <a:sym typeface="Times New Roman"/>
                </a:defRPr>
              </a:pPr>
              <a:r>
                <a:t>Ahijah</a:t>
              </a:r>
              <a:endParaRPr sz="3200"/>
            </a:p>
            <a:p>
              <a:pPr marL="469900" indent="-469900">
                <a:lnSpc>
                  <a:spcPct val="110000"/>
                </a:lnSpc>
                <a:spcBef>
                  <a:spcPts val="800"/>
                </a:spcBef>
                <a:buClr>
                  <a:srgbClr val="660000"/>
                </a:buClr>
                <a:buSzPct val="70000"/>
                <a:buChar char="□"/>
                <a:defRPr sz="3600" b="1">
                  <a:solidFill>
                    <a:srgbClr val="660033"/>
                  </a:solidFill>
                  <a:latin typeface="Times New Roman"/>
                  <a:ea typeface="Times New Roman"/>
                  <a:cs typeface="Times New Roman"/>
                  <a:sym typeface="Times New Roman"/>
                </a:defRPr>
              </a:pPr>
              <a:r>
                <a:t>Jehu</a:t>
              </a:r>
              <a:endParaRPr sz="3200"/>
            </a:p>
            <a:p>
              <a:pPr marL="469900" indent="-469900">
                <a:lnSpc>
                  <a:spcPct val="110000"/>
                </a:lnSpc>
                <a:spcBef>
                  <a:spcPts val="800"/>
                </a:spcBef>
                <a:buClr>
                  <a:srgbClr val="660000"/>
                </a:buClr>
                <a:buSzPct val="70000"/>
                <a:buChar char="□"/>
                <a:defRPr sz="3600" b="1">
                  <a:solidFill>
                    <a:srgbClr val="660033"/>
                  </a:solidFill>
                  <a:latin typeface="Times New Roman"/>
                  <a:ea typeface="Times New Roman"/>
                  <a:cs typeface="Times New Roman"/>
                  <a:sym typeface="Times New Roman"/>
                </a:defRPr>
              </a:pPr>
              <a:r>
                <a:t>Elijah</a:t>
              </a:r>
              <a:endParaRPr sz="3200"/>
            </a:p>
            <a:p>
              <a:pPr marL="469900" indent="-469900">
                <a:lnSpc>
                  <a:spcPct val="110000"/>
                </a:lnSpc>
                <a:spcBef>
                  <a:spcPts val="800"/>
                </a:spcBef>
                <a:buClr>
                  <a:srgbClr val="660000"/>
                </a:buClr>
                <a:buSzPct val="70000"/>
                <a:buChar char="□"/>
                <a:defRPr sz="3600" b="1">
                  <a:solidFill>
                    <a:srgbClr val="660033"/>
                  </a:solidFill>
                  <a:latin typeface="Times New Roman"/>
                  <a:ea typeface="Times New Roman"/>
                  <a:cs typeface="Times New Roman"/>
                  <a:sym typeface="Times New Roman"/>
                </a:defRPr>
              </a:pPr>
              <a:r>
                <a:t>Micaiah</a:t>
              </a:r>
              <a:endParaRPr sz="3200"/>
            </a:p>
            <a:p>
              <a:pPr marL="469900" indent="-469900">
                <a:lnSpc>
                  <a:spcPct val="110000"/>
                </a:lnSpc>
                <a:spcBef>
                  <a:spcPts val="800"/>
                </a:spcBef>
                <a:buClr>
                  <a:srgbClr val="660000"/>
                </a:buClr>
                <a:buSzPct val="70000"/>
                <a:buChar char="□"/>
                <a:defRPr sz="3600" b="1">
                  <a:solidFill>
                    <a:srgbClr val="660033"/>
                  </a:solidFill>
                  <a:latin typeface="Times New Roman"/>
                  <a:ea typeface="Times New Roman"/>
                  <a:cs typeface="Times New Roman"/>
                  <a:sym typeface="Times New Roman"/>
                </a:defRPr>
              </a:pPr>
              <a:r>
                <a:t>Elisha</a:t>
              </a:r>
              <a:endParaRPr sz="3200"/>
            </a:p>
            <a:p>
              <a:pPr marL="469900" indent="-469900">
                <a:lnSpc>
                  <a:spcPct val="110000"/>
                </a:lnSpc>
                <a:spcBef>
                  <a:spcPts val="800"/>
                </a:spcBef>
                <a:buClr>
                  <a:srgbClr val="660000"/>
                </a:buClr>
                <a:buSzPct val="70000"/>
                <a:buChar char="□"/>
                <a:defRPr sz="3600" b="1">
                  <a:solidFill>
                    <a:srgbClr val="660033"/>
                  </a:solidFill>
                  <a:latin typeface="Times New Roman"/>
                  <a:ea typeface="Times New Roman"/>
                  <a:cs typeface="Times New Roman"/>
                  <a:sym typeface="Times New Roman"/>
                </a:defRPr>
              </a:pPr>
              <a:r>
                <a:t>Jonah</a:t>
              </a:r>
              <a:endParaRPr sz="3200"/>
            </a:p>
            <a:p>
              <a:pPr marL="469900" indent="-469900">
                <a:lnSpc>
                  <a:spcPct val="110000"/>
                </a:lnSpc>
                <a:spcBef>
                  <a:spcPts val="800"/>
                </a:spcBef>
                <a:buClr>
                  <a:srgbClr val="660000"/>
                </a:buClr>
                <a:buSzPct val="70000"/>
                <a:buChar char="□"/>
                <a:defRPr sz="3600" b="1">
                  <a:solidFill>
                    <a:srgbClr val="660033"/>
                  </a:solidFill>
                  <a:latin typeface="Times New Roman"/>
                  <a:ea typeface="Times New Roman"/>
                  <a:cs typeface="Times New Roman"/>
                  <a:sym typeface="Times New Roman"/>
                </a:defRPr>
              </a:pPr>
              <a:r>
                <a:t>Amos</a:t>
              </a:r>
              <a:endParaRPr sz="3200"/>
            </a:p>
            <a:p>
              <a:pPr marL="469900" indent="-469900">
                <a:lnSpc>
                  <a:spcPct val="110000"/>
                </a:lnSpc>
                <a:spcBef>
                  <a:spcPts val="800"/>
                </a:spcBef>
                <a:buClr>
                  <a:srgbClr val="660000"/>
                </a:buClr>
                <a:buSzPct val="70000"/>
                <a:buChar char="□"/>
                <a:defRPr sz="3600" b="1">
                  <a:solidFill>
                    <a:srgbClr val="660033"/>
                  </a:solidFill>
                  <a:latin typeface="Times New Roman"/>
                  <a:ea typeface="Times New Roman"/>
                  <a:cs typeface="Times New Roman"/>
                  <a:sym typeface="Times New Roman"/>
                </a:defRPr>
              </a:pPr>
              <a:r>
                <a:t>Hosea</a:t>
              </a:r>
            </a:p>
          </p:txBody>
        </p:sp>
      </p:gr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5750"/>
                                        </p:tgtEl>
                                        <p:attrNameLst>
                                          <p:attrName>style.visibility</p:attrName>
                                        </p:attrNameLst>
                                      </p:cBhvr>
                                      <p:to>
                                        <p:strVal val="visible"/>
                                      </p:to>
                                    </p:set>
                                    <p:animEffect transition="in" filter="fade">
                                      <p:cBhvr>
                                        <p:cTn id="7" dur="500"/>
                                        <p:tgtEl>
                                          <p:spTgt spid="57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2" nodeType="clickEffect">
                                  <p:stCondLst>
                                    <p:cond delay="0"/>
                                  </p:stCondLst>
                                  <p:iterate>
                                    <p:tmAbs val="0"/>
                                  </p:iterate>
                                  <p:childTnLst>
                                    <p:set>
                                      <p:cBhvr>
                                        <p:cTn id="11" fill="hold"/>
                                        <p:tgtEl>
                                          <p:spTgt spid="5747">
                                            <p:txEl>
                                              <p:pRg st="1" end="1"/>
                                            </p:txEl>
                                          </p:spTgt>
                                        </p:tgtEl>
                                        <p:attrNameLst>
                                          <p:attrName>style.visibility</p:attrName>
                                        </p:attrNameLst>
                                      </p:cBhvr>
                                      <p:to>
                                        <p:strVal val="visible"/>
                                      </p:to>
                                    </p:set>
                                    <p:anim calcmode="lin" valueType="num">
                                      <p:cBhvr>
                                        <p:cTn id="12" dur="500" fill="hold"/>
                                        <p:tgtEl>
                                          <p:spTgt spid="5747">
                                            <p:txEl>
                                              <p:pRg st="1" end="1"/>
                                            </p:txEl>
                                          </p:spTgt>
                                        </p:tgtEl>
                                        <p:attrNameLst>
                                          <p:attrName>ppt_x</p:attrName>
                                        </p:attrNameLst>
                                      </p:cBhvr>
                                      <p:tavLst>
                                        <p:tav tm="0">
                                          <p:val>
                                            <p:strVal val="#ppt_x"/>
                                          </p:val>
                                        </p:tav>
                                        <p:tav tm="100000">
                                          <p:val>
                                            <p:strVal val="#ppt_x"/>
                                          </p:val>
                                        </p:tav>
                                      </p:tavLst>
                                    </p:anim>
                                    <p:anim calcmode="lin" valueType="num">
                                      <p:cBhvr>
                                        <p:cTn id="13" dur="500" fill="hold"/>
                                        <p:tgtEl>
                                          <p:spTgt spid="5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2" nodeType="clickEffect">
                                  <p:stCondLst>
                                    <p:cond delay="0"/>
                                  </p:stCondLst>
                                  <p:iterate>
                                    <p:tmAbs val="0"/>
                                  </p:iterate>
                                  <p:childTnLst>
                                    <p:set>
                                      <p:cBhvr>
                                        <p:cTn id="17" fill="hold"/>
                                        <p:tgtEl>
                                          <p:spTgt spid="5747">
                                            <p:txEl>
                                              <p:pRg st="2" end="2"/>
                                            </p:txEl>
                                          </p:spTgt>
                                        </p:tgtEl>
                                        <p:attrNameLst>
                                          <p:attrName>style.visibility</p:attrName>
                                        </p:attrNameLst>
                                      </p:cBhvr>
                                      <p:to>
                                        <p:strVal val="visible"/>
                                      </p:to>
                                    </p:set>
                                    <p:anim calcmode="lin" valueType="num">
                                      <p:cBhvr>
                                        <p:cTn id="18" dur="500" fill="hold"/>
                                        <p:tgtEl>
                                          <p:spTgt spid="5747">
                                            <p:txEl>
                                              <p:pRg st="2" end="2"/>
                                            </p:txEl>
                                          </p:spTgt>
                                        </p:tgtEl>
                                        <p:attrNameLst>
                                          <p:attrName>ppt_x</p:attrName>
                                        </p:attrNameLst>
                                      </p:cBhvr>
                                      <p:tavLst>
                                        <p:tav tm="0">
                                          <p:val>
                                            <p:strVal val="#ppt_x"/>
                                          </p:val>
                                        </p:tav>
                                        <p:tav tm="100000">
                                          <p:val>
                                            <p:strVal val="#ppt_x"/>
                                          </p:val>
                                        </p:tav>
                                      </p:tavLst>
                                    </p:anim>
                                    <p:anim calcmode="lin" valueType="num">
                                      <p:cBhvr>
                                        <p:cTn id="19" dur="500" fill="hold"/>
                                        <p:tgtEl>
                                          <p:spTgt spid="5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2" nodeType="clickEffect">
                                  <p:stCondLst>
                                    <p:cond delay="0"/>
                                  </p:stCondLst>
                                  <p:iterate>
                                    <p:tmAbs val="0"/>
                                  </p:iterate>
                                  <p:childTnLst>
                                    <p:set>
                                      <p:cBhvr>
                                        <p:cTn id="23" fill="hold"/>
                                        <p:tgtEl>
                                          <p:spTgt spid="5747">
                                            <p:txEl>
                                              <p:pRg st="3" end="3"/>
                                            </p:txEl>
                                          </p:spTgt>
                                        </p:tgtEl>
                                        <p:attrNameLst>
                                          <p:attrName>style.visibility</p:attrName>
                                        </p:attrNameLst>
                                      </p:cBhvr>
                                      <p:to>
                                        <p:strVal val="visible"/>
                                      </p:to>
                                    </p:set>
                                    <p:anim calcmode="lin" valueType="num">
                                      <p:cBhvr>
                                        <p:cTn id="24" dur="500" fill="hold"/>
                                        <p:tgtEl>
                                          <p:spTgt spid="5747">
                                            <p:txEl>
                                              <p:pRg st="3" end="3"/>
                                            </p:txEl>
                                          </p:spTgt>
                                        </p:tgtEl>
                                        <p:attrNameLst>
                                          <p:attrName>ppt_x</p:attrName>
                                        </p:attrNameLst>
                                      </p:cBhvr>
                                      <p:tavLst>
                                        <p:tav tm="0">
                                          <p:val>
                                            <p:strVal val="#ppt_x"/>
                                          </p:val>
                                        </p:tav>
                                        <p:tav tm="100000">
                                          <p:val>
                                            <p:strVal val="#ppt_x"/>
                                          </p:val>
                                        </p:tav>
                                      </p:tavLst>
                                    </p:anim>
                                    <p:anim calcmode="lin" valueType="num">
                                      <p:cBhvr>
                                        <p:cTn id="25" dur="500" fill="hold"/>
                                        <p:tgtEl>
                                          <p:spTgt spid="574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47" grpId="2" build="p" bldLvl="5" animBg="1" advAuto="0"/>
      <p:bldP spid="5750" grpId="1" animBg="1" advAuto="0"/>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rgbClr val="996633"/>
        </a:solidFill>
        <a:effectLst/>
      </p:bgPr>
    </p:bg>
    <p:spTree>
      <p:nvGrpSpPr>
        <p:cNvPr id="1" name=""/>
        <p:cNvGrpSpPr/>
        <p:nvPr/>
      </p:nvGrpSpPr>
      <p:grpSpPr>
        <a:xfrm>
          <a:off x="0" y="0"/>
          <a:ext cx="0" cy="0"/>
          <a:chOff x="0" y="0"/>
          <a:chExt cx="0" cy="0"/>
        </a:xfrm>
      </p:grpSpPr>
      <p:sp>
        <p:nvSpPr>
          <p:cNvPr id="5752" name="Rectangle 2"/>
          <p:cNvSpPr txBox="1">
            <a:spLocks noGrp="1"/>
          </p:cNvSpPr>
          <p:nvPr>
            <p:ph type="body" idx="1"/>
          </p:nvPr>
        </p:nvSpPr>
        <p:spPr>
          <a:xfrm>
            <a:off x="272716" y="304800"/>
            <a:ext cx="8502316" cy="6400800"/>
          </a:xfrm>
          <a:prstGeom prst="rect">
            <a:avLst/>
          </a:prstGeom>
        </p:spPr>
        <p:txBody>
          <a:bodyPr/>
          <a:lstStyle/>
          <a:p>
            <a:pPr>
              <a:lnSpc>
                <a:spcPct val="90000"/>
              </a:lnSpc>
              <a:spcBef>
                <a:spcPts val="800"/>
              </a:spcBef>
              <a:buSzTx/>
              <a:buFont typeface="Wingdings"/>
              <a:buNone/>
              <a:defRPr sz="3600">
                <a:solidFill>
                  <a:srgbClr val="FF9966"/>
                </a:solidFill>
                <a:effectLst>
                  <a:outerShdw blurRad="38100" dist="38100" dir="2700000" rotWithShape="0">
                    <a:srgbClr val="000000"/>
                  </a:outerShdw>
                </a:effectLst>
                <a:latin typeface="Bernard MT Condensed"/>
                <a:ea typeface="Bernard MT Condensed"/>
                <a:cs typeface="Bernard MT Condensed"/>
                <a:sym typeface="Bernard MT Condensed"/>
              </a:defRPr>
            </a:pPr>
            <a:r>
              <a:t>Oseas y Amós están en la secuencia de profetas al reino del norte de Israel:</a:t>
            </a:r>
          </a:p>
          <a:p>
            <a:pPr>
              <a:lnSpc>
                <a:spcPct val="90000"/>
              </a:lnSpc>
              <a:spcBef>
                <a:spcPts val="500"/>
              </a:spcBef>
              <a:defRPr sz="2400">
                <a:solidFill>
                  <a:srgbClr val="FFFFCC"/>
                </a:solidFill>
                <a:effectLst>
                  <a:outerShdw blurRad="38100" dist="38100" dir="2700000" rotWithShape="0">
                    <a:srgbClr val="000000"/>
                  </a:outerShdw>
                </a:effectLst>
                <a:latin typeface="Comic Sans MS"/>
                <a:ea typeface="Comic Sans MS"/>
                <a:cs typeface="Comic Sans MS"/>
                <a:sym typeface="Comic Sans MS"/>
              </a:defRPr>
            </a:pPr>
            <a:r>
              <a:t>Lo que es único acerca de ellos en comparación con sus predecesores es que comenzaron a escribir sus oráculos.</a:t>
            </a:r>
          </a:p>
          <a:p>
            <a:pPr marL="352425" indent="-352425">
              <a:lnSpc>
                <a:spcPct val="90000"/>
              </a:lnSpc>
              <a:spcBef>
                <a:spcPts val="500"/>
              </a:spcBef>
              <a:defRPr sz="2400">
                <a:solidFill>
                  <a:srgbClr val="FFFFCC"/>
                </a:solidFill>
                <a:effectLst>
                  <a:outerShdw blurRad="38100" dist="38100" dir="2700000" rotWithShape="0">
                    <a:srgbClr val="000000"/>
                  </a:outerShdw>
                </a:effectLst>
                <a:latin typeface="Comic Sans MS"/>
                <a:ea typeface="Comic Sans MS"/>
                <a:cs typeface="Comic Sans MS"/>
                <a:sym typeface="Comic Sans MS"/>
              </a:defRPr>
            </a:pPr>
            <a:r>
              <a:t>Antes de la difusión de la alfabetización en el siglo 8, los profetas anteriores sólo daban sus oráculos verbalmente.</a:t>
            </a:r>
          </a:p>
          <a:p>
            <a:pPr marL="352425" indent="-352425">
              <a:lnSpc>
                <a:spcPct val="90000"/>
              </a:lnSpc>
              <a:spcBef>
                <a:spcPts val="500"/>
              </a:spcBef>
              <a:defRPr sz="2400">
                <a:solidFill>
                  <a:srgbClr val="FFFFCC"/>
                </a:solidFill>
                <a:effectLst>
                  <a:outerShdw blurRad="38100" dist="38100" dir="2700000" rotWithShape="0">
                    <a:srgbClr val="000000"/>
                  </a:outerShdw>
                </a:effectLst>
                <a:latin typeface="Comic Sans MS"/>
                <a:ea typeface="Comic Sans MS"/>
                <a:cs typeface="Comic Sans MS"/>
                <a:sym typeface="Comic Sans MS"/>
              </a:defRPr>
            </a:pPr>
            <a:r>
              <a:t>A partir de este momento, los profetas registrarían sus sermones en textos.</a:t>
            </a:r>
          </a:p>
        </p:txBody>
      </p:sp>
      <p:grpSp>
        <p:nvGrpSpPr>
          <p:cNvPr id="5755" name="Rectangle 3"/>
          <p:cNvGrpSpPr/>
          <p:nvPr/>
        </p:nvGrpSpPr>
        <p:grpSpPr>
          <a:xfrm>
            <a:off x="9135978" y="304800"/>
            <a:ext cx="2590801" cy="6096000"/>
            <a:chOff x="0" y="0"/>
            <a:chExt cx="2590800" cy="6096000"/>
          </a:xfrm>
        </p:grpSpPr>
        <p:sp>
          <p:nvSpPr>
            <p:cNvPr id="5753" name="Rectangle"/>
            <p:cNvSpPr/>
            <p:nvPr/>
          </p:nvSpPr>
          <p:spPr>
            <a:xfrm>
              <a:off x="0" y="0"/>
              <a:ext cx="2590800" cy="6096000"/>
            </a:xfrm>
            <a:prstGeom prst="rect">
              <a:avLst/>
            </a:prstGeom>
            <a:solidFill>
              <a:srgbClr val="FFFFCC"/>
            </a:solidFill>
            <a:ln w="12700" cap="flat">
              <a:noFill/>
              <a:miter lim="400000"/>
            </a:ln>
            <a:effectLst/>
          </p:spPr>
          <p:txBody>
            <a:bodyPr wrap="square" lIns="45719" tIns="45719" rIns="45719" bIns="45719" numCol="1" anchor="t">
              <a:noAutofit/>
            </a:bodyPr>
            <a:lstStyle/>
            <a:p>
              <a:pPr>
                <a:lnSpc>
                  <a:spcPct val="110000"/>
                </a:lnSpc>
                <a:spcBef>
                  <a:spcPts val="700"/>
                </a:spcBef>
                <a:defRPr sz="3600" b="1">
                  <a:solidFill>
                    <a:srgbClr val="660033"/>
                  </a:solidFill>
                  <a:latin typeface="Times New Roman"/>
                  <a:ea typeface="Times New Roman"/>
                  <a:cs typeface="Times New Roman"/>
                  <a:sym typeface="Times New Roman"/>
                </a:defRPr>
              </a:pPr>
              <a:endParaRPr/>
            </a:p>
          </p:txBody>
        </p:sp>
        <p:sp>
          <p:nvSpPr>
            <p:cNvPr id="5754" name="Ahías…"/>
            <p:cNvSpPr txBox="1"/>
            <p:nvPr/>
          </p:nvSpPr>
          <p:spPr>
            <a:xfrm>
              <a:off x="45719" y="0"/>
              <a:ext cx="2499362" cy="60960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marL="469900" indent="-469900">
                <a:lnSpc>
                  <a:spcPct val="110000"/>
                </a:lnSpc>
                <a:spcBef>
                  <a:spcPts val="800"/>
                </a:spcBef>
                <a:buClr>
                  <a:srgbClr val="660000"/>
                </a:buClr>
                <a:buSzPct val="70000"/>
                <a:buChar char="□"/>
                <a:defRPr sz="3600" b="1">
                  <a:solidFill>
                    <a:srgbClr val="660033"/>
                  </a:solidFill>
                  <a:latin typeface="Times New Roman"/>
                  <a:ea typeface="Times New Roman"/>
                  <a:cs typeface="Times New Roman"/>
                  <a:sym typeface="Times New Roman"/>
                </a:defRPr>
              </a:pPr>
              <a:r>
                <a:t>Ahías</a:t>
              </a:r>
            </a:p>
            <a:p>
              <a:pPr marL="469900" indent="-469900">
                <a:lnSpc>
                  <a:spcPct val="110000"/>
                </a:lnSpc>
                <a:spcBef>
                  <a:spcPts val="800"/>
                </a:spcBef>
                <a:buClr>
                  <a:srgbClr val="660000"/>
                </a:buClr>
                <a:buSzPct val="70000"/>
                <a:buChar char="□"/>
                <a:defRPr sz="3600" b="1">
                  <a:solidFill>
                    <a:srgbClr val="660033"/>
                  </a:solidFill>
                  <a:latin typeface="Times New Roman"/>
                  <a:ea typeface="Times New Roman"/>
                  <a:cs typeface="Times New Roman"/>
                  <a:sym typeface="Times New Roman"/>
                </a:defRPr>
              </a:pPr>
              <a:r>
                <a:t>Jehú</a:t>
              </a:r>
            </a:p>
            <a:p>
              <a:pPr marL="469900" indent="-469900">
                <a:lnSpc>
                  <a:spcPct val="110000"/>
                </a:lnSpc>
                <a:spcBef>
                  <a:spcPts val="800"/>
                </a:spcBef>
                <a:buClr>
                  <a:srgbClr val="660000"/>
                </a:buClr>
                <a:buSzPct val="70000"/>
                <a:buChar char="□"/>
                <a:defRPr sz="3600" b="1">
                  <a:solidFill>
                    <a:srgbClr val="660033"/>
                  </a:solidFill>
                  <a:latin typeface="Times New Roman"/>
                  <a:ea typeface="Times New Roman"/>
                  <a:cs typeface="Times New Roman"/>
                  <a:sym typeface="Times New Roman"/>
                </a:defRPr>
              </a:pPr>
              <a:r>
                <a:t>Elías</a:t>
              </a:r>
            </a:p>
            <a:p>
              <a:pPr marL="469900" indent="-469900">
                <a:lnSpc>
                  <a:spcPct val="110000"/>
                </a:lnSpc>
                <a:spcBef>
                  <a:spcPts val="800"/>
                </a:spcBef>
                <a:buClr>
                  <a:srgbClr val="660000"/>
                </a:buClr>
                <a:buSzPct val="70000"/>
                <a:buChar char="□"/>
                <a:defRPr sz="3600" b="1">
                  <a:solidFill>
                    <a:srgbClr val="660033"/>
                  </a:solidFill>
                  <a:latin typeface="Times New Roman"/>
                  <a:ea typeface="Times New Roman"/>
                  <a:cs typeface="Times New Roman"/>
                  <a:sym typeface="Times New Roman"/>
                </a:defRPr>
              </a:pPr>
              <a:r>
                <a:t>Micaías</a:t>
              </a:r>
            </a:p>
            <a:p>
              <a:pPr marL="469900" indent="-469900">
                <a:lnSpc>
                  <a:spcPct val="110000"/>
                </a:lnSpc>
                <a:spcBef>
                  <a:spcPts val="800"/>
                </a:spcBef>
                <a:buClr>
                  <a:srgbClr val="660000"/>
                </a:buClr>
                <a:buSzPct val="70000"/>
                <a:buChar char="□"/>
                <a:defRPr sz="3600" b="1">
                  <a:solidFill>
                    <a:srgbClr val="660033"/>
                  </a:solidFill>
                  <a:latin typeface="Times New Roman"/>
                  <a:ea typeface="Times New Roman"/>
                  <a:cs typeface="Times New Roman"/>
                  <a:sym typeface="Times New Roman"/>
                </a:defRPr>
              </a:pPr>
              <a:r>
                <a:t>Eliseo</a:t>
              </a:r>
            </a:p>
            <a:p>
              <a:pPr marL="469900" indent="-469900">
                <a:lnSpc>
                  <a:spcPct val="110000"/>
                </a:lnSpc>
                <a:spcBef>
                  <a:spcPts val="800"/>
                </a:spcBef>
                <a:buClr>
                  <a:srgbClr val="660000"/>
                </a:buClr>
                <a:buSzPct val="70000"/>
                <a:buChar char="□"/>
                <a:defRPr sz="3600" b="1">
                  <a:solidFill>
                    <a:srgbClr val="660033"/>
                  </a:solidFill>
                  <a:latin typeface="Times New Roman"/>
                  <a:ea typeface="Times New Roman"/>
                  <a:cs typeface="Times New Roman"/>
                  <a:sym typeface="Times New Roman"/>
                </a:defRPr>
              </a:pPr>
              <a:r>
                <a:t>Jonás</a:t>
              </a:r>
            </a:p>
            <a:p>
              <a:pPr marL="469900" indent="-469900">
                <a:lnSpc>
                  <a:spcPct val="110000"/>
                </a:lnSpc>
                <a:spcBef>
                  <a:spcPts val="800"/>
                </a:spcBef>
                <a:buClr>
                  <a:srgbClr val="660000"/>
                </a:buClr>
                <a:buSzPct val="70000"/>
                <a:buChar char="□"/>
                <a:defRPr sz="3600" b="1">
                  <a:solidFill>
                    <a:srgbClr val="660033"/>
                  </a:solidFill>
                  <a:latin typeface="Times New Roman"/>
                  <a:ea typeface="Times New Roman"/>
                  <a:cs typeface="Times New Roman"/>
                  <a:sym typeface="Times New Roman"/>
                </a:defRPr>
              </a:pPr>
              <a:r>
                <a:t>Amós</a:t>
              </a:r>
            </a:p>
            <a:p>
              <a:pPr marL="469900" indent="-469900">
                <a:lnSpc>
                  <a:spcPct val="110000"/>
                </a:lnSpc>
                <a:spcBef>
                  <a:spcPts val="800"/>
                </a:spcBef>
                <a:buClr>
                  <a:srgbClr val="660000"/>
                </a:buClr>
                <a:buSzPct val="70000"/>
                <a:buChar char="□"/>
                <a:defRPr sz="3600" b="1">
                  <a:solidFill>
                    <a:srgbClr val="660033"/>
                  </a:solidFill>
                  <a:latin typeface="Times New Roman"/>
                  <a:ea typeface="Times New Roman"/>
                  <a:cs typeface="Times New Roman"/>
                  <a:sym typeface="Times New Roman"/>
                </a:defRPr>
              </a:pPr>
              <a:r>
                <a:t>Oseas</a:t>
              </a:r>
            </a:p>
          </p:txBody>
        </p:sp>
      </p:grpSp>
    </p:spTree>
  </p:cSld>
  <p:clrMapOvr>
    <a:masterClrMapping/>
  </p:clrMapOvr>
  <p:transition spd="med"/>
</p:sld>
</file>

<file path=ppt/slides/slide189.xml><?xml version="1.0" encoding="utf-8"?>
<p:sld xmlns:a="http://schemas.openxmlformats.org/drawingml/2006/main" xmlns:r="http://schemas.openxmlformats.org/officeDocument/2006/relationships" xmlns:p="http://schemas.openxmlformats.org/presentationml/2006/main">
  <p:cSld>
    <p:bg>
      <p:bgPr>
        <a:solidFill>
          <a:srgbClr val="C5C4A7"/>
        </a:solidFill>
        <a:effectLst/>
      </p:bgPr>
    </p:bg>
    <p:spTree>
      <p:nvGrpSpPr>
        <p:cNvPr id="1" name=""/>
        <p:cNvGrpSpPr/>
        <p:nvPr/>
      </p:nvGrpSpPr>
      <p:grpSpPr>
        <a:xfrm>
          <a:off x="0" y="0"/>
          <a:ext cx="0" cy="0"/>
          <a:chOff x="0" y="0"/>
          <a:chExt cx="0" cy="0"/>
        </a:xfrm>
      </p:grpSpPr>
      <p:sp>
        <p:nvSpPr>
          <p:cNvPr id="5757" name="Rectangle 2"/>
          <p:cNvSpPr txBox="1">
            <a:spLocks noGrp="1"/>
          </p:cNvSpPr>
          <p:nvPr>
            <p:ph type="title"/>
          </p:nvPr>
        </p:nvSpPr>
        <p:spPr>
          <a:xfrm>
            <a:off x="609600" y="620489"/>
            <a:ext cx="10972800" cy="842212"/>
          </a:xfrm>
          <a:prstGeom prst="rect">
            <a:avLst/>
          </a:prstGeom>
        </p:spPr>
        <p:txBody>
          <a:bodyPr/>
          <a:lstStyle/>
          <a:p>
            <a:pPr defTabSz="603504">
              <a:defRPr sz="2640">
                <a:latin typeface="Impact"/>
                <a:ea typeface="Impact"/>
                <a:cs typeface="Impact"/>
                <a:sym typeface="Impact"/>
              </a:defRPr>
            </a:pPr>
            <a:r>
              <a:rPr dirty="0"/>
              <a:t>The Rise and Westward Expansion of Assyria</a:t>
            </a:r>
            <a:br>
              <a:rPr dirty="0"/>
            </a:br>
            <a:r>
              <a:rPr sz="2112" dirty="0">
                <a:solidFill>
                  <a:srgbClr val="002060"/>
                </a:solidFill>
              </a:rPr>
              <a:t>El </a:t>
            </a:r>
            <a:r>
              <a:rPr sz="2112" dirty="0" err="1">
                <a:solidFill>
                  <a:srgbClr val="002060"/>
                </a:solidFill>
              </a:rPr>
              <a:t>Ascenso</a:t>
            </a:r>
            <a:r>
              <a:rPr sz="2112" dirty="0">
                <a:solidFill>
                  <a:srgbClr val="002060"/>
                </a:solidFill>
              </a:rPr>
              <a:t> y la </a:t>
            </a:r>
            <a:r>
              <a:rPr sz="2112" dirty="0" err="1">
                <a:solidFill>
                  <a:srgbClr val="002060"/>
                </a:solidFill>
              </a:rPr>
              <a:t>Expansión</a:t>
            </a:r>
            <a:r>
              <a:rPr sz="2112" dirty="0">
                <a:solidFill>
                  <a:srgbClr val="002060"/>
                </a:solidFill>
              </a:rPr>
              <a:t> de </a:t>
            </a:r>
            <a:r>
              <a:rPr sz="2112" dirty="0" err="1">
                <a:solidFill>
                  <a:srgbClr val="002060"/>
                </a:solidFill>
              </a:rPr>
              <a:t>Asiria</a:t>
            </a:r>
            <a:r>
              <a:rPr sz="2112" dirty="0">
                <a:solidFill>
                  <a:srgbClr val="002060"/>
                </a:solidFill>
              </a:rPr>
              <a:t> </a:t>
            </a:r>
            <a:r>
              <a:rPr sz="2112" dirty="0" err="1">
                <a:solidFill>
                  <a:srgbClr val="002060"/>
                </a:solidFill>
              </a:rPr>
              <a:t>Hacia</a:t>
            </a:r>
            <a:r>
              <a:rPr sz="2112" dirty="0">
                <a:solidFill>
                  <a:srgbClr val="002060"/>
                </a:solidFill>
              </a:rPr>
              <a:t> </a:t>
            </a:r>
            <a:r>
              <a:rPr sz="2112" dirty="0" err="1">
                <a:solidFill>
                  <a:srgbClr val="002060"/>
                </a:solidFill>
              </a:rPr>
              <a:t>el</a:t>
            </a:r>
            <a:r>
              <a:rPr sz="2112" dirty="0">
                <a:solidFill>
                  <a:srgbClr val="002060"/>
                </a:solidFill>
              </a:rPr>
              <a:t> Oeste</a:t>
            </a:r>
          </a:p>
        </p:txBody>
      </p:sp>
      <p:sp>
        <p:nvSpPr>
          <p:cNvPr id="5758" name="Rectangle 3"/>
          <p:cNvSpPr txBox="1">
            <a:spLocks noGrp="1"/>
          </p:cNvSpPr>
          <p:nvPr>
            <p:ph type="body" sz="half" idx="1"/>
          </p:nvPr>
        </p:nvSpPr>
        <p:spPr>
          <a:xfrm>
            <a:off x="441157" y="1691304"/>
            <a:ext cx="11309686" cy="2243887"/>
          </a:xfrm>
          <a:prstGeom prst="rect">
            <a:avLst/>
          </a:prstGeom>
        </p:spPr>
        <p:txBody>
          <a:bodyPr/>
          <a:lstStyle/>
          <a:p>
            <a:pPr>
              <a:spcBef>
                <a:spcPts val="600"/>
              </a:spcBef>
              <a:buSzTx/>
              <a:buFont typeface="Wingdings"/>
              <a:buNone/>
              <a:defRPr sz="2800" b="1">
                <a:solidFill>
                  <a:srgbClr val="CC0000"/>
                </a:solidFill>
                <a:effectLst>
                  <a:outerShdw blurRad="38100" dist="38100" dir="2700000" rotWithShape="0">
                    <a:srgbClr val="000000"/>
                  </a:outerShdw>
                </a:effectLst>
                <a:latin typeface="Eras Demi ITC"/>
                <a:ea typeface="Eras Demi ITC"/>
                <a:cs typeface="Eras Demi ITC"/>
                <a:sym typeface="Eras Demi ITC"/>
              </a:defRPr>
            </a:pPr>
            <a:r>
              <a:rPr dirty="0"/>
              <a:t>By 1300 BC, Assyrian individual city-states in central Mesopotamia had united under strong central control.</a:t>
            </a:r>
          </a:p>
          <a:p>
            <a:pPr>
              <a:spcBef>
                <a:spcPts val="500"/>
              </a:spcBef>
              <a:defRPr sz="2400" i="1">
                <a:latin typeface="Arial"/>
                <a:ea typeface="Arial"/>
                <a:cs typeface="Arial"/>
                <a:sym typeface="Arial"/>
              </a:defRPr>
            </a:pPr>
            <a:r>
              <a:rPr dirty="0"/>
              <a:t>In the Neo-Assyrian Period (900-612 BC), central Mesopotamia was consolidated, preparing the way for a major expedition into Syria by Ashurnasirpal (877 BC).</a:t>
            </a:r>
          </a:p>
        </p:txBody>
      </p:sp>
      <p:sp>
        <p:nvSpPr>
          <p:cNvPr id="5759" name="Rectangle 3"/>
          <p:cNvSpPr txBox="1"/>
          <p:nvPr/>
        </p:nvSpPr>
        <p:spPr>
          <a:xfrm>
            <a:off x="489069" y="4016833"/>
            <a:ext cx="11218245" cy="2557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600"/>
              </a:spcBef>
              <a:defRPr sz="2800" b="1">
                <a:solidFill>
                  <a:srgbClr val="CC0000"/>
                </a:solidFill>
                <a:effectLst>
                  <a:outerShdw blurRad="38100" dist="38100" dir="2700000" rotWithShape="0">
                    <a:srgbClr val="000000"/>
                  </a:outerShdw>
                </a:effectLst>
                <a:latin typeface="Eras Demi ITC"/>
                <a:ea typeface="Eras Demi ITC"/>
                <a:cs typeface="Eras Demi ITC"/>
                <a:sym typeface="Eras Demi ITC"/>
              </a:defRPr>
            </a:pPr>
            <a:r>
              <a:rPr dirty="0">
                <a:solidFill>
                  <a:srgbClr val="002060"/>
                </a:solidFill>
              </a:rPr>
              <a:t>Para </a:t>
            </a:r>
            <a:r>
              <a:rPr dirty="0" err="1">
                <a:solidFill>
                  <a:srgbClr val="002060"/>
                </a:solidFill>
              </a:rPr>
              <a:t>el</a:t>
            </a:r>
            <a:r>
              <a:rPr dirty="0">
                <a:solidFill>
                  <a:srgbClr val="002060"/>
                </a:solidFill>
              </a:rPr>
              <a:t> 1300 AC, las </a:t>
            </a:r>
            <a:r>
              <a:rPr dirty="0" err="1">
                <a:solidFill>
                  <a:srgbClr val="002060"/>
                </a:solidFill>
              </a:rPr>
              <a:t>ciudades-estado</a:t>
            </a:r>
            <a:r>
              <a:rPr dirty="0">
                <a:solidFill>
                  <a:srgbClr val="002060"/>
                </a:solidFill>
              </a:rPr>
              <a:t> </a:t>
            </a:r>
            <a:r>
              <a:rPr dirty="0" err="1">
                <a:solidFill>
                  <a:srgbClr val="002060"/>
                </a:solidFill>
              </a:rPr>
              <a:t>individuales</a:t>
            </a:r>
            <a:r>
              <a:rPr dirty="0">
                <a:solidFill>
                  <a:srgbClr val="002060"/>
                </a:solidFill>
              </a:rPr>
              <a:t> </a:t>
            </a:r>
            <a:r>
              <a:rPr dirty="0" err="1">
                <a:solidFill>
                  <a:srgbClr val="002060"/>
                </a:solidFill>
              </a:rPr>
              <a:t>asirias</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centro</a:t>
            </a:r>
            <a:r>
              <a:rPr dirty="0">
                <a:solidFill>
                  <a:srgbClr val="002060"/>
                </a:solidFill>
              </a:rPr>
              <a:t> de Mesopotamia se </a:t>
            </a:r>
            <a:r>
              <a:rPr dirty="0" err="1">
                <a:solidFill>
                  <a:srgbClr val="002060"/>
                </a:solidFill>
              </a:rPr>
              <a:t>habían</a:t>
            </a:r>
            <a:r>
              <a:rPr dirty="0">
                <a:solidFill>
                  <a:srgbClr val="002060"/>
                </a:solidFill>
              </a:rPr>
              <a:t> </a:t>
            </a:r>
            <a:r>
              <a:rPr dirty="0" err="1">
                <a:solidFill>
                  <a:srgbClr val="002060"/>
                </a:solidFill>
              </a:rPr>
              <a:t>unido</a:t>
            </a:r>
            <a:r>
              <a:rPr dirty="0">
                <a:solidFill>
                  <a:srgbClr val="002060"/>
                </a:solidFill>
              </a:rPr>
              <a:t> bajo un </a:t>
            </a:r>
            <a:r>
              <a:rPr dirty="0" err="1">
                <a:solidFill>
                  <a:srgbClr val="002060"/>
                </a:solidFill>
              </a:rPr>
              <a:t>fuerte</a:t>
            </a:r>
            <a:r>
              <a:rPr dirty="0">
                <a:solidFill>
                  <a:srgbClr val="002060"/>
                </a:solidFill>
              </a:rPr>
              <a:t> control central.</a:t>
            </a:r>
            <a:endParaRPr sz="3200" dirty="0">
              <a:solidFill>
                <a:srgbClr val="002060"/>
              </a:solidFill>
              <a:latin typeface="Times New Roman"/>
              <a:ea typeface="Times New Roman"/>
              <a:cs typeface="Times New Roman"/>
              <a:sym typeface="Times New Roman"/>
            </a:endParaRPr>
          </a:p>
          <a:p>
            <a:pPr marL="469900" indent="-469900">
              <a:spcBef>
                <a:spcPts val="500"/>
              </a:spcBef>
              <a:buClr>
                <a:srgbClr val="660000"/>
              </a:buClr>
              <a:buSzPct val="70000"/>
              <a:buChar char="□"/>
              <a:defRPr sz="2400" i="1">
                <a:latin typeface="Arial"/>
                <a:ea typeface="Arial"/>
                <a:cs typeface="Arial"/>
                <a:sym typeface="Arial"/>
              </a:defRPr>
            </a:pPr>
            <a:r>
              <a:rPr dirty="0">
                <a:solidFill>
                  <a:srgbClr val="002060"/>
                </a:solidFill>
              </a:rPr>
              <a:t>En </a:t>
            </a:r>
            <a:r>
              <a:rPr dirty="0" err="1">
                <a:solidFill>
                  <a:srgbClr val="002060"/>
                </a:solidFill>
              </a:rPr>
              <a:t>el</a:t>
            </a:r>
            <a:r>
              <a:rPr dirty="0">
                <a:solidFill>
                  <a:srgbClr val="002060"/>
                </a:solidFill>
              </a:rPr>
              <a:t> </a:t>
            </a:r>
            <a:r>
              <a:rPr dirty="0" err="1">
                <a:solidFill>
                  <a:srgbClr val="002060"/>
                </a:solidFill>
              </a:rPr>
              <a:t>período</a:t>
            </a:r>
            <a:r>
              <a:rPr dirty="0">
                <a:solidFill>
                  <a:srgbClr val="002060"/>
                </a:solidFill>
              </a:rPr>
              <a:t> Neo-</a:t>
            </a:r>
            <a:r>
              <a:rPr dirty="0" err="1">
                <a:solidFill>
                  <a:srgbClr val="002060"/>
                </a:solidFill>
              </a:rPr>
              <a:t>Asirio</a:t>
            </a:r>
            <a:r>
              <a:rPr dirty="0">
                <a:solidFill>
                  <a:srgbClr val="002060"/>
                </a:solidFill>
              </a:rPr>
              <a:t> (900-612 AC), Mesopotamia central se </a:t>
            </a:r>
            <a:r>
              <a:rPr dirty="0" err="1">
                <a:solidFill>
                  <a:srgbClr val="002060"/>
                </a:solidFill>
              </a:rPr>
              <a:t>consolidó</a:t>
            </a:r>
            <a:r>
              <a:rPr dirty="0">
                <a:solidFill>
                  <a:srgbClr val="002060"/>
                </a:solidFill>
              </a:rPr>
              <a:t>, </a:t>
            </a:r>
            <a:r>
              <a:rPr dirty="0" err="1">
                <a:solidFill>
                  <a:srgbClr val="002060"/>
                </a:solidFill>
              </a:rPr>
              <a:t>preparan</a:t>
            </a:r>
            <a:r>
              <a:rPr dirty="0" err="1"/>
              <a:t>do</a:t>
            </a:r>
            <a:r>
              <a:rPr dirty="0"/>
              <a:t> </a:t>
            </a:r>
            <a:r>
              <a:rPr dirty="0" err="1"/>
              <a:t>el</a:t>
            </a:r>
            <a:r>
              <a:rPr dirty="0"/>
              <a:t> </a:t>
            </a:r>
            <a:r>
              <a:rPr dirty="0" err="1"/>
              <a:t>camino</a:t>
            </a:r>
            <a:r>
              <a:rPr dirty="0"/>
              <a:t> para </a:t>
            </a:r>
            <a:r>
              <a:rPr dirty="0" err="1"/>
              <a:t>una</a:t>
            </a:r>
            <a:r>
              <a:rPr dirty="0"/>
              <a:t> gran </a:t>
            </a:r>
            <a:r>
              <a:rPr dirty="0" err="1"/>
              <a:t>expedición</a:t>
            </a:r>
            <a:r>
              <a:rPr dirty="0"/>
              <a:t> a </a:t>
            </a:r>
            <a:r>
              <a:rPr dirty="0" err="1"/>
              <a:t>Siria</a:t>
            </a:r>
            <a:r>
              <a:rPr dirty="0"/>
              <a:t> </a:t>
            </a:r>
            <a:r>
              <a:rPr dirty="0" err="1"/>
              <a:t>por</a:t>
            </a:r>
            <a:r>
              <a:rPr dirty="0"/>
              <a:t> Ashurnasirpal (877 AC).</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758">
                                            <p:txEl>
                                              <p:pRg st="0" end="0"/>
                                            </p:txEl>
                                          </p:spTgt>
                                        </p:tgtEl>
                                        <p:attrNameLst>
                                          <p:attrName>style.visibility</p:attrName>
                                        </p:attrNameLst>
                                      </p:cBhvr>
                                      <p:to>
                                        <p:strVal val="visible"/>
                                      </p:to>
                                    </p:set>
                                    <p:anim calcmode="lin" valueType="num">
                                      <p:cBhvr>
                                        <p:cTn id="7" dur="500" fill="hold"/>
                                        <p:tgtEl>
                                          <p:spTgt spid="575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75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758">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5759">
                                            <p:txEl>
                                              <p:pRg st="0" end="0"/>
                                            </p:txEl>
                                          </p:spTgt>
                                        </p:tgtEl>
                                        <p:attrNameLst>
                                          <p:attrName>style.visibility</p:attrName>
                                        </p:attrNameLst>
                                      </p:cBhvr>
                                      <p:to>
                                        <p:strVal val="visible"/>
                                      </p:to>
                                    </p:set>
                                    <p:anim calcmode="lin" valueType="num">
                                      <p:cBhvr>
                                        <p:cTn id="12" dur="500" fill="hold"/>
                                        <p:tgtEl>
                                          <p:spTgt spid="575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75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75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758">
                                            <p:txEl>
                                              <p:pRg st="1" end="1"/>
                                            </p:txEl>
                                          </p:spTgt>
                                        </p:tgtEl>
                                        <p:attrNameLst>
                                          <p:attrName>style.visibility</p:attrName>
                                        </p:attrNameLst>
                                      </p:cBhvr>
                                      <p:to>
                                        <p:strVal val="visible"/>
                                      </p:to>
                                    </p:set>
                                    <p:anim calcmode="lin" valueType="num">
                                      <p:cBhvr>
                                        <p:cTn id="19" dur="500" fill="hold"/>
                                        <p:tgtEl>
                                          <p:spTgt spid="5758">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5758">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5758">
                                            <p:txEl>
                                              <p:pRg st="1" end="1"/>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5759">
                                            <p:txEl>
                                              <p:pRg st="1" end="1"/>
                                            </p:txEl>
                                          </p:spTgt>
                                        </p:tgtEl>
                                        <p:attrNameLst>
                                          <p:attrName>style.visibility</p:attrName>
                                        </p:attrNameLst>
                                      </p:cBhvr>
                                      <p:to>
                                        <p:strVal val="visible"/>
                                      </p:to>
                                    </p:set>
                                    <p:anim calcmode="lin" valueType="num">
                                      <p:cBhvr>
                                        <p:cTn id="24" dur="500" fill="hold"/>
                                        <p:tgtEl>
                                          <p:spTgt spid="5759">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5759">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57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8" name="Slide Number Placeholder 5"/>
          <p:cNvSpPr txBox="1">
            <a:spLocks noGrp="1"/>
          </p:cNvSpPr>
          <p:nvPr>
            <p:ph type="sldNum" sz="quarter" idx="4294967295"/>
          </p:nvPr>
        </p:nvSpPr>
        <p:spPr>
          <a:xfrm>
            <a:off x="11336997" y="6248400"/>
            <a:ext cx="245404" cy="2269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solidFill>
                  <a:srgbClr val="000000"/>
                </a:solidFill>
                <a:latin typeface="Arial"/>
                <a:ea typeface="Arial"/>
                <a:cs typeface="Arial"/>
                <a:sym typeface="Arial"/>
              </a:defRPr>
            </a:lvl1pPr>
          </a:lstStyle>
          <a:p>
            <a:fld id="{86CB4B4D-7CA3-9044-876B-883B54F8677D}" type="slidenum">
              <a:t>19</a:t>
            </a:fld>
            <a:endParaRPr/>
          </a:p>
        </p:txBody>
      </p:sp>
      <p:sp>
        <p:nvSpPr>
          <p:cNvPr id="4789" name="Rectangle 2"/>
          <p:cNvSpPr txBox="1">
            <a:spLocks noGrp="1"/>
          </p:cNvSpPr>
          <p:nvPr>
            <p:ph type="title"/>
          </p:nvPr>
        </p:nvSpPr>
        <p:spPr>
          <a:xfrm>
            <a:off x="468086" y="413655"/>
            <a:ext cx="11114314" cy="2253345"/>
          </a:xfrm>
          <a:prstGeom prst="rect">
            <a:avLst/>
          </a:prstGeom>
        </p:spPr>
        <p:txBody>
          <a:bodyPr>
            <a:normAutofit fontScale="90000"/>
          </a:bodyPr>
          <a:lstStyle/>
          <a:p>
            <a:pPr>
              <a:defRPr sz="3600" b="1">
                <a:solidFill>
                  <a:srgbClr val="CC0000"/>
                </a:solidFill>
                <a:effectLst>
                  <a:outerShdw blurRad="38100" dist="38100" dir="2700000" rotWithShape="0">
                    <a:srgbClr val="000000">
                      <a:alpha val="43137"/>
                    </a:srgbClr>
                  </a:outerShdw>
                </a:effectLst>
              </a:defRPr>
            </a:pPr>
            <a:r>
              <a:rPr dirty="0"/>
              <a:t>Post-exilic Language Shift</a:t>
            </a:r>
            <a:br>
              <a:rPr dirty="0"/>
            </a:br>
            <a:r>
              <a:rPr sz="2800" b="0" dirty="0">
                <a:solidFill>
                  <a:srgbClr val="000000"/>
                </a:solidFill>
              </a:rPr>
              <a:t>After the return from exile, there would be some language adjustments for the post-exilic community. When Ezra came to read the Torah, some of the younger people could no longer understand Hebrew (</a:t>
            </a:r>
            <a:r>
              <a:rPr lang="en-US" sz="2800" b="0" dirty="0">
                <a:solidFill>
                  <a:srgbClr val="000000"/>
                </a:solidFill>
              </a:rPr>
              <a:t>Ne.</a:t>
            </a:r>
            <a:r>
              <a:rPr sz="2800" b="0" dirty="0">
                <a:solidFill>
                  <a:srgbClr val="000000"/>
                </a:solidFill>
              </a:rPr>
              <a:t> 8:1ff.).</a:t>
            </a:r>
            <a:br>
              <a:rPr sz="2800" b="0" dirty="0">
                <a:solidFill>
                  <a:srgbClr val="000000"/>
                </a:solidFill>
              </a:rPr>
            </a:br>
            <a:endParaRPr sz="2800" b="0" dirty="0">
              <a:solidFill>
                <a:srgbClr val="000000"/>
              </a:solidFill>
            </a:endParaRPr>
          </a:p>
        </p:txBody>
      </p:sp>
      <p:sp>
        <p:nvSpPr>
          <p:cNvPr id="4790" name="Rectangle 2"/>
          <p:cNvSpPr txBox="1"/>
          <p:nvPr/>
        </p:nvSpPr>
        <p:spPr>
          <a:xfrm>
            <a:off x="513806" y="3878521"/>
            <a:ext cx="11022874" cy="23698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defRPr sz="3600" b="1">
                <a:solidFill>
                  <a:srgbClr val="CC0000"/>
                </a:solidFill>
                <a:effectLst>
                  <a:outerShdw blurRad="38100" dist="38100" dir="2700000" rotWithShape="0">
                    <a:srgbClr val="000000">
                      <a:alpha val="43137"/>
                    </a:srgbClr>
                  </a:outerShdw>
                </a:effectLst>
                <a:latin typeface="Times New Roman"/>
                <a:ea typeface="Times New Roman"/>
                <a:cs typeface="Times New Roman"/>
                <a:sym typeface="Times New Roman"/>
              </a:defRPr>
            </a:pPr>
            <a:r>
              <a:rPr sz="3200" dirty="0">
                <a:solidFill>
                  <a:srgbClr val="FF0000"/>
                </a:solidFill>
              </a:rPr>
              <a:t>Cambio de </a:t>
            </a:r>
            <a:r>
              <a:rPr sz="3200" dirty="0" err="1">
                <a:solidFill>
                  <a:srgbClr val="FF0000"/>
                </a:solidFill>
              </a:rPr>
              <a:t>Lenguaje</a:t>
            </a:r>
            <a:r>
              <a:rPr sz="3200" dirty="0">
                <a:solidFill>
                  <a:srgbClr val="FF0000"/>
                </a:solidFill>
              </a:rPr>
              <a:t> del Post-</a:t>
            </a:r>
            <a:r>
              <a:rPr sz="3200" dirty="0" err="1">
                <a:solidFill>
                  <a:srgbClr val="FF0000"/>
                </a:solidFill>
              </a:rPr>
              <a:t>exilio</a:t>
            </a:r>
            <a:br>
              <a:rPr dirty="0"/>
            </a:br>
            <a:r>
              <a:rPr sz="2800" b="0" dirty="0" err="1">
                <a:solidFill>
                  <a:srgbClr val="002060"/>
                </a:solidFill>
              </a:rPr>
              <a:t>Después</a:t>
            </a:r>
            <a:r>
              <a:rPr sz="2800" b="0" dirty="0">
                <a:solidFill>
                  <a:srgbClr val="002060"/>
                </a:solidFill>
              </a:rPr>
              <a:t> del </a:t>
            </a:r>
            <a:r>
              <a:rPr sz="2800" b="0" dirty="0" err="1">
                <a:solidFill>
                  <a:srgbClr val="002060"/>
                </a:solidFill>
              </a:rPr>
              <a:t>regreso</a:t>
            </a:r>
            <a:r>
              <a:rPr sz="2800" b="0" dirty="0">
                <a:solidFill>
                  <a:srgbClr val="002060"/>
                </a:solidFill>
              </a:rPr>
              <a:t> del </a:t>
            </a:r>
            <a:r>
              <a:rPr sz="2800" b="0" dirty="0" err="1">
                <a:solidFill>
                  <a:srgbClr val="002060"/>
                </a:solidFill>
              </a:rPr>
              <a:t>exilio</a:t>
            </a:r>
            <a:r>
              <a:rPr sz="2800" b="0" dirty="0">
                <a:solidFill>
                  <a:srgbClr val="002060"/>
                </a:solidFill>
              </a:rPr>
              <a:t>, </a:t>
            </a:r>
            <a:r>
              <a:rPr sz="2800" b="0" dirty="0" err="1">
                <a:solidFill>
                  <a:srgbClr val="002060"/>
                </a:solidFill>
              </a:rPr>
              <a:t>habría</a:t>
            </a:r>
            <a:r>
              <a:rPr sz="2800" b="0" dirty="0">
                <a:solidFill>
                  <a:srgbClr val="002060"/>
                </a:solidFill>
              </a:rPr>
              <a:t> </a:t>
            </a:r>
            <a:r>
              <a:rPr sz="2800" b="0" dirty="0" err="1">
                <a:solidFill>
                  <a:srgbClr val="002060"/>
                </a:solidFill>
              </a:rPr>
              <a:t>algunos</a:t>
            </a:r>
            <a:r>
              <a:rPr sz="2800" b="0" dirty="0">
                <a:solidFill>
                  <a:srgbClr val="002060"/>
                </a:solidFill>
              </a:rPr>
              <a:t> </a:t>
            </a:r>
            <a:r>
              <a:rPr sz="2800" b="0" dirty="0" err="1">
                <a:solidFill>
                  <a:srgbClr val="002060"/>
                </a:solidFill>
              </a:rPr>
              <a:t>ajustes</a:t>
            </a:r>
            <a:r>
              <a:rPr sz="2800" b="0" dirty="0">
                <a:solidFill>
                  <a:srgbClr val="002060"/>
                </a:solidFill>
              </a:rPr>
              <a:t> </a:t>
            </a:r>
            <a:r>
              <a:rPr sz="2800" b="0" dirty="0" err="1">
                <a:solidFill>
                  <a:srgbClr val="002060"/>
                </a:solidFill>
              </a:rPr>
              <a:t>lingüísticos</a:t>
            </a:r>
            <a:r>
              <a:rPr sz="2800" b="0" dirty="0">
                <a:solidFill>
                  <a:srgbClr val="002060"/>
                </a:solidFill>
              </a:rPr>
              <a:t> para la </a:t>
            </a:r>
            <a:r>
              <a:rPr sz="2800" b="0" dirty="0" err="1">
                <a:solidFill>
                  <a:srgbClr val="002060"/>
                </a:solidFill>
              </a:rPr>
              <a:t>comunidad</a:t>
            </a:r>
            <a:r>
              <a:rPr sz="2800" b="0" dirty="0">
                <a:solidFill>
                  <a:srgbClr val="002060"/>
                </a:solidFill>
              </a:rPr>
              <a:t> post-</a:t>
            </a:r>
            <a:r>
              <a:rPr sz="2800" b="0" dirty="0" err="1">
                <a:solidFill>
                  <a:srgbClr val="002060"/>
                </a:solidFill>
              </a:rPr>
              <a:t>exílica</a:t>
            </a:r>
            <a:r>
              <a:rPr sz="2800" b="0" dirty="0">
                <a:solidFill>
                  <a:srgbClr val="002060"/>
                </a:solidFill>
              </a:rPr>
              <a:t>. </a:t>
            </a:r>
            <a:r>
              <a:rPr sz="2800" b="0" dirty="0" err="1">
                <a:solidFill>
                  <a:srgbClr val="002060"/>
                </a:solidFill>
              </a:rPr>
              <a:t>Cuando</a:t>
            </a:r>
            <a:r>
              <a:rPr sz="2800" b="0" dirty="0">
                <a:solidFill>
                  <a:srgbClr val="002060"/>
                </a:solidFill>
              </a:rPr>
              <a:t> Esdras vino a leer la </a:t>
            </a:r>
            <a:r>
              <a:rPr sz="2800" b="0" dirty="0" err="1">
                <a:solidFill>
                  <a:srgbClr val="002060"/>
                </a:solidFill>
              </a:rPr>
              <a:t>Torá</a:t>
            </a:r>
            <a:r>
              <a:rPr sz="2800" b="0" dirty="0">
                <a:solidFill>
                  <a:srgbClr val="002060"/>
                </a:solidFill>
              </a:rPr>
              <a:t>, </a:t>
            </a:r>
            <a:r>
              <a:rPr sz="2800" b="0" dirty="0" err="1">
                <a:solidFill>
                  <a:srgbClr val="002060"/>
                </a:solidFill>
              </a:rPr>
              <a:t>algunos</a:t>
            </a:r>
            <a:r>
              <a:rPr sz="2800" b="0" dirty="0">
                <a:solidFill>
                  <a:srgbClr val="002060"/>
                </a:solidFill>
              </a:rPr>
              <a:t> de </a:t>
            </a:r>
            <a:r>
              <a:rPr sz="2800" b="0" dirty="0" err="1">
                <a:solidFill>
                  <a:srgbClr val="002060"/>
                </a:solidFill>
              </a:rPr>
              <a:t>los</a:t>
            </a:r>
            <a:r>
              <a:rPr sz="2800" b="0" dirty="0">
                <a:solidFill>
                  <a:srgbClr val="002060"/>
                </a:solidFill>
              </a:rPr>
              <a:t> </a:t>
            </a:r>
            <a:r>
              <a:rPr sz="2800" b="0" dirty="0" err="1">
                <a:solidFill>
                  <a:srgbClr val="002060"/>
                </a:solidFill>
              </a:rPr>
              <a:t>más</a:t>
            </a:r>
            <a:r>
              <a:rPr sz="2800" b="0" dirty="0">
                <a:solidFill>
                  <a:srgbClr val="002060"/>
                </a:solidFill>
              </a:rPr>
              <a:t> </a:t>
            </a:r>
            <a:r>
              <a:rPr sz="2800" b="0" dirty="0" err="1">
                <a:solidFill>
                  <a:srgbClr val="002060"/>
                </a:solidFill>
              </a:rPr>
              <a:t>jóvenes</a:t>
            </a:r>
            <a:r>
              <a:rPr sz="2800" b="0" dirty="0">
                <a:solidFill>
                  <a:srgbClr val="002060"/>
                </a:solidFill>
              </a:rPr>
              <a:t> </a:t>
            </a:r>
            <a:r>
              <a:rPr sz="2800" b="0" dirty="0" err="1">
                <a:solidFill>
                  <a:srgbClr val="002060"/>
                </a:solidFill>
              </a:rPr>
              <a:t>ya</a:t>
            </a:r>
            <a:r>
              <a:rPr sz="2800" b="0" dirty="0">
                <a:solidFill>
                  <a:srgbClr val="002060"/>
                </a:solidFill>
              </a:rPr>
              <a:t> no </a:t>
            </a:r>
            <a:r>
              <a:rPr sz="2800" b="0" dirty="0" err="1">
                <a:solidFill>
                  <a:srgbClr val="002060"/>
                </a:solidFill>
              </a:rPr>
              <a:t>podían</a:t>
            </a:r>
            <a:r>
              <a:rPr sz="2800" b="0" dirty="0">
                <a:solidFill>
                  <a:srgbClr val="002060"/>
                </a:solidFill>
              </a:rPr>
              <a:t> </a:t>
            </a:r>
            <a:r>
              <a:rPr sz="2800" b="0" dirty="0" err="1">
                <a:solidFill>
                  <a:srgbClr val="002060"/>
                </a:solidFill>
              </a:rPr>
              <a:t>entender</a:t>
            </a:r>
            <a:r>
              <a:rPr sz="2800" b="0" dirty="0">
                <a:solidFill>
                  <a:srgbClr val="002060"/>
                </a:solidFill>
              </a:rPr>
              <a:t> </a:t>
            </a:r>
            <a:r>
              <a:rPr sz="2800" b="0" dirty="0" err="1">
                <a:solidFill>
                  <a:srgbClr val="002060"/>
                </a:solidFill>
              </a:rPr>
              <a:t>el</a:t>
            </a:r>
            <a:r>
              <a:rPr sz="2800" b="0" dirty="0">
                <a:solidFill>
                  <a:srgbClr val="002060"/>
                </a:solidFill>
              </a:rPr>
              <a:t> </a:t>
            </a:r>
            <a:r>
              <a:rPr sz="2800" b="0" dirty="0" err="1">
                <a:solidFill>
                  <a:srgbClr val="002060"/>
                </a:solidFill>
              </a:rPr>
              <a:t>Hebreo</a:t>
            </a:r>
            <a:r>
              <a:rPr sz="2800" b="0" dirty="0">
                <a:solidFill>
                  <a:srgbClr val="002060"/>
                </a:solidFill>
              </a:rPr>
              <a:t> (Esdras 8:1ss.).</a:t>
            </a:r>
            <a:br>
              <a:rPr sz="2800" b="0" dirty="0">
                <a:solidFill>
                  <a:srgbClr val="000000"/>
                </a:solidFill>
              </a:rPr>
            </a:br>
            <a:endParaRPr sz="2800" b="0"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C5C4A7"/>
        </a:solidFill>
        <a:effectLst/>
      </p:bgPr>
    </p:bg>
    <p:spTree>
      <p:nvGrpSpPr>
        <p:cNvPr id="1" name=""/>
        <p:cNvGrpSpPr/>
        <p:nvPr/>
      </p:nvGrpSpPr>
      <p:grpSpPr>
        <a:xfrm>
          <a:off x="0" y="0"/>
          <a:ext cx="0" cy="0"/>
          <a:chOff x="0" y="0"/>
          <a:chExt cx="0" cy="0"/>
        </a:xfrm>
      </p:grpSpPr>
      <p:sp>
        <p:nvSpPr>
          <p:cNvPr id="5761" name="Rectangle 2"/>
          <p:cNvSpPr txBox="1">
            <a:spLocks noGrp="1"/>
          </p:cNvSpPr>
          <p:nvPr>
            <p:ph type="title"/>
          </p:nvPr>
        </p:nvSpPr>
        <p:spPr>
          <a:xfrm>
            <a:off x="609600" y="489860"/>
            <a:ext cx="10972800" cy="842212"/>
          </a:xfrm>
          <a:prstGeom prst="rect">
            <a:avLst/>
          </a:prstGeom>
        </p:spPr>
        <p:txBody>
          <a:bodyPr/>
          <a:lstStyle/>
          <a:p>
            <a:pPr defTabSz="603504">
              <a:defRPr sz="2640">
                <a:latin typeface="Impact"/>
                <a:ea typeface="Impact"/>
                <a:cs typeface="Impact"/>
                <a:sym typeface="Impact"/>
              </a:defRPr>
            </a:pPr>
            <a:r>
              <a:rPr dirty="0"/>
              <a:t>The Rise and Westward Expansion of Assyria</a:t>
            </a:r>
            <a:br>
              <a:rPr dirty="0"/>
            </a:br>
            <a:r>
              <a:rPr sz="2112" dirty="0">
                <a:solidFill>
                  <a:srgbClr val="002060"/>
                </a:solidFill>
              </a:rPr>
              <a:t>El </a:t>
            </a:r>
            <a:r>
              <a:rPr sz="2112" dirty="0" err="1">
                <a:solidFill>
                  <a:srgbClr val="002060"/>
                </a:solidFill>
              </a:rPr>
              <a:t>Ascenso</a:t>
            </a:r>
            <a:r>
              <a:rPr sz="2112" dirty="0">
                <a:solidFill>
                  <a:srgbClr val="002060"/>
                </a:solidFill>
              </a:rPr>
              <a:t> y la </a:t>
            </a:r>
            <a:r>
              <a:rPr sz="2112" dirty="0" err="1">
                <a:solidFill>
                  <a:srgbClr val="002060"/>
                </a:solidFill>
              </a:rPr>
              <a:t>Expansión</a:t>
            </a:r>
            <a:r>
              <a:rPr sz="2112" dirty="0">
                <a:solidFill>
                  <a:srgbClr val="002060"/>
                </a:solidFill>
              </a:rPr>
              <a:t> </a:t>
            </a:r>
            <a:r>
              <a:rPr sz="2112" dirty="0" err="1">
                <a:solidFill>
                  <a:srgbClr val="002060"/>
                </a:solidFill>
              </a:rPr>
              <a:t>Hacia</a:t>
            </a:r>
            <a:r>
              <a:rPr sz="2112" dirty="0">
                <a:solidFill>
                  <a:srgbClr val="002060"/>
                </a:solidFill>
              </a:rPr>
              <a:t> </a:t>
            </a:r>
            <a:r>
              <a:rPr sz="2112" dirty="0" err="1">
                <a:solidFill>
                  <a:srgbClr val="002060"/>
                </a:solidFill>
              </a:rPr>
              <a:t>el</a:t>
            </a:r>
            <a:r>
              <a:rPr sz="2112" dirty="0">
                <a:solidFill>
                  <a:srgbClr val="002060"/>
                </a:solidFill>
              </a:rPr>
              <a:t> Oeste de </a:t>
            </a:r>
            <a:r>
              <a:rPr sz="2112" dirty="0" err="1">
                <a:solidFill>
                  <a:srgbClr val="002060"/>
                </a:solidFill>
              </a:rPr>
              <a:t>Asiria</a:t>
            </a:r>
            <a:endParaRPr sz="2112" dirty="0">
              <a:solidFill>
                <a:srgbClr val="002060"/>
              </a:solidFill>
            </a:endParaRPr>
          </a:p>
        </p:txBody>
      </p:sp>
      <p:sp>
        <p:nvSpPr>
          <p:cNvPr id="5762" name="Rectangle 3"/>
          <p:cNvSpPr txBox="1">
            <a:spLocks noGrp="1"/>
          </p:cNvSpPr>
          <p:nvPr>
            <p:ph type="body" sz="half" idx="1"/>
          </p:nvPr>
        </p:nvSpPr>
        <p:spPr>
          <a:xfrm>
            <a:off x="441157" y="1691299"/>
            <a:ext cx="11309686" cy="1998958"/>
          </a:xfrm>
          <a:prstGeom prst="rect">
            <a:avLst/>
          </a:prstGeom>
        </p:spPr>
        <p:txBody>
          <a:bodyPr/>
          <a:lstStyle/>
          <a:p>
            <a:pPr>
              <a:spcBef>
                <a:spcPts val="500"/>
              </a:spcBef>
              <a:defRPr sz="2400" i="1">
                <a:latin typeface="Arial"/>
                <a:ea typeface="Arial"/>
                <a:cs typeface="Arial"/>
                <a:sym typeface="Arial"/>
              </a:defRPr>
            </a:pPr>
            <a:r>
              <a:rPr dirty="0"/>
              <a:t>Shalmaneser III (859-824 BC) expanded the empire’s borders both eastward (to the Persian Gulf) and westward (to Cilicia and Palestine).</a:t>
            </a:r>
          </a:p>
          <a:p>
            <a:pPr>
              <a:spcBef>
                <a:spcPts val="500"/>
              </a:spcBef>
              <a:defRPr sz="2400" i="1">
                <a:latin typeface="Arial"/>
                <a:ea typeface="Arial"/>
                <a:cs typeface="Arial"/>
                <a:sym typeface="Arial"/>
              </a:defRPr>
            </a:pPr>
            <a:r>
              <a:rPr dirty="0"/>
              <a:t>Tiglath-</a:t>
            </a:r>
            <a:r>
              <a:rPr dirty="0" err="1"/>
              <a:t>pileser</a:t>
            </a:r>
            <a:r>
              <a:rPr dirty="0"/>
              <a:t> III (745-727 BC) began an aggressive campaign toward Aram and Israel.</a:t>
            </a:r>
          </a:p>
        </p:txBody>
      </p:sp>
      <p:sp>
        <p:nvSpPr>
          <p:cNvPr id="5763" name="Rectangle 3"/>
          <p:cNvSpPr txBox="1"/>
          <p:nvPr/>
        </p:nvSpPr>
        <p:spPr>
          <a:xfrm>
            <a:off x="494679" y="4388523"/>
            <a:ext cx="11218245" cy="1633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500"/>
              </a:spcBef>
              <a:buClr>
                <a:srgbClr val="660000"/>
              </a:buClr>
              <a:buSzPct val="70000"/>
              <a:buChar char="□"/>
              <a:defRPr sz="2400" i="1">
                <a:latin typeface="Arial"/>
                <a:ea typeface="Arial"/>
                <a:cs typeface="Arial"/>
                <a:sym typeface="Arial"/>
              </a:defRPr>
            </a:pPr>
            <a:r>
              <a:rPr dirty="0" err="1">
                <a:solidFill>
                  <a:srgbClr val="002060"/>
                </a:solidFill>
              </a:rPr>
              <a:t>Salmanasar</a:t>
            </a:r>
            <a:r>
              <a:rPr dirty="0">
                <a:solidFill>
                  <a:srgbClr val="002060"/>
                </a:solidFill>
              </a:rPr>
              <a:t> III (859-824 AC) </a:t>
            </a:r>
            <a:r>
              <a:rPr dirty="0" err="1">
                <a:solidFill>
                  <a:srgbClr val="002060"/>
                </a:solidFill>
              </a:rPr>
              <a:t>expandió</a:t>
            </a:r>
            <a:r>
              <a:rPr dirty="0">
                <a:solidFill>
                  <a:srgbClr val="002060"/>
                </a:solidFill>
              </a:rPr>
              <a:t> las </a:t>
            </a:r>
            <a:r>
              <a:rPr dirty="0" err="1">
                <a:solidFill>
                  <a:srgbClr val="002060"/>
                </a:solidFill>
              </a:rPr>
              <a:t>fronteras</a:t>
            </a:r>
            <a:r>
              <a:rPr dirty="0">
                <a:solidFill>
                  <a:srgbClr val="002060"/>
                </a:solidFill>
              </a:rPr>
              <a:t> del </a:t>
            </a:r>
            <a:r>
              <a:rPr dirty="0" err="1">
                <a:solidFill>
                  <a:srgbClr val="002060"/>
                </a:solidFill>
              </a:rPr>
              <a:t>imperio</a:t>
            </a:r>
            <a:r>
              <a:rPr dirty="0">
                <a:solidFill>
                  <a:srgbClr val="002060"/>
                </a:solidFill>
              </a:rPr>
              <a:t> tanto </a:t>
            </a:r>
            <a:r>
              <a:rPr dirty="0" err="1">
                <a:solidFill>
                  <a:srgbClr val="002060"/>
                </a:solidFill>
              </a:rPr>
              <a:t>hacia</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este</a:t>
            </a:r>
            <a:r>
              <a:rPr dirty="0">
                <a:solidFill>
                  <a:srgbClr val="002060"/>
                </a:solidFill>
              </a:rPr>
              <a:t> (hasta </a:t>
            </a:r>
            <a:r>
              <a:rPr dirty="0" err="1">
                <a:solidFill>
                  <a:srgbClr val="002060"/>
                </a:solidFill>
              </a:rPr>
              <a:t>el</a:t>
            </a:r>
            <a:r>
              <a:rPr dirty="0">
                <a:solidFill>
                  <a:srgbClr val="002060"/>
                </a:solidFill>
              </a:rPr>
              <a:t> </a:t>
            </a:r>
            <a:r>
              <a:rPr dirty="0" err="1">
                <a:solidFill>
                  <a:srgbClr val="002060"/>
                </a:solidFill>
              </a:rPr>
              <a:t>Golfo</a:t>
            </a:r>
            <a:r>
              <a:rPr dirty="0">
                <a:solidFill>
                  <a:srgbClr val="002060"/>
                </a:solidFill>
              </a:rPr>
              <a:t> </a:t>
            </a:r>
            <a:r>
              <a:rPr dirty="0" err="1">
                <a:solidFill>
                  <a:srgbClr val="002060"/>
                </a:solidFill>
              </a:rPr>
              <a:t>Pérsico</a:t>
            </a:r>
            <a:r>
              <a:rPr dirty="0">
                <a:solidFill>
                  <a:srgbClr val="002060"/>
                </a:solidFill>
              </a:rPr>
              <a:t>) </a:t>
            </a:r>
            <a:r>
              <a:rPr dirty="0" err="1">
                <a:solidFill>
                  <a:srgbClr val="002060"/>
                </a:solidFill>
              </a:rPr>
              <a:t>como</a:t>
            </a:r>
            <a:r>
              <a:rPr dirty="0">
                <a:solidFill>
                  <a:srgbClr val="002060"/>
                </a:solidFill>
              </a:rPr>
              <a:t> </a:t>
            </a:r>
            <a:r>
              <a:rPr dirty="0" err="1">
                <a:solidFill>
                  <a:srgbClr val="002060"/>
                </a:solidFill>
              </a:rPr>
              <a:t>hacia</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oeste</a:t>
            </a:r>
            <a:r>
              <a:rPr dirty="0">
                <a:solidFill>
                  <a:srgbClr val="002060"/>
                </a:solidFill>
              </a:rPr>
              <a:t> (a Cilicia y </a:t>
            </a:r>
            <a:r>
              <a:rPr dirty="0" err="1">
                <a:solidFill>
                  <a:srgbClr val="002060"/>
                </a:solidFill>
              </a:rPr>
              <a:t>Palestina</a:t>
            </a:r>
            <a:r>
              <a:rPr dirty="0">
                <a:solidFill>
                  <a:srgbClr val="002060"/>
                </a:solidFill>
              </a:rPr>
              <a:t>).</a:t>
            </a:r>
          </a:p>
          <a:p>
            <a:pPr marL="469900" indent="-469900">
              <a:spcBef>
                <a:spcPts val="500"/>
              </a:spcBef>
              <a:buClr>
                <a:srgbClr val="660000"/>
              </a:buClr>
              <a:buSzPct val="70000"/>
              <a:buChar char="□"/>
              <a:defRPr sz="2400" i="1">
                <a:latin typeface="Arial"/>
                <a:ea typeface="Arial"/>
                <a:cs typeface="Arial"/>
                <a:sym typeface="Arial"/>
              </a:defRPr>
            </a:pPr>
            <a:r>
              <a:rPr dirty="0" err="1">
                <a:solidFill>
                  <a:srgbClr val="002060"/>
                </a:solidFill>
              </a:rPr>
              <a:t>Tiglat-pileser</a:t>
            </a:r>
            <a:r>
              <a:rPr dirty="0">
                <a:solidFill>
                  <a:srgbClr val="002060"/>
                </a:solidFill>
              </a:rPr>
              <a:t> III (745-727 AC) </a:t>
            </a:r>
            <a:r>
              <a:rPr dirty="0" err="1">
                <a:solidFill>
                  <a:srgbClr val="002060"/>
                </a:solidFill>
              </a:rPr>
              <a:t>comenzó</a:t>
            </a:r>
            <a:r>
              <a:rPr dirty="0">
                <a:solidFill>
                  <a:srgbClr val="002060"/>
                </a:solidFill>
              </a:rPr>
              <a:t> </a:t>
            </a:r>
            <a:r>
              <a:rPr dirty="0" err="1">
                <a:solidFill>
                  <a:srgbClr val="002060"/>
                </a:solidFill>
              </a:rPr>
              <a:t>una</a:t>
            </a:r>
            <a:r>
              <a:rPr dirty="0">
                <a:solidFill>
                  <a:srgbClr val="002060"/>
                </a:solidFill>
              </a:rPr>
              <a:t> </a:t>
            </a:r>
            <a:r>
              <a:rPr dirty="0" err="1">
                <a:solidFill>
                  <a:srgbClr val="002060"/>
                </a:solidFill>
              </a:rPr>
              <a:t>campaña</a:t>
            </a:r>
            <a:r>
              <a:rPr dirty="0">
                <a:solidFill>
                  <a:srgbClr val="002060"/>
                </a:solidFill>
              </a:rPr>
              <a:t> </a:t>
            </a:r>
            <a:r>
              <a:rPr dirty="0" err="1">
                <a:solidFill>
                  <a:srgbClr val="002060"/>
                </a:solidFill>
              </a:rPr>
              <a:t>agresiva</a:t>
            </a:r>
            <a:r>
              <a:rPr dirty="0">
                <a:solidFill>
                  <a:srgbClr val="002060"/>
                </a:solidFill>
              </a:rPr>
              <a:t> </a:t>
            </a:r>
            <a:r>
              <a:rPr dirty="0" err="1">
                <a:solidFill>
                  <a:srgbClr val="002060"/>
                </a:solidFill>
              </a:rPr>
              <a:t>hacia</a:t>
            </a:r>
            <a:r>
              <a:rPr dirty="0">
                <a:solidFill>
                  <a:srgbClr val="002060"/>
                </a:solidFill>
              </a:rPr>
              <a:t> </a:t>
            </a:r>
            <a:r>
              <a:rPr dirty="0" err="1">
                <a:solidFill>
                  <a:srgbClr val="002060"/>
                </a:solidFill>
              </a:rPr>
              <a:t>Arám</a:t>
            </a:r>
            <a:r>
              <a:rPr dirty="0">
                <a:solidFill>
                  <a:srgbClr val="002060"/>
                </a:solidFill>
              </a:rPr>
              <a:t> e Israel.</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762">
                                            <p:txEl>
                                              <p:pRg st="0" end="0"/>
                                            </p:txEl>
                                          </p:spTgt>
                                        </p:tgtEl>
                                        <p:attrNameLst>
                                          <p:attrName>style.visibility</p:attrName>
                                        </p:attrNameLst>
                                      </p:cBhvr>
                                      <p:to>
                                        <p:strVal val="visible"/>
                                      </p:to>
                                    </p:set>
                                    <p:anim calcmode="lin" valueType="num">
                                      <p:cBhvr>
                                        <p:cTn id="7" dur="500" fill="hold"/>
                                        <p:tgtEl>
                                          <p:spTgt spid="576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76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762">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5763">
                                            <p:txEl>
                                              <p:pRg st="0" end="0"/>
                                            </p:txEl>
                                          </p:spTgt>
                                        </p:tgtEl>
                                        <p:attrNameLst>
                                          <p:attrName>style.visibility</p:attrName>
                                        </p:attrNameLst>
                                      </p:cBhvr>
                                      <p:to>
                                        <p:strVal val="visible"/>
                                      </p:to>
                                    </p:set>
                                    <p:anim calcmode="lin" valueType="num">
                                      <p:cBhvr>
                                        <p:cTn id="12" dur="500" fill="hold"/>
                                        <p:tgtEl>
                                          <p:spTgt spid="576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76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76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762">
                                            <p:txEl>
                                              <p:pRg st="1" end="1"/>
                                            </p:txEl>
                                          </p:spTgt>
                                        </p:tgtEl>
                                        <p:attrNameLst>
                                          <p:attrName>style.visibility</p:attrName>
                                        </p:attrNameLst>
                                      </p:cBhvr>
                                      <p:to>
                                        <p:strVal val="visible"/>
                                      </p:to>
                                    </p:set>
                                    <p:anim calcmode="lin" valueType="num">
                                      <p:cBhvr>
                                        <p:cTn id="19" dur="500" fill="hold"/>
                                        <p:tgtEl>
                                          <p:spTgt spid="5762">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5762">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5762">
                                            <p:txEl>
                                              <p:pRg st="1" end="1"/>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5763">
                                            <p:txEl>
                                              <p:pRg st="1" end="1"/>
                                            </p:txEl>
                                          </p:spTgt>
                                        </p:tgtEl>
                                        <p:attrNameLst>
                                          <p:attrName>style.visibility</p:attrName>
                                        </p:attrNameLst>
                                      </p:cBhvr>
                                      <p:to>
                                        <p:strVal val="visible"/>
                                      </p:to>
                                    </p:set>
                                    <p:anim calcmode="lin" valueType="num">
                                      <p:cBhvr>
                                        <p:cTn id="24" dur="500" fill="hold"/>
                                        <p:tgtEl>
                                          <p:spTgt spid="576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576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57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5" name="Picture 3" descr="Picture 3"/>
          <p:cNvPicPr>
            <a:picLocks noChangeAspect="1"/>
          </p:cNvPicPr>
          <p:nvPr/>
        </p:nvPicPr>
        <p:blipFill>
          <a:blip r:embed="rId2" cstate="email">
            <a:extLst>
              <a:ext uri="{28A0092B-C50C-407E-A947-70E740481C1C}">
                <a14:useLocalDpi xmlns:a14="http://schemas.microsoft.com/office/drawing/2010/main"/>
              </a:ext>
            </a:extLst>
          </a:blip>
          <a:srcRect t="9276" b="5165"/>
          <a:stretch>
            <a:fillRect/>
          </a:stretch>
        </p:blipFill>
        <p:spPr>
          <a:xfrm>
            <a:off x="1524000" y="-1"/>
            <a:ext cx="9144000" cy="6858001"/>
          </a:xfrm>
          <a:prstGeom prst="rect">
            <a:avLst/>
          </a:prstGeom>
          <a:ln w="12700">
            <a:miter lim="400000"/>
          </a:ln>
        </p:spPr>
      </p:pic>
      <p:sp>
        <p:nvSpPr>
          <p:cNvPr id="5766" name="Text Box 4"/>
          <p:cNvSpPr txBox="1"/>
          <p:nvPr/>
        </p:nvSpPr>
        <p:spPr>
          <a:xfrm>
            <a:off x="4693920" y="2362200"/>
            <a:ext cx="1051561"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defRPr sz="2400" b="1">
                <a:latin typeface="Arial"/>
                <a:ea typeface="Arial"/>
                <a:cs typeface="Arial"/>
                <a:sym typeface="Arial"/>
              </a:defRPr>
            </a:lvl1pPr>
          </a:lstStyle>
          <a:p>
            <a:r>
              <a:t>ARAM</a:t>
            </a:r>
          </a:p>
        </p:txBody>
      </p:sp>
      <p:sp>
        <p:nvSpPr>
          <p:cNvPr id="5767" name="Text Box 5"/>
          <p:cNvSpPr txBox="1"/>
          <p:nvPr/>
        </p:nvSpPr>
        <p:spPr>
          <a:xfrm>
            <a:off x="3931920" y="3429000"/>
            <a:ext cx="1203961"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defRPr sz="2400" b="1">
                <a:latin typeface="Arial"/>
                <a:ea typeface="Arial"/>
                <a:cs typeface="Arial"/>
                <a:sym typeface="Arial"/>
              </a:defRPr>
            </a:lvl1pPr>
          </a:lstStyle>
          <a:p>
            <a:r>
              <a:t>JUDAH</a:t>
            </a:r>
          </a:p>
        </p:txBody>
      </p:sp>
      <p:sp>
        <p:nvSpPr>
          <p:cNvPr id="5768" name="Text Box 6"/>
          <p:cNvSpPr txBox="1"/>
          <p:nvPr/>
        </p:nvSpPr>
        <p:spPr>
          <a:xfrm>
            <a:off x="4160520" y="2895600"/>
            <a:ext cx="1356361"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defRPr sz="2400" b="1">
                <a:latin typeface="Arial"/>
                <a:ea typeface="Arial"/>
                <a:cs typeface="Arial"/>
                <a:sym typeface="Arial"/>
              </a:defRPr>
            </a:lvl1pPr>
          </a:lstStyle>
          <a:p>
            <a:r>
              <a:t>ISRAEL</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0" name="Rectangle 2"/>
          <p:cNvSpPr txBox="1">
            <a:spLocks noGrp="1"/>
          </p:cNvSpPr>
          <p:nvPr>
            <p:ph type="title"/>
          </p:nvPr>
        </p:nvSpPr>
        <p:spPr>
          <a:xfrm>
            <a:off x="609600" y="521368"/>
            <a:ext cx="11114314" cy="1219201"/>
          </a:xfrm>
          <a:prstGeom prst="rect">
            <a:avLst/>
          </a:prstGeom>
        </p:spPr>
        <p:txBody>
          <a:bodyPr>
            <a:normAutofit fontScale="90000"/>
          </a:bodyPr>
          <a:lstStyle/>
          <a:p>
            <a:pPr>
              <a:defRPr sz="4000"/>
            </a:pPr>
            <a:r>
              <a:rPr dirty="0"/>
              <a:t>Two Assassinations in Israel</a:t>
            </a:r>
            <a:r>
              <a:rPr sz="2400" dirty="0"/>
              <a:t> </a:t>
            </a:r>
            <a:r>
              <a:rPr sz="2800" dirty="0"/>
              <a:t>(2 Kg. 15:8-16)</a:t>
            </a:r>
            <a:br>
              <a:rPr sz="2800" dirty="0"/>
            </a:br>
            <a:r>
              <a:rPr sz="3600" dirty="0">
                <a:solidFill>
                  <a:srgbClr val="002060"/>
                </a:solidFill>
              </a:rPr>
              <a:t>Dos </a:t>
            </a:r>
            <a:r>
              <a:rPr sz="3600" dirty="0" err="1">
                <a:solidFill>
                  <a:srgbClr val="002060"/>
                </a:solidFill>
              </a:rPr>
              <a:t>Asesinatos</a:t>
            </a:r>
            <a:r>
              <a:rPr sz="3600" dirty="0">
                <a:solidFill>
                  <a:srgbClr val="002060"/>
                </a:solidFill>
              </a:rPr>
              <a:t> </a:t>
            </a:r>
            <a:r>
              <a:rPr sz="3600" dirty="0" err="1">
                <a:solidFill>
                  <a:srgbClr val="002060"/>
                </a:solidFill>
              </a:rPr>
              <a:t>en</a:t>
            </a:r>
            <a:r>
              <a:rPr sz="3600" dirty="0">
                <a:solidFill>
                  <a:srgbClr val="002060"/>
                </a:solidFill>
              </a:rPr>
              <a:t> Israel </a:t>
            </a:r>
            <a:r>
              <a:rPr sz="2400" dirty="0">
                <a:solidFill>
                  <a:srgbClr val="002060"/>
                </a:solidFill>
              </a:rPr>
              <a:t>(2 Re. 15:8-16)</a:t>
            </a:r>
          </a:p>
        </p:txBody>
      </p:sp>
      <p:sp>
        <p:nvSpPr>
          <p:cNvPr id="5771" name="Rectangle 3"/>
          <p:cNvSpPr txBox="1">
            <a:spLocks noGrp="1"/>
          </p:cNvSpPr>
          <p:nvPr>
            <p:ph type="body" sz="half" idx="1"/>
          </p:nvPr>
        </p:nvSpPr>
        <p:spPr>
          <a:xfrm>
            <a:off x="609600" y="1943105"/>
            <a:ext cx="10972800" cy="2139042"/>
          </a:xfrm>
          <a:prstGeom prst="rect">
            <a:avLst/>
          </a:prstGeom>
        </p:spPr>
        <p:txBody>
          <a:bodyPr/>
          <a:lstStyle/>
          <a:p>
            <a:pPr>
              <a:spcBef>
                <a:spcPts val="600"/>
              </a:spcBef>
              <a:buSzTx/>
              <a:buFont typeface="Wingdings"/>
              <a:buNone/>
              <a:defRPr sz="2800" b="1"/>
            </a:pPr>
            <a:r>
              <a:t>Jehu’s dynasty was predicted to last four generations (cf. 2 Kg. 10:30).</a:t>
            </a:r>
          </a:p>
          <a:p>
            <a:pPr>
              <a:spcBef>
                <a:spcPts val="500"/>
              </a:spcBef>
              <a:defRPr sz="2200" i="1"/>
            </a:pPr>
            <a:r>
              <a:t>Zechariah, the 5</a:t>
            </a:r>
            <a:r>
              <a:rPr baseline="30000"/>
              <a:t>th</a:t>
            </a:r>
            <a:r>
              <a:t> king in Jehu’s dynasty, was publicly killed as predicted by Amos (cf. Am. 7:9, 11). He was succeeded by Shallum, his assassin (2 Kg. 15:8-12).</a:t>
            </a:r>
          </a:p>
          <a:p>
            <a:pPr>
              <a:spcBef>
                <a:spcPts val="500"/>
              </a:spcBef>
              <a:defRPr sz="2200" i="1"/>
            </a:pPr>
            <a:r>
              <a:t>Shallum’s reign lasted only a month, when he, too, was assassinated (2 Kg. 15:13-16). Menahem, his assassin, succeeded him.</a:t>
            </a:r>
          </a:p>
        </p:txBody>
      </p:sp>
      <p:sp>
        <p:nvSpPr>
          <p:cNvPr id="5772" name="Rectangle 3"/>
          <p:cNvSpPr txBox="1"/>
          <p:nvPr/>
        </p:nvSpPr>
        <p:spPr>
          <a:xfrm>
            <a:off x="655319" y="4054931"/>
            <a:ext cx="10881361" cy="24365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600"/>
              </a:spcBef>
              <a:defRPr sz="2800" b="1">
                <a:latin typeface="Times New Roman"/>
                <a:ea typeface="Times New Roman"/>
                <a:cs typeface="Times New Roman"/>
                <a:sym typeface="Times New Roman"/>
              </a:defRPr>
            </a:pPr>
            <a:r>
              <a:rPr dirty="0">
                <a:solidFill>
                  <a:srgbClr val="002060"/>
                </a:solidFill>
              </a:rPr>
              <a:t>Se </a:t>
            </a:r>
            <a:r>
              <a:rPr dirty="0" err="1">
                <a:solidFill>
                  <a:srgbClr val="002060"/>
                </a:solidFill>
              </a:rPr>
              <a:t>predijo</a:t>
            </a:r>
            <a:r>
              <a:rPr dirty="0">
                <a:solidFill>
                  <a:srgbClr val="002060"/>
                </a:solidFill>
              </a:rPr>
              <a:t> que la </a:t>
            </a:r>
            <a:r>
              <a:rPr dirty="0" err="1">
                <a:solidFill>
                  <a:srgbClr val="002060"/>
                </a:solidFill>
              </a:rPr>
              <a:t>dinastía</a:t>
            </a:r>
            <a:r>
              <a:rPr dirty="0">
                <a:solidFill>
                  <a:srgbClr val="002060"/>
                </a:solidFill>
              </a:rPr>
              <a:t> de </a:t>
            </a:r>
            <a:r>
              <a:rPr dirty="0" err="1">
                <a:solidFill>
                  <a:srgbClr val="002060"/>
                </a:solidFill>
              </a:rPr>
              <a:t>Jehú</a:t>
            </a:r>
            <a:r>
              <a:rPr dirty="0">
                <a:solidFill>
                  <a:srgbClr val="002060"/>
                </a:solidFill>
              </a:rPr>
              <a:t> </a:t>
            </a:r>
            <a:r>
              <a:rPr dirty="0" err="1">
                <a:solidFill>
                  <a:srgbClr val="002060"/>
                </a:solidFill>
              </a:rPr>
              <a:t>duraría</a:t>
            </a:r>
            <a:r>
              <a:rPr dirty="0">
                <a:solidFill>
                  <a:srgbClr val="002060"/>
                </a:solidFill>
              </a:rPr>
              <a:t> cuatro </a:t>
            </a:r>
            <a:r>
              <a:rPr dirty="0" err="1">
                <a:solidFill>
                  <a:srgbClr val="002060"/>
                </a:solidFill>
              </a:rPr>
              <a:t>generaciones</a:t>
            </a:r>
            <a:r>
              <a:rPr dirty="0">
                <a:solidFill>
                  <a:srgbClr val="002060"/>
                </a:solidFill>
              </a:rPr>
              <a:t> (cf. 2 Re. 10:30).</a:t>
            </a:r>
            <a:endParaRPr sz="3200" dirty="0">
              <a:solidFill>
                <a:srgbClr val="002060"/>
              </a:solidFill>
            </a:endParaRPr>
          </a:p>
          <a:p>
            <a:pPr marL="469900" indent="-469900">
              <a:spcBef>
                <a:spcPts val="500"/>
              </a:spcBef>
              <a:buClr>
                <a:srgbClr val="660000"/>
              </a:buClr>
              <a:buSzPct val="70000"/>
              <a:buChar char="□"/>
              <a:defRPr sz="2200" i="1">
                <a:latin typeface="Times New Roman"/>
                <a:ea typeface="Times New Roman"/>
                <a:cs typeface="Times New Roman"/>
                <a:sym typeface="Times New Roman"/>
              </a:defRPr>
            </a:pPr>
            <a:r>
              <a:rPr dirty="0" err="1">
                <a:solidFill>
                  <a:srgbClr val="002060"/>
                </a:solidFill>
              </a:rPr>
              <a:t>Zacarías</a:t>
            </a:r>
            <a:r>
              <a:rPr dirty="0">
                <a:solidFill>
                  <a:srgbClr val="002060"/>
                </a:solidFill>
              </a:rPr>
              <a:t>, </a:t>
            </a:r>
            <a:r>
              <a:rPr dirty="0" err="1">
                <a:solidFill>
                  <a:srgbClr val="002060"/>
                </a:solidFill>
              </a:rPr>
              <a:t>el</a:t>
            </a:r>
            <a:r>
              <a:rPr dirty="0">
                <a:solidFill>
                  <a:srgbClr val="002060"/>
                </a:solidFill>
              </a:rPr>
              <a:t> 5º </a:t>
            </a:r>
            <a:r>
              <a:rPr dirty="0" err="1">
                <a:solidFill>
                  <a:srgbClr val="002060"/>
                </a:solidFill>
              </a:rPr>
              <a:t>rey</a:t>
            </a:r>
            <a:r>
              <a:rPr dirty="0">
                <a:solidFill>
                  <a:srgbClr val="002060"/>
                </a:solidFill>
              </a:rPr>
              <a:t> de la </a:t>
            </a:r>
            <a:r>
              <a:rPr dirty="0" err="1">
                <a:solidFill>
                  <a:srgbClr val="002060"/>
                </a:solidFill>
              </a:rPr>
              <a:t>dinastía</a:t>
            </a:r>
            <a:r>
              <a:rPr dirty="0">
                <a:solidFill>
                  <a:srgbClr val="002060"/>
                </a:solidFill>
              </a:rPr>
              <a:t> de </a:t>
            </a:r>
            <a:r>
              <a:rPr dirty="0" err="1">
                <a:solidFill>
                  <a:srgbClr val="002060"/>
                </a:solidFill>
              </a:rPr>
              <a:t>Jehú</a:t>
            </a:r>
            <a:r>
              <a:rPr dirty="0">
                <a:solidFill>
                  <a:srgbClr val="002060"/>
                </a:solidFill>
              </a:rPr>
              <a:t>, </a:t>
            </a:r>
            <a:r>
              <a:rPr dirty="0" err="1">
                <a:solidFill>
                  <a:srgbClr val="002060"/>
                </a:solidFill>
              </a:rPr>
              <a:t>fue</a:t>
            </a:r>
            <a:r>
              <a:rPr dirty="0">
                <a:solidFill>
                  <a:srgbClr val="002060"/>
                </a:solidFill>
              </a:rPr>
              <a:t> </a:t>
            </a:r>
            <a:r>
              <a:rPr dirty="0" err="1">
                <a:solidFill>
                  <a:srgbClr val="002060"/>
                </a:solidFill>
              </a:rPr>
              <a:t>asesinado</a:t>
            </a:r>
            <a:r>
              <a:rPr dirty="0">
                <a:solidFill>
                  <a:srgbClr val="002060"/>
                </a:solidFill>
              </a:rPr>
              <a:t> </a:t>
            </a:r>
            <a:r>
              <a:rPr dirty="0" err="1">
                <a:solidFill>
                  <a:srgbClr val="002060"/>
                </a:solidFill>
              </a:rPr>
              <a:t>públicamente</a:t>
            </a:r>
            <a:r>
              <a:rPr dirty="0">
                <a:solidFill>
                  <a:srgbClr val="002060"/>
                </a:solidFill>
              </a:rPr>
              <a:t> </a:t>
            </a:r>
            <a:r>
              <a:rPr dirty="0" err="1">
                <a:solidFill>
                  <a:srgbClr val="002060"/>
                </a:solidFill>
              </a:rPr>
              <a:t>como</a:t>
            </a:r>
            <a:r>
              <a:rPr dirty="0">
                <a:solidFill>
                  <a:srgbClr val="002060"/>
                </a:solidFill>
              </a:rPr>
              <a:t> lo </a:t>
            </a:r>
            <a:r>
              <a:rPr dirty="0" err="1">
                <a:solidFill>
                  <a:srgbClr val="002060"/>
                </a:solidFill>
              </a:rPr>
              <a:t>predijo</a:t>
            </a:r>
            <a:r>
              <a:rPr dirty="0">
                <a:solidFill>
                  <a:srgbClr val="002060"/>
                </a:solidFill>
              </a:rPr>
              <a:t> </a:t>
            </a:r>
            <a:r>
              <a:rPr dirty="0" err="1">
                <a:solidFill>
                  <a:srgbClr val="002060"/>
                </a:solidFill>
              </a:rPr>
              <a:t>Amós</a:t>
            </a:r>
            <a:r>
              <a:rPr dirty="0">
                <a:solidFill>
                  <a:srgbClr val="002060"/>
                </a:solidFill>
              </a:rPr>
              <a:t> (cf. Am. 7:9, 11). </a:t>
            </a:r>
            <a:r>
              <a:rPr dirty="0" err="1">
                <a:solidFill>
                  <a:srgbClr val="002060"/>
                </a:solidFill>
              </a:rPr>
              <a:t>Fue</a:t>
            </a:r>
            <a:r>
              <a:rPr dirty="0">
                <a:solidFill>
                  <a:srgbClr val="002060"/>
                </a:solidFill>
              </a:rPr>
              <a:t> </a:t>
            </a:r>
            <a:r>
              <a:rPr dirty="0" err="1">
                <a:solidFill>
                  <a:srgbClr val="002060"/>
                </a:solidFill>
              </a:rPr>
              <a:t>sucedido</a:t>
            </a:r>
            <a:r>
              <a:rPr dirty="0">
                <a:solidFill>
                  <a:srgbClr val="002060"/>
                </a:solidFill>
              </a:rPr>
              <a:t> </a:t>
            </a:r>
            <a:r>
              <a:rPr dirty="0" err="1">
                <a:solidFill>
                  <a:srgbClr val="002060"/>
                </a:solidFill>
              </a:rPr>
              <a:t>por</a:t>
            </a:r>
            <a:r>
              <a:rPr dirty="0">
                <a:solidFill>
                  <a:srgbClr val="002060"/>
                </a:solidFill>
              </a:rPr>
              <a:t> </a:t>
            </a:r>
            <a:r>
              <a:rPr dirty="0" err="1">
                <a:solidFill>
                  <a:srgbClr val="002060"/>
                </a:solidFill>
              </a:rPr>
              <a:t>Salum</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asesino</a:t>
            </a:r>
            <a:r>
              <a:rPr dirty="0">
                <a:solidFill>
                  <a:srgbClr val="002060"/>
                </a:solidFill>
              </a:rPr>
              <a:t> (2 Re. 15:8-12).</a:t>
            </a:r>
            <a:endParaRPr sz="3200" dirty="0">
              <a:solidFill>
                <a:srgbClr val="002060"/>
              </a:solidFill>
            </a:endParaRPr>
          </a:p>
          <a:p>
            <a:pPr marL="469900" indent="-469900">
              <a:spcBef>
                <a:spcPts val="500"/>
              </a:spcBef>
              <a:buClr>
                <a:srgbClr val="660000"/>
              </a:buClr>
              <a:buSzPct val="70000"/>
              <a:buChar char="□"/>
              <a:defRPr sz="2200" i="1">
                <a:latin typeface="Times New Roman"/>
                <a:ea typeface="Times New Roman"/>
                <a:cs typeface="Times New Roman"/>
                <a:sym typeface="Times New Roman"/>
              </a:defRPr>
            </a:pPr>
            <a:r>
              <a:rPr dirty="0">
                <a:solidFill>
                  <a:srgbClr val="002060"/>
                </a:solidFill>
              </a:rPr>
              <a:t>El </a:t>
            </a:r>
            <a:r>
              <a:rPr dirty="0" err="1">
                <a:solidFill>
                  <a:srgbClr val="002060"/>
                </a:solidFill>
              </a:rPr>
              <a:t>reinado</a:t>
            </a:r>
            <a:r>
              <a:rPr dirty="0">
                <a:solidFill>
                  <a:srgbClr val="002060"/>
                </a:solidFill>
              </a:rPr>
              <a:t> de </a:t>
            </a:r>
            <a:r>
              <a:rPr dirty="0" err="1">
                <a:solidFill>
                  <a:srgbClr val="002060"/>
                </a:solidFill>
              </a:rPr>
              <a:t>Salum</a:t>
            </a:r>
            <a:r>
              <a:rPr dirty="0">
                <a:solidFill>
                  <a:srgbClr val="002060"/>
                </a:solidFill>
              </a:rPr>
              <a:t> </a:t>
            </a:r>
            <a:r>
              <a:rPr dirty="0" err="1">
                <a:solidFill>
                  <a:srgbClr val="002060"/>
                </a:solidFill>
              </a:rPr>
              <a:t>duró</a:t>
            </a:r>
            <a:r>
              <a:rPr dirty="0">
                <a:solidFill>
                  <a:srgbClr val="002060"/>
                </a:solidFill>
              </a:rPr>
              <a:t> </a:t>
            </a:r>
            <a:r>
              <a:rPr dirty="0" err="1">
                <a:solidFill>
                  <a:srgbClr val="002060"/>
                </a:solidFill>
              </a:rPr>
              <a:t>sólo</a:t>
            </a:r>
            <a:r>
              <a:rPr dirty="0">
                <a:solidFill>
                  <a:srgbClr val="002060"/>
                </a:solidFill>
              </a:rPr>
              <a:t> un </a:t>
            </a:r>
            <a:r>
              <a:rPr dirty="0" err="1">
                <a:solidFill>
                  <a:srgbClr val="002060"/>
                </a:solidFill>
              </a:rPr>
              <a:t>mes</a:t>
            </a:r>
            <a:r>
              <a:rPr dirty="0">
                <a:solidFill>
                  <a:srgbClr val="002060"/>
                </a:solidFill>
              </a:rPr>
              <a:t>, </a:t>
            </a:r>
            <a:r>
              <a:rPr dirty="0" err="1">
                <a:solidFill>
                  <a:srgbClr val="002060"/>
                </a:solidFill>
              </a:rPr>
              <a:t>cuando</a:t>
            </a:r>
            <a:r>
              <a:rPr dirty="0">
                <a:solidFill>
                  <a:srgbClr val="002060"/>
                </a:solidFill>
              </a:rPr>
              <a:t> </a:t>
            </a:r>
            <a:r>
              <a:rPr dirty="0" err="1">
                <a:solidFill>
                  <a:srgbClr val="002060"/>
                </a:solidFill>
              </a:rPr>
              <a:t>él</a:t>
            </a:r>
            <a:r>
              <a:rPr dirty="0">
                <a:solidFill>
                  <a:srgbClr val="002060"/>
                </a:solidFill>
              </a:rPr>
              <a:t> </a:t>
            </a:r>
            <a:r>
              <a:rPr dirty="0" err="1">
                <a:solidFill>
                  <a:srgbClr val="002060"/>
                </a:solidFill>
              </a:rPr>
              <a:t>también</a:t>
            </a:r>
            <a:r>
              <a:rPr dirty="0">
                <a:solidFill>
                  <a:srgbClr val="002060"/>
                </a:solidFill>
              </a:rPr>
              <a:t> </a:t>
            </a:r>
            <a:r>
              <a:rPr dirty="0" err="1">
                <a:solidFill>
                  <a:srgbClr val="002060"/>
                </a:solidFill>
              </a:rPr>
              <a:t>fue</a:t>
            </a:r>
            <a:r>
              <a:rPr dirty="0">
                <a:solidFill>
                  <a:srgbClr val="002060"/>
                </a:solidFill>
              </a:rPr>
              <a:t> </a:t>
            </a:r>
            <a:r>
              <a:rPr dirty="0" err="1">
                <a:solidFill>
                  <a:srgbClr val="002060"/>
                </a:solidFill>
              </a:rPr>
              <a:t>asesinado</a:t>
            </a:r>
            <a:r>
              <a:rPr dirty="0">
                <a:solidFill>
                  <a:srgbClr val="002060"/>
                </a:solidFill>
              </a:rPr>
              <a:t> (2 Re. 15:13-16). Menahem, </a:t>
            </a:r>
            <a:r>
              <a:rPr dirty="0" err="1">
                <a:solidFill>
                  <a:srgbClr val="002060"/>
                </a:solidFill>
              </a:rPr>
              <a:t>su</a:t>
            </a:r>
            <a:r>
              <a:rPr dirty="0">
                <a:solidFill>
                  <a:srgbClr val="002060"/>
                </a:solidFill>
              </a:rPr>
              <a:t> </a:t>
            </a:r>
            <a:r>
              <a:rPr dirty="0" err="1">
                <a:solidFill>
                  <a:srgbClr val="002060"/>
                </a:solidFill>
              </a:rPr>
              <a:t>asesino</a:t>
            </a:r>
            <a:r>
              <a:rPr dirty="0">
                <a:solidFill>
                  <a:srgbClr val="002060"/>
                </a:solidFill>
              </a:rPr>
              <a:t>, le </a:t>
            </a:r>
            <a:r>
              <a:rPr dirty="0" err="1">
                <a:solidFill>
                  <a:srgbClr val="002060"/>
                </a:solidFill>
              </a:rPr>
              <a:t>sucedió</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771">
                                            <p:txEl>
                                              <p:pRg st="0" end="0"/>
                                            </p:txEl>
                                          </p:spTgt>
                                        </p:tgtEl>
                                        <p:attrNameLst>
                                          <p:attrName>style.visibility</p:attrName>
                                        </p:attrNameLst>
                                      </p:cBhvr>
                                      <p:to>
                                        <p:strVal val="visible"/>
                                      </p:to>
                                    </p:set>
                                    <p:anim calcmode="lin" valueType="num">
                                      <p:cBhvr>
                                        <p:cTn id="7" dur="500" fill="hold"/>
                                        <p:tgtEl>
                                          <p:spTgt spid="57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771">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772">
                                            <p:bg/>
                                          </p:spTgt>
                                        </p:tgtEl>
                                        <p:attrNameLst>
                                          <p:attrName>style.visibility</p:attrName>
                                        </p:attrNameLst>
                                      </p:cBhvr>
                                      <p:to>
                                        <p:strVal val="visible"/>
                                      </p:to>
                                    </p:set>
                                    <p:anim calcmode="lin" valueType="num">
                                      <p:cBhvr>
                                        <p:cTn id="11" dur="500" fill="hold"/>
                                        <p:tgtEl>
                                          <p:spTgt spid="5772">
                                            <p:bg/>
                                          </p:spTgt>
                                        </p:tgtEl>
                                        <p:attrNameLst>
                                          <p:attrName>ppt_w</p:attrName>
                                        </p:attrNameLst>
                                      </p:cBhvr>
                                      <p:tavLst>
                                        <p:tav tm="0">
                                          <p:val>
                                            <p:fltVal val="0"/>
                                          </p:val>
                                        </p:tav>
                                        <p:tav tm="100000">
                                          <p:val>
                                            <p:strVal val="#ppt_w"/>
                                          </p:val>
                                        </p:tav>
                                      </p:tavLst>
                                    </p:anim>
                                    <p:anim calcmode="lin" valueType="num">
                                      <p:cBhvr>
                                        <p:cTn id="12" dur="500" fill="hold"/>
                                        <p:tgtEl>
                                          <p:spTgt spid="5772">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772">
                                            <p:txEl>
                                              <p:pRg st="0" end="0"/>
                                            </p:txEl>
                                          </p:spTgt>
                                        </p:tgtEl>
                                        <p:attrNameLst>
                                          <p:attrName>style.visibility</p:attrName>
                                        </p:attrNameLst>
                                      </p:cBhvr>
                                      <p:to>
                                        <p:strVal val="visible"/>
                                      </p:to>
                                    </p:set>
                                    <p:anim calcmode="lin" valueType="num">
                                      <p:cBhvr>
                                        <p:cTn id="16" dur="500" fill="hold"/>
                                        <p:tgtEl>
                                          <p:spTgt spid="577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77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771">
                                            <p:txEl>
                                              <p:pRg st="1" end="1"/>
                                            </p:txEl>
                                          </p:spTgt>
                                        </p:tgtEl>
                                        <p:attrNameLst>
                                          <p:attrName>style.visibility</p:attrName>
                                        </p:attrNameLst>
                                      </p:cBhvr>
                                      <p:to>
                                        <p:strVal val="visible"/>
                                      </p:to>
                                    </p:set>
                                    <p:anim calcmode="lin" valueType="num">
                                      <p:cBhvr>
                                        <p:cTn id="22" dur="500" fill="hold"/>
                                        <p:tgtEl>
                                          <p:spTgt spid="5771">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771">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772">
                                            <p:txEl>
                                              <p:pRg st="1" end="1"/>
                                            </p:txEl>
                                          </p:spTgt>
                                        </p:tgtEl>
                                        <p:attrNameLst>
                                          <p:attrName>style.visibility</p:attrName>
                                        </p:attrNameLst>
                                      </p:cBhvr>
                                      <p:to>
                                        <p:strVal val="visible"/>
                                      </p:to>
                                    </p:set>
                                    <p:anim calcmode="lin" valueType="num">
                                      <p:cBhvr>
                                        <p:cTn id="26" dur="500" fill="hold"/>
                                        <p:tgtEl>
                                          <p:spTgt spid="5772">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77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771">
                                            <p:txEl>
                                              <p:pRg st="2" end="2"/>
                                            </p:txEl>
                                          </p:spTgt>
                                        </p:tgtEl>
                                        <p:attrNameLst>
                                          <p:attrName>style.visibility</p:attrName>
                                        </p:attrNameLst>
                                      </p:cBhvr>
                                      <p:to>
                                        <p:strVal val="visible"/>
                                      </p:to>
                                    </p:set>
                                    <p:anim calcmode="lin" valueType="num">
                                      <p:cBhvr>
                                        <p:cTn id="32" dur="500" fill="hold"/>
                                        <p:tgtEl>
                                          <p:spTgt spid="5771">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771">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772">
                                            <p:txEl>
                                              <p:pRg st="2" end="2"/>
                                            </p:txEl>
                                          </p:spTgt>
                                        </p:tgtEl>
                                        <p:attrNameLst>
                                          <p:attrName>style.visibility</p:attrName>
                                        </p:attrNameLst>
                                      </p:cBhvr>
                                      <p:to>
                                        <p:strVal val="visible"/>
                                      </p:to>
                                    </p:set>
                                    <p:anim calcmode="lin" valueType="num">
                                      <p:cBhvr>
                                        <p:cTn id="36" dur="500" fill="hold"/>
                                        <p:tgtEl>
                                          <p:spTgt spid="5772">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772">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1" grpId="1" uiExpand="1" build="p" advAuto="0"/>
      <p:bldP spid="5772" grpId="2" uiExpand="1" build="p" bldLvl="5" animBg="1" advAuto="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4" name="Rectangle 2"/>
          <p:cNvSpPr txBox="1">
            <a:spLocks noGrp="1"/>
          </p:cNvSpPr>
          <p:nvPr>
            <p:ph type="title"/>
          </p:nvPr>
        </p:nvSpPr>
        <p:spPr>
          <a:xfrm>
            <a:off x="609600" y="603298"/>
            <a:ext cx="10972800" cy="1143001"/>
          </a:xfrm>
          <a:prstGeom prst="rect">
            <a:avLst/>
          </a:prstGeom>
        </p:spPr>
        <p:txBody>
          <a:bodyPr>
            <a:normAutofit fontScale="90000"/>
          </a:bodyPr>
          <a:lstStyle/>
          <a:p>
            <a:pPr defTabSz="877823">
              <a:defRPr sz="3839"/>
            </a:pPr>
            <a:r>
              <a:rPr dirty="0"/>
              <a:t>Menahem and </a:t>
            </a:r>
            <a:r>
              <a:rPr dirty="0" err="1"/>
              <a:t>Pekahiah</a:t>
            </a:r>
            <a:br>
              <a:rPr dirty="0"/>
            </a:br>
            <a:r>
              <a:rPr sz="3455" dirty="0">
                <a:solidFill>
                  <a:srgbClr val="002060"/>
                </a:solidFill>
              </a:rPr>
              <a:t>Menahem y </a:t>
            </a:r>
            <a:r>
              <a:rPr sz="3455" dirty="0" err="1">
                <a:solidFill>
                  <a:srgbClr val="002060"/>
                </a:solidFill>
              </a:rPr>
              <a:t>Pekaías</a:t>
            </a:r>
            <a:endParaRPr sz="3455" dirty="0">
              <a:solidFill>
                <a:srgbClr val="002060"/>
              </a:solidFill>
            </a:endParaRPr>
          </a:p>
        </p:txBody>
      </p:sp>
      <p:sp>
        <p:nvSpPr>
          <p:cNvPr id="5775" name="Rectangle 3"/>
          <p:cNvSpPr txBox="1">
            <a:spLocks noGrp="1"/>
          </p:cNvSpPr>
          <p:nvPr>
            <p:ph type="body" sz="half" idx="1"/>
          </p:nvPr>
        </p:nvSpPr>
        <p:spPr>
          <a:xfrm>
            <a:off x="500742" y="1959434"/>
            <a:ext cx="10972801" cy="2416629"/>
          </a:xfrm>
          <a:prstGeom prst="rect">
            <a:avLst/>
          </a:prstGeom>
        </p:spPr>
        <p:txBody>
          <a:bodyPr/>
          <a:lstStyle/>
          <a:p>
            <a:pPr>
              <a:spcBef>
                <a:spcPts val="600"/>
              </a:spcBef>
              <a:buSzTx/>
              <a:buFont typeface="Wingdings"/>
              <a:buNone/>
              <a:defRPr sz="2800" b="1"/>
            </a:pPr>
            <a:r>
              <a:t>Assyrian interference escalates.</a:t>
            </a:r>
          </a:p>
          <a:p>
            <a:pPr>
              <a:spcBef>
                <a:spcPts val="500"/>
              </a:spcBef>
              <a:defRPr sz="2400" i="1"/>
            </a:pPr>
            <a:r>
              <a:t>Menahem was forced to pay a huge tribute to Tiglath-pileser III (Pul) to maintain his throne (2 Kg. 15:17-22).</a:t>
            </a:r>
          </a:p>
          <a:p>
            <a:pPr>
              <a:spcBef>
                <a:spcPts val="500"/>
              </a:spcBef>
              <a:defRPr sz="2400" i="1"/>
            </a:pPr>
            <a:r>
              <a:t>After a short reign, Pekahiah ben Menahem was assassinated by Pekah, one of his officers (2 Kg. 15:23-26).</a:t>
            </a:r>
          </a:p>
        </p:txBody>
      </p:sp>
      <p:sp>
        <p:nvSpPr>
          <p:cNvPr id="5776" name="Rectangle 3"/>
          <p:cNvSpPr txBox="1"/>
          <p:nvPr/>
        </p:nvSpPr>
        <p:spPr>
          <a:xfrm>
            <a:off x="546462" y="4261760"/>
            <a:ext cx="10881361" cy="21287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600"/>
              </a:spcBef>
              <a:defRPr sz="2800" b="1">
                <a:latin typeface="Times New Roman"/>
                <a:ea typeface="Times New Roman"/>
                <a:cs typeface="Times New Roman"/>
                <a:sym typeface="Times New Roman"/>
              </a:defRPr>
            </a:pPr>
            <a:r>
              <a:rPr dirty="0">
                <a:solidFill>
                  <a:srgbClr val="002060"/>
                </a:solidFill>
              </a:rPr>
              <a:t>La </a:t>
            </a:r>
            <a:r>
              <a:rPr dirty="0" err="1">
                <a:solidFill>
                  <a:srgbClr val="002060"/>
                </a:solidFill>
              </a:rPr>
              <a:t>interferencia</a:t>
            </a:r>
            <a:r>
              <a:rPr dirty="0">
                <a:solidFill>
                  <a:srgbClr val="002060"/>
                </a:solidFill>
              </a:rPr>
              <a:t> </a:t>
            </a:r>
            <a:r>
              <a:rPr dirty="0" err="1">
                <a:solidFill>
                  <a:srgbClr val="002060"/>
                </a:solidFill>
              </a:rPr>
              <a:t>Asiria</a:t>
            </a:r>
            <a:r>
              <a:rPr dirty="0">
                <a:solidFill>
                  <a:srgbClr val="002060"/>
                </a:solidFill>
              </a:rPr>
              <a:t> se </a:t>
            </a:r>
            <a:r>
              <a:rPr dirty="0" err="1">
                <a:solidFill>
                  <a:srgbClr val="002060"/>
                </a:solidFill>
              </a:rPr>
              <a:t>intensifica</a:t>
            </a:r>
            <a:r>
              <a:rPr dirty="0">
                <a:solidFill>
                  <a:srgbClr val="002060"/>
                </a:solidFill>
              </a:rPr>
              <a:t>.</a:t>
            </a:r>
            <a:endParaRPr sz="3200" dirty="0">
              <a:solidFill>
                <a:srgbClr val="002060"/>
              </a:solidFill>
            </a:endParaRPr>
          </a:p>
          <a:p>
            <a:pPr marL="469900" indent="-469900">
              <a:spcBef>
                <a:spcPts val="500"/>
              </a:spcBef>
              <a:buClr>
                <a:srgbClr val="660000"/>
              </a:buClr>
              <a:buSzPct val="70000"/>
              <a:buChar char="□"/>
              <a:defRPr sz="2400" i="1">
                <a:latin typeface="Times New Roman"/>
                <a:ea typeface="Times New Roman"/>
                <a:cs typeface="Times New Roman"/>
                <a:sym typeface="Times New Roman"/>
              </a:defRPr>
            </a:pPr>
            <a:r>
              <a:rPr dirty="0" err="1">
                <a:solidFill>
                  <a:srgbClr val="002060"/>
                </a:solidFill>
              </a:rPr>
              <a:t>Manajem</a:t>
            </a:r>
            <a:r>
              <a:rPr dirty="0">
                <a:solidFill>
                  <a:srgbClr val="002060"/>
                </a:solidFill>
              </a:rPr>
              <a:t> se </a:t>
            </a:r>
            <a:r>
              <a:rPr dirty="0" err="1">
                <a:solidFill>
                  <a:srgbClr val="002060"/>
                </a:solidFill>
              </a:rPr>
              <a:t>vio</a:t>
            </a:r>
            <a:r>
              <a:rPr dirty="0">
                <a:solidFill>
                  <a:srgbClr val="002060"/>
                </a:solidFill>
              </a:rPr>
              <a:t> </a:t>
            </a:r>
            <a:r>
              <a:rPr dirty="0" err="1">
                <a:solidFill>
                  <a:srgbClr val="002060"/>
                </a:solidFill>
              </a:rPr>
              <a:t>obligado</a:t>
            </a:r>
            <a:r>
              <a:rPr dirty="0">
                <a:solidFill>
                  <a:srgbClr val="002060"/>
                </a:solidFill>
              </a:rPr>
              <a:t> a </a:t>
            </a:r>
            <a:r>
              <a:rPr dirty="0" err="1">
                <a:solidFill>
                  <a:srgbClr val="002060"/>
                </a:solidFill>
              </a:rPr>
              <a:t>pagar</a:t>
            </a:r>
            <a:r>
              <a:rPr dirty="0">
                <a:solidFill>
                  <a:srgbClr val="002060"/>
                </a:solidFill>
              </a:rPr>
              <a:t> un gran </a:t>
            </a:r>
            <a:r>
              <a:rPr dirty="0" err="1">
                <a:solidFill>
                  <a:srgbClr val="002060"/>
                </a:solidFill>
              </a:rPr>
              <a:t>tributo</a:t>
            </a:r>
            <a:r>
              <a:rPr dirty="0">
                <a:solidFill>
                  <a:srgbClr val="002060"/>
                </a:solidFill>
              </a:rPr>
              <a:t> a </a:t>
            </a:r>
            <a:r>
              <a:rPr dirty="0" err="1">
                <a:solidFill>
                  <a:srgbClr val="002060"/>
                </a:solidFill>
              </a:rPr>
              <a:t>Tiglat-pileser</a:t>
            </a:r>
            <a:r>
              <a:rPr dirty="0">
                <a:solidFill>
                  <a:srgbClr val="002060"/>
                </a:solidFill>
              </a:rPr>
              <a:t> III (Pul) para </a:t>
            </a:r>
            <a:r>
              <a:rPr dirty="0" err="1">
                <a:solidFill>
                  <a:srgbClr val="002060"/>
                </a:solidFill>
              </a:rPr>
              <a:t>mantener</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trono</a:t>
            </a:r>
            <a:r>
              <a:rPr dirty="0">
                <a:solidFill>
                  <a:srgbClr val="002060"/>
                </a:solidFill>
              </a:rPr>
              <a:t> (2 Re. 15:17-22).</a:t>
            </a:r>
            <a:endParaRPr sz="3200" dirty="0">
              <a:solidFill>
                <a:srgbClr val="002060"/>
              </a:solidFill>
            </a:endParaRPr>
          </a:p>
          <a:p>
            <a:pPr marL="469900" indent="-469900">
              <a:spcBef>
                <a:spcPts val="500"/>
              </a:spcBef>
              <a:buClr>
                <a:srgbClr val="660000"/>
              </a:buClr>
              <a:buSzPct val="70000"/>
              <a:buChar char="□"/>
              <a:defRPr sz="2400" i="1">
                <a:latin typeface="Times New Roman"/>
                <a:ea typeface="Times New Roman"/>
                <a:cs typeface="Times New Roman"/>
                <a:sym typeface="Times New Roman"/>
              </a:defRPr>
            </a:pPr>
            <a:r>
              <a:rPr dirty="0" err="1">
                <a:solidFill>
                  <a:srgbClr val="002060"/>
                </a:solidFill>
              </a:rPr>
              <a:t>Después</a:t>
            </a:r>
            <a:r>
              <a:rPr dirty="0">
                <a:solidFill>
                  <a:srgbClr val="002060"/>
                </a:solidFill>
              </a:rPr>
              <a:t> de un </a:t>
            </a:r>
            <a:r>
              <a:rPr dirty="0" err="1">
                <a:solidFill>
                  <a:srgbClr val="002060"/>
                </a:solidFill>
              </a:rPr>
              <a:t>corto</a:t>
            </a:r>
            <a:r>
              <a:rPr dirty="0">
                <a:solidFill>
                  <a:srgbClr val="002060"/>
                </a:solidFill>
              </a:rPr>
              <a:t> </a:t>
            </a:r>
            <a:r>
              <a:rPr dirty="0" err="1">
                <a:solidFill>
                  <a:srgbClr val="002060"/>
                </a:solidFill>
              </a:rPr>
              <a:t>reinado</a:t>
            </a:r>
            <a:r>
              <a:rPr dirty="0">
                <a:solidFill>
                  <a:srgbClr val="002060"/>
                </a:solidFill>
              </a:rPr>
              <a:t>, </a:t>
            </a:r>
            <a:r>
              <a:rPr dirty="0" err="1">
                <a:solidFill>
                  <a:srgbClr val="002060"/>
                </a:solidFill>
              </a:rPr>
              <a:t>Pekaías</a:t>
            </a:r>
            <a:r>
              <a:rPr dirty="0">
                <a:solidFill>
                  <a:srgbClr val="002060"/>
                </a:solidFill>
              </a:rPr>
              <a:t> ben </a:t>
            </a:r>
            <a:r>
              <a:rPr dirty="0" err="1">
                <a:solidFill>
                  <a:srgbClr val="002060"/>
                </a:solidFill>
              </a:rPr>
              <a:t>Menajem</a:t>
            </a:r>
            <a:r>
              <a:rPr dirty="0">
                <a:solidFill>
                  <a:srgbClr val="002060"/>
                </a:solidFill>
              </a:rPr>
              <a:t> </a:t>
            </a:r>
            <a:r>
              <a:rPr dirty="0" err="1">
                <a:solidFill>
                  <a:srgbClr val="002060"/>
                </a:solidFill>
              </a:rPr>
              <a:t>fue</a:t>
            </a:r>
            <a:r>
              <a:rPr dirty="0">
                <a:solidFill>
                  <a:srgbClr val="002060"/>
                </a:solidFill>
              </a:rPr>
              <a:t> </a:t>
            </a:r>
            <a:r>
              <a:rPr dirty="0" err="1">
                <a:solidFill>
                  <a:srgbClr val="002060"/>
                </a:solidFill>
              </a:rPr>
              <a:t>asesinado</a:t>
            </a:r>
            <a:r>
              <a:rPr dirty="0">
                <a:solidFill>
                  <a:srgbClr val="002060"/>
                </a:solidFill>
              </a:rPr>
              <a:t> </a:t>
            </a:r>
            <a:r>
              <a:rPr dirty="0" err="1">
                <a:solidFill>
                  <a:srgbClr val="002060"/>
                </a:solidFill>
              </a:rPr>
              <a:t>por</a:t>
            </a:r>
            <a:r>
              <a:rPr dirty="0">
                <a:solidFill>
                  <a:srgbClr val="002060"/>
                </a:solidFill>
              </a:rPr>
              <a:t> Peka, uno de sus </a:t>
            </a:r>
            <a:r>
              <a:rPr dirty="0" err="1">
                <a:solidFill>
                  <a:srgbClr val="002060"/>
                </a:solidFill>
              </a:rPr>
              <a:t>oficiales</a:t>
            </a:r>
            <a:r>
              <a:rPr dirty="0">
                <a:solidFill>
                  <a:srgbClr val="002060"/>
                </a:solidFill>
              </a:rPr>
              <a:t> (2 Re. 15:23-26).</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775">
                                            <p:txEl>
                                              <p:pRg st="0" end="0"/>
                                            </p:txEl>
                                          </p:spTgt>
                                        </p:tgtEl>
                                        <p:attrNameLst>
                                          <p:attrName>style.visibility</p:attrName>
                                        </p:attrNameLst>
                                      </p:cBhvr>
                                      <p:to>
                                        <p:strVal val="visible"/>
                                      </p:to>
                                    </p:set>
                                    <p:anim calcmode="lin" valueType="num">
                                      <p:cBhvr>
                                        <p:cTn id="7" dur="500" fill="hold"/>
                                        <p:tgtEl>
                                          <p:spTgt spid="57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775">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776">
                                            <p:bg/>
                                          </p:spTgt>
                                        </p:tgtEl>
                                        <p:attrNameLst>
                                          <p:attrName>style.visibility</p:attrName>
                                        </p:attrNameLst>
                                      </p:cBhvr>
                                      <p:to>
                                        <p:strVal val="visible"/>
                                      </p:to>
                                    </p:set>
                                    <p:anim calcmode="lin" valueType="num">
                                      <p:cBhvr>
                                        <p:cTn id="11" dur="500" fill="hold"/>
                                        <p:tgtEl>
                                          <p:spTgt spid="5776">
                                            <p:bg/>
                                          </p:spTgt>
                                        </p:tgtEl>
                                        <p:attrNameLst>
                                          <p:attrName>ppt_w</p:attrName>
                                        </p:attrNameLst>
                                      </p:cBhvr>
                                      <p:tavLst>
                                        <p:tav tm="0">
                                          <p:val>
                                            <p:fltVal val="0"/>
                                          </p:val>
                                        </p:tav>
                                        <p:tav tm="100000">
                                          <p:val>
                                            <p:strVal val="#ppt_w"/>
                                          </p:val>
                                        </p:tav>
                                      </p:tavLst>
                                    </p:anim>
                                    <p:anim calcmode="lin" valueType="num">
                                      <p:cBhvr>
                                        <p:cTn id="12" dur="500" fill="hold"/>
                                        <p:tgtEl>
                                          <p:spTgt spid="5776">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776">
                                            <p:txEl>
                                              <p:pRg st="0" end="0"/>
                                            </p:txEl>
                                          </p:spTgt>
                                        </p:tgtEl>
                                        <p:attrNameLst>
                                          <p:attrName>style.visibility</p:attrName>
                                        </p:attrNameLst>
                                      </p:cBhvr>
                                      <p:to>
                                        <p:strVal val="visible"/>
                                      </p:to>
                                    </p:set>
                                    <p:anim calcmode="lin" valueType="num">
                                      <p:cBhvr>
                                        <p:cTn id="16" dur="500" fill="hold"/>
                                        <p:tgtEl>
                                          <p:spTgt spid="5776">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77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775">
                                            <p:txEl>
                                              <p:pRg st="1" end="1"/>
                                            </p:txEl>
                                          </p:spTgt>
                                        </p:tgtEl>
                                        <p:attrNameLst>
                                          <p:attrName>style.visibility</p:attrName>
                                        </p:attrNameLst>
                                      </p:cBhvr>
                                      <p:to>
                                        <p:strVal val="visible"/>
                                      </p:to>
                                    </p:set>
                                    <p:anim calcmode="lin" valueType="num">
                                      <p:cBhvr>
                                        <p:cTn id="22" dur="500" fill="hold"/>
                                        <p:tgtEl>
                                          <p:spTgt spid="5775">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775">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776">
                                            <p:txEl>
                                              <p:pRg st="1" end="1"/>
                                            </p:txEl>
                                          </p:spTgt>
                                        </p:tgtEl>
                                        <p:attrNameLst>
                                          <p:attrName>style.visibility</p:attrName>
                                        </p:attrNameLst>
                                      </p:cBhvr>
                                      <p:to>
                                        <p:strVal val="visible"/>
                                      </p:to>
                                    </p:set>
                                    <p:anim calcmode="lin" valueType="num">
                                      <p:cBhvr>
                                        <p:cTn id="26" dur="500" fill="hold"/>
                                        <p:tgtEl>
                                          <p:spTgt spid="5776">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77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775">
                                            <p:txEl>
                                              <p:pRg st="2" end="2"/>
                                            </p:txEl>
                                          </p:spTgt>
                                        </p:tgtEl>
                                        <p:attrNameLst>
                                          <p:attrName>style.visibility</p:attrName>
                                        </p:attrNameLst>
                                      </p:cBhvr>
                                      <p:to>
                                        <p:strVal val="visible"/>
                                      </p:to>
                                    </p:set>
                                    <p:anim calcmode="lin" valueType="num">
                                      <p:cBhvr>
                                        <p:cTn id="32" dur="500" fill="hold"/>
                                        <p:tgtEl>
                                          <p:spTgt spid="5775">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775">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776">
                                            <p:txEl>
                                              <p:pRg st="2" end="2"/>
                                            </p:txEl>
                                          </p:spTgt>
                                        </p:tgtEl>
                                        <p:attrNameLst>
                                          <p:attrName>style.visibility</p:attrName>
                                        </p:attrNameLst>
                                      </p:cBhvr>
                                      <p:to>
                                        <p:strVal val="visible"/>
                                      </p:to>
                                    </p:set>
                                    <p:anim calcmode="lin" valueType="num">
                                      <p:cBhvr>
                                        <p:cTn id="36" dur="500" fill="hold"/>
                                        <p:tgtEl>
                                          <p:spTgt spid="5776">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776">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5" grpId="1" uiExpand="1" build="p" advAuto="0"/>
      <p:bldP spid="5776" grpId="2" uiExpand="1" build="p" bldLvl="5" animBg="1" advAuto="0"/>
    </p:bld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C5C4A7"/>
        </a:solidFill>
        <a:effectLst/>
      </p:bgPr>
    </p:bg>
    <p:spTree>
      <p:nvGrpSpPr>
        <p:cNvPr id="1" name=""/>
        <p:cNvGrpSpPr/>
        <p:nvPr/>
      </p:nvGrpSpPr>
      <p:grpSpPr>
        <a:xfrm>
          <a:off x="0" y="0"/>
          <a:ext cx="0" cy="0"/>
          <a:chOff x="0" y="0"/>
          <a:chExt cx="0" cy="0"/>
        </a:xfrm>
      </p:grpSpPr>
      <p:sp>
        <p:nvSpPr>
          <p:cNvPr id="5778" name="Rectangle 2"/>
          <p:cNvSpPr txBox="1">
            <a:spLocks noGrp="1"/>
          </p:cNvSpPr>
          <p:nvPr>
            <p:ph type="title"/>
          </p:nvPr>
        </p:nvSpPr>
        <p:spPr>
          <a:xfrm>
            <a:off x="328861" y="116305"/>
            <a:ext cx="10301039" cy="838201"/>
          </a:xfrm>
          <a:prstGeom prst="rect">
            <a:avLst/>
          </a:prstGeom>
        </p:spPr>
        <p:txBody>
          <a:bodyPr/>
          <a:lstStyle>
            <a:lvl1pPr>
              <a:defRPr>
                <a:solidFill>
                  <a:srgbClr val="660000"/>
                </a:solidFill>
                <a:latin typeface="Impact"/>
                <a:ea typeface="Impact"/>
                <a:cs typeface="Impact"/>
                <a:sym typeface="Impact"/>
              </a:defRPr>
            </a:lvl1pPr>
          </a:lstStyle>
          <a:p>
            <a:r>
              <a:rPr dirty="0"/>
              <a:t>Assyrian Strategy </a:t>
            </a:r>
            <a:r>
              <a:rPr dirty="0">
                <a:solidFill>
                  <a:srgbClr val="002060"/>
                </a:solidFill>
              </a:rPr>
              <a:t>(</a:t>
            </a:r>
            <a:r>
              <a:rPr dirty="0" err="1">
                <a:solidFill>
                  <a:srgbClr val="002060"/>
                </a:solidFill>
              </a:rPr>
              <a:t>Estrategia</a:t>
            </a:r>
            <a:r>
              <a:rPr dirty="0">
                <a:solidFill>
                  <a:srgbClr val="002060"/>
                </a:solidFill>
              </a:rPr>
              <a:t> </a:t>
            </a:r>
            <a:r>
              <a:rPr dirty="0" err="1">
                <a:solidFill>
                  <a:srgbClr val="002060"/>
                </a:solidFill>
              </a:rPr>
              <a:t>Asiria</a:t>
            </a:r>
            <a:r>
              <a:rPr dirty="0">
                <a:solidFill>
                  <a:srgbClr val="002060"/>
                </a:solidFill>
              </a:rPr>
              <a:t>)</a:t>
            </a:r>
          </a:p>
        </p:txBody>
      </p:sp>
      <p:sp>
        <p:nvSpPr>
          <p:cNvPr id="5779" name="Rectangle 3"/>
          <p:cNvSpPr txBox="1">
            <a:spLocks noGrp="1"/>
          </p:cNvSpPr>
          <p:nvPr>
            <p:ph type="body" sz="half" idx="1"/>
          </p:nvPr>
        </p:nvSpPr>
        <p:spPr>
          <a:xfrm>
            <a:off x="545431" y="1061355"/>
            <a:ext cx="11454063" cy="2890158"/>
          </a:xfrm>
          <a:prstGeom prst="rect">
            <a:avLst/>
          </a:prstGeom>
        </p:spPr>
        <p:txBody>
          <a:bodyPr/>
          <a:lstStyle/>
          <a:p>
            <a:pPr>
              <a:spcBef>
                <a:spcPts val="500"/>
              </a:spcBef>
              <a:buSzTx/>
              <a:buFont typeface="Wingdings"/>
              <a:buNone/>
              <a:defRPr sz="2400" b="1">
                <a:solidFill>
                  <a:srgbClr val="CC3300"/>
                </a:solidFill>
                <a:effectLst>
                  <a:outerShdw blurRad="38100" dist="38100" dir="2700000" rotWithShape="0">
                    <a:srgbClr val="000000"/>
                  </a:outerShdw>
                </a:effectLst>
                <a:latin typeface="Eras Demi ITC"/>
                <a:ea typeface="Eras Demi ITC"/>
                <a:cs typeface="Eras Demi ITC"/>
                <a:sym typeface="Eras Demi ITC"/>
              </a:defRPr>
            </a:pPr>
            <a:r>
              <a:t>As Assyria turned its attention westward, the strategy seems to have been a step-by-step conquest.</a:t>
            </a:r>
          </a:p>
          <a:p>
            <a:pPr>
              <a:spcBef>
                <a:spcPts val="400"/>
              </a:spcBef>
              <a:defRPr sz="1800" b="1" i="1">
                <a:latin typeface="Arial"/>
                <a:ea typeface="Arial"/>
                <a:cs typeface="Arial"/>
                <a:sym typeface="Arial"/>
              </a:defRPr>
            </a:pPr>
            <a:r>
              <a:t>First, a vassal relationship was established with a small western state, and tribute was demanded.</a:t>
            </a:r>
          </a:p>
          <a:p>
            <a:pPr>
              <a:spcBef>
                <a:spcPts val="400"/>
              </a:spcBef>
              <a:defRPr sz="1800" b="1" i="1">
                <a:latin typeface="Arial"/>
                <a:ea typeface="Arial"/>
                <a:cs typeface="Arial"/>
                <a:sym typeface="Arial"/>
              </a:defRPr>
            </a:pPr>
            <a:r>
              <a:t>As the years passed, the demand for tribute increased and intensified.</a:t>
            </a:r>
          </a:p>
          <a:p>
            <a:pPr>
              <a:spcBef>
                <a:spcPts val="400"/>
              </a:spcBef>
              <a:defRPr sz="1800" b="1" i="1">
                <a:latin typeface="Arial"/>
                <a:ea typeface="Arial"/>
                <a:cs typeface="Arial"/>
                <a:sym typeface="Arial"/>
              </a:defRPr>
            </a:pPr>
            <a:r>
              <a:t>At the first sign of dissatisfaction or rebellion, Assyria conducted a military takeover of the small western state.</a:t>
            </a:r>
          </a:p>
          <a:p>
            <a:pPr>
              <a:spcBef>
                <a:spcPts val="400"/>
              </a:spcBef>
              <a:defRPr sz="1800" b="1" i="1">
                <a:latin typeface="Arial"/>
                <a:ea typeface="Arial"/>
                <a:cs typeface="Arial"/>
                <a:sym typeface="Arial"/>
              </a:defRPr>
            </a:pPr>
            <a:r>
              <a:t>Menahem’s vassalship to Tiglath-pileser III was the first step in this process.</a:t>
            </a:r>
          </a:p>
        </p:txBody>
      </p:sp>
      <p:sp>
        <p:nvSpPr>
          <p:cNvPr id="5780" name="Rectangle 3"/>
          <p:cNvSpPr txBox="1"/>
          <p:nvPr/>
        </p:nvSpPr>
        <p:spPr>
          <a:xfrm>
            <a:off x="591150" y="3886198"/>
            <a:ext cx="11362623" cy="24211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500"/>
              </a:spcBef>
              <a:defRPr sz="2400" b="1">
                <a:solidFill>
                  <a:srgbClr val="CC3300"/>
                </a:solidFill>
                <a:effectLst>
                  <a:outerShdw blurRad="38100" dist="38100" dir="2700000" rotWithShape="0">
                    <a:srgbClr val="000000"/>
                  </a:outerShdw>
                </a:effectLst>
                <a:latin typeface="Eras Demi ITC"/>
                <a:ea typeface="Eras Demi ITC"/>
                <a:cs typeface="Eras Demi ITC"/>
                <a:sym typeface="Eras Demi ITC"/>
              </a:defRPr>
            </a:pPr>
            <a:r>
              <a:rPr dirty="0">
                <a:solidFill>
                  <a:srgbClr val="002060"/>
                </a:solidFill>
              </a:rPr>
              <a:t>A </a:t>
            </a:r>
            <a:r>
              <a:rPr dirty="0" err="1">
                <a:solidFill>
                  <a:srgbClr val="002060"/>
                </a:solidFill>
              </a:rPr>
              <a:t>medida</a:t>
            </a:r>
            <a:r>
              <a:rPr dirty="0">
                <a:solidFill>
                  <a:srgbClr val="002060"/>
                </a:solidFill>
              </a:rPr>
              <a:t> que </a:t>
            </a:r>
            <a:r>
              <a:rPr dirty="0" err="1">
                <a:solidFill>
                  <a:srgbClr val="002060"/>
                </a:solidFill>
              </a:rPr>
              <a:t>Asiria</a:t>
            </a:r>
            <a:r>
              <a:rPr dirty="0">
                <a:solidFill>
                  <a:srgbClr val="002060"/>
                </a:solidFill>
              </a:rPr>
              <a:t> </a:t>
            </a:r>
            <a:r>
              <a:rPr dirty="0" err="1">
                <a:solidFill>
                  <a:srgbClr val="002060"/>
                </a:solidFill>
              </a:rPr>
              <a:t>dirigía</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atención</a:t>
            </a:r>
            <a:r>
              <a:rPr dirty="0">
                <a:solidFill>
                  <a:srgbClr val="002060"/>
                </a:solidFill>
              </a:rPr>
              <a:t> </a:t>
            </a:r>
            <a:r>
              <a:rPr dirty="0" err="1">
                <a:solidFill>
                  <a:srgbClr val="002060"/>
                </a:solidFill>
              </a:rPr>
              <a:t>hacia</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oeste</a:t>
            </a:r>
            <a:r>
              <a:rPr dirty="0">
                <a:solidFill>
                  <a:srgbClr val="002060"/>
                </a:solidFill>
              </a:rPr>
              <a:t>, la </a:t>
            </a:r>
            <a:r>
              <a:rPr dirty="0" err="1">
                <a:solidFill>
                  <a:srgbClr val="002060"/>
                </a:solidFill>
              </a:rPr>
              <a:t>estrategia</a:t>
            </a:r>
            <a:r>
              <a:rPr dirty="0">
                <a:solidFill>
                  <a:srgbClr val="002060"/>
                </a:solidFill>
              </a:rPr>
              <a:t> </a:t>
            </a:r>
            <a:r>
              <a:rPr dirty="0" err="1">
                <a:solidFill>
                  <a:srgbClr val="002060"/>
                </a:solidFill>
              </a:rPr>
              <a:t>parece</a:t>
            </a:r>
            <a:r>
              <a:rPr dirty="0">
                <a:solidFill>
                  <a:srgbClr val="002060"/>
                </a:solidFill>
              </a:rPr>
              <a:t> </a:t>
            </a:r>
            <a:r>
              <a:rPr dirty="0" err="1">
                <a:solidFill>
                  <a:srgbClr val="002060"/>
                </a:solidFill>
              </a:rPr>
              <a:t>haber</a:t>
            </a:r>
            <a:r>
              <a:rPr dirty="0">
                <a:solidFill>
                  <a:srgbClr val="002060"/>
                </a:solidFill>
              </a:rPr>
              <a:t> </a:t>
            </a:r>
            <a:r>
              <a:rPr dirty="0" err="1">
                <a:solidFill>
                  <a:srgbClr val="002060"/>
                </a:solidFill>
              </a:rPr>
              <a:t>sido</a:t>
            </a:r>
            <a:r>
              <a:rPr dirty="0">
                <a:solidFill>
                  <a:srgbClr val="002060"/>
                </a:solidFill>
              </a:rPr>
              <a:t> </a:t>
            </a:r>
            <a:r>
              <a:rPr dirty="0" err="1">
                <a:solidFill>
                  <a:srgbClr val="002060"/>
                </a:solidFill>
              </a:rPr>
              <a:t>una</a:t>
            </a:r>
            <a:r>
              <a:rPr dirty="0">
                <a:solidFill>
                  <a:srgbClr val="002060"/>
                </a:solidFill>
              </a:rPr>
              <a:t> </a:t>
            </a:r>
            <a:r>
              <a:rPr dirty="0" err="1">
                <a:solidFill>
                  <a:srgbClr val="002060"/>
                </a:solidFill>
              </a:rPr>
              <a:t>conquista</a:t>
            </a:r>
            <a:r>
              <a:rPr dirty="0">
                <a:solidFill>
                  <a:srgbClr val="002060"/>
                </a:solidFill>
              </a:rPr>
              <a:t> paso a paso.</a:t>
            </a:r>
            <a:endParaRPr sz="3200" dirty="0">
              <a:solidFill>
                <a:srgbClr val="002060"/>
              </a:solidFill>
              <a:latin typeface="Times New Roman"/>
              <a:ea typeface="Times New Roman"/>
              <a:cs typeface="Times New Roman"/>
              <a:sym typeface="Times New Roman"/>
            </a:endParaRPr>
          </a:p>
          <a:p>
            <a:pPr marL="469900" indent="-469900">
              <a:spcBef>
                <a:spcPts val="400"/>
              </a:spcBef>
              <a:buClr>
                <a:srgbClr val="660000"/>
              </a:buClr>
              <a:buSzPct val="70000"/>
              <a:buChar char="□"/>
              <a:defRPr b="1" i="1">
                <a:latin typeface="Arial"/>
                <a:ea typeface="Arial"/>
                <a:cs typeface="Arial"/>
                <a:sym typeface="Arial"/>
              </a:defRPr>
            </a:pPr>
            <a:r>
              <a:rPr dirty="0">
                <a:solidFill>
                  <a:srgbClr val="002060"/>
                </a:solidFill>
              </a:rPr>
              <a:t>Primero, se </a:t>
            </a:r>
            <a:r>
              <a:rPr dirty="0" err="1">
                <a:solidFill>
                  <a:srgbClr val="002060"/>
                </a:solidFill>
              </a:rPr>
              <a:t>estableció</a:t>
            </a:r>
            <a:r>
              <a:rPr dirty="0">
                <a:solidFill>
                  <a:srgbClr val="002060"/>
                </a:solidFill>
              </a:rPr>
              <a:t> </a:t>
            </a:r>
            <a:r>
              <a:rPr dirty="0" err="1">
                <a:solidFill>
                  <a:srgbClr val="002060"/>
                </a:solidFill>
              </a:rPr>
              <a:t>una</a:t>
            </a:r>
            <a:r>
              <a:rPr dirty="0">
                <a:solidFill>
                  <a:srgbClr val="002060"/>
                </a:solidFill>
              </a:rPr>
              <a:t> </a:t>
            </a:r>
            <a:r>
              <a:rPr dirty="0" err="1">
                <a:solidFill>
                  <a:srgbClr val="002060"/>
                </a:solidFill>
              </a:rPr>
              <a:t>relación</a:t>
            </a:r>
            <a:r>
              <a:rPr dirty="0">
                <a:solidFill>
                  <a:srgbClr val="002060"/>
                </a:solidFill>
              </a:rPr>
              <a:t> </a:t>
            </a:r>
            <a:r>
              <a:rPr dirty="0" err="1">
                <a:solidFill>
                  <a:srgbClr val="002060"/>
                </a:solidFill>
              </a:rPr>
              <a:t>vasalla</a:t>
            </a:r>
            <a:r>
              <a:rPr dirty="0">
                <a:solidFill>
                  <a:srgbClr val="002060"/>
                </a:solidFill>
              </a:rPr>
              <a:t> con un </a:t>
            </a:r>
            <a:r>
              <a:rPr dirty="0" err="1">
                <a:solidFill>
                  <a:srgbClr val="002060"/>
                </a:solidFill>
              </a:rPr>
              <a:t>pequeño</a:t>
            </a:r>
            <a:r>
              <a:rPr dirty="0">
                <a:solidFill>
                  <a:srgbClr val="002060"/>
                </a:solidFill>
              </a:rPr>
              <a:t> </a:t>
            </a:r>
            <a:r>
              <a:rPr dirty="0" err="1">
                <a:solidFill>
                  <a:srgbClr val="002060"/>
                </a:solidFill>
              </a:rPr>
              <a:t>estado</a:t>
            </a:r>
            <a:r>
              <a:rPr dirty="0">
                <a:solidFill>
                  <a:srgbClr val="002060"/>
                </a:solidFill>
              </a:rPr>
              <a:t> occidental, y se </a:t>
            </a:r>
            <a:r>
              <a:rPr dirty="0" err="1">
                <a:solidFill>
                  <a:srgbClr val="002060"/>
                </a:solidFill>
              </a:rPr>
              <a:t>exigió</a:t>
            </a:r>
            <a:r>
              <a:rPr dirty="0">
                <a:solidFill>
                  <a:srgbClr val="002060"/>
                </a:solidFill>
              </a:rPr>
              <a:t> </a:t>
            </a:r>
            <a:r>
              <a:rPr dirty="0" err="1">
                <a:solidFill>
                  <a:srgbClr val="002060"/>
                </a:solidFill>
              </a:rPr>
              <a:t>tributo</a:t>
            </a:r>
            <a:r>
              <a:rPr dirty="0">
                <a:solidFill>
                  <a:srgbClr val="002060"/>
                </a:solidFill>
              </a:rPr>
              <a:t>.</a:t>
            </a:r>
            <a:endParaRPr sz="3200" dirty="0">
              <a:solidFill>
                <a:srgbClr val="002060"/>
              </a:solidFill>
              <a:latin typeface="Times New Roman"/>
              <a:ea typeface="Times New Roman"/>
              <a:cs typeface="Times New Roman"/>
              <a:sym typeface="Times New Roman"/>
            </a:endParaRPr>
          </a:p>
          <a:p>
            <a:pPr marL="469900" indent="-469900">
              <a:spcBef>
                <a:spcPts val="400"/>
              </a:spcBef>
              <a:buClr>
                <a:srgbClr val="660000"/>
              </a:buClr>
              <a:buSzPct val="70000"/>
              <a:buChar char="□"/>
              <a:defRPr b="1" i="1">
                <a:latin typeface="Arial"/>
                <a:ea typeface="Arial"/>
                <a:cs typeface="Arial"/>
                <a:sym typeface="Arial"/>
              </a:defRPr>
            </a:pPr>
            <a:r>
              <a:rPr dirty="0">
                <a:solidFill>
                  <a:srgbClr val="002060"/>
                </a:solidFill>
              </a:rPr>
              <a:t>A </a:t>
            </a:r>
            <a:r>
              <a:rPr dirty="0" err="1">
                <a:solidFill>
                  <a:srgbClr val="002060"/>
                </a:solidFill>
              </a:rPr>
              <a:t>medida</a:t>
            </a:r>
            <a:r>
              <a:rPr dirty="0">
                <a:solidFill>
                  <a:srgbClr val="002060"/>
                </a:solidFill>
              </a:rPr>
              <a:t> que </a:t>
            </a:r>
            <a:r>
              <a:rPr dirty="0" err="1">
                <a:solidFill>
                  <a:srgbClr val="002060"/>
                </a:solidFill>
              </a:rPr>
              <a:t>pasaron</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años</a:t>
            </a:r>
            <a:r>
              <a:rPr dirty="0">
                <a:solidFill>
                  <a:srgbClr val="002060"/>
                </a:solidFill>
              </a:rPr>
              <a:t>, la </a:t>
            </a:r>
            <a:r>
              <a:rPr dirty="0" err="1">
                <a:solidFill>
                  <a:srgbClr val="002060"/>
                </a:solidFill>
              </a:rPr>
              <a:t>demanda</a:t>
            </a:r>
            <a:r>
              <a:rPr dirty="0">
                <a:solidFill>
                  <a:srgbClr val="002060"/>
                </a:solidFill>
              </a:rPr>
              <a:t> de </a:t>
            </a:r>
            <a:r>
              <a:rPr dirty="0" err="1">
                <a:solidFill>
                  <a:srgbClr val="002060"/>
                </a:solidFill>
              </a:rPr>
              <a:t>tributo</a:t>
            </a:r>
            <a:r>
              <a:rPr dirty="0">
                <a:solidFill>
                  <a:srgbClr val="002060"/>
                </a:solidFill>
              </a:rPr>
              <a:t> </a:t>
            </a:r>
            <a:r>
              <a:rPr dirty="0" err="1">
                <a:solidFill>
                  <a:srgbClr val="002060"/>
                </a:solidFill>
              </a:rPr>
              <a:t>aumentó</a:t>
            </a:r>
            <a:r>
              <a:rPr dirty="0">
                <a:solidFill>
                  <a:srgbClr val="002060"/>
                </a:solidFill>
              </a:rPr>
              <a:t> e </a:t>
            </a:r>
            <a:r>
              <a:rPr dirty="0" err="1">
                <a:solidFill>
                  <a:srgbClr val="002060"/>
                </a:solidFill>
              </a:rPr>
              <a:t>intensificó</a:t>
            </a:r>
            <a:r>
              <a:rPr dirty="0">
                <a:solidFill>
                  <a:srgbClr val="002060"/>
                </a:solidFill>
              </a:rPr>
              <a:t>.</a:t>
            </a:r>
            <a:endParaRPr sz="3200" dirty="0">
              <a:solidFill>
                <a:srgbClr val="002060"/>
              </a:solidFill>
              <a:latin typeface="Times New Roman"/>
              <a:ea typeface="Times New Roman"/>
              <a:cs typeface="Times New Roman"/>
              <a:sym typeface="Times New Roman"/>
            </a:endParaRPr>
          </a:p>
          <a:p>
            <a:pPr marL="469900" indent="-469900">
              <a:spcBef>
                <a:spcPts val="400"/>
              </a:spcBef>
              <a:buClr>
                <a:srgbClr val="660000"/>
              </a:buClr>
              <a:buSzPct val="70000"/>
              <a:buChar char="□"/>
              <a:defRPr b="1" i="1">
                <a:latin typeface="Arial"/>
                <a:ea typeface="Arial"/>
                <a:cs typeface="Arial"/>
                <a:sym typeface="Arial"/>
              </a:defRPr>
            </a:pPr>
            <a:r>
              <a:rPr dirty="0">
                <a:solidFill>
                  <a:srgbClr val="002060"/>
                </a:solidFill>
              </a:rPr>
              <a:t>A la </a:t>
            </a:r>
            <a:r>
              <a:rPr dirty="0" err="1">
                <a:solidFill>
                  <a:srgbClr val="002060"/>
                </a:solidFill>
              </a:rPr>
              <a:t>primera</a:t>
            </a:r>
            <a:r>
              <a:rPr dirty="0">
                <a:solidFill>
                  <a:srgbClr val="002060"/>
                </a:solidFill>
              </a:rPr>
              <a:t> </a:t>
            </a:r>
            <a:r>
              <a:rPr dirty="0" err="1">
                <a:solidFill>
                  <a:srgbClr val="002060"/>
                </a:solidFill>
              </a:rPr>
              <a:t>señal</a:t>
            </a:r>
            <a:r>
              <a:rPr dirty="0">
                <a:solidFill>
                  <a:srgbClr val="002060"/>
                </a:solidFill>
              </a:rPr>
              <a:t> de </a:t>
            </a:r>
            <a:r>
              <a:rPr dirty="0" err="1">
                <a:solidFill>
                  <a:srgbClr val="002060"/>
                </a:solidFill>
              </a:rPr>
              <a:t>insatisfacción</a:t>
            </a:r>
            <a:r>
              <a:rPr dirty="0">
                <a:solidFill>
                  <a:srgbClr val="002060"/>
                </a:solidFill>
              </a:rPr>
              <a:t> o </a:t>
            </a:r>
            <a:r>
              <a:rPr dirty="0" err="1">
                <a:solidFill>
                  <a:srgbClr val="002060"/>
                </a:solidFill>
              </a:rPr>
              <a:t>rebelión</a:t>
            </a:r>
            <a:r>
              <a:rPr dirty="0">
                <a:solidFill>
                  <a:srgbClr val="002060"/>
                </a:solidFill>
              </a:rPr>
              <a:t>, </a:t>
            </a:r>
            <a:r>
              <a:rPr dirty="0" err="1">
                <a:solidFill>
                  <a:srgbClr val="002060"/>
                </a:solidFill>
              </a:rPr>
              <a:t>Asiria</a:t>
            </a:r>
            <a:r>
              <a:rPr dirty="0">
                <a:solidFill>
                  <a:srgbClr val="002060"/>
                </a:solidFill>
              </a:rPr>
              <a:t> </a:t>
            </a:r>
            <a:r>
              <a:rPr dirty="0" err="1">
                <a:solidFill>
                  <a:srgbClr val="002060"/>
                </a:solidFill>
              </a:rPr>
              <a:t>llevó</a:t>
            </a:r>
            <a:r>
              <a:rPr dirty="0">
                <a:solidFill>
                  <a:srgbClr val="002060"/>
                </a:solidFill>
              </a:rPr>
              <a:t> a </a:t>
            </a:r>
            <a:r>
              <a:rPr dirty="0" err="1">
                <a:solidFill>
                  <a:srgbClr val="002060"/>
                </a:solidFill>
              </a:rPr>
              <a:t>cabo</a:t>
            </a:r>
            <a:r>
              <a:rPr dirty="0">
                <a:solidFill>
                  <a:srgbClr val="002060"/>
                </a:solidFill>
              </a:rPr>
              <a:t> </a:t>
            </a:r>
            <a:r>
              <a:rPr dirty="0" err="1">
                <a:solidFill>
                  <a:srgbClr val="002060"/>
                </a:solidFill>
              </a:rPr>
              <a:t>una</a:t>
            </a:r>
            <a:r>
              <a:rPr dirty="0">
                <a:solidFill>
                  <a:srgbClr val="002060"/>
                </a:solidFill>
              </a:rPr>
              <a:t> </a:t>
            </a:r>
            <a:r>
              <a:rPr dirty="0" err="1">
                <a:solidFill>
                  <a:srgbClr val="002060"/>
                </a:solidFill>
              </a:rPr>
              <a:t>toma</a:t>
            </a:r>
            <a:r>
              <a:rPr dirty="0">
                <a:solidFill>
                  <a:srgbClr val="002060"/>
                </a:solidFill>
              </a:rPr>
              <a:t> </a:t>
            </a:r>
            <a:r>
              <a:rPr dirty="0" err="1">
                <a:solidFill>
                  <a:srgbClr val="002060"/>
                </a:solidFill>
              </a:rPr>
              <a:t>militar</a:t>
            </a:r>
            <a:r>
              <a:rPr dirty="0">
                <a:solidFill>
                  <a:srgbClr val="002060"/>
                </a:solidFill>
              </a:rPr>
              <a:t> del </a:t>
            </a:r>
            <a:r>
              <a:rPr dirty="0" err="1">
                <a:solidFill>
                  <a:srgbClr val="002060"/>
                </a:solidFill>
              </a:rPr>
              <a:t>pequeño</a:t>
            </a:r>
            <a:r>
              <a:rPr dirty="0">
                <a:solidFill>
                  <a:srgbClr val="002060"/>
                </a:solidFill>
              </a:rPr>
              <a:t> </a:t>
            </a:r>
            <a:r>
              <a:rPr dirty="0" err="1">
                <a:solidFill>
                  <a:srgbClr val="002060"/>
                </a:solidFill>
              </a:rPr>
              <a:t>estado</a:t>
            </a:r>
            <a:r>
              <a:rPr dirty="0">
                <a:solidFill>
                  <a:srgbClr val="002060"/>
                </a:solidFill>
              </a:rPr>
              <a:t> occidental.</a:t>
            </a:r>
            <a:endParaRPr sz="3200" dirty="0">
              <a:solidFill>
                <a:srgbClr val="002060"/>
              </a:solidFill>
              <a:latin typeface="Times New Roman"/>
              <a:ea typeface="Times New Roman"/>
              <a:cs typeface="Times New Roman"/>
              <a:sym typeface="Times New Roman"/>
            </a:endParaRPr>
          </a:p>
          <a:p>
            <a:pPr marL="469900" indent="-469900">
              <a:spcBef>
                <a:spcPts val="400"/>
              </a:spcBef>
              <a:buClr>
                <a:srgbClr val="660000"/>
              </a:buClr>
              <a:buSzPct val="70000"/>
              <a:buChar char="□"/>
              <a:defRPr b="1" i="1">
                <a:latin typeface="Arial"/>
                <a:ea typeface="Arial"/>
                <a:cs typeface="Arial"/>
                <a:sym typeface="Arial"/>
              </a:defRPr>
            </a:pPr>
            <a:r>
              <a:rPr dirty="0">
                <a:solidFill>
                  <a:srgbClr val="002060"/>
                </a:solidFill>
              </a:rPr>
              <a:t>El </a:t>
            </a:r>
            <a:r>
              <a:rPr dirty="0" err="1">
                <a:solidFill>
                  <a:srgbClr val="002060"/>
                </a:solidFill>
              </a:rPr>
              <a:t>vasallaje</a:t>
            </a:r>
            <a:r>
              <a:rPr dirty="0">
                <a:solidFill>
                  <a:srgbClr val="002060"/>
                </a:solidFill>
              </a:rPr>
              <a:t> de </a:t>
            </a:r>
            <a:r>
              <a:rPr dirty="0" err="1">
                <a:solidFill>
                  <a:srgbClr val="002060"/>
                </a:solidFill>
              </a:rPr>
              <a:t>Menajem</a:t>
            </a:r>
            <a:r>
              <a:rPr dirty="0">
                <a:solidFill>
                  <a:srgbClr val="002060"/>
                </a:solidFill>
              </a:rPr>
              <a:t> a </a:t>
            </a:r>
            <a:r>
              <a:rPr dirty="0" err="1">
                <a:solidFill>
                  <a:srgbClr val="002060"/>
                </a:solidFill>
              </a:rPr>
              <a:t>Tiglat-pileser</a:t>
            </a:r>
            <a:r>
              <a:rPr dirty="0">
                <a:solidFill>
                  <a:srgbClr val="002060"/>
                </a:solidFill>
              </a:rPr>
              <a:t> III </a:t>
            </a:r>
            <a:r>
              <a:rPr dirty="0" err="1">
                <a:solidFill>
                  <a:srgbClr val="002060"/>
                </a:solidFill>
              </a:rPr>
              <a:t>fue</a:t>
            </a:r>
            <a:r>
              <a:rPr dirty="0">
                <a:solidFill>
                  <a:srgbClr val="002060"/>
                </a:solidFill>
              </a:rPr>
              <a:t> </a:t>
            </a:r>
            <a:r>
              <a:rPr dirty="0" err="1">
                <a:solidFill>
                  <a:srgbClr val="002060"/>
                </a:solidFill>
              </a:rPr>
              <a:t>el</a:t>
            </a:r>
            <a:r>
              <a:rPr dirty="0">
                <a:solidFill>
                  <a:srgbClr val="002060"/>
                </a:solidFill>
              </a:rPr>
              <a:t> primer paso </a:t>
            </a:r>
            <a:r>
              <a:rPr dirty="0" err="1">
                <a:solidFill>
                  <a:srgbClr val="002060"/>
                </a:solidFill>
              </a:rPr>
              <a:t>en</a:t>
            </a:r>
            <a:r>
              <a:rPr dirty="0">
                <a:solidFill>
                  <a:srgbClr val="002060"/>
                </a:solidFill>
              </a:rPr>
              <a:t> </a:t>
            </a:r>
            <a:r>
              <a:rPr dirty="0" err="1">
                <a:solidFill>
                  <a:srgbClr val="002060"/>
                </a:solidFill>
              </a:rPr>
              <a:t>este</a:t>
            </a:r>
            <a:r>
              <a:rPr dirty="0">
                <a:solidFill>
                  <a:srgbClr val="002060"/>
                </a:solidFill>
              </a:rPr>
              <a:t> </a:t>
            </a:r>
            <a:r>
              <a:rPr dirty="0" err="1">
                <a:solidFill>
                  <a:srgbClr val="002060"/>
                </a:solidFill>
              </a:rPr>
              <a:t>proceso</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779">
                                            <p:txEl>
                                              <p:pRg st="0" end="0"/>
                                            </p:txEl>
                                          </p:spTgt>
                                        </p:tgtEl>
                                        <p:attrNameLst>
                                          <p:attrName>style.visibility</p:attrName>
                                        </p:attrNameLst>
                                      </p:cBhvr>
                                      <p:to>
                                        <p:strVal val="visible"/>
                                      </p:to>
                                    </p:set>
                                    <p:anim calcmode="lin" valueType="num">
                                      <p:cBhvr>
                                        <p:cTn id="7" dur="500" fill="hold"/>
                                        <p:tgtEl>
                                          <p:spTgt spid="577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779">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780">
                                            <p:bg/>
                                          </p:spTgt>
                                        </p:tgtEl>
                                        <p:attrNameLst>
                                          <p:attrName>style.visibility</p:attrName>
                                        </p:attrNameLst>
                                      </p:cBhvr>
                                      <p:to>
                                        <p:strVal val="visible"/>
                                      </p:to>
                                    </p:set>
                                    <p:anim calcmode="lin" valueType="num">
                                      <p:cBhvr>
                                        <p:cTn id="11" dur="500" fill="hold"/>
                                        <p:tgtEl>
                                          <p:spTgt spid="5780">
                                            <p:bg/>
                                          </p:spTgt>
                                        </p:tgtEl>
                                        <p:attrNameLst>
                                          <p:attrName>ppt_w</p:attrName>
                                        </p:attrNameLst>
                                      </p:cBhvr>
                                      <p:tavLst>
                                        <p:tav tm="0">
                                          <p:val>
                                            <p:fltVal val="0"/>
                                          </p:val>
                                        </p:tav>
                                        <p:tav tm="100000">
                                          <p:val>
                                            <p:strVal val="#ppt_w"/>
                                          </p:val>
                                        </p:tav>
                                      </p:tavLst>
                                    </p:anim>
                                    <p:anim calcmode="lin" valueType="num">
                                      <p:cBhvr>
                                        <p:cTn id="12" dur="500" fill="hold"/>
                                        <p:tgtEl>
                                          <p:spTgt spid="5780">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780">
                                            <p:txEl>
                                              <p:pRg st="0" end="0"/>
                                            </p:txEl>
                                          </p:spTgt>
                                        </p:tgtEl>
                                        <p:attrNameLst>
                                          <p:attrName>style.visibility</p:attrName>
                                        </p:attrNameLst>
                                      </p:cBhvr>
                                      <p:to>
                                        <p:strVal val="visible"/>
                                      </p:to>
                                    </p:set>
                                    <p:anim calcmode="lin" valueType="num">
                                      <p:cBhvr>
                                        <p:cTn id="16" dur="500" fill="hold"/>
                                        <p:tgtEl>
                                          <p:spTgt spid="5780">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78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779">
                                            <p:txEl>
                                              <p:pRg st="1" end="1"/>
                                            </p:txEl>
                                          </p:spTgt>
                                        </p:tgtEl>
                                        <p:attrNameLst>
                                          <p:attrName>style.visibility</p:attrName>
                                        </p:attrNameLst>
                                      </p:cBhvr>
                                      <p:to>
                                        <p:strVal val="visible"/>
                                      </p:to>
                                    </p:set>
                                    <p:anim calcmode="lin" valueType="num">
                                      <p:cBhvr>
                                        <p:cTn id="22" dur="500" fill="hold"/>
                                        <p:tgtEl>
                                          <p:spTgt spid="5779">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779">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780">
                                            <p:txEl>
                                              <p:pRg st="1" end="1"/>
                                            </p:txEl>
                                          </p:spTgt>
                                        </p:tgtEl>
                                        <p:attrNameLst>
                                          <p:attrName>style.visibility</p:attrName>
                                        </p:attrNameLst>
                                      </p:cBhvr>
                                      <p:to>
                                        <p:strVal val="visible"/>
                                      </p:to>
                                    </p:set>
                                    <p:anim calcmode="lin" valueType="num">
                                      <p:cBhvr>
                                        <p:cTn id="26" dur="500" fill="hold"/>
                                        <p:tgtEl>
                                          <p:spTgt spid="5780">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78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779">
                                            <p:txEl>
                                              <p:pRg st="2" end="2"/>
                                            </p:txEl>
                                          </p:spTgt>
                                        </p:tgtEl>
                                        <p:attrNameLst>
                                          <p:attrName>style.visibility</p:attrName>
                                        </p:attrNameLst>
                                      </p:cBhvr>
                                      <p:to>
                                        <p:strVal val="visible"/>
                                      </p:to>
                                    </p:set>
                                    <p:anim calcmode="lin" valueType="num">
                                      <p:cBhvr>
                                        <p:cTn id="32" dur="500" fill="hold"/>
                                        <p:tgtEl>
                                          <p:spTgt spid="5779">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779">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780">
                                            <p:txEl>
                                              <p:pRg st="2" end="2"/>
                                            </p:txEl>
                                          </p:spTgt>
                                        </p:tgtEl>
                                        <p:attrNameLst>
                                          <p:attrName>style.visibility</p:attrName>
                                        </p:attrNameLst>
                                      </p:cBhvr>
                                      <p:to>
                                        <p:strVal val="visible"/>
                                      </p:to>
                                    </p:set>
                                    <p:anim calcmode="lin" valueType="num">
                                      <p:cBhvr>
                                        <p:cTn id="36" dur="500" fill="hold"/>
                                        <p:tgtEl>
                                          <p:spTgt spid="5780">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78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5779">
                                            <p:txEl>
                                              <p:pRg st="3" end="3"/>
                                            </p:txEl>
                                          </p:spTgt>
                                        </p:tgtEl>
                                        <p:attrNameLst>
                                          <p:attrName>style.visibility</p:attrName>
                                        </p:attrNameLst>
                                      </p:cBhvr>
                                      <p:to>
                                        <p:strVal val="visible"/>
                                      </p:to>
                                    </p:set>
                                    <p:anim calcmode="lin" valueType="num">
                                      <p:cBhvr>
                                        <p:cTn id="42" dur="500" fill="hold"/>
                                        <p:tgtEl>
                                          <p:spTgt spid="5779">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5779">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2" nodeType="withEffect">
                                  <p:stCondLst>
                                    <p:cond delay="0"/>
                                  </p:stCondLst>
                                  <p:iterate>
                                    <p:tmAbs val="0"/>
                                  </p:iterate>
                                  <p:childTnLst>
                                    <p:set>
                                      <p:cBhvr>
                                        <p:cTn id="45" fill="hold"/>
                                        <p:tgtEl>
                                          <p:spTgt spid="5780">
                                            <p:txEl>
                                              <p:pRg st="3" end="3"/>
                                            </p:txEl>
                                          </p:spTgt>
                                        </p:tgtEl>
                                        <p:attrNameLst>
                                          <p:attrName>style.visibility</p:attrName>
                                        </p:attrNameLst>
                                      </p:cBhvr>
                                      <p:to>
                                        <p:strVal val="visible"/>
                                      </p:to>
                                    </p:set>
                                    <p:anim calcmode="lin" valueType="num">
                                      <p:cBhvr>
                                        <p:cTn id="46" dur="500" fill="hold"/>
                                        <p:tgtEl>
                                          <p:spTgt spid="5780">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5780">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1" nodeType="clickEffect">
                                  <p:stCondLst>
                                    <p:cond delay="0"/>
                                  </p:stCondLst>
                                  <p:iterate>
                                    <p:tmAbs val="0"/>
                                  </p:iterate>
                                  <p:childTnLst>
                                    <p:set>
                                      <p:cBhvr>
                                        <p:cTn id="51" fill="hold"/>
                                        <p:tgtEl>
                                          <p:spTgt spid="5779">
                                            <p:txEl>
                                              <p:pRg st="4" end="4"/>
                                            </p:txEl>
                                          </p:spTgt>
                                        </p:tgtEl>
                                        <p:attrNameLst>
                                          <p:attrName>style.visibility</p:attrName>
                                        </p:attrNameLst>
                                      </p:cBhvr>
                                      <p:to>
                                        <p:strVal val="visible"/>
                                      </p:to>
                                    </p:set>
                                    <p:anim calcmode="lin" valueType="num">
                                      <p:cBhvr>
                                        <p:cTn id="52" dur="500" fill="hold"/>
                                        <p:tgtEl>
                                          <p:spTgt spid="5779">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5779">
                                            <p:txEl>
                                              <p:pRg st="4" end="4"/>
                                            </p:txEl>
                                          </p:spTgt>
                                        </p:tgtEl>
                                        <p:attrNameLst>
                                          <p:attrName>ppt_h</p:attrName>
                                        </p:attrNameLst>
                                      </p:cBhvr>
                                      <p:tavLst>
                                        <p:tav tm="0">
                                          <p:val>
                                            <p:fltVal val="0"/>
                                          </p:val>
                                        </p:tav>
                                        <p:tav tm="100000">
                                          <p:val>
                                            <p:strVal val="#ppt_h"/>
                                          </p:val>
                                        </p:tav>
                                      </p:tavLst>
                                    </p:anim>
                                  </p:childTnLst>
                                </p:cTn>
                              </p:par>
                              <p:par>
                                <p:cTn id="54" presetID="23" presetClass="entr" presetSubtype="16" fill="hold" grpId="2" nodeType="withEffect">
                                  <p:stCondLst>
                                    <p:cond delay="0"/>
                                  </p:stCondLst>
                                  <p:iterate>
                                    <p:tmAbs val="0"/>
                                  </p:iterate>
                                  <p:childTnLst>
                                    <p:set>
                                      <p:cBhvr>
                                        <p:cTn id="55" fill="hold"/>
                                        <p:tgtEl>
                                          <p:spTgt spid="5780">
                                            <p:txEl>
                                              <p:pRg st="4" end="4"/>
                                            </p:txEl>
                                          </p:spTgt>
                                        </p:tgtEl>
                                        <p:attrNameLst>
                                          <p:attrName>style.visibility</p:attrName>
                                        </p:attrNameLst>
                                      </p:cBhvr>
                                      <p:to>
                                        <p:strVal val="visible"/>
                                      </p:to>
                                    </p:set>
                                    <p:anim calcmode="lin" valueType="num">
                                      <p:cBhvr>
                                        <p:cTn id="56" dur="500" fill="hold"/>
                                        <p:tgtEl>
                                          <p:spTgt spid="5780">
                                            <p:txEl>
                                              <p:pRg st="4" end="4"/>
                                            </p:txEl>
                                          </p:spTgt>
                                        </p:tgtEl>
                                        <p:attrNameLst>
                                          <p:attrName>ppt_w</p:attrName>
                                        </p:attrNameLst>
                                      </p:cBhvr>
                                      <p:tavLst>
                                        <p:tav tm="0">
                                          <p:val>
                                            <p:fltVal val="0"/>
                                          </p:val>
                                        </p:tav>
                                        <p:tav tm="100000">
                                          <p:val>
                                            <p:strVal val="#ppt_w"/>
                                          </p:val>
                                        </p:tav>
                                      </p:tavLst>
                                    </p:anim>
                                    <p:anim calcmode="lin" valueType="num">
                                      <p:cBhvr>
                                        <p:cTn id="57" dur="500" fill="hold"/>
                                        <p:tgtEl>
                                          <p:spTgt spid="5780">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79" grpId="1" uiExpand="1" build="p" advAuto="0"/>
      <p:bldP spid="5780" grpId="2" uiExpand="1" build="p" bldLvl="5" animBg="1" advAuto="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2" name="Rectangle 4"/>
          <p:cNvSpPr txBox="1">
            <a:spLocks noGrp="1"/>
          </p:cNvSpPr>
          <p:nvPr>
            <p:ph type="title"/>
          </p:nvPr>
        </p:nvSpPr>
        <p:spPr>
          <a:xfrm>
            <a:off x="256673" y="152400"/>
            <a:ext cx="5991728" cy="838200"/>
          </a:xfrm>
          <a:prstGeom prst="rect">
            <a:avLst/>
          </a:prstGeom>
        </p:spPr>
        <p:txBody>
          <a:bodyPr/>
          <a:lstStyle>
            <a:lvl1pPr>
              <a:defRPr>
                <a:latin typeface="Impact"/>
                <a:ea typeface="Impact"/>
                <a:cs typeface="Impact"/>
                <a:sym typeface="Impact"/>
              </a:defRPr>
            </a:lvl1pPr>
          </a:lstStyle>
          <a:p>
            <a:r>
              <a:t>Iran Stele (Estela de Iran)</a:t>
            </a:r>
          </a:p>
        </p:txBody>
      </p:sp>
      <p:sp>
        <p:nvSpPr>
          <p:cNvPr id="5783" name="Rectangle 5"/>
          <p:cNvSpPr txBox="1">
            <a:spLocks noGrp="1"/>
          </p:cNvSpPr>
          <p:nvPr>
            <p:ph type="body" sz="quarter" idx="1"/>
          </p:nvPr>
        </p:nvSpPr>
        <p:spPr>
          <a:xfrm>
            <a:off x="256673" y="1039586"/>
            <a:ext cx="6464970" cy="2585359"/>
          </a:xfrm>
          <a:prstGeom prst="rect">
            <a:avLst/>
          </a:prstGeom>
        </p:spPr>
        <p:txBody>
          <a:bodyPr/>
          <a:lstStyle/>
          <a:p>
            <a:pPr>
              <a:lnSpc>
                <a:spcPct val="80000"/>
              </a:lnSpc>
              <a:spcBef>
                <a:spcPts val="500"/>
              </a:spcBef>
              <a:buSzTx/>
              <a:buFont typeface="Wingdings"/>
              <a:buNone/>
              <a:defRPr sz="2200" i="1">
                <a:latin typeface="Arial"/>
                <a:ea typeface="Arial"/>
                <a:cs typeface="Arial"/>
                <a:sym typeface="Arial"/>
              </a:defRPr>
            </a:pPr>
            <a:r>
              <a:t>On this monumental stele of Tiglath-pileser III appear a list of kings who paid tribute.</a:t>
            </a:r>
          </a:p>
          <a:p>
            <a:pPr>
              <a:lnSpc>
                <a:spcPct val="80000"/>
              </a:lnSpc>
              <a:spcBef>
                <a:spcPts val="500"/>
              </a:spcBef>
              <a:buSzTx/>
              <a:buFont typeface="Wingdings"/>
              <a:buNone/>
              <a:defRPr sz="2200" i="1">
                <a:latin typeface="Arial"/>
                <a:ea typeface="Arial"/>
                <a:cs typeface="Arial"/>
                <a:sym typeface="Arial"/>
              </a:defRPr>
            </a:pPr>
            <a:r>
              <a:t>Among them are “…Rezin of Damascus and Menahem of Samaria…”</a:t>
            </a:r>
          </a:p>
          <a:p>
            <a:pPr>
              <a:lnSpc>
                <a:spcPct val="80000"/>
              </a:lnSpc>
              <a:spcBef>
                <a:spcPts val="500"/>
              </a:spcBef>
              <a:buSzTx/>
              <a:buFont typeface="Wingdings"/>
              <a:buNone/>
              <a:defRPr sz="2200" i="1">
                <a:latin typeface="Arial"/>
                <a:ea typeface="Arial"/>
                <a:cs typeface="Arial"/>
                <a:sym typeface="Arial"/>
              </a:defRPr>
            </a:pPr>
            <a:r>
              <a:t>Menahem, the usurper who assassinated his predecessor, courted Assyrian favor, paying 1000 talents to Tiglath-pileser III (2 Kg. 15:19-20).</a:t>
            </a:r>
          </a:p>
        </p:txBody>
      </p:sp>
      <p:pic>
        <p:nvPicPr>
          <p:cNvPr id="5784" name="Picture 7" descr="Picture 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936570" y="0"/>
            <a:ext cx="4589266" cy="6858001"/>
          </a:xfrm>
          <a:prstGeom prst="rect">
            <a:avLst/>
          </a:prstGeom>
          <a:ln w="12700">
            <a:miter lim="400000"/>
          </a:ln>
        </p:spPr>
      </p:pic>
      <p:sp>
        <p:nvSpPr>
          <p:cNvPr id="5785" name="Text Box 8"/>
          <p:cNvSpPr txBox="1"/>
          <p:nvPr/>
        </p:nvSpPr>
        <p:spPr>
          <a:xfrm>
            <a:off x="2086791" y="6379031"/>
            <a:ext cx="5046331"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a:latin typeface="Arial Narrow"/>
                <a:ea typeface="Arial Narrow"/>
                <a:cs typeface="Arial Narrow"/>
                <a:sym typeface="Arial Narrow"/>
              </a:defRPr>
            </a:lvl1pPr>
          </a:lstStyle>
          <a:p>
            <a:r>
              <a:t>Israel Museum, Jerusalem (Museo de Israel, Jerusalén)</a:t>
            </a:r>
          </a:p>
        </p:txBody>
      </p:sp>
      <p:sp>
        <p:nvSpPr>
          <p:cNvPr id="5786" name="Rectangle 5"/>
          <p:cNvSpPr txBox="1"/>
          <p:nvPr/>
        </p:nvSpPr>
        <p:spPr>
          <a:xfrm>
            <a:off x="302393" y="3679373"/>
            <a:ext cx="6373529" cy="26745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80000"/>
              </a:lnSpc>
              <a:spcBef>
                <a:spcPts val="500"/>
              </a:spcBef>
              <a:defRPr sz="2200" i="1">
                <a:solidFill>
                  <a:srgbClr val="FF0000"/>
                </a:solidFill>
                <a:latin typeface="Arial"/>
                <a:ea typeface="Arial"/>
                <a:cs typeface="Arial"/>
                <a:sym typeface="Arial"/>
              </a:defRPr>
            </a:pPr>
            <a:r>
              <a:t>En esta estela monumental de Tiglat-pileser III aparece una lista de reyes que pagaron tributo.</a:t>
            </a:r>
          </a:p>
          <a:p>
            <a:pPr marL="469900" indent="-469900">
              <a:lnSpc>
                <a:spcPct val="80000"/>
              </a:lnSpc>
              <a:spcBef>
                <a:spcPts val="500"/>
              </a:spcBef>
              <a:defRPr sz="2200" i="1">
                <a:solidFill>
                  <a:srgbClr val="FF0000"/>
                </a:solidFill>
                <a:latin typeface="Arial"/>
                <a:ea typeface="Arial"/>
                <a:cs typeface="Arial"/>
                <a:sym typeface="Arial"/>
              </a:defRPr>
            </a:pPr>
            <a:r>
              <a:t>Entre ellos se encuentran "... Rezín de Damasco y Menajem de Samaria..."</a:t>
            </a:r>
          </a:p>
          <a:p>
            <a:pPr marL="469900" indent="-469900">
              <a:lnSpc>
                <a:spcPct val="80000"/>
              </a:lnSpc>
              <a:spcBef>
                <a:spcPts val="500"/>
              </a:spcBef>
              <a:defRPr sz="2200" i="1">
                <a:solidFill>
                  <a:srgbClr val="FF0000"/>
                </a:solidFill>
                <a:latin typeface="Arial"/>
                <a:ea typeface="Arial"/>
                <a:cs typeface="Arial"/>
                <a:sym typeface="Arial"/>
              </a:defRPr>
            </a:pPr>
            <a:r>
              <a:t>Menajem, el usurpador que asesinó a su predecesor, cortejó el favor asirio, pagando 1000 talentos a Tiglat-pileser III (2 Re. 15:19-20).</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8" name="Rectangle 2"/>
          <p:cNvSpPr txBox="1">
            <a:spLocks noGrp="1"/>
          </p:cNvSpPr>
          <p:nvPr>
            <p:ph type="title"/>
          </p:nvPr>
        </p:nvSpPr>
        <p:spPr>
          <a:xfrm>
            <a:off x="3850104" y="23018"/>
            <a:ext cx="5638801" cy="863673"/>
          </a:xfrm>
          <a:prstGeom prst="rect">
            <a:avLst/>
          </a:prstGeom>
        </p:spPr>
        <p:txBody>
          <a:bodyPr/>
          <a:lstStyle>
            <a:lvl1pPr>
              <a:defRPr b="1">
                <a:latin typeface="Eras Bold ITC"/>
                <a:ea typeface="Eras Bold ITC"/>
                <a:cs typeface="Eras Bold ITC"/>
                <a:sym typeface="Eras Bold ITC"/>
              </a:defRPr>
            </a:lvl1pPr>
          </a:lstStyle>
          <a:p>
            <a:r>
              <a:rPr dirty="0"/>
              <a:t>Assyria &amp; Israel</a:t>
            </a:r>
          </a:p>
        </p:txBody>
      </p:sp>
      <p:sp>
        <p:nvSpPr>
          <p:cNvPr id="5789" name="Rectangle 3"/>
          <p:cNvSpPr txBox="1">
            <a:spLocks noGrp="1"/>
          </p:cNvSpPr>
          <p:nvPr>
            <p:ph type="body" idx="1"/>
          </p:nvPr>
        </p:nvSpPr>
        <p:spPr>
          <a:xfrm>
            <a:off x="3850104" y="1036782"/>
            <a:ext cx="8046331" cy="2269836"/>
          </a:xfrm>
          <a:prstGeom prst="rect">
            <a:avLst/>
          </a:prstGeom>
        </p:spPr>
        <p:txBody>
          <a:bodyPr/>
          <a:lstStyle/>
          <a:p>
            <a:pPr>
              <a:spcBef>
                <a:spcPts val="500"/>
              </a:spcBef>
              <a:buSzTx/>
              <a:buFont typeface="Wingdings"/>
              <a:buNone/>
              <a:defRPr sz="2400" i="1">
                <a:latin typeface="Arial Narrow"/>
                <a:ea typeface="Arial Narrow"/>
                <a:cs typeface="Arial Narrow"/>
                <a:sym typeface="Arial Narrow"/>
              </a:defRPr>
            </a:pPr>
            <a:r>
              <a:rPr dirty="0"/>
              <a:t>“As for Menahem I overwhelmed him like a snowstorm and he…fled like a bird, alone, and bowed to my feet. I returned him to his place and imposed tribute upon him: gold, silver, linen garments with multi-colored trimmings.”</a:t>
            </a:r>
          </a:p>
          <a:p>
            <a:pPr algn="r">
              <a:spcBef>
                <a:spcPts val="400"/>
              </a:spcBef>
              <a:buSzTx/>
              <a:buFont typeface="Wingdings"/>
              <a:buNone/>
              <a:defRPr sz="1800">
                <a:latin typeface="Arial Narrow"/>
                <a:ea typeface="Arial Narrow"/>
                <a:cs typeface="Arial Narrow"/>
                <a:sym typeface="Arial Narrow"/>
              </a:defRPr>
            </a:pPr>
            <a:r>
              <a:rPr dirty="0"/>
              <a:t>Assyrian Inscription</a:t>
            </a:r>
          </a:p>
          <a:p>
            <a:pPr algn="r">
              <a:spcBef>
                <a:spcPts val="400"/>
              </a:spcBef>
              <a:buSzTx/>
              <a:buFont typeface="Wingdings"/>
              <a:buNone/>
              <a:defRPr sz="1800">
                <a:latin typeface="Arial Narrow"/>
                <a:ea typeface="Arial Narrow"/>
                <a:cs typeface="Arial Narrow"/>
                <a:sym typeface="Arial Narrow"/>
              </a:defRPr>
            </a:pPr>
            <a:r>
              <a:rPr dirty="0"/>
              <a:t>Annals of Tiglath-Pileser III (Pul)</a:t>
            </a:r>
          </a:p>
        </p:txBody>
      </p:sp>
      <p:pic>
        <p:nvPicPr>
          <p:cNvPr id="5790" name="Picture 4" descr="Picture 4"/>
          <p:cNvPicPr>
            <a:picLocks noChangeAspect="1"/>
          </p:cNvPicPr>
          <p:nvPr/>
        </p:nvPicPr>
        <p:blipFill>
          <a:blip r:embed="rId2"/>
          <a:stretch>
            <a:fillRect/>
          </a:stretch>
        </p:blipFill>
        <p:spPr>
          <a:xfrm>
            <a:off x="433137" y="0"/>
            <a:ext cx="3217865" cy="6858000"/>
          </a:xfrm>
          <a:prstGeom prst="rect">
            <a:avLst/>
          </a:prstGeom>
          <a:ln w="12700">
            <a:miter lim="400000"/>
          </a:ln>
        </p:spPr>
      </p:pic>
      <p:sp>
        <p:nvSpPr>
          <p:cNvPr id="5791" name="Text Box 5"/>
          <p:cNvSpPr txBox="1"/>
          <p:nvPr/>
        </p:nvSpPr>
        <p:spPr>
          <a:xfrm>
            <a:off x="4017743" y="5959765"/>
            <a:ext cx="2651761"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000"/>
              </a:spcBef>
              <a:defRPr>
                <a:latin typeface="Arial Narrow"/>
                <a:ea typeface="Arial Narrow"/>
                <a:cs typeface="Arial Narrow"/>
                <a:sym typeface="Arial Narrow"/>
              </a:defRPr>
            </a:pPr>
            <a:r>
              <a:rPr dirty="0"/>
              <a:t>Bas-relief of Tiglath-</a:t>
            </a:r>
            <a:r>
              <a:rPr dirty="0" err="1"/>
              <a:t>pileser</a:t>
            </a:r>
            <a:r>
              <a:rPr dirty="0"/>
              <a:t> III</a:t>
            </a:r>
            <a:endParaRPr dirty="0">
              <a:latin typeface="Times New Roman"/>
              <a:ea typeface="Times New Roman"/>
              <a:cs typeface="Times New Roman"/>
              <a:sym typeface="Times New Roman"/>
            </a:endParaRPr>
          </a:p>
          <a:p>
            <a:pPr>
              <a:defRPr>
                <a:latin typeface="Arial Narrow"/>
                <a:ea typeface="Arial Narrow"/>
                <a:cs typeface="Arial Narrow"/>
                <a:sym typeface="Arial Narrow"/>
              </a:defRPr>
            </a:pPr>
            <a:r>
              <a:rPr dirty="0"/>
              <a:t>British Museum, London</a:t>
            </a:r>
          </a:p>
        </p:txBody>
      </p:sp>
      <p:sp>
        <p:nvSpPr>
          <p:cNvPr id="3" name="TextBox 2">
            <a:extLst>
              <a:ext uri="{FF2B5EF4-FFF2-40B4-BE49-F238E27FC236}">
                <a16:creationId xmlns:a16="http://schemas.microsoft.com/office/drawing/2014/main" id="{E61AE5D1-14DD-3EDA-D1FC-A156211E7064}"/>
              </a:ext>
            </a:extLst>
          </p:cNvPr>
          <p:cNvSpPr txBox="1"/>
          <p:nvPr/>
        </p:nvSpPr>
        <p:spPr>
          <a:xfrm>
            <a:off x="4283034" y="3733515"/>
            <a:ext cx="7629237" cy="22262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500"/>
              </a:spcBef>
              <a:buSzTx/>
              <a:buFont typeface="Wingdings"/>
              <a:buNone/>
              <a:defRPr sz="2400" i="1">
                <a:latin typeface="Arial Narrow"/>
                <a:ea typeface="Arial Narrow"/>
                <a:cs typeface="Arial Narrow"/>
                <a:sym typeface="Arial Narrow"/>
              </a:defRPr>
            </a:pPr>
            <a:r>
              <a:rPr lang="es-ES" dirty="0">
                <a:solidFill>
                  <a:srgbClr val="002060"/>
                </a:solidFill>
              </a:rPr>
              <a:t>“En cuanto a </a:t>
            </a:r>
            <a:r>
              <a:rPr lang="es-ES" dirty="0" err="1">
                <a:solidFill>
                  <a:srgbClr val="002060"/>
                </a:solidFill>
              </a:rPr>
              <a:t>Menajem</a:t>
            </a:r>
            <a:r>
              <a:rPr lang="es-ES" dirty="0">
                <a:solidFill>
                  <a:srgbClr val="002060"/>
                </a:solidFill>
              </a:rPr>
              <a:t>, lo abrumé como una tormenta de nieve y él … huyó como un pájaro, solo, y se inclinó ante mis pies. Lo devolví a su lugar y le impuse homenaje: oro, plata, prendas de lino con adornos multicolores".</a:t>
            </a:r>
          </a:p>
          <a:p>
            <a:pPr algn="r">
              <a:spcBef>
                <a:spcPts val="400"/>
              </a:spcBef>
              <a:buSzTx/>
              <a:buFont typeface="Wingdings"/>
              <a:buNone/>
              <a:defRPr sz="1800">
                <a:latin typeface="Arial Narrow"/>
                <a:ea typeface="Arial Narrow"/>
                <a:cs typeface="Arial Narrow"/>
                <a:sym typeface="Arial Narrow"/>
              </a:defRPr>
            </a:pPr>
            <a:r>
              <a:rPr lang="es-ES" dirty="0">
                <a:solidFill>
                  <a:srgbClr val="002060"/>
                </a:solidFill>
              </a:rPr>
              <a:t>Inscripción asiria</a:t>
            </a:r>
          </a:p>
          <a:p>
            <a:pPr marL="264318" indent="-264318" algn="r">
              <a:spcBef>
                <a:spcPts val="400"/>
              </a:spcBef>
              <a:defRPr sz="1800">
                <a:latin typeface="Arial Narrow"/>
                <a:ea typeface="Arial Narrow"/>
                <a:cs typeface="Arial Narrow"/>
                <a:sym typeface="Arial Narrow"/>
              </a:defRPr>
            </a:pPr>
            <a:r>
              <a:rPr lang="es-ES" dirty="0">
                <a:solidFill>
                  <a:srgbClr val="002060"/>
                </a:solidFill>
              </a:rPr>
              <a:t>Anales de </a:t>
            </a:r>
            <a:r>
              <a:rPr lang="es-ES" dirty="0" err="1">
                <a:solidFill>
                  <a:srgbClr val="002060"/>
                </a:solidFill>
              </a:rPr>
              <a:t>Tiglat-Pileser</a:t>
            </a:r>
            <a:r>
              <a:rPr lang="es-ES" dirty="0">
                <a:solidFill>
                  <a:srgbClr val="002060"/>
                </a:solidFill>
              </a:rPr>
              <a:t> III (Pul)</a:t>
            </a:r>
          </a:p>
        </p:txBody>
      </p:sp>
      <p:sp>
        <p:nvSpPr>
          <p:cNvPr id="4" name="Rectangle 2">
            <a:extLst>
              <a:ext uri="{FF2B5EF4-FFF2-40B4-BE49-F238E27FC236}">
                <a16:creationId xmlns:a16="http://schemas.microsoft.com/office/drawing/2014/main" id="{ED85BDDB-22AE-D95D-7CEF-87ADA4DFC2A4}"/>
              </a:ext>
            </a:extLst>
          </p:cNvPr>
          <p:cNvSpPr txBox="1">
            <a:spLocks/>
          </p:cNvSpPr>
          <p:nvPr/>
        </p:nvSpPr>
        <p:spPr>
          <a:xfrm>
            <a:off x="4017743" y="2930199"/>
            <a:ext cx="4111641" cy="7528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fontScale="97500"/>
          </a:bodyPr>
          <a:lstStyle>
            <a:lvl1pPr marL="0" marR="0" indent="0" algn="l" defTabSz="914400" rtl="0" latinLnBrk="0">
              <a:lnSpc>
                <a:spcPct val="100000"/>
              </a:lnSpc>
              <a:spcBef>
                <a:spcPts val="0"/>
              </a:spcBef>
              <a:spcAft>
                <a:spcPts val="0"/>
              </a:spcAft>
              <a:buClrTx/>
              <a:buSzTx/>
              <a:buFontTx/>
              <a:buNone/>
              <a:tabLst/>
              <a:defRPr sz="4400" b="1" i="0" u="none" strike="noStrike" cap="none" spc="0" baseline="0">
                <a:solidFill>
                  <a:srgbClr val="420000"/>
                </a:solidFill>
                <a:uFillTx/>
                <a:latin typeface="Eras Bold ITC"/>
                <a:ea typeface="Eras Bold ITC"/>
                <a:cs typeface="Eras Bold ITC"/>
                <a:sym typeface="Eras Bold ITC"/>
              </a:defRPr>
            </a:lvl1pPr>
            <a:lvl2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mj-lt"/>
                <a:ea typeface="+mj-ea"/>
                <a:cs typeface="+mj-cs"/>
                <a:sym typeface="Gill Sans MT"/>
              </a:defRPr>
            </a:lvl2pPr>
            <a:lvl3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mj-lt"/>
                <a:ea typeface="+mj-ea"/>
                <a:cs typeface="+mj-cs"/>
                <a:sym typeface="Gill Sans MT"/>
              </a:defRPr>
            </a:lvl3pPr>
            <a:lvl4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mj-lt"/>
                <a:ea typeface="+mj-ea"/>
                <a:cs typeface="+mj-cs"/>
                <a:sym typeface="Gill Sans MT"/>
              </a:defRPr>
            </a:lvl4pPr>
            <a:lvl5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mj-lt"/>
                <a:ea typeface="+mj-ea"/>
                <a:cs typeface="+mj-cs"/>
                <a:sym typeface="Gill Sans MT"/>
              </a:defRPr>
            </a:lvl5pPr>
            <a:lvl6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mj-lt"/>
                <a:ea typeface="+mj-ea"/>
                <a:cs typeface="+mj-cs"/>
                <a:sym typeface="Gill Sans MT"/>
              </a:defRPr>
            </a:lvl6pPr>
            <a:lvl7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mj-lt"/>
                <a:ea typeface="+mj-ea"/>
                <a:cs typeface="+mj-cs"/>
                <a:sym typeface="Gill Sans MT"/>
              </a:defRPr>
            </a:lvl7pPr>
            <a:lvl8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mj-lt"/>
                <a:ea typeface="+mj-ea"/>
                <a:cs typeface="+mj-cs"/>
                <a:sym typeface="Gill Sans MT"/>
              </a:defRPr>
            </a:lvl8pPr>
            <a:lvl9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mj-lt"/>
                <a:ea typeface="+mj-ea"/>
                <a:cs typeface="+mj-cs"/>
                <a:sym typeface="Gill Sans MT"/>
              </a:defRPr>
            </a:lvl9pPr>
          </a:lstStyle>
          <a:p>
            <a:pPr hangingPunct="1"/>
            <a:r>
              <a:rPr lang="en-US" dirty="0" err="1">
                <a:solidFill>
                  <a:srgbClr val="002060"/>
                </a:solidFill>
              </a:rPr>
              <a:t>Asiria</a:t>
            </a:r>
            <a:r>
              <a:rPr lang="en-US" dirty="0">
                <a:solidFill>
                  <a:srgbClr val="002060"/>
                </a:solidFill>
              </a:rPr>
              <a:t> e Israel</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8" name="Rectangle 2"/>
          <p:cNvSpPr txBox="1">
            <a:spLocks noGrp="1"/>
          </p:cNvSpPr>
          <p:nvPr>
            <p:ph type="title"/>
          </p:nvPr>
        </p:nvSpPr>
        <p:spPr>
          <a:xfrm>
            <a:off x="609600" y="617626"/>
            <a:ext cx="10972800" cy="1143001"/>
          </a:xfrm>
          <a:prstGeom prst="rect">
            <a:avLst/>
          </a:prstGeom>
        </p:spPr>
        <p:txBody>
          <a:bodyPr>
            <a:normAutofit fontScale="90000"/>
          </a:bodyPr>
          <a:lstStyle/>
          <a:p>
            <a:pPr defTabSz="832104">
              <a:defRPr sz="4004"/>
            </a:pPr>
            <a:r>
              <a:rPr dirty="0" err="1"/>
              <a:t>Pekah’s</a:t>
            </a:r>
            <a:r>
              <a:rPr dirty="0"/>
              <a:t> Rebellion Against Assyria</a:t>
            </a:r>
            <a:br>
              <a:rPr dirty="0"/>
            </a:br>
            <a:r>
              <a:rPr sz="3276" dirty="0">
                <a:solidFill>
                  <a:srgbClr val="002060"/>
                </a:solidFill>
              </a:rPr>
              <a:t>La </a:t>
            </a:r>
            <a:r>
              <a:rPr sz="3276" dirty="0" err="1">
                <a:solidFill>
                  <a:srgbClr val="002060"/>
                </a:solidFill>
              </a:rPr>
              <a:t>Rebelión</a:t>
            </a:r>
            <a:r>
              <a:rPr sz="3276" dirty="0">
                <a:solidFill>
                  <a:srgbClr val="002060"/>
                </a:solidFill>
              </a:rPr>
              <a:t> de Peka contra </a:t>
            </a:r>
            <a:r>
              <a:rPr sz="3276" dirty="0" err="1">
                <a:solidFill>
                  <a:srgbClr val="002060"/>
                </a:solidFill>
              </a:rPr>
              <a:t>Asiria</a:t>
            </a:r>
            <a:endParaRPr sz="3276" dirty="0">
              <a:solidFill>
                <a:srgbClr val="002060"/>
              </a:solidFill>
            </a:endParaRPr>
          </a:p>
        </p:txBody>
      </p:sp>
      <p:sp>
        <p:nvSpPr>
          <p:cNvPr id="5799" name="Rectangle 3"/>
          <p:cNvSpPr txBox="1">
            <a:spLocks noGrp="1"/>
          </p:cNvSpPr>
          <p:nvPr>
            <p:ph type="body" sz="half" idx="1"/>
          </p:nvPr>
        </p:nvSpPr>
        <p:spPr>
          <a:xfrm>
            <a:off x="609598" y="1828800"/>
            <a:ext cx="11133223" cy="2596244"/>
          </a:xfrm>
          <a:prstGeom prst="rect">
            <a:avLst/>
          </a:prstGeom>
        </p:spPr>
        <p:txBody>
          <a:bodyPr/>
          <a:lstStyle/>
          <a:p>
            <a:pPr>
              <a:lnSpc>
                <a:spcPct val="85000"/>
              </a:lnSpc>
              <a:spcBef>
                <a:spcPts val="500"/>
              </a:spcBef>
              <a:buSzTx/>
              <a:buFont typeface="Wingdings"/>
              <a:buNone/>
              <a:defRPr sz="2400" b="1"/>
            </a:pPr>
            <a:r>
              <a:t>Pekah’s assassination of Pekahiah, who was an Assyrian vassal, could be expected to result in Assyrian reprisals.</a:t>
            </a:r>
          </a:p>
          <a:p>
            <a:pPr>
              <a:lnSpc>
                <a:spcPct val="85000"/>
              </a:lnSpc>
              <a:spcBef>
                <a:spcPts val="400"/>
              </a:spcBef>
              <a:defRPr sz="1900" i="1"/>
            </a:pPr>
            <a:r>
              <a:t>Pekah joined Aram to form an anti-Assyrian alliance, and they pressured Ahaz of Judah to join them (Is. 7:2).</a:t>
            </a:r>
          </a:p>
          <a:p>
            <a:pPr>
              <a:lnSpc>
                <a:spcPct val="85000"/>
              </a:lnSpc>
              <a:spcBef>
                <a:spcPts val="400"/>
              </a:spcBef>
              <a:defRPr sz="1900" i="1"/>
            </a:pPr>
            <a:r>
              <a:t>Against Isaiah’s advice (Is. 7:3-9), Ahaz of Judah directly appealed to Tiglath-pileser III for help (2 Kg. 16:7-9).</a:t>
            </a:r>
          </a:p>
          <a:p>
            <a:pPr>
              <a:lnSpc>
                <a:spcPct val="85000"/>
              </a:lnSpc>
              <a:spcBef>
                <a:spcPts val="400"/>
              </a:spcBef>
              <a:defRPr sz="1900" i="1"/>
            </a:pPr>
            <a:r>
              <a:t>Tiglath-pileser III then attacked Aram and Israel, resulting in the assassination of Pekah by the pro-Assyrian Hoshea and the first deportation of Israelites to Assyria (2 Kg. 15:27-31).</a:t>
            </a:r>
          </a:p>
        </p:txBody>
      </p:sp>
      <p:sp>
        <p:nvSpPr>
          <p:cNvPr id="5800" name="Rectangle 3"/>
          <p:cNvSpPr txBox="1"/>
          <p:nvPr/>
        </p:nvSpPr>
        <p:spPr>
          <a:xfrm>
            <a:off x="655317" y="4343398"/>
            <a:ext cx="11041782" cy="23652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85000"/>
              </a:lnSpc>
              <a:spcBef>
                <a:spcPts val="500"/>
              </a:spcBef>
              <a:defRPr sz="2400" b="1">
                <a:latin typeface="Times New Roman"/>
                <a:ea typeface="Times New Roman"/>
                <a:cs typeface="Times New Roman"/>
                <a:sym typeface="Times New Roman"/>
              </a:defRPr>
            </a:pPr>
            <a:r>
              <a:rPr dirty="0">
                <a:solidFill>
                  <a:srgbClr val="002060"/>
                </a:solidFill>
              </a:rPr>
              <a:t>Se </a:t>
            </a:r>
            <a:r>
              <a:rPr dirty="0" err="1">
                <a:solidFill>
                  <a:srgbClr val="002060"/>
                </a:solidFill>
              </a:rPr>
              <a:t>podría</a:t>
            </a:r>
            <a:r>
              <a:rPr dirty="0">
                <a:solidFill>
                  <a:srgbClr val="002060"/>
                </a:solidFill>
              </a:rPr>
              <a:t> </a:t>
            </a:r>
            <a:r>
              <a:rPr dirty="0" err="1">
                <a:solidFill>
                  <a:srgbClr val="002060"/>
                </a:solidFill>
              </a:rPr>
              <a:t>esperar</a:t>
            </a:r>
            <a:r>
              <a:rPr dirty="0">
                <a:solidFill>
                  <a:srgbClr val="002060"/>
                </a:solidFill>
              </a:rPr>
              <a:t> que </a:t>
            </a:r>
            <a:r>
              <a:rPr dirty="0" err="1">
                <a:solidFill>
                  <a:srgbClr val="002060"/>
                </a:solidFill>
              </a:rPr>
              <a:t>el</a:t>
            </a:r>
            <a:r>
              <a:rPr dirty="0">
                <a:solidFill>
                  <a:srgbClr val="002060"/>
                </a:solidFill>
              </a:rPr>
              <a:t> </a:t>
            </a:r>
            <a:r>
              <a:rPr dirty="0" err="1">
                <a:solidFill>
                  <a:srgbClr val="002060"/>
                </a:solidFill>
              </a:rPr>
              <a:t>asesinato</a:t>
            </a:r>
            <a:r>
              <a:rPr dirty="0">
                <a:solidFill>
                  <a:srgbClr val="002060"/>
                </a:solidFill>
              </a:rPr>
              <a:t> de </a:t>
            </a:r>
            <a:r>
              <a:rPr dirty="0" err="1">
                <a:solidFill>
                  <a:srgbClr val="002060"/>
                </a:solidFill>
              </a:rPr>
              <a:t>Pekaías</a:t>
            </a:r>
            <a:r>
              <a:rPr dirty="0">
                <a:solidFill>
                  <a:srgbClr val="002060"/>
                </a:solidFill>
              </a:rPr>
              <a:t>, que era un </a:t>
            </a:r>
            <a:r>
              <a:rPr dirty="0" err="1">
                <a:solidFill>
                  <a:srgbClr val="002060"/>
                </a:solidFill>
              </a:rPr>
              <a:t>vasallo</a:t>
            </a:r>
            <a:r>
              <a:rPr dirty="0">
                <a:solidFill>
                  <a:srgbClr val="002060"/>
                </a:solidFill>
              </a:rPr>
              <a:t> </a:t>
            </a:r>
            <a:r>
              <a:rPr dirty="0" err="1">
                <a:solidFill>
                  <a:srgbClr val="002060"/>
                </a:solidFill>
              </a:rPr>
              <a:t>asirio</a:t>
            </a:r>
            <a:r>
              <a:rPr dirty="0">
                <a:solidFill>
                  <a:srgbClr val="002060"/>
                </a:solidFill>
              </a:rPr>
              <a:t>, </a:t>
            </a:r>
            <a:r>
              <a:rPr dirty="0" err="1">
                <a:solidFill>
                  <a:srgbClr val="002060"/>
                </a:solidFill>
              </a:rPr>
              <a:t>resultara</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represalias</a:t>
            </a:r>
            <a:r>
              <a:rPr dirty="0">
                <a:solidFill>
                  <a:srgbClr val="002060"/>
                </a:solidFill>
              </a:rPr>
              <a:t> </a:t>
            </a:r>
            <a:r>
              <a:rPr dirty="0" err="1">
                <a:solidFill>
                  <a:srgbClr val="002060"/>
                </a:solidFill>
              </a:rPr>
              <a:t>asirias</a:t>
            </a:r>
            <a:r>
              <a:rPr dirty="0">
                <a:solidFill>
                  <a:srgbClr val="002060"/>
                </a:solidFill>
              </a:rPr>
              <a:t>.</a:t>
            </a:r>
            <a:endParaRPr sz="3200" dirty="0">
              <a:solidFill>
                <a:srgbClr val="002060"/>
              </a:solidFill>
            </a:endParaRPr>
          </a:p>
          <a:p>
            <a:pPr marL="469900" indent="-469900">
              <a:lnSpc>
                <a:spcPct val="85000"/>
              </a:lnSpc>
              <a:spcBef>
                <a:spcPts val="400"/>
              </a:spcBef>
              <a:buClr>
                <a:srgbClr val="660000"/>
              </a:buClr>
              <a:buSzPct val="70000"/>
              <a:buChar char="□"/>
              <a:defRPr sz="1900" i="1">
                <a:latin typeface="Times New Roman"/>
                <a:ea typeface="Times New Roman"/>
                <a:cs typeface="Times New Roman"/>
                <a:sym typeface="Times New Roman"/>
              </a:defRPr>
            </a:pPr>
            <a:r>
              <a:rPr dirty="0">
                <a:solidFill>
                  <a:srgbClr val="002060"/>
                </a:solidFill>
              </a:rPr>
              <a:t>Peka se </a:t>
            </a:r>
            <a:r>
              <a:rPr dirty="0" err="1">
                <a:solidFill>
                  <a:srgbClr val="002060"/>
                </a:solidFill>
              </a:rPr>
              <a:t>unió</a:t>
            </a:r>
            <a:r>
              <a:rPr dirty="0">
                <a:solidFill>
                  <a:srgbClr val="002060"/>
                </a:solidFill>
              </a:rPr>
              <a:t> a Aram para </a:t>
            </a:r>
            <a:r>
              <a:rPr dirty="0" err="1">
                <a:solidFill>
                  <a:srgbClr val="002060"/>
                </a:solidFill>
              </a:rPr>
              <a:t>formar</a:t>
            </a:r>
            <a:r>
              <a:rPr dirty="0">
                <a:solidFill>
                  <a:srgbClr val="002060"/>
                </a:solidFill>
              </a:rPr>
              <a:t> </a:t>
            </a:r>
            <a:r>
              <a:rPr dirty="0" err="1">
                <a:solidFill>
                  <a:srgbClr val="002060"/>
                </a:solidFill>
              </a:rPr>
              <a:t>una</a:t>
            </a:r>
            <a:r>
              <a:rPr dirty="0">
                <a:solidFill>
                  <a:srgbClr val="002060"/>
                </a:solidFill>
              </a:rPr>
              <a:t> </a:t>
            </a:r>
            <a:r>
              <a:rPr dirty="0" err="1">
                <a:solidFill>
                  <a:srgbClr val="002060"/>
                </a:solidFill>
              </a:rPr>
              <a:t>alianza</a:t>
            </a:r>
            <a:r>
              <a:rPr dirty="0">
                <a:solidFill>
                  <a:srgbClr val="002060"/>
                </a:solidFill>
              </a:rPr>
              <a:t> </a:t>
            </a:r>
            <a:r>
              <a:rPr dirty="0" err="1">
                <a:solidFill>
                  <a:srgbClr val="002060"/>
                </a:solidFill>
              </a:rPr>
              <a:t>antiasiria</a:t>
            </a:r>
            <a:r>
              <a:rPr dirty="0">
                <a:solidFill>
                  <a:srgbClr val="002060"/>
                </a:solidFill>
              </a:rPr>
              <a:t>, y </a:t>
            </a:r>
            <a:r>
              <a:rPr dirty="0" err="1">
                <a:solidFill>
                  <a:srgbClr val="002060"/>
                </a:solidFill>
              </a:rPr>
              <a:t>presionaron</a:t>
            </a:r>
            <a:r>
              <a:rPr dirty="0">
                <a:solidFill>
                  <a:srgbClr val="002060"/>
                </a:solidFill>
              </a:rPr>
              <a:t> a </a:t>
            </a:r>
            <a:r>
              <a:rPr dirty="0" err="1">
                <a:solidFill>
                  <a:srgbClr val="002060"/>
                </a:solidFill>
              </a:rPr>
              <a:t>Acaz</a:t>
            </a:r>
            <a:r>
              <a:rPr dirty="0">
                <a:solidFill>
                  <a:srgbClr val="002060"/>
                </a:solidFill>
              </a:rPr>
              <a:t> de </a:t>
            </a:r>
            <a:r>
              <a:rPr dirty="0" err="1">
                <a:solidFill>
                  <a:srgbClr val="002060"/>
                </a:solidFill>
              </a:rPr>
              <a:t>Judá</a:t>
            </a:r>
            <a:r>
              <a:rPr dirty="0">
                <a:solidFill>
                  <a:srgbClr val="002060"/>
                </a:solidFill>
              </a:rPr>
              <a:t> para que se </a:t>
            </a:r>
            <a:r>
              <a:rPr dirty="0" err="1">
                <a:solidFill>
                  <a:srgbClr val="002060"/>
                </a:solidFill>
              </a:rPr>
              <a:t>uniera</a:t>
            </a:r>
            <a:r>
              <a:rPr dirty="0">
                <a:solidFill>
                  <a:srgbClr val="002060"/>
                </a:solidFill>
              </a:rPr>
              <a:t> a </a:t>
            </a:r>
            <a:r>
              <a:rPr dirty="0" err="1">
                <a:solidFill>
                  <a:srgbClr val="002060"/>
                </a:solidFill>
              </a:rPr>
              <a:t>ellos</a:t>
            </a:r>
            <a:r>
              <a:rPr dirty="0">
                <a:solidFill>
                  <a:srgbClr val="002060"/>
                </a:solidFill>
              </a:rPr>
              <a:t> (Is. 7:2).</a:t>
            </a:r>
            <a:endParaRPr sz="3200" dirty="0">
              <a:solidFill>
                <a:srgbClr val="002060"/>
              </a:solidFill>
            </a:endParaRPr>
          </a:p>
          <a:p>
            <a:pPr marL="469900" indent="-469900">
              <a:lnSpc>
                <a:spcPct val="85000"/>
              </a:lnSpc>
              <a:spcBef>
                <a:spcPts val="400"/>
              </a:spcBef>
              <a:buClr>
                <a:srgbClr val="660000"/>
              </a:buClr>
              <a:buSzPct val="70000"/>
              <a:buChar char="□"/>
              <a:defRPr sz="1900" i="1">
                <a:latin typeface="Times New Roman"/>
                <a:ea typeface="Times New Roman"/>
                <a:cs typeface="Times New Roman"/>
                <a:sym typeface="Times New Roman"/>
              </a:defRPr>
            </a:pPr>
            <a:r>
              <a:rPr dirty="0">
                <a:solidFill>
                  <a:srgbClr val="002060"/>
                </a:solidFill>
              </a:rPr>
              <a:t>Contra </a:t>
            </a:r>
            <a:r>
              <a:rPr dirty="0" err="1">
                <a:solidFill>
                  <a:srgbClr val="002060"/>
                </a:solidFill>
              </a:rPr>
              <a:t>el</a:t>
            </a:r>
            <a:r>
              <a:rPr dirty="0">
                <a:solidFill>
                  <a:srgbClr val="002060"/>
                </a:solidFill>
              </a:rPr>
              <a:t> </a:t>
            </a:r>
            <a:r>
              <a:rPr dirty="0" err="1">
                <a:solidFill>
                  <a:srgbClr val="002060"/>
                </a:solidFill>
              </a:rPr>
              <a:t>consejo</a:t>
            </a:r>
            <a:r>
              <a:rPr dirty="0">
                <a:solidFill>
                  <a:srgbClr val="002060"/>
                </a:solidFill>
              </a:rPr>
              <a:t> de </a:t>
            </a:r>
            <a:r>
              <a:rPr dirty="0" err="1">
                <a:solidFill>
                  <a:srgbClr val="002060"/>
                </a:solidFill>
              </a:rPr>
              <a:t>Isaías</a:t>
            </a:r>
            <a:r>
              <a:rPr dirty="0">
                <a:solidFill>
                  <a:srgbClr val="002060"/>
                </a:solidFill>
              </a:rPr>
              <a:t> (Is. 7:3-9), </a:t>
            </a:r>
            <a:r>
              <a:rPr dirty="0" err="1">
                <a:solidFill>
                  <a:srgbClr val="002060"/>
                </a:solidFill>
              </a:rPr>
              <a:t>Acaz</a:t>
            </a:r>
            <a:r>
              <a:rPr dirty="0">
                <a:solidFill>
                  <a:srgbClr val="002060"/>
                </a:solidFill>
              </a:rPr>
              <a:t> de </a:t>
            </a:r>
            <a:r>
              <a:rPr dirty="0" err="1">
                <a:solidFill>
                  <a:srgbClr val="002060"/>
                </a:solidFill>
              </a:rPr>
              <a:t>Judá</a:t>
            </a:r>
            <a:r>
              <a:rPr dirty="0">
                <a:solidFill>
                  <a:srgbClr val="002060"/>
                </a:solidFill>
              </a:rPr>
              <a:t> </a:t>
            </a:r>
            <a:r>
              <a:rPr dirty="0" err="1">
                <a:solidFill>
                  <a:srgbClr val="002060"/>
                </a:solidFill>
              </a:rPr>
              <a:t>apeló</a:t>
            </a:r>
            <a:r>
              <a:rPr dirty="0">
                <a:solidFill>
                  <a:srgbClr val="002060"/>
                </a:solidFill>
              </a:rPr>
              <a:t> </a:t>
            </a:r>
            <a:r>
              <a:rPr dirty="0" err="1">
                <a:solidFill>
                  <a:srgbClr val="002060"/>
                </a:solidFill>
              </a:rPr>
              <a:t>directamente</a:t>
            </a:r>
            <a:r>
              <a:rPr dirty="0">
                <a:solidFill>
                  <a:srgbClr val="002060"/>
                </a:solidFill>
              </a:rPr>
              <a:t> a </a:t>
            </a:r>
            <a:r>
              <a:rPr dirty="0" err="1">
                <a:solidFill>
                  <a:srgbClr val="002060"/>
                </a:solidFill>
              </a:rPr>
              <a:t>Tiglat-pileser</a:t>
            </a:r>
            <a:r>
              <a:rPr dirty="0">
                <a:solidFill>
                  <a:srgbClr val="002060"/>
                </a:solidFill>
              </a:rPr>
              <a:t> III </a:t>
            </a:r>
            <a:r>
              <a:rPr dirty="0" err="1">
                <a:solidFill>
                  <a:srgbClr val="002060"/>
                </a:solidFill>
              </a:rPr>
              <a:t>en</a:t>
            </a:r>
            <a:r>
              <a:rPr dirty="0">
                <a:solidFill>
                  <a:srgbClr val="002060"/>
                </a:solidFill>
              </a:rPr>
              <a:t> </a:t>
            </a:r>
            <a:r>
              <a:rPr dirty="0" err="1">
                <a:solidFill>
                  <a:srgbClr val="002060"/>
                </a:solidFill>
              </a:rPr>
              <a:t>busca</a:t>
            </a:r>
            <a:r>
              <a:rPr dirty="0">
                <a:solidFill>
                  <a:srgbClr val="002060"/>
                </a:solidFill>
              </a:rPr>
              <a:t> de </a:t>
            </a:r>
            <a:r>
              <a:rPr dirty="0" err="1">
                <a:solidFill>
                  <a:srgbClr val="002060"/>
                </a:solidFill>
              </a:rPr>
              <a:t>ayuda</a:t>
            </a:r>
            <a:r>
              <a:rPr dirty="0">
                <a:solidFill>
                  <a:srgbClr val="002060"/>
                </a:solidFill>
              </a:rPr>
              <a:t> (2 Re. 16:7-9).</a:t>
            </a:r>
            <a:endParaRPr sz="3200" dirty="0">
              <a:solidFill>
                <a:srgbClr val="002060"/>
              </a:solidFill>
            </a:endParaRPr>
          </a:p>
          <a:p>
            <a:pPr marL="469900" indent="-469900">
              <a:lnSpc>
                <a:spcPct val="85000"/>
              </a:lnSpc>
              <a:spcBef>
                <a:spcPts val="400"/>
              </a:spcBef>
              <a:buClr>
                <a:srgbClr val="660000"/>
              </a:buClr>
              <a:buSzPct val="70000"/>
              <a:buChar char="□"/>
              <a:defRPr sz="1900" i="1">
                <a:latin typeface="Times New Roman"/>
                <a:ea typeface="Times New Roman"/>
                <a:cs typeface="Times New Roman"/>
                <a:sym typeface="Times New Roman"/>
              </a:defRPr>
            </a:pPr>
            <a:r>
              <a:rPr dirty="0" err="1">
                <a:solidFill>
                  <a:srgbClr val="002060"/>
                </a:solidFill>
              </a:rPr>
              <a:t>Tiglat-pileser</a:t>
            </a:r>
            <a:r>
              <a:rPr dirty="0">
                <a:solidFill>
                  <a:srgbClr val="002060"/>
                </a:solidFill>
              </a:rPr>
              <a:t> III luego </a:t>
            </a:r>
            <a:r>
              <a:rPr dirty="0" err="1">
                <a:solidFill>
                  <a:srgbClr val="002060"/>
                </a:solidFill>
              </a:rPr>
              <a:t>atacó</a:t>
            </a:r>
            <a:r>
              <a:rPr dirty="0">
                <a:solidFill>
                  <a:srgbClr val="002060"/>
                </a:solidFill>
              </a:rPr>
              <a:t> a Aram e Israel, </a:t>
            </a:r>
            <a:r>
              <a:rPr dirty="0" err="1">
                <a:solidFill>
                  <a:srgbClr val="002060"/>
                </a:solidFill>
              </a:rPr>
              <a:t>resultando</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asesinato</a:t>
            </a:r>
            <a:r>
              <a:rPr dirty="0">
                <a:solidFill>
                  <a:srgbClr val="002060"/>
                </a:solidFill>
              </a:rPr>
              <a:t> de Peka </a:t>
            </a:r>
            <a:r>
              <a:rPr dirty="0" err="1">
                <a:solidFill>
                  <a:srgbClr val="002060"/>
                </a:solidFill>
              </a:rPr>
              <a:t>por</a:t>
            </a:r>
            <a:r>
              <a:rPr dirty="0">
                <a:solidFill>
                  <a:srgbClr val="002060"/>
                </a:solidFill>
              </a:rPr>
              <a:t> </a:t>
            </a:r>
            <a:r>
              <a:rPr dirty="0" err="1">
                <a:solidFill>
                  <a:srgbClr val="002060"/>
                </a:solidFill>
              </a:rPr>
              <a:t>el</a:t>
            </a:r>
            <a:r>
              <a:rPr dirty="0">
                <a:solidFill>
                  <a:srgbClr val="002060"/>
                </a:solidFill>
              </a:rPr>
              <a:t> pro-</a:t>
            </a:r>
            <a:r>
              <a:rPr dirty="0" err="1">
                <a:solidFill>
                  <a:srgbClr val="002060"/>
                </a:solidFill>
              </a:rPr>
              <a:t>asirio</a:t>
            </a:r>
            <a:r>
              <a:rPr dirty="0">
                <a:solidFill>
                  <a:srgbClr val="002060"/>
                </a:solidFill>
              </a:rPr>
              <a:t> </a:t>
            </a:r>
            <a:r>
              <a:rPr dirty="0" err="1">
                <a:solidFill>
                  <a:srgbClr val="002060"/>
                </a:solidFill>
              </a:rPr>
              <a:t>Oseas</a:t>
            </a:r>
            <a:r>
              <a:rPr dirty="0">
                <a:solidFill>
                  <a:srgbClr val="002060"/>
                </a:solidFill>
              </a:rPr>
              <a:t> y la </a:t>
            </a:r>
            <a:r>
              <a:rPr dirty="0" err="1">
                <a:solidFill>
                  <a:srgbClr val="002060"/>
                </a:solidFill>
              </a:rPr>
              <a:t>primera</a:t>
            </a:r>
            <a:r>
              <a:rPr dirty="0">
                <a:solidFill>
                  <a:srgbClr val="002060"/>
                </a:solidFill>
              </a:rPr>
              <a:t> </a:t>
            </a:r>
            <a:r>
              <a:rPr dirty="0" err="1">
                <a:solidFill>
                  <a:srgbClr val="002060"/>
                </a:solidFill>
              </a:rPr>
              <a:t>deportación</a:t>
            </a:r>
            <a:r>
              <a:rPr dirty="0">
                <a:solidFill>
                  <a:srgbClr val="002060"/>
                </a:solidFill>
              </a:rPr>
              <a:t> de </a:t>
            </a:r>
            <a:r>
              <a:rPr dirty="0" err="1">
                <a:solidFill>
                  <a:srgbClr val="002060"/>
                </a:solidFill>
              </a:rPr>
              <a:t>israelitas</a:t>
            </a:r>
            <a:r>
              <a:rPr dirty="0">
                <a:solidFill>
                  <a:srgbClr val="002060"/>
                </a:solidFill>
              </a:rPr>
              <a:t> a </a:t>
            </a:r>
            <a:r>
              <a:rPr dirty="0" err="1">
                <a:solidFill>
                  <a:srgbClr val="002060"/>
                </a:solidFill>
              </a:rPr>
              <a:t>Asiria</a:t>
            </a:r>
            <a:r>
              <a:rPr dirty="0">
                <a:solidFill>
                  <a:srgbClr val="002060"/>
                </a:solidFill>
              </a:rPr>
              <a:t> (2 Re. 15:27-31).</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799">
                                            <p:txEl>
                                              <p:pRg st="0" end="0"/>
                                            </p:txEl>
                                          </p:spTgt>
                                        </p:tgtEl>
                                        <p:attrNameLst>
                                          <p:attrName>style.visibility</p:attrName>
                                        </p:attrNameLst>
                                      </p:cBhvr>
                                      <p:to>
                                        <p:strVal val="visible"/>
                                      </p:to>
                                    </p:set>
                                    <p:anim calcmode="lin" valueType="num">
                                      <p:cBhvr>
                                        <p:cTn id="7" dur="500" fill="hold"/>
                                        <p:tgtEl>
                                          <p:spTgt spid="57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799">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800">
                                            <p:bg/>
                                          </p:spTgt>
                                        </p:tgtEl>
                                        <p:attrNameLst>
                                          <p:attrName>style.visibility</p:attrName>
                                        </p:attrNameLst>
                                      </p:cBhvr>
                                      <p:to>
                                        <p:strVal val="visible"/>
                                      </p:to>
                                    </p:set>
                                    <p:anim calcmode="lin" valueType="num">
                                      <p:cBhvr>
                                        <p:cTn id="11" dur="500" fill="hold"/>
                                        <p:tgtEl>
                                          <p:spTgt spid="5800">
                                            <p:bg/>
                                          </p:spTgt>
                                        </p:tgtEl>
                                        <p:attrNameLst>
                                          <p:attrName>ppt_w</p:attrName>
                                        </p:attrNameLst>
                                      </p:cBhvr>
                                      <p:tavLst>
                                        <p:tav tm="0">
                                          <p:val>
                                            <p:fltVal val="0"/>
                                          </p:val>
                                        </p:tav>
                                        <p:tav tm="100000">
                                          <p:val>
                                            <p:strVal val="#ppt_w"/>
                                          </p:val>
                                        </p:tav>
                                      </p:tavLst>
                                    </p:anim>
                                    <p:anim calcmode="lin" valueType="num">
                                      <p:cBhvr>
                                        <p:cTn id="12" dur="500" fill="hold"/>
                                        <p:tgtEl>
                                          <p:spTgt spid="5800">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800">
                                            <p:txEl>
                                              <p:pRg st="0" end="0"/>
                                            </p:txEl>
                                          </p:spTgt>
                                        </p:tgtEl>
                                        <p:attrNameLst>
                                          <p:attrName>style.visibility</p:attrName>
                                        </p:attrNameLst>
                                      </p:cBhvr>
                                      <p:to>
                                        <p:strVal val="visible"/>
                                      </p:to>
                                    </p:set>
                                    <p:anim calcmode="lin" valueType="num">
                                      <p:cBhvr>
                                        <p:cTn id="16" dur="500" fill="hold"/>
                                        <p:tgtEl>
                                          <p:spTgt spid="5800">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80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799">
                                            <p:txEl>
                                              <p:pRg st="1" end="1"/>
                                            </p:txEl>
                                          </p:spTgt>
                                        </p:tgtEl>
                                        <p:attrNameLst>
                                          <p:attrName>style.visibility</p:attrName>
                                        </p:attrNameLst>
                                      </p:cBhvr>
                                      <p:to>
                                        <p:strVal val="visible"/>
                                      </p:to>
                                    </p:set>
                                    <p:anim calcmode="lin" valueType="num">
                                      <p:cBhvr>
                                        <p:cTn id="22" dur="500" fill="hold"/>
                                        <p:tgtEl>
                                          <p:spTgt spid="5799">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799">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800">
                                            <p:txEl>
                                              <p:pRg st="1" end="1"/>
                                            </p:txEl>
                                          </p:spTgt>
                                        </p:tgtEl>
                                        <p:attrNameLst>
                                          <p:attrName>style.visibility</p:attrName>
                                        </p:attrNameLst>
                                      </p:cBhvr>
                                      <p:to>
                                        <p:strVal val="visible"/>
                                      </p:to>
                                    </p:set>
                                    <p:anim calcmode="lin" valueType="num">
                                      <p:cBhvr>
                                        <p:cTn id="26" dur="500" fill="hold"/>
                                        <p:tgtEl>
                                          <p:spTgt spid="5800">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80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799">
                                            <p:txEl>
                                              <p:pRg st="2" end="2"/>
                                            </p:txEl>
                                          </p:spTgt>
                                        </p:tgtEl>
                                        <p:attrNameLst>
                                          <p:attrName>style.visibility</p:attrName>
                                        </p:attrNameLst>
                                      </p:cBhvr>
                                      <p:to>
                                        <p:strVal val="visible"/>
                                      </p:to>
                                    </p:set>
                                    <p:anim calcmode="lin" valueType="num">
                                      <p:cBhvr>
                                        <p:cTn id="32" dur="500" fill="hold"/>
                                        <p:tgtEl>
                                          <p:spTgt spid="5799">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799">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800">
                                            <p:txEl>
                                              <p:pRg st="2" end="2"/>
                                            </p:txEl>
                                          </p:spTgt>
                                        </p:tgtEl>
                                        <p:attrNameLst>
                                          <p:attrName>style.visibility</p:attrName>
                                        </p:attrNameLst>
                                      </p:cBhvr>
                                      <p:to>
                                        <p:strVal val="visible"/>
                                      </p:to>
                                    </p:set>
                                    <p:anim calcmode="lin" valueType="num">
                                      <p:cBhvr>
                                        <p:cTn id="36" dur="500" fill="hold"/>
                                        <p:tgtEl>
                                          <p:spTgt spid="5800">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80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5799">
                                            <p:txEl>
                                              <p:pRg st="3" end="3"/>
                                            </p:txEl>
                                          </p:spTgt>
                                        </p:tgtEl>
                                        <p:attrNameLst>
                                          <p:attrName>style.visibility</p:attrName>
                                        </p:attrNameLst>
                                      </p:cBhvr>
                                      <p:to>
                                        <p:strVal val="visible"/>
                                      </p:to>
                                    </p:set>
                                    <p:anim calcmode="lin" valueType="num">
                                      <p:cBhvr>
                                        <p:cTn id="42" dur="500" fill="hold"/>
                                        <p:tgtEl>
                                          <p:spTgt spid="5799">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5799">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2" nodeType="withEffect">
                                  <p:stCondLst>
                                    <p:cond delay="0"/>
                                  </p:stCondLst>
                                  <p:iterate>
                                    <p:tmAbs val="0"/>
                                  </p:iterate>
                                  <p:childTnLst>
                                    <p:set>
                                      <p:cBhvr>
                                        <p:cTn id="45" fill="hold"/>
                                        <p:tgtEl>
                                          <p:spTgt spid="5800">
                                            <p:txEl>
                                              <p:pRg st="3" end="3"/>
                                            </p:txEl>
                                          </p:spTgt>
                                        </p:tgtEl>
                                        <p:attrNameLst>
                                          <p:attrName>style.visibility</p:attrName>
                                        </p:attrNameLst>
                                      </p:cBhvr>
                                      <p:to>
                                        <p:strVal val="visible"/>
                                      </p:to>
                                    </p:set>
                                    <p:anim calcmode="lin" valueType="num">
                                      <p:cBhvr>
                                        <p:cTn id="46" dur="500" fill="hold"/>
                                        <p:tgtEl>
                                          <p:spTgt spid="5800">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5800">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9" grpId="1" uiExpand="1" build="p" advAuto="0"/>
      <p:bldP spid="5800" grpId="2" uiExpand="1" build="p" bldLvl="5" animBg="1" advAuto="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2" name="Picture 2" descr="Picture 2"/>
          <p:cNvPicPr>
            <a:picLocks noChangeAspect="1"/>
          </p:cNvPicPr>
          <p:nvPr/>
        </p:nvPicPr>
        <p:blipFill>
          <a:blip r:embed="rId2"/>
          <a:stretch>
            <a:fillRect/>
          </a:stretch>
        </p:blipFill>
        <p:spPr>
          <a:xfrm>
            <a:off x="1524000" y="38100"/>
            <a:ext cx="9144000" cy="6819900"/>
          </a:xfrm>
          <a:prstGeom prst="rect">
            <a:avLst/>
          </a:prstGeom>
          <a:ln w="12700">
            <a:miter lim="400000"/>
          </a:ln>
        </p:spPr>
      </p:pic>
      <p:sp>
        <p:nvSpPr>
          <p:cNvPr id="5803" name="Rectangle 3"/>
          <p:cNvSpPr txBox="1">
            <a:spLocks noGrp="1"/>
          </p:cNvSpPr>
          <p:nvPr>
            <p:ph type="body" sz="quarter" idx="1"/>
          </p:nvPr>
        </p:nvSpPr>
        <p:spPr>
          <a:xfrm>
            <a:off x="1524000" y="3429000"/>
            <a:ext cx="9144000" cy="1676400"/>
          </a:xfrm>
          <a:prstGeom prst="rect">
            <a:avLst/>
          </a:prstGeom>
          <a:gradFill>
            <a:gsLst>
              <a:gs pos="0">
                <a:srgbClr val="000000">
                  <a:alpha val="49001"/>
                </a:srgbClr>
              </a:gs>
              <a:gs pos="100000">
                <a:srgbClr val="0C0C0C">
                  <a:alpha val="48000"/>
                </a:srgbClr>
              </a:gs>
            </a:gsLst>
            <a:lin ang="5400000"/>
          </a:gradFill>
        </p:spPr>
        <p:txBody>
          <a:bodyPr/>
          <a:lstStyle/>
          <a:p>
            <a:pPr>
              <a:lnSpc>
                <a:spcPct val="90000"/>
              </a:lnSpc>
              <a:spcBef>
                <a:spcPts val="400"/>
              </a:spcBef>
              <a:buSzTx/>
              <a:buFont typeface="Wingdings"/>
              <a:buNone/>
              <a:defRPr sz="2000" b="1" i="1">
                <a:solidFill>
                  <a:srgbClr val="FFFF99"/>
                </a:solidFill>
                <a:latin typeface="Arial Narrow"/>
                <a:ea typeface="Arial Narrow"/>
                <a:cs typeface="Arial Narrow"/>
                <a:sym typeface="Arial Narrow"/>
              </a:defRPr>
            </a:pPr>
            <a:r>
              <a:t>By the end of Pekah’s reign, Israel had lost the Transjordan and Galilee to Tiglath-pileser III, and according to Assyrian records, 13,520 citizens were deported.</a:t>
            </a:r>
          </a:p>
          <a:p>
            <a:pPr>
              <a:lnSpc>
                <a:spcPct val="90000"/>
              </a:lnSpc>
              <a:spcBef>
                <a:spcPts val="400"/>
              </a:spcBef>
              <a:buSzTx/>
              <a:buFont typeface="Wingdings"/>
              <a:buNone/>
              <a:defRPr sz="2000" b="1" i="1">
                <a:solidFill>
                  <a:srgbClr val="FFFF99"/>
                </a:solidFill>
                <a:latin typeface="Arial Narrow"/>
                <a:ea typeface="Arial Narrow"/>
                <a:cs typeface="Arial Narrow"/>
                <a:sym typeface="Arial Narrow"/>
              </a:defRPr>
            </a:pPr>
            <a:r>
              <a:t>“Israel…overthrew their king Pekah, and I placed Hoshea as king over them. I received from them 10 talents of gold, 1000 talents of silver as their tribute…” </a:t>
            </a:r>
          </a:p>
          <a:p>
            <a:pPr>
              <a:lnSpc>
                <a:spcPct val="90000"/>
              </a:lnSpc>
              <a:spcBef>
                <a:spcPts val="400"/>
              </a:spcBef>
              <a:buSzTx/>
              <a:buFont typeface="Wingdings"/>
              <a:buNone/>
              <a:defRPr sz="1600">
                <a:solidFill>
                  <a:srgbClr val="DBD600"/>
                </a:solidFill>
                <a:latin typeface="Arial Narrow"/>
                <a:ea typeface="Arial Narrow"/>
                <a:cs typeface="Arial Narrow"/>
                <a:sym typeface="Arial Narrow"/>
              </a:defRPr>
            </a:pPr>
            <a:r>
              <a:t>					</a:t>
            </a:r>
            <a:r>
              <a:rPr sz="1800" b="1"/>
              <a:t>Assyrian Inscription, Annals of Tiglath-Pileser III (Pul)</a:t>
            </a:r>
          </a:p>
        </p:txBody>
      </p:sp>
      <p:sp>
        <p:nvSpPr>
          <p:cNvPr id="5804" name="Rectangle 4"/>
          <p:cNvSpPr txBox="1">
            <a:spLocks noGrp="1"/>
          </p:cNvSpPr>
          <p:nvPr>
            <p:ph type="title"/>
          </p:nvPr>
        </p:nvSpPr>
        <p:spPr>
          <a:xfrm>
            <a:off x="1752600" y="5410200"/>
            <a:ext cx="4114800" cy="1219200"/>
          </a:xfrm>
          <a:prstGeom prst="rect">
            <a:avLst/>
          </a:prstGeom>
          <a:solidFill>
            <a:srgbClr val="DDDDDD">
              <a:alpha val="45882"/>
            </a:srgbClr>
          </a:solidFill>
        </p:spPr>
        <p:txBody>
          <a:bodyPr anchor="ctr"/>
          <a:lstStyle/>
          <a:p>
            <a:pPr>
              <a:defRPr sz="2000" b="1">
                <a:solidFill>
                  <a:srgbClr val="000000"/>
                </a:solidFill>
                <a:latin typeface="Arial"/>
                <a:ea typeface="Arial"/>
                <a:cs typeface="Arial"/>
                <a:sym typeface="Arial"/>
              </a:defRPr>
            </a:pPr>
            <a:r>
              <a:t>Bas-relief of Tiglath-Pileser III</a:t>
            </a:r>
            <a:br/>
            <a:r>
              <a:rPr sz="1800">
                <a:latin typeface="Arial Narrow"/>
                <a:ea typeface="Arial Narrow"/>
                <a:cs typeface="Arial Narrow"/>
                <a:sym typeface="Arial Narrow"/>
              </a:rPr>
              <a:t>from the royal palace at Nimrud</a:t>
            </a:r>
            <a:br>
              <a:rPr sz="1800">
                <a:latin typeface="Arial Narrow"/>
                <a:ea typeface="Arial Narrow"/>
                <a:cs typeface="Arial Narrow"/>
                <a:sym typeface="Arial Narrow"/>
              </a:rPr>
            </a:br>
            <a:r>
              <a:rPr sz="1800">
                <a:latin typeface="Arial Narrow"/>
                <a:ea typeface="Arial Narrow"/>
                <a:cs typeface="Arial Narrow"/>
                <a:sym typeface="Arial Narrow"/>
              </a:rPr>
              <a:t>Detroit Institute of Arts, Detroit, Michigan</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06" name="Picture 2" descr="Picture 2"/>
          <p:cNvPicPr>
            <a:picLocks noChangeAspect="1"/>
          </p:cNvPicPr>
          <p:nvPr/>
        </p:nvPicPr>
        <p:blipFill>
          <a:blip r:embed="rId2"/>
          <a:stretch>
            <a:fillRect/>
          </a:stretch>
        </p:blipFill>
        <p:spPr>
          <a:xfrm>
            <a:off x="1524000" y="38100"/>
            <a:ext cx="9144000" cy="6819900"/>
          </a:xfrm>
          <a:prstGeom prst="rect">
            <a:avLst/>
          </a:prstGeom>
          <a:ln w="12700">
            <a:miter lim="400000"/>
          </a:ln>
        </p:spPr>
      </p:pic>
      <p:sp>
        <p:nvSpPr>
          <p:cNvPr id="5807" name="Rectangle 3"/>
          <p:cNvSpPr txBox="1">
            <a:spLocks noGrp="1"/>
          </p:cNvSpPr>
          <p:nvPr>
            <p:ph type="body" sz="quarter" idx="1"/>
          </p:nvPr>
        </p:nvSpPr>
        <p:spPr>
          <a:xfrm>
            <a:off x="1524000" y="3429000"/>
            <a:ext cx="9144000" cy="1676400"/>
          </a:xfrm>
          <a:prstGeom prst="rect">
            <a:avLst/>
          </a:prstGeom>
          <a:gradFill>
            <a:gsLst>
              <a:gs pos="0">
                <a:srgbClr val="000000">
                  <a:alpha val="49001"/>
                </a:srgbClr>
              </a:gs>
              <a:gs pos="100000">
                <a:srgbClr val="0C0C0C">
                  <a:alpha val="48000"/>
                </a:srgbClr>
              </a:gs>
            </a:gsLst>
            <a:lin ang="5400000"/>
          </a:gradFill>
        </p:spPr>
        <p:txBody>
          <a:bodyPr/>
          <a:lstStyle/>
          <a:p>
            <a:pPr>
              <a:lnSpc>
                <a:spcPct val="90000"/>
              </a:lnSpc>
              <a:spcBef>
                <a:spcPts val="400"/>
              </a:spcBef>
              <a:buSzTx/>
              <a:buFont typeface="Wingdings"/>
              <a:buNone/>
              <a:defRPr sz="2000" b="1" i="1">
                <a:solidFill>
                  <a:srgbClr val="FFFF99"/>
                </a:solidFill>
                <a:latin typeface="Arial Narrow"/>
                <a:ea typeface="Arial Narrow"/>
                <a:cs typeface="Arial Narrow"/>
                <a:sym typeface="Arial Narrow"/>
              </a:defRPr>
            </a:pPr>
            <a:r>
              <a:t>Al final del reinado de Peka, Israel había perdido Transjordania y Galilea ante Tiglat-pileser III, y según los registros asirios, 13.520 ciudadanos fueron deportados.</a:t>
            </a:r>
          </a:p>
          <a:p>
            <a:pPr marL="293687" indent="-293687">
              <a:lnSpc>
                <a:spcPct val="90000"/>
              </a:lnSpc>
              <a:spcBef>
                <a:spcPts val="400"/>
              </a:spcBef>
              <a:defRPr sz="2000" b="1" i="1">
                <a:solidFill>
                  <a:srgbClr val="FFFF99"/>
                </a:solidFill>
                <a:latin typeface="Arial Narrow"/>
                <a:ea typeface="Arial Narrow"/>
                <a:cs typeface="Arial Narrow"/>
                <a:sym typeface="Arial Narrow"/>
              </a:defRPr>
            </a:pPr>
            <a:r>
              <a:t>"Israel ... derrocó a su rey Peka, y coloqué a Oseas como rey sobre ellos. Recibí de ellos 10 talentos de oro, 1000 talentos de plata como tributo ..."</a:t>
            </a:r>
            <a:r>
              <a:rPr sz="1600" b="0" i="0">
                <a:solidFill>
                  <a:srgbClr val="DBD600"/>
                </a:solidFill>
              </a:rPr>
              <a:t>					                                                    </a:t>
            </a:r>
            <a:r>
              <a:rPr sz="1800" i="0">
                <a:solidFill>
                  <a:srgbClr val="DBD600"/>
                </a:solidFill>
              </a:rPr>
              <a:t>Inscripción asiria, Anales de Tiglat-Pileser III (Pul)</a:t>
            </a:r>
          </a:p>
        </p:txBody>
      </p:sp>
      <p:sp>
        <p:nvSpPr>
          <p:cNvPr id="5808" name="Rectangle 4"/>
          <p:cNvSpPr txBox="1">
            <a:spLocks noGrp="1"/>
          </p:cNvSpPr>
          <p:nvPr>
            <p:ph type="title"/>
          </p:nvPr>
        </p:nvSpPr>
        <p:spPr>
          <a:xfrm>
            <a:off x="1752600" y="5410200"/>
            <a:ext cx="4114800" cy="1219200"/>
          </a:xfrm>
          <a:prstGeom prst="rect">
            <a:avLst/>
          </a:prstGeom>
          <a:solidFill>
            <a:srgbClr val="DDDDDD">
              <a:alpha val="45882"/>
            </a:srgbClr>
          </a:solidFill>
        </p:spPr>
        <p:txBody>
          <a:bodyPr anchor="ctr"/>
          <a:lstStyle/>
          <a:p>
            <a:pPr>
              <a:defRPr sz="2000" b="1">
                <a:solidFill>
                  <a:srgbClr val="000000"/>
                </a:solidFill>
                <a:latin typeface="Arial"/>
                <a:ea typeface="Arial"/>
                <a:cs typeface="Arial"/>
                <a:sym typeface="Arial"/>
              </a:defRPr>
            </a:pPr>
            <a:r>
              <a:t>Bajo relieve de Tiglat-Pileser III</a:t>
            </a:r>
            <a:br/>
            <a:r>
              <a:rPr sz="1800">
                <a:latin typeface="Arial Narrow"/>
                <a:ea typeface="Arial Narrow"/>
                <a:cs typeface="Arial Narrow"/>
                <a:sym typeface="Arial Narrow"/>
              </a:rPr>
              <a:t>desde el palacio real de Nimrud</a:t>
            </a:r>
            <a:br>
              <a:rPr sz="1800">
                <a:latin typeface="Arial Narrow"/>
                <a:ea typeface="Arial Narrow"/>
                <a:cs typeface="Arial Narrow"/>
                <a:sym typeface="Arial Narrow"/>
              </a:rPr>
            </a:br>
            <a:r>
              <a:rPr sz="1800">
                <a:latin typeface="Arial Narrow"/>
                <a:ea typeface="Arial Narrow"/>
                <a:cs typeface="Arial Narrow"/>
                <a:sym typeface="Arial Narrow"/>
              </a:rPr>
              <a:t>Instituto de Artes de Detroit, Detroit, Michigan</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2" name="Rectangle 3"/>
          <p:cNvSpPr txBox="1">
            <a:spLocks noGrp="1"/>
          </p:cNvSpPr>
          <p:nvPr>
            <p:ph type="body" idx="1"/>
          </p:nvPr>
        </p:nvSpPr>
        <p:spPr>
          <a:xfrm>
            <a:off x="383770" y="2643191"/>
            <a:ext cx="11395883" cy="3322491"/>
          </a:xfrm>
          <a:prstGeom prst="rect">
            <a:avLst/>
          </a:prstGeom>
        </p:spPr>
        <p:txBody>
          <a:bodyPr/>
          <a:lstStyle>
            <a:lvl1pPr algn="r">
              <a:lnSpc>
                <a:spcPct val="90000"/>
              </a:lnSpc>
              <a:spcBef>
                <a:spcPts val="1900"/>
              </a:spcBef>
              <a:buSzTx/>
              <a:buFont typeface="Wingdings"/>
              <a:buNone/>
              <a:defRPr sz="6800">
                <a:solidFill>
                  <a:srgbClr val="FF3300"/>
                </a:solidFill>
                <a:latin typeface="Matura MT Script Capitals"/>
                <a:ea typeface="Matura MT Script Capitals"/>
                <a:cs typeface="Matura MT Script Capitals"/>
                <a:sym typeface="Matura MT Script Capitals"/>
              </a:defRPr>
            </a:lvl1pPr>
          </a:lstStyle>
          <a:p>
            <a:r>
              <a:t>Ancient Biblical Texts and Literacy</a:t>
            </a:r>
          </a:p>
        </p:txBody>
      </p:sp>
      <p:sp>
        <p:nvSpPr>
          <p:cNvPr id="4703" name="Slide Number Placeholder 1"/>
          <p:cNvSpPr txBox="1">
            <a:spLocks noGrp="1"/>
          </p:cNvSpPr>
          <p:nvPr>
            <p:ph type="sldNum" sz="quarter" idx="2"/>
          </p:nvPr>
        </p:nvSpPr>
        <p:spPr>
          <a:xfrm>
            <a:off x="11407628" y="6248400"/>
            <a:ext cx="174772" cy="2269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stStyle>
          <a:p>
            <a:fld id="{86CB4B4D-7CA3-9044-876B-883B54F8677D}" type="slidenum">
              <a:t>2</a:t>
            </a:fld>
            <a:endParaRPr/>
          </a:p>
        </p:txBody>
      </p:sp>
      <p:sp>
        <p:nvSpPr>
          <p:cNvPr id="4704" name="Rectangle 3"/>
          <p:cNvSpPr txBox="1"/>
          <p:nvPr/>
        </p:nvSpPr>
        <p:spPr>
          <a:xfrm>
            <a:off x="429489" y="4398972"/>
            <a:ext cx="11304442" cy="12489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342900" indent="-342900" algn="r">
              <a:lnSpc>
                <a:spcPct val="90000"/>
              </a:lnSpc>
              <a:spcBef>
                <a:spcPts val="1000"/>
              </a:spcBef>
              <a:defRPr sz="5700">
                <a:solidFill>
                  <a:srgbClr val="FF3300"/>
                </a:solidFill>
                <a:effectLst>
                  <a:outerShdw blurRad="38100" dist="38100" dir="2700000" rotWithShape="0">
                    <a:srgbClr val="000000"/>
                  </a:outerShdw>
                </a:effectLst>
                <a:latin typeface="Matura MT Script Capitals"/>
                <a:ea typeface="Matura MT Script Capitals"/>
                <a:cs typeface="Matura MT Script Capitals"/>
                <a:sym typeface="Matura MT Script Capitals"/>
              </a:defRPr>
            </a:lvl1pPr>
          </a:lstStyle>
          <a:p>
            <a:r>
              <a:t>Textos Bíblicos Antiguos y Alfabetización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4702">
                                            <p:bg/>
                                          </p:spTgt>
                                        </p:tgtEl>
                                        <p:attrNameLst>
                                          <p:attrName>style.visibility</p:attrName>
                                        </p:attrNameLst>
                                      </p:cBhvr>
                                      <p:to>
                                        <p:strVal val="visible"/>
                                      </p:to>
                                    </p:set>
                                    <p:anim calcmode="lin" valueType="num">
                                      <p:cBhvr>
                                        <p:cTn id="7" dur="500" fill="hold"/>
                                        <p:tgtEl>
                                          <p:spTgt spid="4702">
                                            <p:bg/>
                                          </p:spTgt>
                                        </p:tgtEl>
                                        <p:attrNameLst>
                                          <p:attrName>ppt_x</p:attrName>
                                        </p:attrNameLst>
                                      </p:cBhvr>
                                      <p:tavLst>
                                        <p:tav tm="0">
                                          <p:val>
                                            <p:strVal val="0-#ppt_w/2"/>
                                          </p:val>
                                        </p:tav>
                                        <p:tav tm="100000">
                                          <p:val>
                                            <p:strVal val="#ppt_x"/>
                                          </p:val>
                                        </p:tav>
                                      </p:tavLst>
                                    </p:anim>
                                    <p:anim calcmode="lin" valueType="num">
                                      <p:cBhvr>
                                        <p:cTn id="8" dur="500" fill="hold"/>
                                        <p:tgtEl>
                                          <p:spTgt spid="4702">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4702">
                                            <p:txEl>
                                              <p:pRg st="0" end="0"/>
                                            </p:txEl>
                                          </p:spTgt>
                                        </p:tgtEl>
                                        <p:attrNameLst>
                                          <p:attrName>style.visibility</p:attrName>
                                        </p:attrNameLst>
                                      </p:cBhvr>
                                      <p:to>
                                        <p:strVal val="visible"/>
                                      </p:to>
                                    </p:set>
                                    <p:anim calcmode="lin" valueType="num">
                                      <p:cBhvr>
                                        <p:cTn id="11" dur="500" fill="hold"/>
                                        <p:tgtEl>
                                          <p:spTgt spid="4702">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4702">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2" nodeType="afterEffect">
                                  <p:stCondLst>
                                    <p:cond delay="0"/>
                                  </p:stCondLst>
                                  <p:iterate>
                                    <p:tmAbs val="0"/>
                                  </p:iterate>
                                  <p:childTnLst>
                                    <p:set>
                                      <p:cBhvr>
                                        <p:cTn id="15" fill="hold"/>
                                        <p:tgtEl>
                                          <p:spTgt spid="4704">
                                            <p:bg/>
                                          </p:spTgt>
                                        </p:tgtEl>
                                        <p:attrNameLst>
                                          <p:attrName>style.visibility</p:attrName>
                                        </p:attrNameLst>
                                      </p:cBhvr>
                                      <p:to>
                                        <p:strVal val="visible"/>
                                      </p:to>
                                    </p:set>
                                    <p:anim calcmode="lin" valueType="num">
                                      <p:cBhvr>
                                        <p:cTn id="16" dur="500" fill="hold"/>
                                        <p:tgtEl>
                                          <p:spTgt spid="4704">
                                            <p:bg/>
                                          </p:spTgt>
                                        </p:tgtEl>
                                        <p:attrNameLst>
                                          <p:attrName>ppt_x</p:attrName>
                                        </p:attrNameLst>
                                      </p:cBhvr>
                                      <p:tavLst>
                                        <p:tav tm="0">
                                          <p:val>
                                            <p:strVal val="0-#ppt_w/2"/>
                                          </p:val>
                                        </p:tav>
                                        <p:tav tm="100000">
                                          <p:val>
                                            <p:strVal val="#ppt_x"/>
                                          </p:val>
                                        </p:tav>
                                      </p:tavLst>
                                    </p:anim>
                                    <p:anim calcmode="lin" valueType="num">
                                      <p:cBhvr>
                                        <p:cTn id="17" dur="500" fill="hold"/>
                                        <p:tgtEl>
                                          <p:spTgt spid="4704">
                                            <p:bg/>
                                          </p:spTgt>
                                        </p:tgtEl>
                                        <p:attrNameLst>
                                          <p:attrName>ppt_y</p:attrName>
                                        </p:attrNameLst>
                                      </p:cBhvr>
                                      <p:tavLst>
                                        <p:tav tm="0">
                                          <p:val>
                                            <p:strVal val="#ppt_y"/>
                                          </p:val>
                                        </p:tav>
                                        <p:tav tm="100000">
                                          <p:val>
                                            <p:strVal val="#ppt_y"/>
                                          </p:val>
                                        </p:tav>
                                      </p:tavLst>
                                    </p:anim>
                                  </p:childTnLst>
                                </p:cTn>
                              </p:par>
                              <p:par>
                                <p:cTn id="18" presetID="2" presetClass="entr" presetSubtype="8" fill="hold" grpId="2" nodeType="withEffect">
                                  <p:stCondLst>
                                    <p:cond delay="0"/>
                                  </p:stCondLst>
                                  <p:iterate>
                                    <p:tmAbs val="0"/>
                                  </p:iterate>
                                  <p:childTnLst>
                                    <p:set>
                                      <p:cBhvr>
                                        <p:cTn id="19" fill="hold"/>
                                        <p:tgtEl>
                                          <p:spTgt spid="4704">
                                            <p:txEl>
                                              <p:pRg st="0" end="0"/>
                                            </p:txEl>
                                          </p:spTgt>
                                        </p:tgtEl>
                                        <p:attrNameLst>
                                          <p:attrName>style.visibility</p:attrName>
                                        </p:attrNameLst>
                                      </p:cBhvr>
                                      <p:to>
                                        <p:strVal val="visible"/>
                                      </p:to>
                                    </p:set>
                                    <p:anim calcmode="lin" valueType="num">
                                      <p:cBhvr>
                                        <p:cTn id="20" dur="500" fill="hold"/>
                                        <p:tgtEl>
                                          <p:spTgt spid="4704">
                                            <p:txEl>
                                              <p:pRg st="0" end="0"/>
                                            </p:txEl>
                                          </p:spTgt>
                                        </p:tgtEl>
                                        <p:attrNameLst>
                                          <p:attrName>ppt_x</p:attrName>
                                        </p:attrNameLst>
                                      </p:cBhvr>
                                      <p:tavLst>
                                        <p:tav tm="0">
                                          <p:val>
                                            <p:strVal val="0-#ppt_w/2"/>
                                          </p:val>
                                        </p:tav>
                                        <p:tav tm="100000">
                                          <p:val>
                                            <p:strVal val="#ppt_x"/>
                                          </p:val>
                                        </p:tav>
                                      </p:tavLst>
                                    </p:anim>
                                    <p:anim calcmode="lin" valueType="num">
                                      <p:cBhvr>
                                        <p:cTn id="21" dur="500" fill="hold"/>
                                        <p:tgtEl>
                                          <p:spTgt spid="470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2" grpId="1" build="p" animBg="1" advAuto="0"/>
      <p:bldP spid="4704" grpId="2" build="p" bldLvl="5"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 name="Slide Number Placeholder 5"/>
          <p:cNvSpPr txBox="1">
            <a:spLocks noGrp="1"/>
          </p:cNvSpPr>
          <p:nvPr>
            <p:ph type="sldNum" sz="quarter" idx="4294967295"/>
          </p:nvPr>
        </p:nvSpPr>
        <p:spPr>
          <a:xfrm>
            <a:off x="11336997" y="6248400"/>
            <a:ext cx="245404" cy="2269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solidFill>
                  <a:srgbClr val="000000"/>
                </a:solidFill>
                <a:latin typeface="Arial"/>
                <a:ea typeface="Arial"/>
                <a:cs typeface="Arial"/>
                <a:sym typeface="Arial"/>
              </a:defRPr>
            </a:lvl1pPr>
          </a:lstStyle>
          <a:p>
            <a:fld id="{86CB4B4D-7CA3-9044-876B-883B54F8677D}" type="slidenum">
              <a:t>20</a:t>
            </a:fld>
            <a:endParaRPr/>
          </a:p>
        </p:txBody>
      </p:sp>
      <p:sp>
        <p:nvSpPr>
          <p:cNvPr id="4793" name="Rectangle 3"/>
          <p:cNvSpPr txBox="1">
            <a:spLocks noGrp="1"/>
          </p:cNvSpPr>
          <p:nvPr>
            <p:ph type="body" idx="1"/>
          </p:nvPr>
        </p:nvSpPr>
        <p:spPr>
          <a:xfrm>
            <a:off x="609600" y="412313"/>
            <a:ext cx="10972800" cy="3492000"/>
          </a:xfrm>
          <a:prstGeom prst="rect">
            <a:avLst/>
          </a:prstGeom>
        </p:spPr>
        <p:txBody>
          <a:bodyPr/>
          <a:lstStyle/>
          <a:p>
            <a:pPr>
              <a:spcBef>
                <a:spcPts val="500"/>
              </a:spcBef>
              <a:defRPr sz="2400" i="1">
                <a:latin typeface="Arial Narrow"/>
                <a:ea typeface="Arial Narrow"/>
                <a:cs typeface="Arial Narrow"/>
                <a:sym typeface="Arial Narrow"/>
              </a:defRPr>
            </a:pPr>
            <a:r>
              <a:t>For those who could not understand (i.e., the Aramaic speaking community), the Levites assisted with explanations, either by “translating” (so JB, GNB) or “giving the sense” (ESV, RSV, NIV, NASB). This is the first biblical description of Scripture translation.</a:t>
            </a:r>
          </a:p>
          <a:p>
            <a:pPr>
              <a:spcBef>
                <a:spcPts val="500"/>
              </a:spcBef>
              <a:defRPr sz="2400" i="1">
                <a:latin typeface="Arial Narrow"/>
                <a:ea typeface="Arial Narrow"/>
                <a:cs typeface="Arial Narrow"/>
                <a:sym typeface="Arial Narrow"/>
              </a:defRPr>
            </a:pPr>
            <a:r>
              <a:t>Some parts of later Old Testament books (Daniel and Ezra) would have sections in them in the Aramaic language.</a:t>
            </a:r>
          </a:p>
          <a:p>
            <a:pPr marL="908050" lvl="1" indent="-436562">
              <a:spcBef>
                <a:spcPts val="400"/>
              </a:spcBef>
              <a:buClr>
                <a:srgbClr val="999966"/>
              </a:buClr>
              <a:defRPr sz="2000" i="1">
                <a:latin typeface="Arial Narrow"/>
                <a:ea typeface="Arial Narrow"/>
                <a:cs typeface="Arial Narrow"/>
                <a:sym typeface="Arial Narrow"/>
              </a:defRPr>
            </a:pPr>
            <a:r>
              <a:t>Daniel 2:4b—7:28</a:t>
            </a:r>
            <a:endParaRPr sz="2800"/>
          </a:p>
          <a:p>
            <a:pPr marL="908050" lvl="1" indent="-436562">
              <a:spcBef>
                <a:spcPts val="400"/>
              </a:spcBef>
              <a:buClr>
                <a:srgbClr val="999966"/>
              </a:buClr>
              <a:defRPr sz="2000" i="1">
                <a:latin typeface="Arial Narrow"/>
                <a:ea typeface="Arial Narrow"/>
                <a:cs typeface="Arial Narrow"/>
                <a:sym typeface="Arial Narrow"/>
              </a:defRPr>
            </a:pPr>
            <a:r>
              <a:t>Ezra 4:7—6:18; 7:12-16</a:t>
            </a:r>
          </a:p>
        </p:txBody>
      </p:sp>
      <p:sp>
        <p:nvSpPr>
          <p:cNvPr id="4794" name="Rectangle 3"/>
          <p:cNvSpPr txBox="1"/>
          <p:nvPr/>
        </p:nvSpPr>
        <p:spPr>
          <a:xfrm>
            <a:off x="655319" y="3418039"/>
            <a:ext cx="10881361" cy="29281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500"/>
              </a:spcBef>
              <a:buClr>
                <a:srgbClr val="660000"/>
              </a:buClr>
              <a:buSzPct val="70000"/>
              <a:buChar char="□"/>
              <a:defRPr sz="2400" i="1">
                <a:solidFill>
                  <a:srgbClr val="002060"/>
                </a:solidFill>
                <a:latin typeface="Arial Narrow"/>
                <a:ea typeface="Arial Narrow"/>
                <a:cs typeface="Arial Narrow"/>
                <a:sym typeface="Arial Narrow"/>
              </a:defRPr>
            </a:pPr>
            <a:r>
              <a:t>Para aquellos que no podían entender (es decir, la comunidad de habla aramea), los levitas ayudaron con explicaciones, ya sea “traduciendo” (es decir, JB, GNB) o “dando el sentido” (ESV, RSV, NIV, NASB). Esta es la primera descripción bíblica de la traducción de las Escrituras.</a:t>
            </a:r>
            <a:endParaRPr sz="3200">
              <a:latin typeface="Times New Roman"/>
              <a:ea typeface="Times New Roman"/>
              <a:cs typeface="Times New Roman"/>
              <a:sym typeface="Times New Roman"/>
            </a:endParaRPr>
          </a:p>
          <a:p>
            <a:pPr marL="469900" indent="-469900">
              <a:spcBef>
                <a:spcPts val="500"/>
              </a:spcBef>
              <a:buClr>
                <a:srgbClr val="660000"/>
              </a:buClr>
              <a:buSzPct val="70000"/>
              <a:buChar char="□"/>
              <a:defRPr sz="2400" i="1">
                <a:solidFill>
                  <a:srgbClr val="002060"/>
                </a:solidFill>
                <a:latin typeface="Arial Narrow"/>
                <a:ea typeface="Arial Narrow"/>
                <a:cs typeface="Arial Narrow"/>
                <a:sym typeface="Arial Narrow"/>
              </a:defRPr>
            </a:pPr>
            <a:r>
              <a:t>Algunas partes de libros posteriores del Antiguo Testamento (Daniel y Esdras) tendrían secciones en idioma arameo.</a:t>
            </a:r>
            <a:endParaRPr sz="3200">
              <a:latin typeface="Times New Roman"/>
              <a:ea typeface="Times New Roman"/>
              <a:cs typeface="Times New Roman"/>
              <a:sym typeface="Times New Roman"/>
            </a:endParaRPr>
          </a:p>
          <a:p>
            <a:pPr marL="908050" lvl="1" indent="-436562">
              <a:spcBef>
                <a:spcPts val="400"/>
              </a:spcBef>
              <a:buClr>
                <a:srgbClr val="999966"/>
              </a:buClr>
              <a:buSzPct val="75000"/>
              <a:buChar char="■"/>
              <a:defRPr sz="2000" i="1">
                <a:solidFill>
                  <a:srgbClr val="002060"/>
                </a:solidFill>
                <a:latin typeface="Arial Narrow"/>
                <a:ea typeface="Arial Narrow"/>
                <a:cs typeface="Arial Narrow"/>
                <a:sym typeface="Arial Narrow"/>
              </a:defRPr>
            </a:pPr>
            <a:r>
              <a:t>Daniel 2:4b—7:28</a:t>
            </a:r>
            <a:endParaRPr sz="2800">
              <a:latin typeface="Times New Roman"/>
              <a:ea typeface="Times New Roman"/>
              <a:cs typeface="Times New Roman"/>
              <a:sym typeface="Times New Roman"/>
            </a:endParaRPr>
          </a:p>
          <a:p>
            <a:pPr marL="908050" lvl="1" indent="-436562">
              <a:spcBef>
                <a:spcPts val="400"/>
              </a:spcBef>
              <a:buClr>
                <a:srgbClr val="999966"/>
              </a:buClr>
              <a:buSzPct val="75000"/>
              <a:buChar char="■"/>
              <a:defRPr sz="2000" i="1">
                <a:solidFill>
                  <a:srgbClr val="002060"/>
                </a:solidFill>
                <a:latin typeface="Arial Narrow"/>
                <a:ea typeface="Arial Narrow"/>
                <a:cs typeface="Arial Narrow"/>
                <a:sym typeface="Arial Narrow"/>
              </a:defRPr>
            </a:pPr>
            <a:r>
              <a:t>Esdras 4:7—6:18; 7:12-16</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4793">
                                            <p:txEl>
                                              <p:pRg st="0" end="0"/>
                                            </p:txEl>
                                          </p:spTgt>
                                        </p:tgtEl>
                                        <p:attrNameLst>
                                          <p:attrName>style.visibility</p:attrName>
                                        </p:attrNameLst>
                                      </p:cBhvr>
                                      <p:to>
                                        <p:strVal val="visible"/>
                                      </p:to>
                                    </p:set>
                                    <p:anim calcmode="lin" valueType="num">
                                      <p:cBhvr>
                                        <p:cTn id="7" dur="500" fill="hold"/>
                                        <p:tgtEl>
                                          <p:spTgt spid="479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79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793">
                                            <p:txEl>
                                              <p:pRg st="0" end="0"/>
                                            </p:txEl>
                                          </p:spTgt>
                                        </p:tgtEl>
                                      </p:cBhvr>
                                    </p:animEffect>
                                  </p:childTnLst>
                                </p:cTn>
                              </p:par>
                              <p:par>
                                <p:cTn id="10" presetID="53" presetClass="entr" presetSubtype="16" fill="hold" grpId="2" nodeType="withEffect">
                                  <p:stCondLst>
                                    <p:cond delay="0"/>
                                  </p:stCondLst>
                                  <p:childTnLst>
                                    <p:set>
                                      <p:cBhvr>
                                        <p:cTn id="11" dur="1" fill="hold">
                                          <p:stCondLst>
                                            <p:cond delay="0"/>
                                          </p:stCondLst>
                                        </p:cTn>
                                        <p:tgtEl>
                                          <p:spTgt spid="4794">
                                            <p:txEl>
                                              <p:pRg st="0" end="0"/>
                                            </p:txEl>
                                          </p:spTgt>
                                        </p:tgtEl>
                                        <p:attrNameLst>
                                          <p:attrName>style.visibility</p:attrName>
                                        </p:attrNameLst>
                                      </p:cBhvr>
                                      <p:to>
                                        <p:strVal val="visible"/>
                                      </p:to>
                                    </p:set>
                                    <p:anim calcmode="lin" valueType="num">
                                      <p:cBhvr>
                                        <p:cTn id="12" dur="500" fill="hold"/>
                                        <p:tgtEl>
                                          <p:spTgt spid="4794">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794">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79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1" nodeType="clickEffect">
                                  <p:stCondLst>
                                    <p:cond delay="0"/>
                                  </p:stCondLst>
                                  <p:childTnLst>
                                    <p:set>
                                      <p:cBhvr>
                                        <p:cTn id="18" dur="1" fill="hold">
                                          <p:stCondLst>
                                            <p:cond delay="0"/>
                                          </p:stCondLst>
                                        </p:cTn>
                                        <p:tgtEl>
                                          <p:spTgt spid="4793">
                                            <p:txEl>
                                              <p:pRg st="1" end="1"/>
                                            </p:txEl>
                                          </p:spTgt>
                                        </p:tgtEl>
                                        <p:attrNameLst>
                                          <p:attrName>style.visibility</p:attrName>
                                        </p:attrNameLst>
                                      </p:cBhvr>
                                      <p:to>
                                        <p:strVal val="visible"/>
                                      </p:to>
                                    </p:set>
                                    <p:anim calcmode="lin" valueType="num">
                                      <p:cBhvr>
                                        <p:cTn id="19" dur="500" fill="hold"/>
                                        <p:tgtEl>
                                          <p:spTgt spid="479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79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4793">
                                            <p:txEl>
                                              <p:pRg st="1" end="1"/>
                                            </p:txEl>
                                          </p:spTgt>
                                        </p:tgtEl>
                                      </p:cBhvr>
                                    </p:animEffect>
                                  </p:childTnLst>
                                </p:cTn>
                              </p:par>
                              <p:par>
                                <p:cTn id="22" presetID="53" presetClass="entr" presetSubtype="16" fill="hold" grpId="1" nodeType="withEffect">
                                  <p:stCondLst>
                                    <p:cond delay="0"/>
                                  </p:stCondLst>
                                  <p:childTnLst>
                                    <p:set>
                                      <p:cBhvr>
                                        <p:cTn id="23" dur="1" fill="hold">
                                          <p:stCondLst>
                                            <p:cond delay="0"/>
                                          </p:stCondLst>
                                        </p:cTn>
                                        <p:tgtEl>
                                          <p:spTgt spid="4793">
                                            <p:txEl>
                                              <p:pRg st="2" end="2"/>
                                            </p:txEl>
                                          </p:spTgt>
                                        </p:tgtEl>
                                        <p:attrNameLst>
                                          <p:attrName>style.visibility</p:attrName>
                                        </p:attrNameLst>
                                      </p:cBhvr>
                                      <p:to>
                                        <p:strVal val="visible"/>
                                      </p:to>
                                    </p:set>
                                    <p:anim calcmode="lin" valueType="num">
                                      <p:cBhvr>
                                        <p:cTn id="24" dur="500" fill="hold"/>
                                        <p:tgtEl>
                                          <p:spTgt spid="479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479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4793">
                                            <p:txEl>
                                              <p:pRg st="2" end="2"/>
                                            </p:txEl>
                                          </p:spTgt>
                                        </p:tgtEl>
                                      </p:cBhvr>
                                    </p:animEffect>
                                  </p:childTnLst>
                                </p:cTn>
                              </p:par>
                              <p:par>
                                <p:cTn id="27" presetID="53" presetClass="entr" presetSubtype="16" fill="hold" grpId="1" nodeType="withEffect">
                                  <p:stCondLst>
                                    <p:cond delay="0"/>
                                  </p:stCondLst>
                                  <p:childTnLst>
                                    <p:set>
                                      <p:cBhvr>
                                        <p:cTn id="28" dur="1" fill="hold">
                                          <p:stCondLst>
                                            <p:cond delay="0"/>
                                          </p:stCondLst>
                                        </p:cTn>
                                        <p:tgtEl>
                                          <p:spTgt spid="4793">
                                            <p:txEl>
                                              <p:pRg st="3" end="3"/>
                                            </p:txEl>
                                          </p:spTgt>
                                        </p:tgtEl>
                                        <p:attrNameLst>
                                          <p:attrName>style.visibility</p:attrName>
                                        </p:attrNameLst>
                                      </p:cBhvr>
                                      <p:to>
                                        <p:strVal val="visible"/>
                                      </p:to>
                                    </p:set>
                                    <p:anim calcmode="lin" valueType="num">
                                      <p:cBhvr>
                                        <p:cTn id="29" dur="500" fill="hold"/>
                                        <p:tgtEl>
                                          <p:spTgt spid="4793">
                                            <p:txEl>
                                              <p:pRg st="3" end="3"/>
                                            </p:txEl>
                                          </p:spTgt>
                                        </p:tgtEl>
                                        <p:attrNameLst>
                                          <p:attrName>ppt_w</p:attrName>
                                        </p:attrNameLst>
                                      </p:cBhvr>
                                      <p:tavLst>
                                        <p:tav tm="0">
                                          <p:val>
                                            <p:fltVal val="0"/>
                                          </p:val>
                                        </p:tav>
                                        <p:tav tm="100000">
                                          <p:val>
                                            <p:strVal val="#ppt_w"/>
                                          </p:val>
                                        </p:tav>
                                      </p:tavLst>
                                    </p:anim>
                                    <p:anim calcmode="lin" valueType="num">
                                      <p:cBhvr>
                                        <p:cTn id="30" dur="500" fill="hold"/>
                                        <p:tgtEl>
                                          <p:spTgt spid="4793">
                                            <p:txEl>
                                              <p:pRg st="3" end="3"/>
                                            </p:txEl>
                                          </p:spTgt>
                                        </p:tgtEl>
                                        <p:attrNameLst>
                                          <p:attrName>ppt_h</p:attrName>
                                        </p:attrNameLst>
                                      </p:cBhvr>
                                      <p:tavLst>
                                        <p:tav tm="0">
                                          <p:val>
                                            <p:fltVal val="0"/>
                                          </p:val>
                                        </p:tav>
                                        <p:tav tm="100000">
                                          <p:val>
                                            <p:strVal val="#ppt_h"/>
                                          </p:val>
                                        </p:tav>
                                      </p:tavLst>
                                    </p:anim>
                                    <p:animEffect transition="in" filter="fade">
                                      <p:cBhvr>
                                        <p:cTn id="31" dur="500"/>
                                        <p:tgtEl>
                                          <p:spTgt spid="4793">
                                            <p:txEl>
                                              <p:pRg st="3" end="3"/>
                                            </p:txEl>
                                          </p:spTgt>
                                        </p:tgtEl>
                                      </p:cBhvr>
                                    </p:animEffect>
                                  </p:childTnLst>
                                </p:cTn>
                              </p:par>
                              <p:par>
                                <p:cTn id="32" presetID="53" presetClass="entr" presetSubtype="16" fill="hold" grpId="2" nodeType="withEffect">
                                  <p:stCondLst>
                                    <p:cond delay="0"/>
                                  </p:stCondLst>
                                  <p:childTnLst>
                                    <p:set>
                                      <p:cBhvr>
                                        <p:cTn id="33" dur="1" fill="hold">
                                          <p:stCondLst>
                                            <p:cond delay="0"/>
                                          </p:stCondLst>
                                        </p:cTn>
                                        <p:tgtEl>
                                          <p:spTgt spid="4794">
                                            <p:txEl>
                                              <p:pRg st="1" end="1"/>
                                            </p:txEl>
                                          </p:spTgt>
                                        </p:tgtEl>
                                        <p:attrNameLst>
                                          <p:attrName>style.visibility</p:attrName>
                                        </p:attrNameLst>
                                      </p:cBhvr>
                                      <p:to>
                                        <p:strVal val="visible"/>
                                      </p:to>
                                    </p:set>
                                    <p:anim calcmode="lin" valueType="num">
                                      <p:cBhvr>
                                        <p:cTn id="34" dur="500" fill="hold"/>
                                        <p:tgtEl>
                                          <p:spTgt spid="4794">
                                            <p:txEl>
                                              <p:pRg st="1" end="1"/>
                                            </p:txEl>
                                          </p:spTgt>
                                        </p:tgtEl>
                                        <p:attrNameLst>
                                          <p:attrName>ppt_w</p:attrName>
                                        </p:attrNameLst>
                                      </p:cBhvr>
                                      <p:tavLst>
                                        <p:tav tm="0">
                                          <p:val>
                                            <p:fltVal val="0"/>
                                          </p:val>
                                        </p:tav>
                                        <p:tav tm="100000">
                                          <p:val>
                                            <p:strVal val="#ppt_w"/>
                                          </p:val>
                                        </p:tav>
                                      </p:tavLst>
                                    </p:anim>
                                    <p:anim calcmode="lin" valueType="num">
                                      <p:cBhvr>
                                        <p:cTn id="35" dur="500" fill="hold"/>
                                        <p:tgtEl>
                                          <p:spTgt spid="4794">
                                            <p:txEl>
                                              <p:pRg st="1" end="1"/>
                                            </p:txEl>
                                          </p:spTgt>
                                        </p:tgtEl>
                                        <p:attrNameLst>
                                          <p:attrName>ppt_h</p:attrName>
                                        </p:attrNameLst>
                                      </p:cBhvr>
                                      <p:tavLst>
                                        <p:tav tm="0">
                                          <p:val>
                                            <p:fltVal val="0"/>
                                          </p:val>
                                        </p:tav>
                                        <p:tav tm="100000">
                                          <p:val>
                                            <p:strVal val="#ppt_h"/>
                                          </p:val>
                                        </p:tav>
                                      </p:tavLst>
                                    </p:anim>
                                    <p:animEffect transition="in" filter="fade">
                                      <p:cBhvr>
                                        <p:cTn id="36" dur="500"/>
                                        <p:tgtEl>
                                          <p:spTgt spid="4794">
                                            <p:txEl>
                                              <p:pRg st="1" end="1"/>
                                            </p:txEl>
                                          </p:spTgt>
                                        </p:tgtEl>
                                      </p:cBhvr>
                                    </p:animEffect>
                                  </p:childTnLst>
                                </p:cTn>
                              </p:par>
                              <p:par>
                                <p:cTn id="37" presetID="53" presetClass="entr" presetSubtype="16" fill="hold" grpId="2" nodeType="withEffect">
                                  <p:stCondLst>
                                    <p:cond delay="0"/>
                                  </p:stCondLst>
                                  <p:childTnLst>
                                    <p:set>
                                      <p:cBhvr>
                                        <p:cTn id="38" dur="1" fill="hold">
                                          <p:stCondLst>
                                            <p:cond delay="0"/>
                                          </p:stCondLst>
                                        </p:cTn>
                                        <p:tgtEl>
                                          <p:spTgt spid="4794">
                                            <p:txEl>
                                              <p:pRg st="2" end="2"/>
                                            </p:txEl>
                                          </p:spTgt>
                                        </p:tgtEl>
                                        <p:attrNameLst>
                                          <p:attrName>style.visibility</p:attrName>
                                        </p:attrNameLst>
                                      </p:cBhvr>
                                      <p:to>
                                        <p:strVal val="visible"/>
                                      </p:to>
                                    </p:set>
                                    <p:anim calcmode="lin" valueType="num">
                                      <p:cBhvr>
                                        <p:cTn id="39" dur="500" fill="hold"/>
                                        <p:tgtEl>
                                          <p:spTgt spid="4794">
                                            <p:txEl>
                                              <p:pRg st="2" end="2"/>
                                            </p:txEl>
                                          </p:spTgt>
                                        </p:tgtEl>
                                        <p:attrNameLst>
                                          <p:attrName>ppt_w</p:attrName>
                                        </p:attrNameLst>
                                      </p:cBhvr>
                                      <p:tavLst>
                                        <p:tav tm="0">
                                          <p:val>
                                            <p:fltVal val="0"/>
                                          </p:val>
                                        </p:tav>
                                        <p:tav tm="100000">
                                          <p:val>
                                            <p:strVal val="#ppt_w"/>
                                          </p:val>
                                        </p:tav>
                                      </p:tavLst>
                                    </p:anim>
                                    <p:anim calcmode="lin" valueType="num">
                                      <p:cBhvr>
                                        <p:cTn id="40" dur="500" fill="hold"/>
                                        <p:tgtEl>
                                          <p:spTgt spid="4794">
                                            <p:txEl>
                                              <p:pRg st="2" end="2"/>
                                            </p:txEl>
                                          </p:spTgt>
                                        </p:tgtEl>
                                        <p:attrNameLst>
                                          <p:attrName>ppt_h</p:attrName>
                                        </p:attrNameLst>
                                      </p:cBhvr>
                                      <p:tavLst>
                                        <p:tav tm="0">
                                          <p:val>
                                            <p:fltVal val="0"/>
                                          </p:val>
                                        </p:tav>
                                        <p:tav tm="100000">
                                          <p:val>
                                            <p:strVal val="#ppt_h"/>
                                          </p:val>
                                        </p:tav>
                                      </p:tavLst>
                                    </p:anim>
                                    <p:animEffect transition="in" filter="fade">
                                      <p:cBhvr>
                                        <p:cTn id="41" dur="500"/>
                                        <p:tgtEl>
                                          <p:spTgt spid="4794">
                                            <p:txEl>
                                              <p:pRg st="2" end="2"/>
                                            </p:txEl>
                                          </p:spTgt>
                                        </p:tgtEl>
                                      </p:cBhvr>
                                    </p:animEffect>
                                  </p:childTnLst>
                                </p:cTn>
                              </p:par>
                              <p:par>
                                <p:cTn id="42" presetID="53" presetClass="entr" presetSubtype="16" fill="hold" grpId="2" nodeType="withEffect">
                                  <p:stCondLst>
                                    <p:cond delay="0"/>
                                  </p:stCondLst>
                                  <p:childTnLst>
                                    <p:set>
                                      <p:cBhvr>
                                        <p:cTn id="43" dur="1" fill="hold">
                                          <p:stCondLst>
                                            <p:cond delay="0"/>
                                          </p:stCondLst>
                                        </p:cTn>
                                        <p:tgtEl>
                                          <p:spTgt spid="4794">
                                            <p:txEl>
                                              <p:pRg st="3" end="3"/>
                                            </p:txEl>
                                          </p:spTgt>
                                        </p:tgtEl>
                                        <p:attrNameLst>
                                          <p:attrName>style.visibility</p:attrName>
                                        </p:attrNameLst>
                                      </p:cBhvr>
                                      <p:to>
                                        <p:strVal val="visible"/>
                                      </p:to>
                                    </p:set>
                                    <p:anim calcmode="lin" valueType="num">
                                      <p:cBhvr>
                                        <p:cTn id="44" dur="500" fill="hold"/>
                                        <p:tgtEl>
                                          <p:spTgt spid="4794">
                                            <p:txEl>
                                              <p:pRg st="3" end="3"/>
                                            </p:txEl>
                                          </p:spTgt>
                                        </p:tgtEl>
                                        <p:attrNameLst>
                                          <p:attrName>ppt_w</p:attrName>
                                        </p:attrNameLst>
                                      </p:cBhvr>
                                      <p:tavLst>
                                        <p:tav tm="0">
                                          <p:val>
                                            <p:fltVal val="0"/>
                                          </p:val>
                                        </p:tav>
                                        <p:tav tm="100000">
                                          <p:val>
                                            <p:strVal val="#ppt_w"/>
                                          </p:val>
                                        </p:tav>
                                      </p:tavLst>
                                    </p:anim>
                                    <p:anim calcmode="lin" valueType="num">
                                      <p:cBhvr>
                                        <p:cTn id="45" dur="500" fill="hold"/>
                                        <p:tgtEl>
                                          <p:spTgt spid="4794">
                                            <p:txEl>
                                              <p:pRg st="3" end="3"/>
                                            </p:txEl>
                                          </p:spTgt>
                                        </p:tgtEl>
                                        <p:attrNameLst>
                                          <p:attrName>ppt_h</p:attrName>
                                        </p:attrNameLst>
                                      </p:cBhvr>
                                      <p:tavLst>
                                        <p:tav tm="0">
                                          <p:val>
                                            <p:fltVal val="0"/>
                                          </p:val>
                                        </p:tav>
                                        <p:tav tm="100000">
                                          <p:val>
                                            <p:strVal val="#ppt_h"/>
                                          </p:val>
                                        </p:tav>
                                      </p:tavLst>
                                    </p:anim>
                                    <p:animEffect transition="in" filter="fade">
                                      <p:cBhvr>
                                        <p:cTn id="46" dur="500"/>
                                        <p:tgtEl>
                                          <p:spTgt spid="479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3" grpId="1" uiExpand="1" build="p" advAuto="0"/>
      <p:bldP spid="4794" grpId="2" uiExpand="1" build="p" bldLvl="5" advAuto="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0" name="Rectangle 2"/>
          <p:cNvSpPr txBox="1">
            <a:spLocks noGrp="1"/>
          </p:cNvSpPr>
          <p:nvPr>
            <p:ph type="title"/>
          </p:nvPr>
        </p:nvSpPr>
        <p:spPr>
          <a:xfrm>
            <a:off x="497305" y="617913"/>
            <a:ext cx="10972801" cy="1143001"/>
          </a:xfrm>
          <a:prstGeom prst="rect">
            <a:avLst/>
          </a:prstGeom>
        </p:spPr>
        <p:txBody>
          <a:bodyPr>
            <a:normAutofit fontScale="90000"/>
          </a:bodyPr>
          <a:lstStyle/>
          <a:p>
            <a:pPr defTabSz="877823">
              <a:defRPr sz="3839"/>
            </a:pPr>
            <a:r>
              <a:rPr dirty="0"/>
              <a:t>Ahaz of Judah </a:t>
            </a:r>
            <a:r>
              <a:rPr sz="2688" dirty="0"/>
              <a:t>(2 Kg. 16)</a:t>
            </a:r>
            <a:br>
              <a:rPr sz="2688" dirty="0"/>
            </a:br>
            <a:r>
              <a:rPr sz="3455" dirty="0" err="1">
                <a:solidFill>
                  <a:srgbClr val="002060"/>
                </a:solidFill>
              </a:rPr>
              <a:t>Acaz</a:t>
            </a:r>
            <a:r>
              <a:rPr sz="3455" dirty="0">
                <a:solidFill>
                  <a:srgbClr val="002060"/>
                </a:solidFill>
              </a:rPr>
              <a:t> de </a:t>
            </a:r>
            <a:r>
              <a:rPr sz="3455" dirty="0" err="1">
                <a:solidFill>
                  <a:srgbClr val="002060"/>
                </a:solidFill>
              </a:rPr>
              <a:t>Judá</a:t>
            </a:r>
            <a:r>
              <a:rPr sz="3455" dirty="0">
                <a:solidFill>
                  <a:srgbClr val="002060"/>
                </a:solidFill>
              </a:rPr>
              <a:t> </a:t>
            </a:r>
            <a:r>
              <a:rPr sz="2304" dirty="0">
                <a:solidFill>
                  <a:srgbClr val="002060"/>
                </a:solidFill>
              </a:rPr>
              <a:t>(2 Re. 16)</a:t>
            </a:r>
          </a:p>
        </p:txBody>
      </p:sp>
      <p:sp>
        <p:nvSpPr>
          <p:cNvPr id="5811" name="Rectangle 3"/>
          <p:cNvSpPr txBox="1">
            <a:spLocks noGrp="1"/>
          </p:cNvSpPr>
          <p:nvPr>
            <p:ph type="body" sz="half" idx="1"/>
          </p:nvPr>
        </p:nvSpPr>
        <p:spPr>
          <a:xfrm>
            <a:off x="609599" y="1828800"/>
            <a:ext cx="11261560" cy="2498271"/>
          </a:xfrm>
          <a:prstGeom prst="rect">
            <a:avLst/>
          </a:prstGeom>
        </p:spPr>
        <p:txBody>
          <a:bodyPr/>
          <a:lstStyle/>
          <a:p>
            <a:pPr>
              <a:lnSpc>
                <a:spcPct val="90000"/>
              </a:lnSpc>
              <a:spcBef>
                <a:spcPts val="600"/>
              </a:spcBef>
              <a:buSzTx/>
              <a:buFont typeface="Wingdings"/>
              <a:buNone/>
              <a:defRPr sz="2500" b="1"/>
            </a:pPr>
            <a:r>
              <a:t>Ahaz revived the fertility cult in Judah and sacrificed his own son.</a:t>
            </a:r>
          </a:p>
          <a:p>
            <a:pPr>
              <a:lnSpc>
                <a:spcPct val="90000"/>
              </a:lnSpc>
              <a:spcBef>
                <a:spcPts val="500"/>
              </a:spcBef>
              <a:defRPr sz="2100" i="1"/>
            </a:pPr>
            <a:r>
              <a:t>When Rezin of Aram and Pekah of Israel tried to force him to join the anti-Assyrian coalition, he invited Tiglath-pileser III to defend him, submitting to Assyrian suzerainty by sending a large gift stripped from the temple and repudiating the advice of Isaiah (Is. 7).</a:t>
            </a:r>
          </a:p>
          <a:p>
            <a:pPr>
              <a:lnSpc>
                <a:spcPct val="90000"/>
              </a:lnSpc>
              <a:spcBef>
                <a:spcPts val="500"/>
              </a:spcBef>
              <a:defRPr sz="2100" i="1"/>
            </a:pPr>
            <a:r>
              <a:t>The Assyrians then attacked Damascus of Aram and deported its citizens.</a:t>
            </a:r>
          </a:p>
          <a:p>
            <a:pPr>
              <a:lnSpc>
                <a:spcPct val="90000"/>
              </a:lnSpc>
              <a:spcBef>
                <a:spcPts val="500"/>
              </a:spcBef>
              <a:defRPr sz="2100" i="1"/>
            </a:pPr>
            <a:r>
              <a:t>Ahaz subsequently set up a new altar in the Jerusalem temple precincts along with other changes to show his vassal loyalty to Assyria.</a:t>
            </a:r>
          </a:p>
        </p:txBody>
      </p:sp>
      <p:sp>
        <p:nvSpPr>
          <p:cNvPr id="5812" name="Rectangle 3"/>
          <p:cNvSpPr txBox="1"/>
          <p:nvPr/>
        </p:nvSpPr>
        <p:spPr>
          <a:xfrm>
            <a:off x="655319" y="4327071"/>
            <a:ext cx="11170120" cy="23760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600"/>
              </a:spcBef>
              <a:defRPr sz="2500" b="1">
                <a:latin typeface="Times New Roman"/>
                <a:ea typeface="Times New Roman"/>
                <a:cs typeface="Times New Roman"/>
                <a:sym typeface="Times New Roman"/>
              </a:defRPr>
            </a:pPr>
            <a:r>
              <a:rPr dirty="0" err="1">
                <a:solidFill>
                  <a:srgbClr val="002060"/>
                </a:solidFill>
              </a:rPr>
              <a:t>Acaz</a:t>
            </a:r>
            <a:r>
              <a:rPr dirty="0">
                <a:solidFill>
                  <a:srgbClr val="002060"/>
                </a:solidFill>
              </a:rPr>
              <a:t> </a:t>
            </a:r>
            <a:r>
              <a:rPr dirty="0" err="1">
                <a:solidFill>
                  <a:srgbClr val="002060"/>
                </a:solidFill>
              </a:rPr>
              <a:t>revivió</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culto</a:t>
            </a:r>
            <a:r>
              <a:rPr dirty="0">
                <a:solidFill>
                  <a:srgbClr val="002060"/>
                </a:solidFill>
              </a:rPr>
              <a:t> a la </a:t>
            </a:r>
            <a:r>
              <a:rPr dirty="0" err="1">
                <a:solidFill>
                  <a:srgbClr val="002060"/>
                </a:solidFill>
              </a:rPr>
              <a:t>fertilidad</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Judá</a:t>
            </a:r>
            <a:r>
              <a:rPr dirty="0">
                <a:solidFill>
                  <a:srgbClr val="002060"/>
                </a:solidFill>
              </a:rPr>
              <a:t> y </a:t>
            </a:r>
            <a:r>
              <a:rPr dirty="0" err="1">
                <a:solidFill>
                  <a:srgbClr val="002060"/>
                </a:solidFill>
              </a:rPr>
              <a:t>sacrificó</a:t>
            </a:r>
            <a:r>
              <a:rPr dirty="0">
                <a:solidFill>
                  <a:srgbClr val="002060"/>
                </a:solidFill>
              </a:rPr>
              <a:t> a </a:t>
            </a:r>
            <a:r>
              <a:rPr dirty="0" err="1">
                <a:solidFill>
                  <a:srgbClr val="002060"/>
                </a:solidFill>
              </a:rPr>
              <a:t>su</a:t>
            </a:r>
            <a:r>
              <a:rPr dirty="0">
                <a:solidFill>
                  <a:srgbClr val="002060"/>
                </a:solidFill>
              </a:rPr>
              <a:t> </a:t>
            </a:r>
            <a:r>
              <a:rPr dirty="0" err="1">
                <a:solidFill>
                  <a:srgbClr val="002060"/>
                </a:solidFill>
              </a:rPr>
              <a:t>propio</a:t>
            </a:r>
            <a:r>
              <a:rPr dirty="0">
                <a:solidFill>
                  <a:srgbClr val="002060"/>
                </a:solidFill>
              </a:rPr>
              <a:t> </a:t>
            </a:r>
            <a:r>
              <a:rPr dirty="0" err="1">
                <a:solidFill>
                  <a:srgbClr val="002060"/>
                </a:solidFill>
              </a:rPr>
              <a:t>hijo</a:t>
            </a:r>
            <a:r>
              <a:rPr dirty="0">
                <a:solidFill>
                  <a:srgbClr val="002060"/>
                </a:solidFill>
              </a:rPr>
              <a:t>.</a:t>
            </a:r>
            <a:endParaRPr sz="3200" dirty="0">
              <a:solidFill>
                <a:srgbClr val="002060"/>
              </a:solidFill>
            </a:endParaRPr>
          </a:p>
          <a:p>
            <a:pPr marL="469900" indent="-469900">
              <a:lnSpc>
                <a:spcPct val="90000"/>
              </a:lnSpc>
              <a:spcBef>
                <a:spcPts val="500"/>
              </a:spcBef>
              <a:buClr>
                <a:srgbClr val="660000"/>
              </a:buClr>
              <a:buSzPct val="70000"/>
              <a:buChar char="□"/>
              <a:defRPr sz="2100" i="1">
                <a:latin typeface="Times New Roman"/>
                <a:ea typeface="Times New Roman"/>
                <a:cs typeface="Times New Roman"/>
                <a:sym typeface="Times New Roman"/>
              </a:defRPr>
            </a:pPr>
            <a:r>
              <a:rPr dirty="0" err="1">
                <a:solidFill>
                  <a:srgbClr val="002060"/>
                </a:solidFill>
              </a:rPr>
              <a:t>Cuando</a:t>
            </a:r>
            <a:r>
              <a:rPr dirty="0">
                <a:solidFill>
                  <a:srgbClr val="002060"/>
                </a:solidFill>
              </a:rPr>
              <a:t> </a:t>
            </a:r>
            <a:r>
              <a:rPr dirty="0" err="1">
                <a:solidFill>
                  <a:srgbClr val="002060"/>
                </a:solidFill>
              </a:rPr>
              <a:t>Rezin</a:t>
            </a:r>
            <a:r>
              <a:rPr dirty="0">
                <a:solidFill>
                  <a:srgbClr val="002060"/>
                </a:solidFill>
              </a:rPr>
              <a:t> de Aram y Peka de Israel </a:t>
            </a:r>
            <a:r>
              <a:rPr dirty="0" err="1">
                <a:solidFill>
                  <a:srgbClr val="002060"/>
                </a:solidFill>
              </a:rPr>
              <a:t>trataron</a:t>
            </a:r>
            <a:r>
              <a:rPr dirty="0">
                <a:solidFill>
                  <a:srgbClr val="002060"/>
                </a:solidFill>
              </a:rPr>
              <a:t> de </a:t>
            </a:r>
            <a:r>
              <a:rPr dirty="0" err="1">
                <a:solidFill>
                  <a:srgbClr val="002060"/>
                </a:solidFill>
              </a:rPr>
              <a:t>obligarlo</a:t>
            </a:r>
            <a:r>
              <a:rPr dirty="0">
                <a:solidFill>
                  <a:srgbClr val="002060"/>
                </a:solidFill>
              </a:rPr>
              <a:t> a </a:t>
            </a:r>
            <a:r>
              <a:rPr dirty="0" err="1">
                <a:solidFill>
                  <a:srgbClr val="002060"/>
                </a:solidFill>
              </a:rPr>
              <a:t>unirse</a:t>
            </a:r>
            <a:r>
              <a:rPr dirty="0">
                <a:solidFill>
                  <a:srgbClr val="002060"/>
                </a:solidFill>
              </a:rPr>
              <a:t> a la </a:t>
            </a:r>
            <a:r>
              <a:rPr dirty="0" err="1">
                <a:solidFill>
                  <a:srgbClr val="002060"/>
                </a:solidFill>
              </a:rPr>
              <a:t>coalición</a:t>
            </a:r>
            <a:r>
              <a:rPr dirty="0">
                <a:solidFill>
                  <a:srgbClr val="002060"/>
                </a:solidFill>
              </a:rPr>
              <a:t> </a:t>
            </a:r>
            <a:r>
              <a:rPr dirty="0" err="1">
                <a:solidFill>
                  <a:srgbClr val="002060"/>
                </a:solidFill>
              </a:rPr>
              <a:t>antiasiria</a:t>
            </a:r>
            <a:r>
              <a:rPr dirty="0">
                <a:solidFill>
                  <a:srgbClr val="002060"/>
                </a:solidFill>
              </a:rPr>
              <a:t>, </a:t>
            </a:r>
            <a:r>
              <a:rPr dirty="0" err="1">
                <a:solidFill>
                  <a:srgbClr val="002060"/>
                </a:solidFill>
              </a:rPr>
              <a:t>invitó</a:t>
            </a:r>
            <a:r>
              <a:rPr dirty="0">
                <a:solidFill>
                  <a:srgbClr val="002060"/>
                </a:solidFill>
              </a:rPr>
              <a:t> a </a:t>
            </a:r>
            <a:r>
              <a:rPr dirty="0" err="1">
                <a:solidFill>
                  <a:srgbClr val="002060"/>
                </a:solidFill>
              </a:rPr>
              <a:t>Tiglat-pileser</a:t>
            </a:r>
            <a:r>
              <a:rPr dirty="0">
                <a:solidFill>
                  <a:srgbClr val="002060"/>
                </a:solidFill>
              </a:rPr>
              <a:t> III a </a:t>
            </a:r>
            <a:r>
              <a:rPr dirty="0" err="1">
                <a:solidFill>
                  <a:srgbClr val="002060"/>
                </a:solidFill>
              </a:rPr>
              <a:t>defenderlo</a:t>
            </a:r>
            <a:r>
              <a:rPr dirty="0">
                <a:solidFill>
                  <a:srgbClr val="002060"/>
                </a:solidFill>
              </a:rPr>
              <a:t>, </a:t>
            </a:r>
            <a:r>
              <a:rPr dirty="0" err="1">
                <a:solidFill>
                  <a:srgbClr val="002060"/>
                </a:solidFill>
              </a:rPr>
              <a:t>sometiéndose</a:t>
            </a:r>
            <a:r>
              <a:rPr dirty="0">
                <a:solidFill>
                  <a:srgbClr val="002060"/>
                </a:solidFill>
              </a:rPr>
              <a:t> a la </a:t>
            </a:r>
            <a:r>
              <a:rPr dirty="0" err="1">
                <a:solidFill>
                  <a:srgbClr val="002060"/>
                </a:solidFill>
              </a:rPr>
              <a:t>soberanía</a:t>
            </a:r>
            <a:r>
              <a:rPr dirty="0">
                <a:solidFill>
                  <a:srgbClr val="002060"/>
                </a:solidFill>
              </a:rPr>
              <a:t> </a:t>
            </a:r>
            <a:r>
              <a:rPr dirty="0" err="1">
                <a:solidFill>
                  <a:srgbClr val="002060"/>
                </a:solidFill>
              </a:rPr>
              <a:t>asiria</a:t>
            </a:r>
            <a:r>
              <a:rPr dirty="0">
                <a:solidFill>
                  <a:srgbClr val="002060"/>
                </a:solidFill>
              </a:rPr>
              <a:t> </a:t>
            </a:r>
            <a:r>
              <a:rPr dirty="0" err="1">
                <a:solidFill>
                  <a:srgbClr val="002060"/>
                </a:solidFill>
              </a:rPr>
              <a:t>enviando</a:t>
            </a:r>
            <a:r>
              <a:rPr dirty="0">
                <a:solidFill>
                  <a:srgbClr val="002060"/>
                </a:solidFill>
              </a:rPr>
              <a:t> un gran regalo </a:t>
            </a:r>
            <a:r>
              <a:rPr dirty="0" err="1">
                <a:solidFill>
                  <a:srgbClr val="002060"/>
                </a:solidFill>
              </a:rPr>
              <a:t>despojado</a:t>
            </a:r>
            <a:r>
              <a:rPr dirty="0">
                <a:solidFill>
                  <a:srgbClr val="002060"/>
                </a:solidFill>
              </a:rPr>
              <a:t> del </a:t>
            </a:r>
            <a:r>
              <a:rPr dirty="0" err="1">
                <a:solidFill>
                  <a:srgbClr val="002060"/>
                </a:solidFill>
              </a:rPr>
              <a:t>templo</a:t>
            </a:r>
            <a:r>
              <a:rPr dirty="0">
                <a:solidFill>
                  <a:srgbClr val="002060"/>
                </a:solidFill>
              </a:rPr>
              <a:t> y </a:t>
            </a:r>
            <a:r>
              <a:rPr dirty="0" err="1">
                <a:solidFill>
                  <a:srgbClr val="002060"/>
                </a:solidFill>
              </a:rPr>
              <a:t>repudiando</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consejo</a:t>
            </a:r>
            <a:r>
              <a:rPr dirty="0">
                <a:solidFill>
                  <a:srgbClr val="002060"/>
                </a:solidFill>
              </a:rPr>
              <a:t> de </a:t>
            </a:r>
            <a:r>
              <a:rPr dirty="0" err="1">
                <a:solidFill>
                  <a:srgbClr val="002060"/>
                </a:solidFill>
              </a:rPr>
              <a:t>Isaías</a:t>
            </a:r>
            <a:r>
              <a:rPr dirty="0">
                <a:solidFill>
                  <a:srgbClr val="002060"/>
                </a:solidFill>
              </a:rPr>
              <a:t> (Is. 7).</a:t>
            </a:r>
            <a:endParaRPr sz="3200" dirty="0">
              <a:solidFill>
                <a:srgbClr val="002060"/>
              </a:solidFill>
            </a:endParaRPr>
          </a:p>
          <a:p>
            <a:pPr marL="469900" indent="-469900">
              <a:lnSpc>
                <a:spcPct val="90000"/>
              </a:lnSpc>
              <a:spcBef>
                <a:spcPts val="500"/>
              </a:spcBef>
              <a:buClr>
                <a:srgbClr val="660000"/>
              </a:buClr>
              <a:buSzPct val="70000"/>
              <a:buChar char="□"/>
              <a:defRPr sz="2100" i="1">
                <a:latin typeface="Times New Roman"/>
                <a:ea typeface="Times New Roman"/>
                <a:cs typeface="Times New Roman"/>
                <a:sym typeface="Times New Roman"/>
              </a:defRPr>
            </a:pPr>
            <a:r>
              <a:rPr dirty="0">
                <a:solidFill>
                  <a:srgbClr val="002060"/>
                </a:solidFill>
              </a:rPr>
              <a:t>Los </a:t>
            </a:r>
            <a:r>
              <a:rPr dirty="0" err="1">
                <a:solidFill>
                  <a:srgbClr val="002060"/>
                </a:solidFill>
              </a:rPr>
              <a:t>Asirios</a:t>
            </a:r>
            <a:r>
              <a:rPr dirty="0">
                <a:solidFill>
                  <a:srgbClr val="002060"/>
                </a:solidFill>
              </a:rPr>
              <a:t> </a:t>
            </a:r>
            <a:r>
              <a:rPr dirty="0" err="1">
                <a:solidFill>
                  <a:srgbClr val="002060"/>
                </a:solidFill>
              </a:rPr>
              <a:t>atacaron</a:t>
            </a:r>
            <a:r>
              <a:rPr dirty="0">
                <a:solidFill>
                  <a:srgbClr val="002060"/>
                </a:solidFill>
              </a:rPr>
              <a:t> </a:t>
            </a:r>
            <a:r>
              <a:rPr dirty="0" err="1">
                <a:solidFill>
                  <a:srgbClr val="002060"/>
                </a:solidFill>
              </a:rPr>
              <a:t>Damasco</a:t>
            </a:r>
            <a:r>
              <a:rPr dirty="0">
                <a:solidFill>
                  <a:srgbClr val="002060"/>
                </a:solidFill>
              </a:rPr>
              <a:t> de Aram y </a:t>
            </a:r>
            <a:r>
              <a:rPr dirty="0" err="1">
                <a:solidFill>
                  <a:srgbClr val="002060"/>
                </a:solidFill>
              </a:rPr>
              <a:t>deportaron</a:t>
            </a:r>
            <a:r>
              <a:rPr dirty="0">
                <a:solidFill>
                  <a:srgbClr val="002060"/>
                </a:solidFill>
              </a:rPr>
              <a:t> a sus </a:t>
            </a:r>
            <a:r>
              <a:rPr dirty="0" err="1">
                <a:solidFill>
                  <a:srgbClr val="002060"/>
                </a:solidFill>
              </a:rPr>
              <a:t>ciudadanos</a:t>
            </a:r>
            <a:r>
              <a:rPr dirty="0">
                <a:solidFill>
                  <a:srgbClr val="002060"/>
                </a:solidFill>
              </a:rPr>
              <a:t>.</a:t>
            </a:r>
            <a:endParaRPr sz="3200" dirty="0">
              <a:solidFill>
                <a:srgbClr val="002060"/>
              </a:solidFill>
            </a:endParaRPr>
          </a:p>
          <a:p>
            <a:pPr marL="469900" indent="-469900">
              <a:lnSpc>
                <a:spcPct val="90000"/>
              </a:lnSpc>
              <a:spcBef>
                <a:spcPts val="500"/>
              </a:spcBef>
              <a:buClr>
                <a:srgbClr val="660000"/>
              </a:buClr>
              <a:buSzPct val="70000"/>
              <a:buChar char="□"/>
              <a:defRPr sz="2100" i="1">
                <a:latin typeface="Times New Roman"/>
                <a:ea typeface="Times New Roman"/>
                <a:cs typeface="Times New Roman"/>
                <a:sym typeface="Times New Roman"/>
              </a:defRPr>
            </a:pPr>
            <a:r>
              <a:rPr dirty="0" err="1">
                <a:solidFill>
                  <a:srgbClr val="002060"/>
                </a:solidFill>
              </a:rPr>
              <a:t>Acaz</a:t>
            </a:r>
            <a:r>
              <a:rPr dirty="0">
                <a:solidFill>
                  <a:srgbClr val="002060"/>
                </a:solidFill>
              </a:rPr>
              <a:t> </a:t>
            </a:r>
            <a:r>
              <a:rPr dirty="0" err="1">
                <a:solidFill>
                  <a:srgbClr val="002060"/>
                </a:solidFill>
              </a:rPr>
              <a:t>posteriormente</a:t>
            </a:r>
            <a:r>
              <a:rPr dirty="0">
                <a:solidFill>
                  <a:srgbClr val="002060"/>
                </a:solidFill>
              </a:rPr>
              <a:t> </a:t>
            </a:r>
            <a:r>
              <a:rPr dirty="0" err="1">
                <a:solidFill>
                  <a:srgbClr val="002060"/>
                </a:solidFill>
              </a:rPr>
              <a:t>estableció</a:t>
            </a:r>
            <a:r>
              <a:rPr dirty="0">
                <a:solidFill>
                  <a:srgbClr val="002060"/>
                </a:solidFill>
              </a:rPr>
              <a:t> un nuevo altar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recinto</a:t>
            </a:r>
            <a:r>
              <a:rPr dirty="0">
                <a:solidFill>
                  <a:srgbClr val="002060"/>
                </a:solidFill>
              </a:rPr>
              <a:t> del </a:t>
            </a:r>
            <a:r>
              <a:rPr dirty="0" err="1">
                <a:solidFill>
                  <a:srgbClr val="002060"/>
                </a:solidFill>
              </a:rPr>
              <a:t>templo</a:t>
            </a:r>
            <a:r>
              <a:rPr dirty="0">
                <a:solidFill>
                  <a:srgbClr val="002060"/>
                </a:solidFill>
              </a:rPr>
              <a:t> de </a:t>
            </a:r>
            <a:r>
              <a:rPr dirty="0" err="1">
                <a:solidFill>
                  <a:srgbClr val="002060"/>
                </a:solidFill>
              </a:rPr>
              <a:t>Jerusalén</a:t>
            </a:r>
            <a:r>
              <a:rPr dirty="0">
                <a:solidFill>
                  <a:srgbClr val="002060"/>
                </a:solidFill>
              </a:rPr>
              <a:t> junto con </a:t>
            </a:r>
            <a:r>
              <a:rPr dirty="0" err="1">
                <a:solidFill>
                  <a:srgbClr val="002060"/>
                </a:solidFill>
              </a:rPr>
              <a:t>otros</a:t>
            </a:r>
            <a:r>
              <a:rPr dirty="0">
                <a:solidFill>
                  <a:srgbClr val="002060"/>
                </a:solidFill>
              </a:rPr>
              <a:t> </a:t>
            </a:r>
            <a:r>
              <a:rPr dirty="0" err="1">
                <a:solidFill>
                  <a:srgbClr val="002060"/>
                </a:solidFill>
              </a:rPr>
              <a:t>cambios</a:t>
            </a:r>
            <a:r>
              <a:rPr dirty="0">
                <a:solidFill>
                  <a:srgbClr val="002060"/>
                </a:solidFill>
              </a:rPr>
              <a:t> para </a:t>
            </a:r>
            <a:r>
              <a:rPr dirty="0" err="1">
                <a:solidFill>
                  <a:srgbClr val="002060"/>
                </a:solidFill>
              </a:rPr>
              <a:t>mostrar</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lealtad</a:t>
            </a:r>
            <a:r>
              <a:rPr dirty="0">
                <a:solidFill>
                  <a:srgbClr val="002060"/>
                </a:solidFill>
              </a:rPr>
              <a:t> </a:t>
            </a:r>
            <a:r>
              <a:rPr dirty="0" err="1">
                <a:solidFill>
                  <a:srgbClr val="002060"/>
                </a:solidFill>
              </a:rPr>
              <a:t>vasalla</a:t>
            </a:r>
            <a:r>
              <a:rPr dirty="0">
                <a:solidFill>
                  <a:srgbClr val="002060"/>
                </a:solidFill>
              </a:rPr>
              <a:t> a </a:t>
            </a:r>
            <a:r>
              <a:rPr dirty="0" err="1">
                <a:solidFill>
                  <a:srgbClr val="002060"/>
                </a:solidFill>
              </a:rPr>
              <a:t>Asiria</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811">
                                            <p:txEl>
                                              <p:pRg st="0" end="0"/>
                                            </p:txEl>
                                          </p:spTgt>
                                        </p:tgtEl>
                                        <p:attrNameLst>
                                          <p:attrName>style.visibility</p:attrName>
                                        </p:attrNameLst>
                                      </p:cBhvr>
                                      <p:to>
                                        <p:strVal val="visible"/>
                                      </p:to>
                                    </p:set>
                                    <p:anim calcmode="lin" valueType="num">
                                      <p:cBhvr>
                                        <p:cTn id="7" dur="500" fill="hold"/>
                                        <p:tgtEl>
                                          <p:spTgt spid="58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811">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812">
                                            <p:bg/>
                                          </p:spTgt>
                                        </p:tgtEl>
                                        <p:attrNameLst>
                                          <p:attrName>style.visibility</p:attrName>
                                        </p:attrNameLst>
                                      </p:cBhvr>
                                      <p:to>
                                        <p:strVal val="visible"/>
                                      </p:to>
                                    </p:set>
                                    <p:anim calcmode="lin" valueType="num">
                                      <p:cBhvr>
                                        <p:cTn id="11" dur="500" fill="hold"/>
                                        <p:tgtEl>
                                          <p:spTgt spid="5812">
                                            <p:bg/>
                                          </p:spTgt>
                                        </p:tgtEl>
                                        <p:attrNameLst>
                                          <p:attrName>ppt_w</p:attrName>
                                        </p:attrNameLst>
                                      </p:cBhvr>
                                      <p:tavLst>
                                        <p:tav tm="0">
                                          <p:val>
                                            <p:fltVal val="0"/>
                                          </p:val>
                                        </p:tav>
                                        <p:tav tm="100000">
                                          <p:val>
                                            <p:strVal val="#ppt_w"/>
                                          </p:val>
                                        </p:tav>
                                      </p:tavLst>
                                    </p:anim>
                                    <p:anim calcmode="lin" valueType="num">
                                      <p:cBhvr>
                                        <p:cTn id="12" dur="500" fill="hold"/>
                                        <p:tgtEl>
                                          <p:spTgt spid="5812">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812">
                                            <p:txEl>
                                              <p:pRg st="0" end="0"/>
                                            </p:txEl>
                                          </p:spTgt>
                                        </p:tgtEl>
                                        <p:attrNameLst>
                                          <p:attrName>style.visibility</p:attrName>
                                        </p:attrNameLst>
                                      </p:cBhvr>
                                      <p:to>
                                        <p:strVal val="visible"/>
                                      </p:to>
                                    </p:set>
                                    <p:anim calcmode="lin" valueType="num">
                                      <p:cBhvr>
                                        <p:cTn id="16" dur="500" fill="hold"/>
                                        <p:tgtEl>
                                          <p:spTgt spid="581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81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811">
                                            <p:txEl>
                                              <p:pRg st="1" end="1"/>
                                            </p:txEl>
                                          </p:spTgt>
                                        </p:tgtEl>
                                        <p:attrNameLst>
                                          <p:attrName>style.visibility</p:attrName>
                                        </p:attrNameLst>
                                      </p:cBhvr>
                                      <p:to>
                                        <p:strVal val="visible"/>
                                      </p:to>
                                    </p:set>
                                    <p:anim calcmode="lin" valueType="num">
                                      <p:cBhvr>
                                        <p:cTn id="22" dur="500" fill="hold"/>
                                        <p:tgtEl>
                                          <p:spTgt spid="5811">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811">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812">
                                            <p:txEl>
                                              <p:pRg st="1" end="1"/>
                                            </p:txEl>
                                          </p:spTgt>
                                        </p:tgtEl>
                                        <p:attrNameLst>
                                          <p:attrName>style.visibility</p:attrName>
                                        </p:attrNameLst>
                                      </p:cBhvr>
                                      <p:to>
                                        <p:strVal val="visible"/>
                                      </p:to>
                                    </p:set>
                                    <p:anim calcmode="lin" valueType="num">
                                      <p:cBhvr>
                                        <p:cTn id="26" dur="500" fill="hold"/>
                                        <p:tgtEl>
                                          <p:spTgt spid="5812">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81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811">
                                            <p:txEl>
                                              <p:pRg st="2" end="2"/>
                                            </p:txEl>
                                          </p:spTgt>
                                        </p:tgtEl>
                                        <p:attrNameLst>
                                          <p:attrName>style.visibility</p:attrName>
                                        </p:attrNameLst>
                                      </p:cBhvr>
                                      <p:to>
                                        <p:strVal val="visible"/>
                                      </p:to>
                                    </p:set>
                                    <p:anim calcmode="lin" valueType="num">
                                      <p:cBhvr>
                                        <p:cTn id="32" dur="500" fill="hold"/>
                                        <p:tgtEl>
                                          <p:spTgt spid="5811">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811">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812">
                                            <p:txEl>
                                              <p:pRg st="2" end="2"/>
                                            </p:txEl>
                                          </p:spTgt>
                                        </p:tgtEl>
                                        <p:attrNameLst>
                                          <p:attrName>style.visibility</p:attrName>
                                        </p:attrNameLst>
                                      </p:cBhvr>
                                      <p:to>
                                        <p:strVal val="visible"/>
                                      </p:to>
                                    </p:set>
                                    <p:anim calcmode="lin" valueType="num">
                                      <p:cBhvr>
                                        <p:cTn id="36" dur="500" fill="hold"/>
                                        <p:tgtEl>
                                          <p:spTgt spid="5812">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81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5811">
                                            <p:txEl>
                                              <p:pRg st="3" end="3"/>
                                            </p:txEl>
                                          </p:spTgt>
                                        </p:tgtEl>
                                        <p:attrNameLst>
                                          <p:attrName>style.visibility</p:attrName>
                                        </p:attrNameLst>
                                      </p:cBhvr>
                                      <p:to>
                                        <p:strVal val="visible"/>
                                      </p:to>
                                    </p:set>
                                    <p:anim calcmode="lin" valueType="num">
                                      <p:cBhvr>
                                        <p:cTn id="42" dur="500" fill="hold"/>
                                        <p:tgtEl>
                                          <p:spTgt spid="5811">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5811">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2" nodeType="withEffect">
                                  <p:stCondLst>
                                    <p:cond delay="0"/>
                                  </p:stCondLst>
                                  <p:iterate>
                                    <p:tmAbs val="0"/>
                                  </p:iterate>
                                  <p:childTnLst>
                                    <p:set>
                                      <p:cBhvr>
                                        <p:cTn id="45" fill="hold"/>
                                        <p:tgtEl>
                                          <p:spTgt spid="5812">
                                            <p:txEl>
                                              <p:pRg st="3" end="3"/>
                                            </p:txEl>
                                          </p:spTgt>
                                        </p:tgtEl>
                                        <p:attrNameLst>
                                          <p:attrName>style.visibility</p:attrName>
                                        </p:attrNameLst>
                                      </p:cBhvr>
                                      <p:to>
                                        <p:strVal val="visible"/>
                                      </p:to>
                                    </p:set>
                                    <p:anim calcmode="lin" valueType="num">
                                      <p:cBhvr>
                                        <p:cTn id="46" dur="500" fill="hold"/>
                                        <p:tgtEl>
                                          <p:spTgt spid="5812">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5812">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11" grpId="1" uiExpand="1" build="p" advAuto="0"/>
      <p:bldP spid="5812" grpId="2" uiExpand="1" build="p" bldLvl="5" animBg="1" advAuto="0"/>
    </p:bld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D2D2BC"/>
        </a:solidFill>
        <a:effectLst/>
      </p:bgPr>
    </p:bg>
    <p:spTree>
      <p:nvGrpSpPr>
        <p:cNvPr id="1" name=""/>
        <p:cNvGrpSpPr/>
        <p:nvPr/>
      </p:nvGrpSpPr>
      <p:grpSpPr>
        <a:xfrm>
          <a:off x="0" y="0"/>
          <a:ext cx="0" cy="0"/>
          <a:chOff x="0" y="0"/>
          <a:chExt cx="0" cy="0"/>
        </a:xfrm>
      </p:grpSpPr>
      <p:sp>
        <p:nvSpPr>
          <p:cNvPr id="5814" name="Rectangle 2"/>
          <p:cNvSpPr txBox="1">
            <a:spLocks noGrp="1"/>
          </p:cNvSpPr>
          <p:nvPr>
            <p:ph type="title"/>
          </p:nvPr>
        </p:nvSpPr>
        <p:spPr>
          <a:xfrm>
            <a:off x="232610" y="168726"/>
            <a:ext cx="8846075" cy="838201"/>
          </a:xfrm>
          <a:prstGeom prst="rect">
            <a:avLst/>
          </a:prstGeom>
        </p:spPr>
        <p:txBody>
          <a:bodyPr/>
          <a:lstStyle>
            <a:lvl1pPr>
              <a:defRPr>
                <a:latin typeface="Impact"/>
                <a:ea typeface="Impact"/>
                <a:cs typeface="Impact"/>
                <a:sym typeface="Impact"/>
              </a:defRPr>
            </a:lvl1pPr>
          </a:lstStyle>
          <a:p>
            <a:r>
              <a:rPr dirty="0"/>
              <a:t>ISAIAH AND AHAZ </a:t>
            </a:r>
            <a:r>
              <a:rPr dirty="0">
                <a:solidFill>
                  <a:srgbClr val="002060"/>
                </a:solidFill>
              </a:rPr>
              <a:t>(ISAÍAS Y ACAZ)</a:t>
            </a:r>
          </a:p>
        </p:txBody>
      </p:sp>
      <p:sp>
        <p:nvSpPr>
          <p:cNvPr id="5815" name="Rectangle 3"/>
          <p:cNvSpPr txBox="1">
            <a:spLocks noGrp="1"/>
          </p:cNvSpPr>
          <p:nvPr>
            <p:ph type="body" sz="half" idx="1"/>
          </p:nvPr>
        </p:nvSpPr>
        <p:spPr>
          <a:xfrm>
            <a:off x="368966" y="1023251"/>
            <a:ext cx="11598445" cy="2862944"/>
          </a:xfrm>
          <a:prstGeom prst="rect">
            <a:avLst/>
          </a:prstGeom>
        </p:spPr>
        <p:txBody>
          <a:bodyPr/>
          <a:lstStyle/>
          <a:p>
            <a:pPr>
              <a:spcBef>
                <a:spcPts val="600"/>
              </a:spcBef>
              <a:buSzTx/>
              <a:buFont typeface="Wingdings"/>
              <a:buNone/>
              <a:defRPr sz="2800" b="1">
                <a:solidFill>
                  <a:srgbClr val="CC0000"/>
                </a:solidFill>
                <a:effectLst>
                  <a:outerShdw blurRad="38100" dist="38100" dir="2700000" rotWithShape="0">
                    <a:srgbClr val="000000"/>
                  </a:outerShdw>
                </a:effectLst>
                <a:latin typeface="Eras Demi ITC"/>
                <a:ea typeface="Eras Demi ITC"/>
                <a:cs typeface="Eras Demi ITC"/>
                <a:sym typeface="Eras Demi ITC"/>
              </a:defRPr>
            </a:pPr>
            <a:r>
              <a:rPr dirty="0"/>
              <a:t>Early in his ministry, Isaiah confronted Ahaz directly about the crisis looming in the north </a:t>
            </a:r>
            <a:r>
              <a:rPr b="0" dirty="0">
                <a:latin typeface="Arial"/>
                <a:ea typeface="Arial"/>
                <a:cs typeface="Arial"/>
                <a:sym typeface="Arial"/>
              </a:rPr>
              <a:t>(Is. 7:1-3).</a:t>
            </a:r>
          </a:p>
          <a:p>
            <a:pPr>
              <a:spcBef>
                <a:spcPts val="400"/>
              </a:spcBef>
              <a:defRPr sz="2000" i="1">
                <a:latin typeface="Arial"/>
                <a:ea typeface="Arial"/>
                <a:cs typeface="Arial"/>
                <a:sym typeface="Arial"/>
              </a:defRPr>
            </a:pPr>
            <a:r>
              <a:rPr dirty="0"/>
              <a:t>The Aram-Ephraim alliance urged Judah to join them in facing down the Assyrians, even threatening to depose Ahaz and replace him with their own puppet king (Is. 7:4-6).</a:t>
            </a:r>
          </a:p>
          <a:p>
            <a:pPr>
              <a:spcBef>
                <a:spcPts val="400"/>
              </a:spcBef>
              <a:defRPr sz="2000" i="1">
                <a:latin typeface="Arial"/>
                <a:ea typeface="Arial"/>
                <a:cs typeface="Arial"/>
                <a:sym typeface="Arial"/>
              </a:defRPr>
            </a:pPr>
            <a:r>
              <a:rPr dirty="0"/>
              <a:t>Isaiah’s word was to ignore the threat, but to stand firm, trusting in Yahweh (Is. 7:7-9).</a:t>
            </a:r>
          </a:p>
          <a:p>
            <a:pPr>
              <a:spcBef>
                <a:spcPts val="400"/>
              </a:spcBef>
              <a:defRPr sz="2000" i="1">
                <a:latin typeface="Arial"/>
                <a:ea typeface="Arial"/>
                <a:cs typeface="Arial"/>
                <a:sym typeface="Arial"/>
              </a:defRPr>
            </a:pPr>
            <a:r>
              <a:rPr dirty="0"/>
              <a:t>Ahaz refused Isaiah’s advice, preferring instead to offer himself as a vassal to Tiglath-</a:t>
            </a:r>
            <a:r>
              <a:rPr dirty="0" err="1"/>
              <a:t>pileser</a:t>
            </a:r>
            <a:r>
              <a:rPr dirty="0"/>
              <a:t> III (2 Kg. 16:7-9).</a:t>
            </a:r>
          </a:p>
        </p:txBody>
      </p:sp>
      <p:sp>
        <p:nvSpPr>
          <p:cNvPr id="5816" name="Rectangle 3"/>
          <p:cNvSpPr txBox="1"/>
          <p:nvPr/>
        </p:nvSpPr>
        <p:spPr>
          <a:xfrm>
            <a:off x="414686" y="3699954"/>
            <a:ext cx="11507004" cy="29546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600"/>
              </a:spcBef>
              <a:defRPr sz="2800" b="1">
                <a:solidFill>
                  <a:srgbClr val="CC0000"/>
                </a:solidFill>
                <a:effectLst>
                  <a:outerShdw blurRad="38100" dist="38100" dir="2700000" rotWithShape="0">
                    <a:srgbClr val="000000"/>
                  </a:outerShdw>
                </a:effectLst>
                <a:latin typeface="Eras Demi ITC"/>
                <a:ea typeface="Eras Demi ITC"/>
                <a:cs typeface="Eras Demi ITC"/>
                <a:sym typeface="Eras Demi ITC"/>
              </a:defRPr>
            </a:pPr>
            <a:r>
              <a:rPr dirty="0">
                <a:solidFill>
                  <a:srgbClr val="002060"/>
                </a:solidFill>
              </a:rPr>
              <a:t>Al principio de </a:t>
            </a:r>
            <a:r>
              <a:rPr dirty="0" err="1">
                <a:solidFill>
                  <a:srgbClr val="002060"/>
                </a:solidFill>
              </a:rPr>
              <a:t>su</a:t>
            </a:r>
            <a:r>
              <a:rPr dirty="0">
                <a:solidFill>
                  <a:srgbClr val="002060"/>
                </a:solidFill>
              </a:rPr>
              <a:t> </a:t>
            </a:r>
            <a:r>
              <a:rPr dirty="0" err="1">
                <a:solidFill>
                  <a:srgbClr val="002060"/>
                </a:solidFill>
              </a:rPr>
              <a:t>ministerio</a:t>
            </a:r>
            <a:r>
              <a:rPr dirty="0">
                <a:solidFill>
                  <a:srgbClr val="002060"/>
                </a:solidFill>
              </a:rPr>
              <a:t>, </a:t>
            </a:r>
            <a:r>
              <a:rPr dirty="0" err="1">
                <a:solidFill>
                  <a:srgbClr val="002060"/>
                </a:solidFill>
              </a:rPr>
              <a:t>Isaías</a:t>
            </a:r>
            <a:r>
              <a:rPr dirty="0">
                <a:solidFill>
                  <a:srgbClr val="002060"/>
                </a:solidFill>
              </a:rPr>
              <a:t> </a:t>
            </a:r>
            <a:r>
              <a:rPr dirty="0" err="1">
                <a:solidFill>
                  <a:srgbClr val="002060"/>
                </a:solidFill>
              </a:rPr>
              <a:t>confrontó</a:t>
            </a:r>
            <a:r>
              <a:rPr dirty="0">
                <a:solidFill>
                  <a:srgbClr val="002060"/>
                </a:solidFill>
              </a:rPr>
              <a:t> a </a:t>
            </a:r>
            <a:r>
              <a:rPr dirty="0" err="1">
                <a:solidFill>
                  <a:srgbClr val="002060"/>
                </a:solidFill>
              </a:rPr>
              <a:t>Acaz</a:t>
            </a:r>
            <a:r>
              <a:rPr dirty="0">
                <a:solidFill>
                  <a:srgbClr val="002060"/>
                </a:solidFill>
              </a:rPr>
              <a:t> </a:t>
            </a:r>
            <a:r>
              <a:rPr dirty="0" err="1">
                <a:solidFill>
                  <a:srgbClr val="002060"/>
                </a:solidFill>
              </a:rPr>
              <a:t>directamente</a:t>
            </a:r>
            <a:r>
              <a:rPr dirty="0">
                <a:solidFill>
                  <a:srgbClr val="002060"/>
                </a:solidFill>
              </a:rPr>
              <a:t> </a:t>
            </a:r>
            <a:r>
              <a:rPr dirty="0" err="1">
                <a:solidFill>
                  <a:srgbClr val="002060"/>
                </a:solidFill>
              </a:rPr>
              <a:t>sobre</a:t>
            </a:r>
            <a:r>
              <a:rPr dirty="0">
                <a:solidFill>
                  <a:srgbClr val="002060"/>
                </a:solidFill>
              </a:rPr>
              <a:t> la crisis que se </a:t>
            </a:r>
            <a:r>
              <a:rPr dirty="0" err="1">
                <a:solidFill>
                  <a:srgbClr val="002060"/>
                </a:solidFill>
              </a:rPr>
              <a:t>avecinaba</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norte</a:t>
            </a:r>
            <a:r>
              <a:rPr dirty="0">
                <a:solidFill>
                  <a:srgbClr val="002060"/>
                </a:solidFill>
              </a:rPr>
              <a:t> (Is. 7:1-3).</a:t>
            </a:r>
            <a:endParaRPr sz="3200" dirty="0">
              <a:solidFill>
                <a:srgbClr val="002060"/>
              </a:solidFill>
              <a:latin typeface="Times New Roman"/>
              <a:ea typeface="Times New Roman"/>
              <a:cs typeface="Times New Roman"/>
              <a:sym typeface="Times New Roman"/>
            </a:endParaRPr>
          </a:p>
          <a:p>
            <a:pPr marL="469900" indent="-469900">
              <a:spcBef>
                <a:spcPts val="400"/>
              </a:spcBef>
              <a:buClr>
                <a:srgbClr val="660000"/>
              </a:buClr>
              <a:buSzPct val="70000"/>
              <a:buChar char="□"/>
              <a:defRPr sz="2000" i="1">
                <a:latin typeface="Arial"/>
                <a:ea typeface="Arial"/>
                <a:cs typeface="Arial"/>
                <a:sym typeface="Arial"/>
              </a:defRPr>
            </a:pPr>
            <a:r>
              <a:rPr dirty="0">
                <a:solidFill>
                  <a:srgbClr val="002060"/>
                </a:solidFill>
              </a:rPr>
              <a:t>La </a:t>
            </a:r>
            <a:r>
              <a:rPr dirty="0" err="1">
                <a:solidFill>
                  <a:srgbClr val="002060"/>
                </a:solidFill>
              </a:rPr>
              <a:t>alianza</a:t>
            </a:r>
            <a:r>
              <a:rPr dirty="0">
                <a:solidFill>
                  <a:srgbClr val="002060"/>
                </a:solidFill>
              </a:rPr>
              <a:t> Aram-</a:t>
            </a:r>
            <a:r>
              <a:rPr dirty="0" err="1">
                <a:solidFill>
                  <a:srgbClr val="002060"/>
                </a:solidFill>
              </a:rPr>
              <a:t>Efraín</a:t>
            </a:r>
            <a:r>
              <a:rPr dirty="0">
                <a:solidFill>
                  <a:srgbClr val="002060"/>
                </a:solidFill>
              </a:rPr>
              <a:t> </a:t>
            </a:r>
            <a:r>
              <a:rPr dirty="0" err="1">
                <a:solidFill>
                  <a:srgbClr val="002060"/>
                </a:solidFill>
              </a:rPr>
              <a:t>instó</a:t>
            </a:r>
            <a:r>
              <a:rPr dirty="0">
                <a:solidFill>
                  <a:srgbClr val="002060"/>
                </a:solidFill>
              </a:rPr>
              <a:t> a </a:t>
            </a:r>
            <a:r>
              <a:rPr dirty="0" err="1">
                <a:solidFill>
                  <a:srgbClr val="002060"/>
                </a:solidFill>
              </a:rPr>
              <a:t>Judá</a:t>
            </a:r>
            <a:r>
              <a:rPr dirty="0">
                <a:solidFill>
                  <a:srgbClr val="002060"/>
                </a:solidFill>
              </a:rPr>
              <a:t> a </a:t>
            </a:r>
            <a:r>
              <a:rPr dirty="0" err="1">
                <a:solidFill>
                  <a:srgbClr val="002060"/>
                </a:solidFill>
              </a:rPr>
              <a:t>unirse</a:t>
            </a:r>
            <a:r>
              <a:rPr dirty="0">
                <a:solidFill>
                  <a:srgbClr val="002060"/>
                </a:solidFill>
              </a:rPr>
              <a:t> a </a:t>
            </a:r>
            <a:r>
              <a:rPr dirty="0" err="1">
                <a:solidFill>
                  <a:srgbClr val="002060"/>
                </a:solidFill>
              </a:rPr>
              <a:t>ellos</a:t>
            </a:r>
            <a:r>
              <a:rPr dirty="0">
                <a:solidFill>
                  <a:srgbClr val="002060"/>
                </a:solidFill>
              </a:rPr>
              <a:t> para </a:t>
            </a:r>
            <a:r>
              <a:rPr dirty="0" err="1">
                <a:solidFill>
                  <a:srgbClr val="002060"/>
                </a:solidFill>
              </a:rPr>
              <a:t>enfrentar</a:t>
            </a:r>
            <a:r>
              <a:rPr dirty="0">
                <a:solidFill>
                  <a:srgbClr val="002060"/>
                </a:solidFill>
              </a:rPr>
              <a:t> a </a:t>
            </a:r>
            <a:r>
              <a:rPr dirty="0" err="1">
                <a:solidFill>
                  <a:srgbClr val="002060"/>
                </a:solidFill>
              </a:rPr>
              <a:t>los</a:t>
            </a:r>
            <a:r>
              <a:rPr dirty="0">
                <a:solidFill>
                  <a:srgbClr val="002060"/>
                </a:solidFill>
              </a:rPr>
              <a:t> </a:t>
            </a:r>
            <a:r>
              <a:rPr dirty="0" err="1">
                <a:solidFill>
                  <a:srgbClr val="002060"/>
                </a:solidFill>
              </a:rPr>
              <a:t>asirios</a:t>
            </a:r>
            <a:r>
              <a:rPr dirty="0">
                <a:solidFill>
                  <a:srgbClr val="002060"/>
                </a:solidFill>
              </a:rPr>
              <a:t>, </a:t>
            </a:r>
            <a:r>
              <a:rPr dirty="0" err="1">
                <a:solidFill>
                  <a:srgbClr val="002060"/>
                </a:solidFill>
              </a:rPr>
              <a:t>incluso</a:t>
            </a:r>
            <a:r>
              <a:rPr dirty="0">
                <a:solidFill>
                  <a:srgbClr val="002060"/>
                </a:solidFill>
              </a:rPr>
              <a:t> </a:t>
            </a:r>
            <a:r>
              <a:rPr dirty="0" err="1">
                <a:solidFill>
                  <a:srgbClr val="002060"/>
                </a:solidFill>
              </a:rPr>
              <a:t>amenazando</a:t>
            </a:r>
            <a:r>
              <a:rPr dirty="0">
                <a:solidFill>
                  <a:srgbClr val="002060"/>
                </a:solidFill>
              </a:rPr>
              <a:t> con </a:t>
            </a:r>
            <a:r>
              <a:rPr dirty="0" err="1">
                <a:solidFill>
                  <a:srgbClr val="002060"/>
                </a:solidFill>
              </a:rPr>
              <a:t>deponer</a:t>
            </a:r>
            <a:r>
              <a:rPr dirty="0">
                <a:solidFill>
                  <a:srgbClr val="002060"/>
                </a:solidFill>
              </a:rPr>
              <a:t> a </a:t>
            </a:r>
            <a:r>
              <a:rPr dirty="0" err="1">
                <a:solidFill>
                  <a:srgbClr val="002060"/>
                </a:solidFill>
              </a:rPr>
              <a:t>Acaz</a:t>
            </a:r>
            <a:r>
              <a:rPr dirty="0">
                <a:solidFill>
                  <a:srgbClr val="002060"/>
                </a:solidFill>
              </a:rPr>
              <a:t> y </a:t>
            </a:r>
            <a:r>
              <a:rPr dirty="0" err="1">
                <a:solidFill>
                  <a:srgbClr val="002060"/>
                </a:solidFill>
              </a:rPr>
              <a:t>reemplazarlo</a:t>
            </a:r>
            <a:r>
              <a:rPr dirty="0">
                <a:solidFill>
                  <a:srgbClr val="002060"/>
                </a:solidFill>
              </a:rPr>
              <a:t> con </a:t>
            </a:r>
            <a:r>
              <a:rPr dirty="0" err="1">
                <a:solidFill>
                  <a:srgbClr val="002060"/>
                </a:solidFill>
              </a:rPr>
              <a:t>su</a:t>
            </a:r>
            <a:r>
              <a:rPr dirty="0">
                <a:solidFill>
                  <a:srgbClr val="002060"/>
                </a:solidFill>
              </a:rPr>
              <a:t> </a:t>
            </a:r>
            <a:r>
              <a:rPr dirty="0" err="1">
                <a:solidFill>
                  <a:srgbClr val="002060"/>
                </a:solidFill>
              </a:rPr>
              <a:t>propio</a:t>
            </a:r>
            <a:r>
              <a:rPr dirty="0">
                <a:solidFill>
                  <a:srgbClr val="002060"/>
                </a:solidFill>
              </a:rPr>
              <a:t> </a:t>
            </a:r>
            <a:r>
              <a:rPr dirty="0" err="1">
                <a:solidFill>
                  <a:srgbClr val="002060"/>
                </a:solidFill>
              </a:rPr>
              <a:t>rey</a:t>
            </a:r>
            <a:r>
              <a:rPr dirty="0">
                <a:solidFill>
                  <a:srgbClr val="002060"/>
                </a:solidFill>
              </a:rPr>
              <a:t> </a:t>
            </a:r>
            <a:r>
              <a:rPr dirty="0" err="1">
                <a:solidFill>
                  <a:srgbClr val="002060"/>
                </a:solidFill>
              </a:rPr>
              <a:t>títere</a:t>
            </a:r>
            <a:r>
              <a:rPr dirty="0">
                <a:solidFill>
                  <a:srgbClr val="002060"/>
                </a:solidFill>
              </a:rPr>
              <a:t> (Is. 7: 4-6).</a:t>
            </a:r>
          </a:p>
          <a:p>
            <a:pPr marL="469900" indent="-469900">
              <a:spcBef>
                <a:spcPts val="400"/>
              </a:spcBef>
              <a:buClr>
                <a:srgbClr val="660000"/>
              </a:buClr>
              <a:buSzPct val="70000"/>
              <a:buChar char="□"/>
              <a:defRPr sz="2000" i="1">
                <a:latin typeface="Arial"/>
                <a:ea typeface="Arial"/>
                <a:cs typeface="Arial"/>
                <a:sym typeface="Arial"/>
              </a:defRPr>
            </a:pPr>
            <a:r>
              <a:rPr dirty="0">
                <a:solidFill>
                  <a:srgbClr val="002060"/>
                </a:solidFill>
              </a:rPr>
              <a:t>La palabra de </a:t>
            </a:r>
            <a:r>
              <a:rPr dirty="0" err="1">
                <a:solidFill>
                  <a:srgbClr val="002060"/>
                </a:solidFill>
              </a:rPr>
              <a:t>Isaías</a:t>
            </a:r>
            <a:r>
              <a:rPr dirty="0">
                <a:solidFill>
                  <a:srgbClr val="002060"/>
                </a:solidFill>
              </a:rPr>
              <a:t> era </a:t>
            </a:r>
            <a:r>
              <a:rPr dirty="0" err="1">
                <a:solidFill>
                  <a:srgbClr val="002060"/>
                </a:solidFill>
              </a:rPr>
              <a:t>ignorar</a:t>
            </a:r>
            <a:r>
              <a:rPr dirty="0">
                <a:solidFill>
                  <a:srgbClr val="002060"/>
                </a:solidFill>
              </a:rPr>
              <a:t> la </a:t>
            </a:r>
            <a:r>
              <a:rPr dirty="0" err="1">
                <a:solidFill>
                  <a:srgbClr val="002060"/>
                </a:solidFill>
              </a:rPr>
              <a:t>amenaza</a:t>
            </a:r>
            <a:r>
              <a:rPr dirty="0">
                <a:solidFill>
                  <a:srgbClr val="002060"/>
                </a:solidFill>
              </a:rPr>
              <a:t>, </a:t>
            </a:r>
            <a:r>
              <a:rPr dirty="0" err="1">
                <a:solidFill>
                  <a:srgbClr val="002060"/>
                </a:solidFill>
              </a:rPr>
              <a:t>pero</a:t>
            </a:r>
            <a:r>
              <a:rPr dirty="0">
                <a:solidFill>
                  <a:srgbClr val="002060"/>
                </a:solidFill>
              </a:rPr>
              <a:t> </a:t>
            </a:r>
            <a:r>
              <a:rPr dirty="0" err="1">
                <a:solidFill>
                  <a:srgbClr val="002060"/>
                </a:solidFill>
              </a:rPr>
              <a:t>permanecer</a:t>
            </a:r>
            <a:r>
              <a:rPr dirty="0">
                <a:solidFill>
                  <a:srgbClr val="002060"/>
                </a:solidFill>
              </a:rPr>
              <a:t> </a:t>
            </a:r>
            <a:r>
              <a:rPr dirty="0" err="1">
                <a:solidFill>
                  <a:srgbClr val="002060"/>
                </a:solidFill>
              </a:rPr>
              <a:t>firme</a:t>
            </a:r>
            <a:r>
              <a:rPr dirty="0">
                <a:solidFill>
                  <a:srgbClr val="002060"/>
                </a:solidFill>
              </a:rPr>
              <a:t>, </a:t>
            </a:r>
            <a:r>
              <a:rPr dirty="0" err="1">
                <a:solidFill>
                  <a:srgbClr val="002060"/>
                </a:solidFill>
              </a:rPr>
              <a:t>confiando</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Yahvé</a:t>
            </a:r>
            <a:r>
              <a:rPr dirty="0">
                <a:solidFill>
                  <a:srgbClr val="002060"/>
                </a:solidFill>
              </a:rPr>
              <a:t> (Is. 7:7-9).</a:t>
            </a:r>
          </a:p>
          <a:p>
            <a:pPr marL="469900" indent="-469900">
              <a:spcBef>
                <a:spcPts val="400"/>
              </a:spcBef>
              <a:buClr>
                <a:srgbClr val="660000"/>
              </a:buClr>
              <a:buSzPct val="70000"/>
              <a:buChar char="□"/>
              <a:defRPr sz="2000" i="1">
                <a:latin typeface="Arial"/>
                <a:ea typeface="Arial"/>
                <a:cs typeface="Arial"/>
                <a:sym typeface="Arial"/>
              </a:defRPr>
            </a:pPr>
            <a:r>
              <a:rPr dirty="0" err="1">
                <a:solidFill>
                  <a:srgbClr val="002060"/>
                </a:solidFill>
              </a:rPr>
              <a:t>Acaz</a:t>
            </a:r>
            <a:r>
              <a:rPr dirty="0">
                <a:solidFill>
                  <a:srgbClr val="002060"/>
                </a:solidFill>
              </a:rPr>
              <a:t> </a:t>
            </a:r>
            <a:r>
              <a:rPr dirty="0" err="1">
                <a:solidFill>
                  <a:srgbClr val="002060"/>
                </a:solidFill>
              </a:rPr>
              <a:t>rechazó</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consejo</a:t>
            </a:r>
            <a:r>
              <a:rPr dirty="0">
                <a:solidFill>
                  <a:srgbClr val="002060"/>
                </a:solidFill>
              </a:rPr>
              <a:t> de </a:t>
            </a:r>
            <a:r>
              <a:rPr dirty="0" err="1">
                <a:solidFill>
                  <a:srgbClr val="002060"/>
                </a:solidFill>
              </a:rPr>
              <a:t>Isaías</a:t>
            </a:r>
            <a:r>
              <a:rPr dirty="0">
                <a:solidFill>
                  <a:srgbClr val="002060"/>
                </a:solidFill>
              </a:rPr>
              <a:t>, </a:t>
            </a:r>
            <a:r>
              <a:rPr dirty="0" err="1">
                <a:solidFill>
                  <a:srgbClr val="002060"/>
                </a:solidFill>
              </a:rPr>
              <a:t>prefiriendo</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cambio</a:t>
            </a:r>
            <a:r>
              <a:rPr dirty="0">
                <a:solidFill>
                  <a:srgbClr val="002060"/>
                </a:solidFill>
              </a:rPr>
              <a:t> </a:t>
            </a:r>
            <a:r>
              <a:rPr dirty="0" err="1">
                <a:solidFill>
                  <a:srgbClr val="002060"/>
                </a:solidFill>
              </a:rPr>
              <a:t>ofrecerse</a:t>
            </a:r>
            <a:r>
              <a:rPr dirty="0">
                <a:solidFill>
                  <a:srgbClr val="002060"/>
                </a:solidFill>
              </a:rPr>
              <a:t> </a:t>
            </a:r>
            <a:r>
              <a:rPr dirty="0" err="1">
                <a:solidFill>
                  <a:srgbClr val="002060"/>
                </a:solidFill>
              </a:rPr>
              <a:t>como</a:t>
            </a:r>
            <a:r>
              <a:rPr dirty="0">
                <a:solidFill>
                  <a:srgbClr val="002060"/>
                </a:solidFill>
              </a:rPr>
              <a:t> </a:t>
            </a:r>
            <a:r>
              <a:rPr dirty="0" err="1">
                <a:solidFill>
                  <a:srgbClr val="002060"/>
                </a:solidFill>
              </a:rPr>
              <a:t>vasallo</a:t>
            </a:r>
            <a:r>
              <a:rPr dirty="0">
                <a:solidFill>
                  <a:srgbClr val="002060"/>
                </a:solidFill>
              </a:rPr>
              <a:t> de </a:t>
            </a:r>
            <a:r>
              <a:rPr dirty="0" err="1">
                <a:solidFill>
                  <a:srgbClr val="002060"/>
                </a:solidFill>
              </a:rPr>
              <a:t>Tiglat-pileser</a:t>
            </a:r>
            <a:r>
              <a:rPr dirty="0">
                <a:solidFill>
                  <a:srgbClr val="002060"/>
                </a:solidFill>
              </a:rPr>
              <a:t> III (2 Re. 16:7-9).</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815">
                                            <p:txEl>
                                              <p:pRg st="0" end="0"/>
                                            </p:txEl>
                                          </p:spTgt>
                                        </p:tgtEl>
                                        <p:attrNameLst>
                                          <p:attrName>style.visibility</p:attrName>
                                        </p:attrNameLst>
                                      </p:cBhvr>
                                      <p:to>
                                        <p:strVal val="visible"/>
                                      </p:to>
                                    </p:set>
                                    <p:anim calcmode="lin" valueType="num">
                                      <p:cBhvr>
                                        <p:cTn id="7" dur="500" fill="hold"/>
                                        <p:tgtEl>
                                          <p:spTgt spid="58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8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815">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5816">
                                            <p:txEl>
                                              <p:pRg st="0" end="0"/>
                                            </p:txEl>
                                          </p:spTgt>
                                        </p:tgtEl>
                                        <p:attrNameLst>
                                          <p:attrName>style.visibility</p:attrName>
                                        </p:attrNameLst>
                                      </p:cBhvr>
                                      <p:to>
                                        <p:strVal val="visible"/>
                                      </p:to>
                                    </p:set>
                                    <p:anim calcmode="lin" valueType="num">
                                      <p:cBhvr>
                                        <p:cTn id="12" dur="500" fill="hold"/>
                                        <p:tgtEl>
                                          <p:spTgt spid="581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81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81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815">
                                            <p:txEl>
                                              <p:pRg st="1" end="1"/>
                                            </p:txEl>
                                          </p:spTgt>
                                        </p:tgtEl>
                                        <p:attrNameLst>
                                          <p:attrName>style.visibility</p:attrName>
                                        </p:attrNameLst>
                                      </p:cBhvr>
                                      <p:to>
                                        <p:strVal val="visible"/>
                                      </p:to>
                                    </p:set>
                                    <p:anim calcmode="lin" valueType="num">
                                      <p:cBhvr>
                                        <p:cTn id="19" dur="500" fill="hold"/>
                                        <p:tgtEl>
                                          <p:spTgt spid="5815">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5815">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5815">
                                            <p:txEl>
                                              <p:pRg st="1" end="1"/>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5816">
                                            <p:txEl>
                                              <p:pRg st="1" end="1"/>
                                            </p:txEl>
                                          </p:spTgt>
                                        </p:tgtEl>
                                        <p:attrNameLst>
                                          <p:attrName>style.visibility</p:attrName>
                                        </p:attrNameLst>
                                      </p:cBhvr>
                                      <p:to>
                                        <p:strVal val="visible"/>
                                      </p:to>
                                    </p:set>
                                    <p:anim calcmode="lin" valueType="num">
                                      <p:cBhvr>
                                        <p:cTn id="24" dur="500" fill="hold"/>
                                        <p:tgtEl>
                                          <p:spTgt spid="5816">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5816">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5816">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5815">
                                            <p:txEl>
                                              <p:pRg st="2" end="2"/>
                                            </p:txEl>
                                          </p:spTgt>
                                        </p:tgtEl>
                                        <p:attrNameLst>
                                          <p:attrName>style.visibility</p:attrName>
                                        </p:attrNameLst>
                                      </p:cBhvr>
                                      <p:to>
                                        <p:strVal val="visible"/>
                                      </p:to>
                                    </p:set>
                                    <p:anim calcmode="lin" valueType="num">
                                      <p:cBhvr>
                                        <p:cTn id="31" dur="500" fill="hold"/>
                                        <p:tgtEl>
                                          <p:spTgt spid="5815">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5815">
                                            <p:txEl>
                                              <p:pRg st="2" end="2"/>
                                            </p:txEl>
                                          </p:spTgt>
                                        </p:tgtEl>
                                        <p:attrNameLst>
                                          <p:attrName>ppt_h</p:attrName>
                                        </p:attrNameLst>
                                      </p:cBhvr>
                                      <p:tavLst>
                                        <p:tav tm="0">
                                          <p:val>
                                            <p:fltVal val="0"/>
                                          </p:val>
                                        </p:tav>
                                        <p:tav tm="100000">
                                          <p:val>
                                            <p:strVal val="#ppt_h"/>
                                          </p:val>
                                        </p:tav>
                                      </p:tavLst>
                                    </p:anim>
                                    <p:animEffect transition="in" filter="fade">
                                      <p:cBhvr>
                                        <p:cTn id="33" dur="500"/>
                                        <p:tgtEl>
                                          <p:spTgt spid="5815">
                                            <p:txEl>
                                              <p:pRg st="2" end="2"/>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5816">
                                            <p:txEl>
                                              <p:pRg st="2" end="2"/>
                                            </p:txEl>
                                          </p:spTgt>
                                        </p:tgtEl>
                                        <p:attrNameLst>
                                          <p:attrName>style.visibility</p:attrName>
                                        </p:attrNameLst>
                                      </p:cBhvr>
                                      <p:to>
                                        <p:strVal val="visible"/>
                                      </p:to>
                                    </p:set>
                                    <p:anim calcmode="lin" valueType="num">
                                      <p:cBhvr>
                                        <p:cTn id="36" dur="500" fill="hold"/>
                                        <p:tgtEl>
                                          <p:spTgt spid="5816">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816">
                                            <p:txEl>
                                              <p:pRg st="2" end="2"/>
                                            </p:txEl>
                                          </p:spTgt>
                                        </p:tgtEl>
                                        <p:attrNameLst>
                                          <p:attrName>ppt_h</p:attrName>
                                        </p:attrNameLst>
                                      </p:cBhvr>
                                      <p:tavLst>
                                        <p:tav tm="0">
                                          <p:val>
                                            <p:fltVal val="0"/>
                                          </p:val>
                                        </p:tav>
                                        <p:tav tm="100000">
                                          <p:val>
                                            <p:strVal val="#ppt_h"/>
                                          </p:val>
                                        </p:tav>
                                      </p:tavLst>
                                    </p:anim>
                                    <p:animEffect transition="in" filter="fade">
                                      <p:cBhvr>
                                        <p:cTn id="38" dur="500"/>
                                        <p:tgtEl>
                                          <p:spTgt spid="5816">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815">
                                            <p:txEl>
                                              <p:pRg st="3" end="3"/>
                                            </p:txEl>
                                          </p:spTgt>
                                        </p:tgtEl>
                                        <p:attrNameLst>
                                          <p:attrName>style.visibility</p:attrName>
                                        </p:attrNameLst>
                                      </p:cBhvr>
                                      <p:to>
                                        <p:strVal val="visible"/>
                                      </p:to>
                                    </p:set>
                                    <p:anim calcmode="lin" valueType="num">
                                      <p:cBhvr>
                                        <p:cTn id="43" dur="500" fill="hold"/>
                                        <p:tgtEl>
                                          <p:spTgt spid="5815">
                                            <p:txEl>
                                              <p:pRg st="3" end="3"/>
                                            </p:txEl>
                                          </p:spTgt>
                                        </p:tgtEl>
                                        <p:attrNameLst>
                                          <p:attrName>ppt_w</p:attrName>
                                        </p:attrNameLst>
                                      </p:cBhvr>
                                      <p:tavLst>
                                        <p:tav tm="0">
                                          <p:val>
                                            <p:fltVal val="0"/>
                                          </p:val>
                                        </p:tav>
                                        <p:tav tm="100000">
                                          <p:val>
                                            <p:strVal val="#ppt_w"/>
                                          </p:val>
                                        </p:tav>
                                      </p:tavLst>
                                    </p:anim>
                                    <p:anim calcmode="lin" valueType="num">
                                      <p:cBhvr>
                                        <p:cTn id="44" dur="500" fill="hold"/>
                                        <p:tgtEl>
                                          <p:spTgt spid="5815">
                                            <p:txEl>
                                              <p:pRg st="3" end="3"/>
                                            </p:txEl>
                                          </p:spTgt>
                                        </p:tgtEl>
                                        <p:attrNameLst>
                                          <p:attrName>ppt_h</p:attrName>
                                        </p:attrNameLst>
                                      </p:cBhvr>
                                      <p:tavLst>
                                        <p:tav tm="0">
                                          <p:val>
                                            <p:fltVal val="0"/>
                                          </p:val>
                                        </p:tav>
                                        <p:tav tm="100000">
                                          <p:val>
                                            <p:strVal val="#ppt_h"/>
                                          </p:val>
                                        </p:tav>
                                      </p:tavLst>
                                    </p:anim>
                                    <p:animEffect transition="in" filter="fade">
                                      <p:cBhvr>
                                        <p:cTn id="45" dur="500"/>
                                        <p:tgtEl>
                                          <p:spTgt spid="5815">
                                            <p:txEl>
                                              <p:pRg st="3" end="3"/>
                                            </p:txEl>
                                          </p:spTgt>
                                        </p:tgtEl>
                                      </p:cBhvr>
                                    </p:animEffect>
                                  </p:childTnLst>
                                </p:cTn>
                              </p:par>
                              <p:par>
                                <p:cTn id="46" presetID="53" presetClass="entr" presetSubtype="16" fill="hold" nodeType="withEffect">
                                  <p:stCondLst>
                                    <p:cond delay="0"/>
                                  </p:stCondLst>
                                  <p:childTnLst>
                                    <p:set>
                                      <p:cBhvr>
                                        <p:cTn id="47" dur="1" fill="hold">
                                          <p:stCondLst>
                                            <p:cond delay="0"/>
                                          </p:stCondLst>
                                        </p:cTn>
                                        <p:tgtEl>
                                          <p:spTgt spid="5816">
                                            <p:txEl>
                                              <p:pRg st="3" end="3"/>
                                            </p:txEl>
                                          </p:spTgt>
                                        </p:tgtEl>
                                        <p:attrNameLst>
                                          <p:attrName>style.visibility</p:attrName>
                                        </p:attrNameLst>
                                      </p:cBhvr>
                                      <p:to>
                                        <p:strVal val="visible"/>
                                      </p:to>
                                    </p:set>
                                    <p:anim calcmode="lin" valueType="num">
                                      <p:cBhvr>
                                        <p:cTn id="48" dur="500" fill="hold"/>
                                        <p:tgtEl>
                                          <p:spTgt spid="5816">
                                            <p:txEl>
                                              <p:pRg st="3" end="3"/>
                                            </p:txEl>
                                          </p:spTgt>
                                        </p:tgtEl>
                                        <p:attrNameLst>
                                          <p:attrName>ppt_w</p:attrName>
                                        </p:attrNameLst>
                                      </p:cBhvr>
                                      <p:tavLst>
                                        <p:tav tm="0">
                                          <p:val>
                                            <p:fltVal val="0"/>
                                          </p:val>
                                        </p:tav>
                                        <p:tav tm="100000">
                                          <p:val>
                                            <p:strVal val="#ppt_w"/>
                                          </p:val>
                                        </p:tav>
                                      </p:tavLst>
                                    </p:anim>
                                    <p:anim calcmode="lin" valueType="num">
                                      <p:cBhvr>
                                        <p:cTn id="49" dur="500" fill="hold"/>
                                        <p:tgtEl>
                                          <p:spTgt spid="5816">
                                            <p:txEl>
                                              <p:pRg st="3" end="3"/>
                                            </p:txEl>
                                          </p:spTgt>
                                        </p:tgtEl>
                                        <p:attrNameLst>
                                          <p:attrName>ppt_h</p:attrName>
                                        </p:attrNameLst>
                                      </p:cBhvr>
                                      <p:tavLst>
                                        <p:tav tm="0">
                                          <p:val>
                                            <p:fltVal val="0"/>
                                          </p:val>
                                        </p:tav>
                                        <p:tav tm="100000">
                                          <p:val>
                                            <p:strVal val="#ppt_h"/>
                                          </p:val>
                                        </p:tav>
                                      </p:tavLst>
                                    </p:anim>
                                    <p:animEffect transition="in" filter="fade">
                                      <p:cBhvr>
                                        <p:cTn id="50" dur="500"/>
                                        <p:tgtEl>
                                          <p:spTgt spid="58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8" name="Rectangle 4"/>
          <p:cNvSpPr txBox="1">
            <a:spLocks noGrp="1"/>
          </p:cNvSpPr>
          <p:nvPr>
            <p:ph type="title"/>
          </p:nvPr>
        </p:nvSpPr>
        <p:spPr>
          <a:xfrm>
            <a:off x="304799" y="319694"/>
            <a:ext cx="6164181" cy="1066801"/>
          </a:xfrm>
          <a:prstGeom prst="rect">
            <a:avLst/>
          </a:prstGeom>
        </p:spPr>
        <p:txBody>
          <a:bodyPr/>
          <a:lstStyle/>
          <a:p>
            <a:pPr algn="r" defTabSz="804672">
              <a:defRPr sz="3520">
                <a:latin typeface="Impact"/>
                <a:ea typeface="Impact"/>
                <a:cs typeface="Impact"/>
                <a:sym typeface="Impact"/>
              </a:defRPr>
            </a:pPr>
            <a:r>
              <a:t>Seal Impression of Ahaz</a:t>
            </a:r>
            <a:br/>
            <a:r>
              <a:rPr sz="2816"/>
              <a:t>Impresión del Sello de Acaz</a:t>
            </a:r>
          </a:p>
        </p:txBody>
      </p:sp>
      <p:sp>
        <p:nvSpPr>
          <p:cNvPr id="5819" name="Rectangle 5"/>
          <p:cNvSpPr txBox="1">
            <a:spLocks noGrp="1"/>
          </p:cNvSpPr>
          <p:nvPr>
            <p:ph type="body" sz="half" idx="1"/>
          </p:nvPr>
        </p:nvSpPr>
        <p:spPr>
          <a:xfrm>
            <a:off x="304799" y="1451810"/>
            <a:ext cx="6432886" cy="2679320"/>
          </a:xfrm>
          <a:prstGeom prst="rect">
            <a:avLst/>
          </a:prstGeom>
        </p:spPr>
        <p:txBody>
          <a:bodyPr/>
          <a:lstStyle/>
          <a:p>
            <a:pPr>
              <a:spcBef>
                <a:spcPts val="500"/>
              </a:spcBef>
              <a:buSzTx/>
              <a:buFont typeface="Wingdings"/>
              <a:buNone/>
              <a:defRPr sz="2200">
                <a:latin typeface="Arial Narrow"/>
                <a:ea typeface="Arial Narrow"/>
                <a:cs typeface="Arial Narrow"/>
                <a:sym typeface="Arial Narrow"/>
              </a:defRPr>
            </a:pPr>
            <a:r>
              <a:t>Bearing the inscription “belonging to Ahaz (son of) Yehotam”, this bulla features a discernible fingerprint on the left edge.</a:t>
            </a:r>
          </a:p>
          <a:p>
            <a:pPr>
              <a:spcBef>
                <a:spcPts val="500"/>
              </a:spcBef>
              <a:buSzTx/>
              <a:buFont typeface="Wingdings"/>
              <a:buNone/>
              <a:defRPr sz="2200">
                <a:latin typeface="Arial Narrow"/>
                <a:ea typeface="Arial Narrow"/>
                <a:cs typeface="Arial Narrow"/>
                <a:sym typeface="Arial Narrow"/>
              </a:defRPr>
            </a:pPr>
            <a:r>
              <a:t>The bulla was used to seal a papyrus document, and the impression of some fibers remain on the back. There also are impressions of the double string with which the document was tied.</a:t>
            </a:r>
          </a:p>
        </p:txBody>
      </p:sp>
      <p:pic>
        <p:nvPicPr>
          <p:cNvPr id="5820" name="Picture 7" descr="Picture 7"/>
          <p:cNvPicPr>
            <a:picLocks noChangeAspect="1"/>
          </p:cNvPicPr>
          <p:nvPr/>
        </p:nvPicPr>
        <p:blipFill>
          <a:blip r:embed="rId2"/>
          <a:stretch>
            <a:fillRect/>
          </a:stretch>
        </p:blipFill>
        <p:spPr>
          <a:xfrm>
            <a:off x="6914146" y="0"/>
            <a:ext cx="4679951" cy="6858000"/>
          </a:xfrm>
          <a:prstGeom prst="rect">
            <a:avLst/>
          </a:prstGeom>
          <a:ln w="12700">
            <a:miter lim="400000"/>
          </a:ln>
        </p:spPr>
      </p:pic>
      <p:sp>
        <p:nvSpPr>
          <p:cNvPr id="5821" name="Rectangle 5"/>
          <p:cNvSpPr txBox="1"/>
          <p:nvPr/>
        </p:nvSpPr>
        <p:spPr>
          <a:xfrm>
            <a:off x="438751" y="4146027"/>
            <a:ext cx="6341445" cy="2469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500"/>
              </a:spcBef>
              <a:defRPr sz="2200">
                <a:solidFill>
                  <a:srgbClr val="FF0000"/>
                </a:solidFill>
                <a:latin typeface="Arial Narrow"/>
                <a:ea typeface="Arial Narrow"/>
                <a:cs typeface="Arial Narrow"/>
                <a:sym typeface="Arial Narrow"/>
              </a:defRPr>
            </a:pPr>
            <a:r>
              <a:t>Con la inscripción "perteneciente a Acaz (hijo de) Jotam", esta bulla presenta una huella digital discernible en el borde izquierdo.</a:t>
            </a:r>
          </a:p>
          <a:p>
            <a:pPr marL="469900" indent="-469900">
              <a:spcBef>
                <a:spcPts val="500"/>
              </a:spcBef>
              <a:defRPr sz="2200">
                <a:solidFill>
                  <a:srgbClr val="FF0000"/>
                </a:solidFill>
                <a:latin typeface="Arial Narrow"/>
                <a:ea typeface="Arial Narrow"/>
                <a:cs typeface="Arial Narrow"/>
                <a:sym typeface="Arial Narrow"/>
              </a:defRPr>
            </a:pPr>
            <a:r>
              <a:t>La bulla se usaba para sellar un documento de papiro, y la impresión de algunas fibras permanece en la parte posterior. También hay impresiones de la doble cuerda con la que se ató el documento.</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3" name="Rectangle 4"/>
          <p:cNvSpPr txBox="1">
            <a:spLocks noGrp="1"/>
          </p:cNvSpPr>
          <p:nvPr>
            <p:ph type="title"/>
          </p:nvPr>
        </p:nvSpPr>
        <p:spPr>
          <a:xfrm>
            <a:off x="1905000" y="228600"/>
            <a:ext cx="8305800" cy="762000"/>
          </a:xfrm>
          <a:prstGeom prst="rect">
            <a:avLst/>
          </a:prstGeom>
        </p:spPr>
        <p:txBody>
          <a:bodyPr/>
          <a:lstStyle>
            <a:lvl1pPr>
              <a:defRPr>
                <a:latin typeface="Impact"/>
                <a:ea typeface="Impact"/>
                <a:cs typeface="Impact"/>
                <a:sym typeface="Impact"/>
              </a:defRPr>
            </a:lvl1pPr>
          </a:lstStyle>
          <a:p>
            <a:r>
              <a:t>Kalhu Palace Summary Inscription</a:t>
            </a:r>
          </a:p>
        </p:txBody>
      </p:sp>
      <p:sp>
        <p:nvSpPr>
          <p:cNvPr id="5824" name="Rectangle 6"/>
          <p:cNvSpPr txBox="1">
            <a:spLocks noGrp="1"/>
          </p:cNvSpPr>
          <p:nvPr>
            <p:ph type="body" idx="1"/>
          </p:nvPr>
        </p:nvSpPr>
        <p:spPr>
          <a:xfrm>
            <a:off x="5486398" y="1099457"/>
            <a:ext cx="6561223" cy="5638801"/>
          </a:xfrm>
          <a:prstGeom prst="rect">
            <a:avLst/>
          </a:prstGeom>
        </p:spPr>
        <p:txBody>
          <a:bodyPr/>
          <a:lstStyle/>
          <a:p>
            <a:pPr>
              <a:lnSpc>
                <a:spcPct val="80000"/>
              </a:lnSpc>
              <a:spcBef>
                <a:spcPts val="500"/>
              </a:spcBef>
              <a:buSzTx/>
              <a:buFont typeface="Wingdings"/>
              <a:buNone/>
              <a:defRPr sz="2400">
                <a:latin typeface="Arial"/>
                <a:ea typeface="Arial"/>
                <a:cs typeface="Arial"/>
                <a:sym typeface="Arial"/>
              </a:defRPr>
            </a:pPr>
            <a:r>
              <a:t>Within the 86 lines of text on this inscription of Tiglath-pileser III are the words:</a:t>
            </a:r>
          </a:p>
          <a:p>
            <a:pPr>
              <a:lnSpc>
                <a:spcPct val="80000"/>
              </a:lnSpc>
              <a:spcBef>
                <a:spcPts val="500"/>
              </a:spcBef>
              <a:buSzTx/>
              <a:buFont typeface="Wingdings"/>
              <a:buNone/>
              <a:defRPr sz="2400" i="1">
                <a:latin typeface="Arial"/>
                <a:ea typeface="Arial"/>
                <a:cs typeface="Arial"/>
                <a:sym typeface="Arial"/>
              </a:defRPr>
            </a:pPr>
            <a:r>
              <a:t>“In all the countries which… [I received] the tribute of…Jehoahaz (Ia-u- ha-zi)* of Judah (Ia-u-da-a-a)…(consisting of) gold, silver, tin, iron, antimony, linen garments with multicolored trimmings…” (Summary Inscription No. 7)</a:t>
            </a:r>
          </a:p>
          <a:p>
            <a:pPr>
              <a:lnSpc>
                <a:spcPct val="80000"/>
              </a:lnSpc>
              <a:buSzTx/>
              <a:buFont typeface="Wingdings"/>
              <a:buNone/>
              <a:defRPr sz="2400" i="1">
                <a:latin typeface="Arial"/>
                <a:ea typeface="Arial"/>
                <a:cs typeface="Arial"/>
                <a:sym typeface="Arial"/>
              </a:defRPr>
            </a:pPr>
            <a:endParaRPr/>
          </a:p>
          <a:p>
            <a:pPr>
              <a:lnSpc>
                <a:spcPct val="80000"/>
              </a:lnSpc>
              <a:spcBef>
                <a:spcPts val="500"/>
              </a:spcBef>
              <a:buSzTx/>
              <a:buFont typeface="Wingdings"/>
              <a:buNone/>
              <a:defRPr sz="2400" i="1">
                <a:latin typeface="Arial"/>
                <a:ea typeface="Arial"/>
                <a:cs typeface="Arial"/>
                <a:sym typeface="Arial"/>
              </a:defRPr>
            </a:pPr>
            <a:r>
              <a:t>* The name Ahaz is written out fully as Jehoahaz</a:t>
            </a:r>
          </a:p>
        </p:txBody>
      </p:sp>
      <p:pic>
        <p:nvPicPr>
          <p:cNvPr id="5825" name="Picture 7" descr="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2900" y="1066800"/>
            <a:ext cx="4953000" cy="4164013"/>
          </a:xfrm>
          <a:prstGeom prst="rect">
            <a:avLst/>
          </a:prstGeom>
          <a:ln w="12700">
            <a:miter lim="400000"/>
          </a:ln>
        </p:spPr>
      </p:pic>
      <p:sp>
        <p:nvSpPr>
          <p:cNvPr id="5826" name="Text Box 8"/>
          <p:cNvSpPr txBox="1"/>
          <p:nvPr/>
        </p:nvSpPr>
        <p:spPr>
          <a:xfrm>
            <a:off x="1517582" y="5307012"/>
            <a:ext cx="2956561"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000"/>
              </a:spcBef>
              <a:defRPr>
                <a:latin typeface="Tahoma"/>
                <a:ea typeface="Tahoma"/>
                <a:cs typeface="Tahoma"/>
                <a:sym typeface="Tahoma"/>
              </a:defRPr>
            </a:lvl1pPr>
          </a:lstStyle>
          <a:p>
            <a:r>
              <a:t>British Museum, London</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8" name="Rectangle 4"/>
          <p:cNvSpPr txBox="1">
            <a:spLocks noGrp="1"/>
          </p:cNvSpPr>
          <p:nvPr>
            <p:ph type="title"/>
          </p:nvPr>
        </p:nvSpPr>
        <p:spPr>
          <a:xfrm>
            <a:off x="783771" y="228600"/>
            <a:ext cx="10433957" cy="762000"/>
          </a:xfrm>
          <a:prstGeom prst="rect">
            <a:avLst/>
          </a:prstGeom>
        </p:spPr>
        <p:txBody>
          <a:bodyPr/>
          <a:lstStyle>
            <a:lvl1pPr>
              <a:defRPr>
                <a:latin typeface="Impact"/>
                <a:ea typeface="Impact"/>
                <a:cs typeface="Impact"/>
                <a:sym typeface="Impact"/>
              </a:defRPr>
            </a:lvl1pPr>
          </a:lstStyle>
          <a:p>
            <a:r>
              <a:t>Resumen de la Inscripción del Palacio Kalhu</a:t>
            </a:r>
          </a:p>
        </p:txBody>
      </p:sp>
      <p:sp>
        <p:nvSpPr>
          <p:cNvPr id="5829" name="Rectangle 6"/>
          <p:cNvSpPr txBox="1">
            <a:spLocks noGrp="1"/>
          </p:cNvSpPr>
          <p:nvPr>
            <p:ph type="body" idx="1"/>
          </p:nvPr>
        </p:nvSpPr>
        <p:spPr>
          <a:xfrm>
            <a:off x="5486398" y="1115787"/>
            <a:ext cx="6561223" cy="5638801"/>
          </a:xfrm>
          <a:prstGeom prst="rect">
            <a:avLst/>
          </a:prstGeom>
        </p:spPr>
        <p:txBody>
          <a:bodyPr/>
          <a:lstStyle/>
          <a:p>
            <a:pPr>
              <a:lnSpc>
                <a:spcPct val="80000"/>
              </a:lnSpc>
              <a:spcBef>
                <a:spcPts val="500"/>
              </a:spcBef>
              <a:buSzTx/>
              <a:buFont typeface="Wingdings"/>
              <a:buNone/>
              <a:defRPr sz="2400">
                <a:latin typeface="Arial"/>
                <a:ea typeface="Arial"/>
                <a:cs typeface="Arial"/>
                <a:sym typeface="Arial"/>
              </a:defRPr>
            </a:pPr>
            <a:r>
              <a:t>Dentro de las 86 líneas de texto en esta inscripción de Tiglat-pileser III están las palabras:</a:t>
            </a:r>
          </a:p>
          <a:p>
            <a:pPr>
              <a:lnSpc>
                <a:spcPct val="80000"/>
              </a:lnSpc>
              <a:spcBef>
                <a:spcPts val="500"/>
              </a:spcBef>
              <a:buSzTx/>
              <a:buFont typeface="Wingdings"/>
              <a:buNone/>
              <a:defRPr sz="2400">
                <a:latin typeface="Arial"/>
                <a:ea typeface="Arial"/>
                <a:cs typeface="Arial"/>
                <a:sym typeface="Arial"/>
              </a:defRPr>
            </a:pPr>
            <a:r>
              <a:t>"En todos los países que... [Recibí] el tributo de... Joacaz (Ia-u-ha-zi)* de Judá (Ia-u-da-a-a)... (que consiste en) oro, plata, estaño, hierro, antimonio, prendas de lino con adornos multicolores ..." (Inscripción resumida No. 7)</a:t>
            </a:r>
          </a:p>
          <a:p>
            <a:pPr>
              <a:lnSpc>
                <a:spcPct val="80000"/>
              </a:lnSpc>
              <a:buSzTx/>
              <a:buFont typeface="Wingdings"/>
              <a:buNone/>
              <a:defRPr sz="2400" i="1">
                <a:latin typeface="Arial"/>
                <a:ea typeface="Arial"/>
                <a:cs typeface="Arial"/>
                <a:sym typeface="Arial"/>
              </a:defRPr>
            </a:pPr>
            <a:endParaRPr/>
          </a:p>
          <a:p>
            <a:pPr marL="352425" indent="-352425">
              <a:lnSpc>
                <a:spcPct val="80000"/>
              </a:lnSpc>
              <a:spcBef>
                <a:spcPts val="500"/>
              </a:spcBef>
              <a:defRPr sz="2400" i="1">
                <a:latin typeface="Arial"/>
                <a:ea typeface="Arial"/>
                <a:cs typeface="Arial"/>
                <a:sym typeface="Arial"/>
              </a:defRPr>
            </a:pPr>
            <a:r>
              <a:t>* El nombre Acaz está escrito completamente como Joacaz</a:t>
            </a:r>
          </a:p>
        </p:txBody>
      </p:sp>
      <p:pic>
        <p:nvPicPr>
          <p:cNvPr id="5830" name="Picture 7" descr="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2900" y="1066800"/>
            <a:ext cx="4953000" cy="4164013"/>
          </a:xfrm>
          <a:prstGeom prst="rect">
            <a:avLst/>
          </a:prstGeom>
          <a:ln w="12700">
            <a:miter lim="400000"/>
          </a:ln>
        </p:spPr>
      </p:pic>
      <p:sp>
        <p:nvSpPr>
          <p:cNvPr id="5831" name="Text Box 8"/>
          <p:cNvSpPr txBox="1"/>
          <p:nvPr/>
        </p:nvSpPr>
        <p:spPr>
          <a:xfrm>
            <a:off x="1517582" y="5307012"/>
            <a:ext cx="2956561"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000"/>
              </a:spcBef>
              <a:defRPr>
                <a:latin typeface="Tahoma"/>
                <a:ea typeface="Tahoma"/>
                <a:cs typeface="Tahoma"/>
                <a:sym typeface="Tahoma"/>
              </a:defRPr>
            </a:lvl1pPr>
          </a:lstStyle>
          <a:p>
            <a:r>
              <a:t>Museo Británico, Londres</a:t>
            </a:r>
          </a:p>
        </p:txBody>
      </p:sp>
    </p:spTree>
  </p:cSld>
  <p:clrMapOvr>
    <a:masterClrMapping/>
  </p:clrMapOvr>
  <p:transition spd="med"/>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3" name="Rectangle 2"/>
          <p:cNvSpPr txBox="1">
            <a:spLocks noGrp="1"/>
          </p:cNvSpPr>
          <p:nvPr>
            <p:ph type="title"/>
          </p:nvPr>
        </p:nvSpPr>
        <p:spPr>
          <a:xfrm>
            <a:off x="473241" y="527957"/>
            <a:ext cx="11109160" cy="1219201"/>
          </a:xfrm>
          <a:prstGeom prst="rect">
            <a:avLst/>
          </a:prstGeom>
        </p:spPr>
        <p:txBody>
          <a:bodyPr>
            <a:normAutofit fontScale="90000"/>
          </a:bodyPr>
          <a:lstStyle/>
          <a:p>
            <a:pPr>
              <a:defRPr sz="4000"/>
            </a:pPr>
            <a:r>
              <a:rPr dirty="0"/>
              <a:t>The Beginning of the North’s Collapse</a:t>
            </a:r>
            <a:br>
              <a:rPr dirty="0"/>
            </a:br>
            <a:r>
              <a:rPr sz="3600" dirty="0">
                <a:solidFill>
                  <a:srgbClr val="002060"/>
                </a:solidFill>
              </a:rPr>
              <a:t>El </a:t>
            </a:r>
            <a:r>
              <a:rPr sz="3600" dirty="0" err="1">
                <a:solidFill>
                  <a:srgbClr val="002060"/>
                </a:solidFill>
              </a:rPr>
              <a:t>Comienzo</a:t>
            </a:r>
            <a:r>
              <a:rPr sz="3600" dirty="0">
                <a:solidFill>
                  <a:srgbClr val="002060"/>
                </a:solidFill>
              </a:rPr>
              <a:t> del </a:t>
            </a:r>
            <a:r>
              <a:rPr sz="3600" dirty="0" err="1">
                <a:solidFill>
                  <a:srgbClr val="002060"/>
                </a:solidFill>
              </a:rPr>
              <a:t>Colapso</a:t>
            </a:r>
            <a:r>
              <a:rPr sz="3600" dirty="0">
                <a:solidFill>
                  <a:srgbClr val="002060"/>
                </a:solidFill>
              </a:rPr>
              <a:t> del Norte</a:t>
            </a:r>
          </a:p>
        </p:txBody>
      </p:sp>
      <p:sp>
        <p:nvSpPr>
          <p:cNvPr id="5834" name="Rectangle 3"/>
          <p:cNvSpPr txBox="1">
            <a:spLocks noGrp="1"/>
          </p:cNvSpPr>
          <p:nvPr>
            <p:ph type="body" sz="half" idx="1"/>
          </p:nvPr>
        </p:nvSpPr>
        <p:spPr>
          <a:xfrm>
            <a:off x="609600" y="1828801"/>
            <a:ext cx="10972800" cy="2416630"/>
          </a:xfrm>
          <a:prstGeom prst="rect">
            <a:avLst/>
          </a:prstGeom>
        </p:spPr>
        <p:txBody>
          <a:bodyPr/>
          <a:lstStyle/>
          <a:p>
            <a:pPr>
              <a:spcBef>
                <a:spcPts val="600"/>
              </a:spcBef>
              <a:buSzTx/>
              <a:buFont typeface="Wingdings"/>
              <a:buNone/>
              <a:defRPr sz="2600" b="1"/>
            </a:pPr>
            <a:r>
              <a:t>Ahaz’ invitation to Tiglath-pileser III proved fatal to both Aram and Israel.</a:t>
            </a:r>
          </a:p>
          <a:p>
            <a:pPr>
              <a:spcBef>
                <a:spcPts val="500"/>
              </a:spcBef>
              <a:defRPr sz="2200" i="1"/>
            </a:pPr>
            <a:r>
              <a:t>Rezin of Damascus  was deposed, and Aram was annexed by the Assyrian Empire. </a:t>
            </a:r>
          </a:p>
          <a:p>
            <a:pPr>
              <a:spcBef>
                <a:spcPts val="500"/>
              </a:spcBef>
              <a:defRPr sz="2200" i="1"/>
            </a:pPr>
            <a:r>
              <a:t>Pekah was assassinated by Hoshea, who ostensibly was pro-Assyrian, and now Israel once again became an Assyrian vassal state.</a:t>
            </a:r>
          </a:p>
          <a:p>
            <a:pPr>
              <a:spcBef>
                <a:spcPts val="500"/>
              </a:spcBef>
              <a:defRPr sz="2200" i="1"/>
            </a:pPr>
            <a:r>
              <a:t>Tiglath-pileser III claimed to have established Hoshea as his vassal ruler. </a:t>
            </a:r>
          </a:p>
        </p:txBody>
      </p:sp>
      <p:sp>
        <p:nvSpPr>
          <p:cNvPr id="5835" name="Rectangle 3"/>
          <p:cNvSpPr txBox="1"/>
          <p:nvPr/>
        </p:nvSpPr>
        <p:spPr>
          <a:xfrm>
            <a:off x="655319" y="4114798"/>
            <a:ext cx="10881361" cy="24391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600"/>
              </a:spcBef>
              <a:defRPr sz="2600" b="1">
                <a:latin typeface="Times New Roman"/>
                <a:ea typeface="Times New Roman"/>
                <a:cs typeface="Times New Roman"/>
                <a:sym typeface="Times New Roman"/>
              </a:defRPr>
            </a:pPr>
            <a:r>
              <a:rPr dirty="0">
                <a:solidFill>
                  <a:srgbClr val="002060"/>
                </a:solidFill>
              </a:rPr>
              <a:t>La </a:t>
            </a:r>
            <a:r>
              <a:rPr dirty="0" err="1">
                <a:solidFill>
                  <a:srgbClr val="002060"/>
                </a:solidFill>
              </a:rPr>
              <a:t>invitación</a:t>
            </a:r>
            <a:r>
              <a:rPr dirty="0">
                <a:solidFill>
                  <a:srgbClr val="002060"/>
                </a:solidFill>
              </a:rPr>
              <a:t> de </a:t>
            </a:r>
            <a:r>
              <a:rPr dirty="0" err="1">
                <a:solidFill>
                  <a:srgbClr val="002060"/>
                </a:solidFill>
              </a:rPr>
              <a:t>Acaz</a:t>
            </a:r>
            <a:r>
              <a:rPr dirty="0">
                <a:solidFill>
                  <a:srgbClr val="002060"/>
                </a:solidFill>
              </a:rPr>
              <a:t> a </a:t>
            </a:r>
            <a:r>
              <a:rPr dirty="0" err="1">
                <a:solidFill>
                  <a:srgbClr val="002060"/>
                </a:solidFill>
              </a:rPr>
              <a:t>Tiglat-pileser</a:t>
            </a:r>
            <a:r>
              <a:rPr dirty="0">
                <a:solidFill>
                  <a:srgbClr val="002060"/>
                </a:solidFill>
              </a:rPr>
              <a:t> III </a:t>
            </a:r>
            <a:r>
              <a:rPr dirty="0" err="1">
                <a:solidFill>
                  <a:srgbClr val="002060"/>
                </a:solidFill>
              </a:rPr>
              <a:t>resultó</a:t>
            </a:r>
            <a:r>
              <a:rPr dirty="0">
                <a:solidFill>
                  <a:srgbClr val="002060"/>
                </a:solidFill>
              </a:rPr>
              <a:t> fatal tanto para Aram </a:t>
            </a:r>
            <a:r>
              <a:rPr dirty="0" err="1">
                <a:solidFill>
                  <a:srgbClr val="002060"/>
                </a:solidFill>
              </a:rPr>
              <a:t>como</a:t>
            </a:r>
            <a:r>
              <a:rPr dirty="0">
                <a:solidFill>
                  <a:srgbClr val="002060"/>
                </a:solidFill>
              </a:rPr>
              <a:t> para Israel.</a:t>
            </a:r>
            <a:endParaRPr sz="3200" dirty="0">
              <a:solidFill>
                <a:srgbClr val="002060"/>
              </a:solidFill>
            </a:endParaRPr>
          </a:p>
          <a:p>
            <a:pPr marL="469900" indent="-469900">
              <a:spcBef>
                <a:spcPts val="500"/>
              </a:spcBef>
              <a:buClr>
                <a:srgbClr val="660000"/>
              </a:buClr>
              <a:buSzPct val="70000"/>
              <a:buChar char="□"/>
              <a:defRPr sz="2200" i="1">
                <a:latin typeface="Times New Roman"/>
                <a:ea typeface="Times New Roman"/>
                <a:cs typeface="Times New Roman"/>
                <a:sym typeface="Times New Roman"/>
              </a:defRPr>
            </a:pPr>
            <a:r>
              <a:rPr dirty="0" err="1">
                <a:solidFill>
                  <a:srgbClr val="002060"/>
                </a:solidFill>
              </a:rPr>
              <a:t>Rezín</a:t>
            </a:r>
            <a:r>
              <a:rPr dirty="0">
                <a:solidFill>
                  <a:srgbClr val="002060"/>
                </a:solidFill>
              </a:rPr>
              <a:t> de </a:t>
            </a:r>
            <a:r>
              <a:rPr dirty="0" err="1">
                <a:solidFill>
                  <a:srgbClr val="002060"/>
                </a:solidFill>
              </a:rPr>
              <a:t>Damasco</a:t>
            </a:r>
            <a:r>
              <a:rPr dirty="0">
                <a:solidFill>
                  <a:srgbClr val="002060"/>
                </a:solidFill>
              </a:rPr>
              <a:t> </a:t>
            </a:r>
            <a:r>
              <a:rPr dirty="0" err="1">
                <a:solidFill>
                  <a:srgbClr val="002060"/>
                </a:solidFill>
              </a:rPr>
              <a:t>fue</a:t>
            </a:r>
            <a:r>
              <a:rPr dirty="0">
                <a:solidFill>
                  <a:srgbClr val="002060"/>
                </a:solidFill>
              </a:rPr>
              <a:t> </a:t>
            </a:r>
            <a:r>
              <a:rPr dirty="0" err="1">
                <a:solidFill>
                  <a:srgbClr val="002060"/>
                </a:solidFill>
              </a:rPr>
              <a:t>depuesto</a:t>
            </a:r>
            <a:r>
              <a:rPr dirty="0">
                <a:solidFill>
                  <a:srgbClr val="002060"/>
                </a:solidFill>
              </a:rPr>
              <a:t>, y Aram </a:t>
            </a:r>
            <a:r>
              <a:rPr dirty="0" err="1">
                <a:solidFill>
                  <a:srgbClr val="002060"/>
                </a:solidFill>
              </a:rPr>
              <a:t>fue</a:t>
            </a:r>
            <a:r>
              <a:rPr dirty="0">
                <a:solidFill>
                  <a:srgbClr val="002060"/>
                </a:solidFill>
              </a:rPr>
              <a:t> </a:t>
            </a:r>
            <a:r>
              <a:rPr dirty="0" err="1">
                <a:solidFill>
                  <a:srgbClr val="002060"/>
                </a:solidFill>
              </a:rPr>
              <a:t>anexado</a:t>
            </a:r>
            <a:r>
              <a:rPr dirty="0">
                <a:solidFill>
                  <a:srgbClr val="002060"/>
                </a:solidFill>
              </a:rPr>
              <a:t> </a:t>
            </a:r>
            <a:r>
              <a:rPr dirty="0" err="1">
                <a:solidFill>
                  <a:srgbClr val="002060"/>
                </a:solidFill>
              </a:rPr>
              <a:t>por</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Imperio</a:t>
            </a:r>
            <a:r>
              <a:rPr dirty="0">
                <a:solidFill>
                  <a:srgbClr val="002060"/>
                </a:solidFill>
              </a:rPr>
              <a:t> </a:t>
            </a:r>
            <a:r>
              <a:rPr dirty="0" err="1">
                <a:solidFill>
                  <a:srgbClr val="002060"/>
                </a:solidFill>
              </a:rPr>
              <a:t>Asirio</a:t>
            </a:r>
            <a:r>
              <a:rPr dirty="0">
                <a:solidFill>
                  <a:srgbClr val="002060"/>
                </a:solidFill>
              </a:rPr>
              <a:t>. </a:t>
            </a:r>
            <a:endParaRPr sz="3200" dirty="0">
              <a:solidFill>
                <a:srgbClr val="002060"/>
              </a:solidFill>
            </a:endParaRPr>
          </a:p>
          <a:p>
            <a:pPr marL="469900" indent="-469900">
              <a:spcBef>
                <a:spcPts val="500"/>
              </a:spcBef>
              <a:buClr>
                <a:srgbClr val="660000"/>
              </a:buClr>
              <a:buSzPct val="70000"/>
              <a:buChar char="□"/>
              <a:defRPr sz="2200" i="1">
                <a:latin typeface="Times New Roman"/>
                <a:ea typeface="Times New Roman"/>
                <a:cs typeface="Times New Roman"/>
                <a:sym typeface="Times New Roman"/>
              </a:defRPr>
            </a:pPr>
            <a:r>
              <a:rPr dirty="0">
                <a:solidFill>
                  <a:srgbClr val="002060"/>
                </a:solidFill>
              </a:rPr>
              <a:t>Peka </a:t>
            </a:r>
            <a:r>
              <a:rPr dirty="0" err="1">
                <a:solidFill>
                  <a:srgbClr val="002060"/>
                </a:solidFill>
              </a:rPr>
              <a:t>fue</a:t>
            </a:r>
            <a:r>
              <a:rPr dirty="0">
                <a:solidFill>
                  <a:srgbClr val="002060"/>
                </a:solidFill>
              </a:rPr>
              <a:t> </a:t>
            </a:r>
            <a:r>
              <a:rPr dirty="0" err="1">
                <a:solidFill>
                  <a:srgbClr val="002060"/>
                </a:solidFill>
              </a:rPr>
              <a:t>asesinado</a:t>
            </a:r>
            <a:r>
              <a:rPr dirty="0">
                <a:solidFill>
                  <a:srgbClr val="002060"/>
                </a:solidFill>
              </a:rPr>
              <a:t> </a:t>
            </a:r>
            <a:r>
              <a:rPr dirty="0" err="1">
                <a:solidFill>
                  <a:srgbClr val="002060"/>
                </a:solidFill>
              </a:rPr>
              <a:t>por</a:t>
            </a:r>
            <a:r>
              <a:rPr dirty="0">
                <a:solidFill>
                  <a:srgbClr val="002060"/>
                </a:solidFill>
              </a:rPr>
              <a:t> </a:t>
            </a:r>
            <a:r>
              <a:rPr dirty="0" err="1">
                <a:solidFill>
                  <a:srgbClr val="002060"/>
                </a:solidFill>
              </a:rPr>
              <a:t>Oseas</a:t>
            </a:r>
            <a:r>
              <a:rPr dirty="0">
                <a:solidFill>
                  <a:srgbClr val="002060"/>
                </a:solidFill>
              </a:rPr>
              <a:t>, que </a:t>
            </a:r>
            <a:r>
              <a:rPr dirty="0" err="1">
                <a:solidFill>
                  <a:srgbClr val="002060"/>
                </a:solidFill>
              </a:rPr>
              <a:t>ostensiblemente</a:t>
            </a:r>
            <a:r>
              <a:rPr dirty="0">
                <a:solidFill>
                  <a:srgbClr val="002060"/>
                </a:solidFill>
              </a:rPr>
              <a:t> era pro-</a:t>
            </a:r>
            <a:r>
              <a:rPr dirty="0" err="1">
                <a:solidFill>
                  <a:srgbClr val="002060"/>
                </a:solidFill>
              </a:rPr>
              <a:t>asirio</a:t>
            </a:r>
            <a:r>
              <a:rPr dirty="0">
                <a:solidFill>
                  <a:srgbClr val="002060"/>
                </a:solidFill>
              </a:rPr>
              <a:t>, y </a:t>
            </a:r>
            <a:r>
              <a:rPr dirty="0" err="1">
                <a:solidFill>
                  <a:srgbClr val="002060"/>
                </a:solidFill>
              </a:rPr>
              <a:t>ahora</a:t>
            </a:r>
            <a:r>
              <a:rPr dirty="0">
                <a:solidFill>
                  <a:srgbClr val="002060"/>
                </a:solidFill>
              </a:rPr>
              <a:t> Israel </a:t>
            </a:r>
            <a:r>
              <a:rPr dirty="0" err="1">
                <a:solidFill>
                  <a:srgbClr val="002060"/>
                </a:solidFill>
              </a:rPr>
              <a:t>una</a:t>
            </a:r>
            <a:r>
              <a:rPr dirty="0">
                <a:solidFill>
                  <a:srgbClr val="002060"/>
                </a:solidFill>
              </a:rPr>
              <a:t> </a:t>
            </a:r>
            <a:r>
              <a:rPr dirty="0" err="1">
                <a:solidFill>
                  <a:srgbClr val="002060"/>
                </a:solidFill>
              </a:rPr>
              <a:t>vez</a:t>
            </a:r>
            <a:r>
              <a:rPr dirty="0">
                <a:solidFill>
                  <a:srgbClr val="002060"/>
                </a:solidFill>
              </a:rPr>
              <a:t> </a:t>
            </a:r>
            <a:r>
              <a:rPr dirty="0" err="1">
                <a:solidFill>
                  <a:srgbClr val="002060"/>
                </a:solidFill>
              </a:rPr>
              <a:t>más</a:t>
            </a:r>
            <a:r>
              <a:rPr dirty="0">
                <a:solidFill>
                  <a:srgbClr val="002060"/>
                </a:solidFill>
              </a:rPr>
              <a:t> se </a:t>
            </a:r>
            <a:r>
              <a:rPr dirty="0" err="1">
                <a:solidFill>
                  <a:srgbClr val="002060"/>
                </a:solidFill>
              </a:rPr>
              <a:t>convirtió</a:t>
            </a:r>
            <a:r>
              <a:rPr dirty="0">
                <a:solidFill>
                  <a:srgbClr val="002060"/>
                </a:solidFill>
              </a:rPr>
              <a:t> </a:t>
            </a:r>
            <a:r>
              <a:rPr dirty="0" err="1">
                <a:solidFill>
                  <a:srgbClr val="002060"/>
                </a:solidFill>
              </a:rPr>
              <a:t>en</a:t>
            </a:r>
            <a:r>
              <a:rPr dirty="0">
                <a:solidFill>
                  <a:srgbClr val="002060"/>
                </a:solidFill>
              </a:rPr>
              <a:t> un </a:t>
            </a:r>
            <a:r>
              <a:rPr dirty="0" err="1">
                <a:solidFill>
                  <a:srgbClr val="002060"/>
                </a:solidFill>
              </a:rPr>
              <a:t>estado</a:t>
            </a:r>
            <a:r>
              <a:rPr dirty="0">
                <a:solidFill>
                  <a:srgbClr val="002060"/>
                </a:solidFill>
              </a:rPr>
              <a:t> </a:t>
            </a:r>
            <a:r>
              <a:rPr dirty="0" err="1">
                <a:solidFill>
                  <a:srgbClr val="002060"/>
                </a:solidFill>
              </a:rPr>
              <a:t>vasallo</a:t>
            </a:r>
            <a:r>
              <a:rPr dirty="0">
                <a:solidFill>
                  <a:srgbClr val="002060"/>
                </a:solidFill>
              </a:rPr>
              <a:t> </a:t>
            </a:r>
            <a:r>
              <a:rPr dirty="0" err="1">
                <a:solidFill>
                  <a:srgbClr val="002060"/>
                </a:solidFill>
              </a:rPr>
              <a:t>asirio</a:t>
            </a:r>
            <a:r>
              <a:rPr dirty="0">
                <a:solidFill>
                  <a:srgbClr val="002060"/>
                </a:solidFill>
              </a:rPr>
              <a:t>.</a:t>
            </a:r>
            <a:endParaRPr sz="3200" dirty="0">
              <a:solidFill>
                <a:srgbClr val="002060"/>
              </a:solidFill>
            </a:endParaRPr>
          </a:p>
          <a:p>
            <a:pPr marL="469900" indent="-469900">
              <a:spcBef>
                <a:spcPts val="500"/>
              </a:spcBef>
              <a:buClr>
                <a:srgbClr val="660000"/>
              </a:buClr>
              <a:buSzPct val="70000"/>
              <a:buChar char="□"/>
              <a:defRPr sz="2200" i="1">
                <a:latin typeface="Times New Roman"/>
                <a:ea typeface="Times New Roman"/>
                <a:cs typeface="Times New Roman"/>
                <a:sym typeface="Times New Roman"/>
              </a:defRPr>
            </a:pPr>
            <a:r>
              <a:rPr dirty="0" err="1">
                <a:solidFill>
                  <a:srgbClr val="002060"/>
                </a:solidFill>
              </a:rPr>
              <a:t>Tiglat-pileser</a:t>
            </a:r>
            <a:r>
              <a:rPr dirty="0">
                <a:solidFill>
                  <a:srgbClr val="002060"/>
                </a:solidFill>
              </a:rPr>
              <a:t> III </a:t>
            </a:r>
            <a:r>
              <a:rPr dirty="0" err="1">
                <a:solidFill>
                  <a:srgbClr val="002060"/>
                </a:solidFill>
              </a:rPr>
              <a:t>afirmó</a:t>
            </a:r>
            <a:r>
              <a:rPr dirty="0">
                <a:solidFill>
                  <a:srgbClr val="002060"/>
                </a:solidFill>
              </a:rPr>
              <a:t> </a:t>
            </a:r>
            <a:r>
              <a:rPr dirty="0" err="1">
                <a:solidFill>
                  <a:srgbClr val="002060"/>
                </a:solidFill>
              </a:rPr>
              <a:t>haber</a:t>
            </a:r>
            <a:r>
              <a:rPr dirty="0">
                <a:solidFill>
                  <a:srgbClr val="002060"/>
                </a:solidFill>
              </a:rPr>
              <a:t> </a:t>
            </a:r>
            <a:r>
              <a:rPr dirty="0" err="1">
                <a:solidFill>
                  <a:srgbClr val="002060"/>
                </a:solidFill>
              </a:rPr>
              <a:t>establecido</a:t>
            </a:r>
            <a:r>
              <a:rPr dirty="0">
                <a:solidFill>
                  <a:srgbClr val="002060"/>
                </a:solidFill>
              </a:rPr>
              <a:t> a </a:t>
            </a:r>
            <a:r>
              <a:rPr dirty="0" err="1">
                <a:solidFill>
                  <a:srgbClr val="002060"/>
                </a:solidFill>
              </a:rPr>
              <a:t>Oseas</a:t>
            </a:r>
            <a:r>
              <a:rPr dirty="0">
                <a:solidFill>
                  <a:srgbClr val="002060"/>
                </a:solidFill>
              </a:rPr>
              <a:t> </a:t>
            </a:r>
            <a:r>
              <a:rPr dirty="0" err="1">
                <a:solidFill>
                  <a:srgbClr val="002060"/>
                </a:solidFill>
              </a:rPr>
              <a:t>como</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gobernante</a:t>
            </a:r>
            <a:r>
              <a:rPr dirty="0">
                <a:solidFill>
                  <a:srgbClr val="002060"/>
                </a:solidFill>
              </a:rPr>
              <a:t> </a:t>
            </a:r>
            <a:r>
              <a:rPr dirty="0" err="1">
                <a:solidFill>
                  <a:srgbClr val="002060"/>
                </a:solidFill>
              </a:rPr>
              <a:t>vasallo</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834">
                                            <p:txEl>
                                              <p:pRg st="0" end="0"/>
                                            </p:txEl>
                                          </p:spTgt>
                                        </p:tgtEl>
                                        <p:attrNameLst>
                                          <p:attrName>style.visibility</p:attrName>
                                        </p:attrNameLst>
                                      </p:cBhvr>
                                      <p:to>
                                        <p:strVal val="visible"/>
                                      </p:to>
                                    </p:set>
                                    <p:anim calcmode="lin" valueType="num">
                                      <p:cBhvr>
                                        <p:cTn id="7" dur="500" fill="hold"/>
                                        <p:tgtEl>
                                          <p:spTgt spid="583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834">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835">
                                            <p:bg/>
                                          </p:spTgt>
                                        </p:tgtEl>
                                        <p:attrNameLst>
                                          <p:attrName>style.visibility</p:attrName>
                                        </p:attrNameLst>
                                      </p:cBhvr>
                                      <p:to>
                                        <p:strVal val="visible"/>
                                      </p:to>
                                    </p:set>
                                    <p:anim calcmode="lin" valueType="num">
                                      <p:cBhvr>
                                        <p:cTn id="11" dur="500" fill="hold"/>
                                        <p:tgtEl>
                                          <p:spTgt spid="5835">
                                            <p:bg/>
                                          </p:spTgt>
                                        </p:tgtEl>
                                        <p:attrNameLst>
                                          <p:attrName>ppt_w</p:attrName>
                                        </p:attrNameLst>
                                      </p:cBhvr>
                                      <p:tavLst>
                                        <p:tav tm="0">
                                          <p:val>
                                            <p:fltVal val="0"/>
                                          </p:val>
                                        </p:tav>
                                        <p:tav tm="100000">
                                          <p:val>
                                            <p:strVal val="#ppt_w"/>
                                          </p:val>
                                        </p:tav>
                                      </p:tavLst>
                                    </p:anim>
                                    <p:anim calcmode="lin" valueType="num">
                                      <p:cBhvr>
                                        <p:cTn id="12" dur="500" fill="hold"/>
                                        <p:tgtEl>
                                          <p:spTgt spid="5835">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835">
                                            <p:txEl>
                                              <p:pRg st="0" end="0"/>
                                            </p:txEl>
                                          </p:spTgt>
                                        </p:tgtEl>
                                        <p:attrNameLst>
                                          <p:attrName>style.visibility</p:attrName>
                                        </p:attrNameLst>
                                      </p:cBhvr>
                                      <p:to>
                                        <p:strVal val="visible"/>
                                      </p:to>
                                    </p:set>
                                    <p:anim calcmode="lin" valueType="num">
                                      <p:cBhvr>
                                        <p:cTn id="16" dur="500" fill="hold"/>
                                        <p:tgtEl>
                                          <p:spTgt spid="5835">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8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834">
                                            <p:txEl>
                                              <p:pRg st="1" end="1"/>
                                            </p:txEl>
                                          </p:spTgt>
                                        </p:tgtEl>
                                        <p:attrNameLst>
                                          <p:attrName>style.visibility</p:attrName>
                                        </p:attrNameLst>
                                      </p:cBhvr>
                                      <p:to>
                                        <p:strVal val="visible"/>
                                      </p:to>
                                    </p:set>
                                    <p:anim calcmode="lin" valueType="num">
                                      <p:cBhvr>
                                        <p:cTn id="22" dur="500" fill="hold"/>
                                        <p:tgtEl>
                                          <p:spTgt spid="5834">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834">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835">
                                            <p:txEl>
                                              <p:pRg st="1" end="1"/>
                                            </p:txEl>
                                          </p:spTgt>
                                        </p:tgtEl>
                                        <p:attrNameLst>
                                          <p:attrName>style.visibility</p:attrName>
                                        </p:attrNameLst>
                                      </p:cBhvr>
                                      <p:to>
                                        <p:strVal val="visible"/>
                                      </p:to>
                                    </p:set>
                                    <p:anim calcmode="lin" valueType="num">
                                      <p:cBhvr>
                                        <p:cTn id="26" dur="500" fill="hold"/>
                                        <p:tgtEl>
                                          <p:spTgt spid="5835">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83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834">
                                            <p:txEl>
                                              <p:pRg st="2" end="2"/>
                                            </p:txEl>
                                          </p:spTgt>
                                        </p:tgtEl>
                                        <p:attrNameLst>
                                          <p:attrName>style.visibility</p:attrName>
                                        </p:attrNameLst>
                                      </p:cBhvr>
                                      <p:to>
                                        <p:strVal val="visible"/>
                                      </p:to>
                                    </p:set>
                                    <p:anim calcmode="lin" valueType="num">
                                      <p:cBhvr>
                                        <p:cTn id="32" dur="500" fill="hold"/>
                                        <p:tgtEl>
                                          <p:spTgt spid="5834">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834">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835">
                                            <p:txEl>
                                              <p:pRg st="2" end="2"/>
                                            </p:txEl>
                                          </p:spTgt>
                                        </p:tgtEl>
                                        <p:attrNameLst>
                                          <p:attrName>style.visibility</p:attrName>
                                        </p:attrNameLst>
                                      </p:cBhvr>
                                      <p:to>
                                        <p:strVal val="visible"/>
                                      </p:to>
                                    </p:set>
                                    <p:anim calcmode="lin" valueType="num">
                                      <p:cBhvr>
                                        <p:cTn id="36" dur="500" fill="hold"/>
                                        <p:tgtEl>
                                          <p:spTgt spid="5835">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83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5834">
                                            <p:txEl>
                                              <p:pRg st="3" end="3"/>
                                            </p:txEl>
                                          </p:spTgt>
                                        </p:tgtEl>
                                        <p:attrNameLst>
                                          <p:attrName>style.visibility</p:attrName>
                                        </p:attrNameLst>
                                      </p:cBhvr>
                                      <p:to>
                                        <p:strVal val="visible"/>
                                      </p:to>
                                    </p:set>
                                    <p:anim calcmode="lin" valueType="num">
                                      <p:cBhvr>
                                        <p:cTn id="42" dur="500" fill="hold"/>
                                        <p:tgtEl>
                                          <p:spTgt spid="5834">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5834">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2" nodeType="withEffect">
                                  <p:stCondLst>
                                    <p:cond delay="0"/>
                                  </p:stCondLst>
                                  <p:iterate>
                                    <p:tmAbs val="0"/>
                                  </p:iterate>
                                  <p:childTnLst>
                                    <p:set>
                                      <p:cBhvr>
                                        <p:cTn id="45" fill="hold"/>
                                        <p:tgtEl>
                                          <p:spTgt spid="5835">
                                            <p:txEl>
                                              <p:pRg st="3" end="3"/>
                                            </p:txEl>
                                          </p:spTgt>
                                        </p:tgtEl>
                                        <p:attrNameLst>
                                          <p:attrName>style.visibility</p:attrName>
                                        </p:attrNameLst>
                                      </p:cBhvr>
                                      <p:to>
                                        <p:strVal val="visible"/>
                                      </p:to>
                                    </p:set>
                                    <p:anim calcmode="lin" valueType="num">
                                      <p:cBhvr>
                                        <p:cTn id="46" dur="500" fill="hold"/>
                                        <p:tgtEl>
                                          <p:spTgt spid="5835">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5835">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4" grpId="1" uiExpand="1" build="p" advAuto="0"/>
      <p:bldP spid="5835" grpId="2" uiExpand="1" build="p" bldLvl="5" animBg="1" advAuto="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 name="Rectangle 4"/>
          <p:cNvSpPr txBox="1">
            <a:spLocks noGrp="1"/>
          </p:cNvSpPr>
          <p:nvPr>
            <p:ph type="title"/>
          </p:nvPr>
        </p:nvSpPr>
        <p:spPr>
          <a:xfrm>
            <a:off x="409074" y="5343525"/>
            <a:ext cx="4953001" cy="914400"/>
          </a:xfrm>
          <a:prstGeom prst="rect">
            <a:avLst/>
          </a:prstGeom>
        </p:spPr>
        <p:txBody>
          <a:bodyPr/>
          <a:lstStyle/>
          <a:p>
            <a:pPr algn="ctr">
              <a:defRPr sz="2400">
                <a:latin typeface="Arial"/>
                <a:ea typeface="Arial"/>
                <a:cs typeface="Arial"/>
                <a:sym typeface="Arial"/>
              </a:defRPr>
            </a:pPr>
            <a:r>
              <a:t>Tiglath-pileser III (744-727 BC)</a:t>
            </a:r>
            <a:br/>
            <a:r>
              <a:rPr sz="2000">
                <a:latin typeface="Arial Narrow"/>
                <a:ea typeface="Arial Narrow"/>
                <a:cs typeface="Arial Narrow"/>
                <a:sym typeface="Arial Narrow"/>
              </a:rPr>
              <a:t>British Museum, London</a:t>
            </a:r>
          </a:p>
        </p:txBody>
      </p:sp>
      <p:sp>
        <p:nvSpPr>
          <p:cNvPr id="5838" name="Rectangle 5"/>
          <p:cNvSpPr txBox="1">
            <a:spLocks noGrp="1"/>
          </p:cNvSpPr>
          <p:nvPr>
            <p:ph type="body" idx="1"/>
          </p:nvPr>
        </p:nvSpPr>
        <p:spPr>
          <a:xfrm>
            <a:off x="5791200" y="304799"/>
            <a:ext cx="6188364" cy="6382327"/>
          </a:xfrm>
          <a:prstGeom prst="rect">
            <a:avLst/>
          </a:prstGeom>
        </p:spPr>
        <p:txBody>
          <a:bodyPr>
            <a:normAutofit/>
          </a:bodyPr>
          <a:lstStyle/>
          <a:p>
            <a:pPr>
              <a:spcBef>
                <a:spcPts val="500"/>
              </a:spcBef>
              <a:buSzTx/>
              <a:buFont typeface="Wingdings"/>
              <a:buNone/>
              <a:defRPr sz="2400" i="1">
                <a:latin typeface="Arial Narrow"/>
                <a:ea typeface="Arial Narrow"/>
                <a:cs typeface="Arial Narrow"/>
                <a:sym typeface="Arial Narrow"/>
              </a:defRPr>
            </a:pPr>
            <a:r>
              <a:rPr dirty="0"/>
              <a:t>“I laid siege to and conquered…</a:t>
            </a:r>
            <a:r>
              <a:rPr dirty="0" err="1"/>
              <a:t>Rezon</a:t>
            </a:r>
            <a:r>
              <a:rPr dirty="0"/>
              <a:t> of Damascus…  592 towns…of the 16 districts of the country of Damascus I destroyed like hills of the flood.”</a:t>
            </a:r>
          </a:p>
          <a:p>
            <a:pPr>
              <a:spcBef>
                <a:spcPts val="500"/>
              </a:spcBef>
              <a:buSzTx/>
              <a:buFont typeface="Wingdings"/>
              <a:buNone/>
              <a:defRPr sz="2400" i="1">
                <a:latin typeface="Arial Narrow"/>
                <a:ea typeface="Arial Narrow"/>
                <a:cs typeface="Arial Narrow"/>
                <a:sym typeface="Arial Narrow"/>
              </a:defRPr>
            </a:pPr>
            <a:r>
              <a:rPr dirty="0"/>
              <a:t>“They [the Israelites] overthrew their king </a:t>
            </a:r>
            <a:r>
              <a:rPr dirty="0" err="1"/>
              <a:t>Pekah</a:t>
            </a:r>
            <a:r>
              <a:rPr dirty="0"/>
              <a:t> and I placed Hoshea as king over them.”</a:t>
            </a:r>
          </a:p>
          <a:p>
            <a:pPr>
              <a:buSzTx/>
              <a:buFont typeface="Wingdings"/>
              <a:buNone/>
              <a:defRPr sz="2400" i="1">
                <a:latin typeface="Arial Narrow"/>
                <a:ea typeface="Arial Narrow"/>
                <a:cs typeface="Arial Narrow"/>
                <a:sym typeface="Arial Narrow"/>
              </a:defRPr>
            </a:pPr>
            <a:endParaRPr sz="800" dirty="0"/>
          </a:p>
          <a:p>
            <a:pPr>
              <a:spcBef>
                <a:spcPts val="500"/>
              </a:spcBef>
              <a:buSzTx/>
              <a:buFont typeface="Wingdings"/>
              <a:buNone/>
              <a:defRPr sz="2400" i="1">
                <a:latin typeface="Arial Narrow"/>
                <a:ea typeface="Arial Narrow"/>
                <a:cs typeface="Arial Narrow"/>
                <a:sym typeface="Arial Narrow"/>
              </a:defRPr>
            </a:pPr>
            <a:r>
              <a:rPr dirty="0"/>
              <a:t>	</a:t>
            </a:r>
            <a:r>
              <a:rPr sz="1800" dirty="0"/>
              <a:t>(Annalistic Records, ANET, p. 284)</a:t>
            </a:r>
            <a:endParaRPr lang="en-US" sz="1800" dirty="0"/>
          </a:p>
          <a:p>
            <a:pPr>
              <a:spcBef>
                <a:spcPts val="500"/>
              </a:spcBef>
              <a:buSzTx/>
              <a:buFont typeface="Wingdings"/>
              <a:buNone/>
              <a:defRPr sz="2400" i="1">
                <a:latin typeface="Arial Narrow"/>
                <a:ea typeface="Arial Narrow"/>
                <a:cs typeface="Arial Narrow"/>
                <a:sym typeface="Arial Narrow"/>
              </a:defRPr>
            </a:pPr>
            <a:endParaRPr lang="en-US" dirty="0"/>
          </a:p>
          <a:p>
            <a:pPr>
              <a:spcBef>
                <a:spcPts val="500"/>
              </a:spcBef>
              <a:buSzTx/>
              <a:buFont typeface="Wingdings"/>
              <a:buNone/>
              <a:defRPr sz="2400" i="1">
                <a:latin typeface="Arial Narrow"/>
                <a:ea typeface="Arial Narrow"/>
                <a:cs typeface="Arial Narrow"/>
                <a:sym typeface="Arial Narrow"/>
              </a:defRPr>
            </a:pPr>
            <a:r>
              <a:rPr lang="es-ES" dirty="0">
                <a:solidFill>
                  <a:srgbClr val="002060"/>
                </a:solidFill>
              </a:rPr>
              <a:t>"Asedié y conquisté... Rezón de Damasco...  592 pueblos... de los 16 distritos del país de Damasco los destruí como colinas del diluvio".</a:t>
            </a:r>
          </a:p>
          <a:p>
            <a:pPr>
              <a:spcBef>
                <a:spcPts val="500"/>
              </a:spcBef>
              <a:buSzTx/>
              <a:buFont typeface="Wingdings"/>
              <a:buNone/>
              <a:defRPr sz="2400" i="1">
                <a:latin typeface="Arial Narrow"/>
                <a:ea typeface="Arial Narrow"/>
                <a:cs typeface="Arial Narrow"/>
                <a:sym typeface="Arial Narrow"/>
              </a:defRPr>
            </a:pPr>
            <a:r>
              <a:rPr lang="es-ES" dirty="0">
                <a:solidFill>
                  <a:srgbClr val="002060"/>
                </a:solidFill>
              </a:rPr>
              <a:t>"Ellos [los israelitas] derrocaron a su rey </a:t>
            </a:r>
            <a:r>
              <a:rPr lang="es-ES" dirty="0" err="1">
                <a:solidFill>
                  <a:srgbClr val="002060"/>
                </a:solidFill>
              </a:rPr>
              <a:t>Peka</a:t>
            </a:r>
            <a:r>
              <a:rPr lang="es-ES" dirty="0">
                <a:solidFill>
                  <a:srgbClr val="002060"/>
                </a:solidFill>
              </a:rPr>
              <a:t> y puse a Oseas como rey sobre ellos".</a:t>
            </a:r>
          </a:p>
          <a:p>
            <a:pPr>
              <a:buSzTx/>
              <a:buFont typeface="Wingdings"/>
              <a:buNone/>
              <a:defRPr sz="2400" i="1">
                <a:latin typeface="Arial Narrow"/>
                <a:ea typeface="Arial Narrow"/>
                <a:cs typeface="Arial Narrow"/>
                <a:sym typeface="Arial Narrow"/>
              </a:defRPr>
            </a:pPr>
            <a:endParaRPr lang="es-ES" dirty="0"/>
          </a:p>
          <a:p>
            <a:pPr>
              <a:spcBef>
                <a:spcPts val="500"/>
              </a:spcBef>
              <a:buClrTx/>
              <a:buSzTx/>
              <a:buNone/>
              <a:defRPr sz="2400" i="1">
                <a:latin typeface="Arial Narrow"/>
                <a:ea typeface="Arial Narrow"/>
                <a:cs typeface="Arial Narrow"/>
                <a:sym typeface="Arial Narrow"/>
              </a:defRPr>
            </a:pPr>
            <a:r>
              <a:rPr lang="es-ES" dirty="0">
                <a:solidFill>
                  <a:srgbClr val="002060"/>
                </a:solidFill>
              </a:rPr>
              <a:t>	</a:t>
            </a:r>
            <a:r>
              <a:rPr lang="es-ES" sz="1800" dirty="0">
                <a:solidFill>
                  <a:srgbClr val="002060"/>
                </a:solidFill>
              </a:rPr>
              <a:t>(</a:t>
            </a:r>
            <a:r>
              <a:rPr lang="es-ES" sz="1800" dirty="0" err="1">
                <a:solidFill>
                  <a:srgbClr val="002060"/>
                </a:solidFill>
              </a:rPr>
              <a:t>Annalistic</a:t>
            </a:r>
            <a:r>
              <a:rPr lang="es-ES" sz="1800" dirty="0">
                <a:solidFill>
                  <a:srgbClr val="002060"/>
                </a:solidFill>
              </a:rPr>
              <a:t> </a:t>
            </a:r>
            <a:r>
              <a:rPr lang="es-ES" sz="1800" dirty="0" err="1">
                <a:solidFill>
                  <a:srgbClr val="002060"/>
                </a:solidFill>
              </a:rPr>
              <a:t>Records</a:t>
            </a:r>
            <a:r>
              <a:rPr lang="es-ES" sz="1800" dirty="0">
                <a:solidFill>
                  <a:srgbClr val="002060"/>
                </a:solidFill>
              </a:rPr>
              <a:t>, ANET, p. 284)</a:t>
            </a:r>
          </a:p>
        </p:txBody>
      </p:sp>
      <p:pic>
        <p:nvPicPr>
          <p:cNvPr id="2" name="Picture 9" descr="Assyrian Slide # AI-01b">
            <a:extLst>
              <a:ext uri="{FF2B5EF4-FFF2-40B4-BE49-F238E27FC236}">
                <a16:creationId xmlns:a16="http://schemas.microsoft.com/office/drawing/2014/main" id="{F6992740-72A9-F8A9-D26B-3B5BB91878BF}"/>
              </a:ext>
            </a:extLst>
          </p:cNvPr>
          <p:cNvPicPr>
            <a:picLocks noChangeAspect="1" noChangeArrowheads="1"/>
          </p:cNvPicPr>
          <p:nvPr/>
        </p:nvPicPr>
        <p:blipFill>
          <a:blip r:embed="rId2" cstate="email">
            <a:lum bright="12000" contrast="12000"/>
            <a:extLst>
              <a:ext uri="{28A0092B-C50C-407E-A947-70E740481C1C}">
                <a14:useLocalDpi xmlns:a14="http://schemas.microsoft.com/office/drawing/2010/main"/>
              </a:ext>
            </a:extLst>
          </a:blip>
          <a:srcRect b="-273"/>
          <a:stretch>
            <a:fillRect/>
          </a:stretch>
        </p:blipFill>
        <p:spPr>
          <a:xfrm>
            <a:off x="304800" y="247650"/>
            <a:ext cx="5257800" cy="5038725"/>
          </a:xfrm>
          <a:prstGeom prst="rect">
            <a:avLst/>
          </a:prstGeom>
          <a:noFill/>
          <a:ln w="12700">
            <a:miter lim="4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5" name="Rectangle 4"/>
          <p:cNvSpPr txBox="1">
            <a:spLocks noGrp="1"/>
          </p:cNvSpPr>
          <p:nvPr>
            <p:ph type="title"/>
          </p:nvPr>
        </p:nvSpPr>
        <p:spPr>
          <a:xfrm>
            <a:off x="178593" y="212558"/>
            <a:ext cx="11512664" cy="1371601"/>
          </a:xfrm>
          <a:prstGeom prst="rect">
            <a:avLst/>
          </a:prstGeom>
        </p:spPr>
        <p:txBody>
          <a:bodyPr/>
          <a:lstStyle/>
          <a:p>
            <a:pPr>
              <a:defRPr sz="4000">
                <a:latin typeface="Impact"/>
                <a:ea typeface="Impact"/>
                <a:cs typeface="Impact"/>
                <a:sym typeface="Impact"/>
              </a:defRPr>
            </a:pPr>
            <a:r>
              <a:t>Royal signet belonging to Hoshea’s minister</a:t>
            </a:r>
            <a:br/>
            <a:r>
              <a:rPr sz="3600"/>
              <a:t>Sello real perteneciente al ministro de Oseas</a:t>
            </a:r>
          </a:p>
        </p:txBody>
      </p:sp>
      <p:sp>
        <p:nvSpPr>
          <p:cNvPr id="5846" name="Rectangle 6"/>
          <p:cNvSpPr txBox="1">
            <a:spLocks noGrp="1"/>
          </p:cNvSpPr>
          <p:nvPr>
            <p:ph type="body" sz="quarter" idx="1"/>
          </p:nvPr>
        </p:nvSpPr>
        <p:spPr>
          <a:xfrm>
            <a:off x="3972393" y="1828800"/>
            <a:ext cx="7914807" cy="2041071"/>
          </a:xfrm>
          <a:prstGeom prst="rect">
            <a:avLst/>
          </a:prstGeom>
        </p:spPr>
        <p:txBody>
          <a:bodyPr/>
          <a:lstStyle/>
          <a:p>
            <a:pPr>
              <a:spcBef>
                <a:spcPts val="500"/>
              </a:spcBef>
              <a:buSzTx/>
              <a:buFont typeface="Wingdings"/>
              <a:buNone/>
              <a:defRPr sz="2400">
                <a:latin typeface="Arial"/>
                <a:ea typeface="Arial"/>
                <a:cs typeface="Arial"/>
                <a:sym typeface="Arial"/>
              </a:defRPr>
            </a:pPr>
            <a:r>
              <a:rPr dirty="0"/>
              <a:t>The name of Israel’s final king is inscribed on this chalcedony seal. The inscription reads:</a:t>
            </a:r>
          </a:p>
          <a:p>
            <a:pPr>
              <a:spcBef>
                <a:spcPts val="600"/>
              </a:spcBef>
              <a:buSzTx/>
              <a:buFont typeface="Wingdings"/>
              <a:buNone/>
              <a:defRPr sz="2800">
                <a:latin typeface="Arial"/>
                <a:ea typeface="Arial"/>
                <a:cs typeface="Arial"/>
                <a:sym typeface="Arial"/>
              </a:defRPr>
            </a:pPr>
            <a:r>
              <a:rPr dirty="0"/>
              <a:t>	</a:t>
            </a:r>
            <a:r>
              <a:rPr i="1" dirty="0"/>
              <a:t>“belonging to Abdi servant of Hoshea”</a:t>
            </a:r>
          </a:p>
        </p:txBody>
      </p:sp>
      <p:pic>
        <p:nvPicPr>
          <p:cNvPr id="5847" name="Picture 7" descr="Picture 7"/>
          <p:cNvPicPr>
            <a:picLocks noChangeAspect="1"/>
          </p:cNvPicPr>
          <p:nvPr/>
        </p:nvPicPr>
        <p:blipFill>
          <a:blip r:embed="rId2"/>
          <a:stretch>
            <a:fillRect/>
          </a:stretch>
        </p:blipFill>
        <p:spPr>
          <a:xfrm>
            <a:off x="178592" y="1828800"/>
            <a:ext cx="3640139" cy="4800600"/>
          </a:xfrm>
          <a:prstGeom prst="rect">
            <a:avLst/>
          </a:prstGeom>
          <a:ln w="12700">
            <a:miter lim="400000"/>
          </a:ln>
        </p:spPr>
      </p:pic>
      <p:sp>
        <p:nvSpPr>
          <p:cNvPr id="5848" name="Text Box 8"/>
          <p:cNvSpPr txBox="1"/>
          <p:nvPr/>
        </p:nvSpPr>
        <p:spPr>
          <a:xfrm>
            <a:off x="5608320" y="5867400"/>
            <a:ext cx="3032761" cy="624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a:latin typeface="Arial Narrow"/>
                <a:ea typeface="Arial Narrow"/>
                <a:cs typeface="Arial Narrow"/>
                <a:sym typeface="Arial Narrow"/>
              </a:defRPr>
            </a:lvl1pPr>
          </a:lstStyle>
          <a:p>
            <a:r>
              <a:t>From the private collection of Shlomo Moussaieff, London</a:t>
            </a:r>
          </a:p>
        </p:txBody>
      </p:sp>
      <p:sp>
        <p:nvSpPr>
          <p:cNvPr id="5849" name="Text Box 8"/>
          <p:cNvSpPr txBox="1"/>
          <p:nvPr/>
        </p:nvSpPr>
        <p:spPr>
          <a:xfrm>
            <a:off x="8305398" y="5867400"/>
            <a:ext cx="3032761" cy="624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a:solidFill>
                  <a:srgbClr val="FF0000"/>
                </a:solidFill>
                <a:latin typeface="Arial Narrow"/>
                <a:ea typeface="Arial Narrow"/>
                <a:cs typeface="Arial Narrow"/>
                <a:sym typeface="Arial Narrow"/>
              </a:defRPr>
            </a:lvl1pPr>
          </a:lstStyle>
          <a:p>
            <a:r>
              <a:t>De la colección privada de Shlomo Moussaieff, Londres</a:t>
            </a:r>
          </a:p>
        </p:txBody>
      </p:sp>
      <p:sp>
        <p:nvSpPr>
          <p:cNvPr id="5850" name="Rectangle 6"/>
          <p:cNvSpPr txBox="1"/>
          <p:nvPr/>
        </p:nvSpPr>
        <p:spPr>
          <a:xfrm>
            <a:off x="3972393" y="3891642"/>
            <a:ext cx="8041015" cy="13260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469900" indent="-469900">
              <a:spcBef>
                <a:spcPts val="400"/>
              </a:spcBef>
              <a:defRPr sz="2000">
                <a:solidFill>
                  <a:srgbClr val="FF0000"/>
                </a:solidFill>
                <a:latin typeface="Arial"/>
                <a:ea typeface="Arial"/>
                <a:cs typeface="Arial"/>
                <a:sym typeface="Arial"/>
              </a:defRPr>
            </a:pPr>
            <a:r>
              <a:rPr sz="2400" dirty="0"/>
              <a:t>El </a:t>
            </a:r>
            <a:r>
              <a:rPr sz="2400" dirty="0" err="1"/>
              <a:t>nombre</a:t>
            </a:r>
            <a:r>
              <a:rPr sz="2400" dirty="0"/>
              <a:t> del </a:t>
            </a:r>
            <a:r>
              <a:rPr sz="2400" dirty="0" err="1"/>
              <a:t>último</a:t>
            </a:r>
            <a:r>
              <a:rPr sz="2400" dirty="0"/>
              <a:t> </a:t>
            </a:r>
            <a:r>
              <a:rPr sz="2400" dirty="0" err="1"/>
              <a:t>rey</a:t>
            </a:r>
            <a:r>
              <a:rPr sz="2400" dirty="0"/>
              <a:t> de Israel </a:t>
            </a:r>
            <a:r>
              <a:rPr sz="2400" dirty="0" err="1"/>
              <a:t>está</a:t>
            </a:r>
            <a:r>
              <a:rPr sz="2400" dirty="0"/>
              <a:t> </a:t>
            </a:r>
            <a:r>
              <a:rPr sz="2400" dirty="0" err="1"/>
              <a:t>inscrito</a:t>
            </a:r>
            <a:r>
              <a:rPr sz="2400" dirty="0"/>
              <a:t> </a:t>
            </a:r>
            <a:r>
              <a:rPr sz="2400" dirty="0" err="1"/>
              <a:t>en</a:t>
            </a:r>
            <a:r>
              <a:rPr sz="2400" dirty="0"/>
              <a:t> </a:t>
            </a:r>
            <a:r>
              <a:rPr sz="2400" dirty="0" err="1"/>
              <a:t>este</a:t>
            </a:r>
            <a:r>
              <a:rPr sz="2400" dirty="0"/>
              <a:t> </a:t>
            </a:r>
            <a:r>
              <a:rPr sz="2400" dirty="0" err="1"/>
              <a:t>sello</a:t>
            </a:r>
            <a:r>
              <a:rPr sz="2400" dirty="0"/>
              <a:t> de </a:t>
            </a:r>
            <a:r>
              <a:rPr sz="2400" dirty="0" err="1"/>
              <a:t>calcedonia</a:t>
            </a:r>
            <a:r>
              <a:rPr sz="2400" dirty="0"/>
              <a:t>. La </a:t>
            </a:r>
            <a:r>
              <a:rPr sz="2400" dirty="0" err="1"/>
              <a:t>inscripción</a:t>
            </a:r>
            <a:r>
              <a:rPr sz="2400" dirty="0"/>
              <a:t> dice:</a:t>
            </a:r>
            <a:endParaRPr sz="2400" dirty="0">
              <a:latin typeface="Times New Roman"/>
              <a:ea typeface="Times New Roman"/>
              <a:cs typeface="Times New Roman"/>
              <a:sym typeface="Times New Roman"/>
            </a:endParaRPr>
          </a:p>
          <a:p>
            <a:pPr marL="469900" indent="-469900">
              <a:spcBef>
                <a:spcPts val="500"/>
              </a:spcBef>
              <a:defRPr sz="2400">
                <a:solidFill>
                  <a:srgbClr val="FF0000"/>
                </a:solidFill>
                <a:latin typeface="Arial"/>
                <a:ea typeface="Arial"/>
                <a:cs typeface="Arial"/>
                <a:sym typeface="Arial"/>
              </a:defRPr>
            </a:pPr>
            <a:r>
              <a:rPr sz="2800" dirty="0"/>
              <a:t>	</a:t>
            </a:r>
            <a:r>
              <a:rPr sz="2800" i="1" dirty="0"/>
              <a:t>“</a:t>
            </a:r>
            <a:r>
              <a:rPr sz="2800" i="1" dirty="0" err="1"/>
              <a:t>perteneciente</a:t>
            </a:r>
            <a:r>
              <a:rPr sz="2800" i="1" dirty="0"/>
              <a:t> a Abdi, </a:t>
            </a:r>
            <a:r>
              <a:rPr sz="2800" i="1" dirty="0" err="1"/>
              <a:t>siervo</a:t>
            </a:r>
            <a:r>
              <a:rPr sz="2800" i="1" dirty="0"/>
              <a:t> de </a:t>
            </a:r>
            <a:r>
              <a:rPr sz="2800" i="1" dirty="0" err="1"/>
              <a:t>Oseas</a:t>
            </a:r>
            <a:r>
              <a:rPr sz="2800" i="1" dirty="0"/>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2" name="Rectangle 2"/>
          <p:cNvSpPr txBox="1">
            <a:spLocks noGrp="1"/>
          </p:cNvSpPr>
          <p:nvPr>
            <p:ph type="title"/>
          </p:nvPr>
        </p:nvSpPr>
        <p:spPr>
          <a:xfrm>
            <a:off x="609598" y="635383"/>
            <a:ext cx="10972801" cy="1143001"/>
          </a:xfrm>
          <a:prstGeom prst="rect">
            <a:avLst/>
          </a:prstGeom>
        </p:spPr>
        <p:txBody>
          <a:bodyPr>
            <a:normAutofit fontScale="90000"/>
          </a:bodyPr>
          <a:lstStyle/>
          <a:p>
            <a:pPr defTabSz="877823">
              <a:defRPr sz="3839"/>
            </a:pPr>
            <a:r>
              <a:rPr dirty="0"/>
              <a:t>Hoshea’s Revolt </a:t>
            </a:r>
            <a:r>
              <a:rPr sz="2688" dirty="0"/>
              <a:t>(2 Kg. 17:3-6)</a:t>
            </a:r>
            <a:br>
              <a:rPr sz="2688" dirty="0"/>
            </a:br>
            <a:r>
              <a:rPr sz="3455" dirty="0">
                <a:solidFill>
                  <a:srgbClr val="002060"/>
                </a:solidFill>
              </a:rPr>
              <a:t>La </a:t>
            </a:r>
            <a:r>
              <a:rPr sz="3455" dirty="0" err="1">
                <a:solidFill>
                  <a:srgbClr val="002060"/>
                </a:solidFill>
              </a:rPr>
              <a:t>Revuelta</a:t>
            </a:r>
            <a:r>
              <a:rPr sz="3455" dirty="0">
                <a:solidFill>
                  <a:srgbClr val="002060"/>
                </a:solidFill>
              </a:rPr>
              <a:t> de </a:t>
            </a:r>
            <a:r>
              <a:rPr sz="3455" dirty="0" err="1">
                <a:solidFill>
                  <a:srgbClr val="002060"/>
                </a:solidFill>
              </a:rPr>
              <a:t>Oseas</a:t>
            </a:r>
            <a:r>
              <a:rPr sz="3455" dirty="0">
                <a:solidFill>
                  <a:srgbClr val="002060"/>
                </a:solidFill>
              </a:rPr>
              <a:t> </a:t>
            </a:r>
            <a:r>
              <a:rPr sz="2304" dirty="0">
                <a:solidFill>
                  <a:srgbClr val="002060"/>
                </a:solidFill>
              </a:rPr>
              <a:t>(2 Re. 17:3-6)</a:t>
            </a:r>
          </a:p>
        </p:txBody>
      </p:sp>
      <p:sp>
        <p:nvSpPr>
          <p:cNvPr id="5853" name="Rectangle 3"/>
          <p:cNvSpPr txBox="1">
            <a:spLocks noGrp="1"/>
          </p:cNvSpPr>
          <p:nvPr>
            <p:ph type="body" sz="half" idx="1"/>
          </p:nvPr>
        </p:nvSpPr>
        <p:spPr>
          <a:xfrm>
            <a:off x="609598" y="1828800"/>
            <a:ext cx="10972801" cy="2677886"/>
          </a:xfrm>
          <a:prstGeom prst="rect">
            <a:avLst/>
          </a:prstGeom>
        </p:spPr>
        <p:txBody>
          <a:bodyPr/>
          <a:lstStyle/>
          <a:p>
            <a:pPr>
              <a:lnSpc>
                <a:spcPct val="90000"/>
              </a:lnSpc>
              <a:spcBef>
                <a:spcPts val="500"/>
              </a:spcBef>
              <a:buSzTx/>
              <a:buFont typeface="Wingdings"/>
              <a:buNone/>
              <a:defRPr sz="2400" b="1"/>
            </a:pPr>
            <a:r>
              <a:t>When Tiglath-pileser III died, Hoshea seized the opportunity to break his vassalship to Assyria.</a:t>
            </a:r>
          </a:p>
          <a:p>
            <a:pPr>
              <a:lnSpc>
                <a:spcPct val="90000"/>
              </a:lnSpc>
              <a:spcBef>
                <a:spcPts val="400"/>
              </a:spcBef>
              <a:defRPr sz="2000" i="1"/>
            </a:pPr>
            <a:r>
              <a:t>Hoping for support from Egypt, Hoshea withheld tribute.</a:t>
            </a:r>
          </a:p>
          <a:p>
            <a:pPr>
              <a:lnSpc>
                <a:spcPct val="90000"/>
              </a:lnSpc>
              <a:spcBef>
                <a:spcPts val="400"/>
              </a:spcBef>
              <a:defRPr sz="2000" i="1"/>
            </a:pPr>
            <a:r>
              <a:t>Egyptian support was a vain hope, and Shalmaneser V, Tiglath-pileser III’s successor, invaded Samaria, putting it to a three year siege.</a:t>
            </a:r>
          </a:p>
          <a:p>
            <a:pPr>
              <a:lnSpc>
                <a:spcPct val="90000"/>
              </a:lnSpc>
              <a:spcBef>
                <a:spcPts val="400"/>
              </a:spcBef>
              <a:defRPr sz="2000" i="1"/>
            </a:pPr>
            <a:r>
              <a:t>When the city fell, he put Hoshea in prison. Sargon II, Shalmaneser’s successor, deported large portions of the population to outlying regions of the empire.</a:t>
            </a:r>
          </a:p>
        </p:txBody>
      </p:sp>
      <p:sp>
        <p:nvSpPr>
          <p:cNvPr id="5854" name="Rectangle 3"/>
          <p:cNvSpPr txBox="1"/>
          <p:nvPr/>
        </p:nvSpPr>
        <p:spPr>
          <a:xfrm>
            <a:off x="655318" y="4279517"/>
            <a:ext cx="10881360" cy="22960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defRPr sz="2400" b="1">
                <a:latin typeface="Times New Roman"/>
                <a:ea typeface="Times New Roman"/>
                <a:cs typeface="Times New Roman"/>
                <a:sym typeface="Times New Roman"/>
              </a:defRPr>
            </a:pPr>
            <a:r>
              <a:rPr dirty="0" err="1">
                <a:solidFill>
                  <a:srgbClr val="002060"/>
                </a:solidFill>
              </a:rPr>
              <a:t>Cuando</a:t>
            </a:r>
            <a:r>
              <a:rPr dirty="0">
                <a:solidFill>
                  <a:srgbClr val="002060"/>
                </a:solidFill>
              </a:rPr>
              <a:t> </a:t>
            </a:r>
            <a:r>
              <a:rPr dirty="0" err="1">
                <a:solidFill>
                  <a:srgbClr val="002060"/>
                </a:solidFill>
              </a:rPr>
              <a:t>Tiglat-pileser</a:t>
            </a:r>
            <a:r>
              <a:rPr dirty="0">
                <a:solidFill>
                  <a:srgbClr val="002060"/>
                </a:solidFill>
              </a:rPr>
              <a:t> III </a:t>
            </a:r>
            <a:r>
              <a:rPr dirty="0" err="1">
                <a:solidFill>
                  <a:srgbClr val="002060"/>
                </a:solidFill>
              </a:rPr>
              <a:t>murió</a:t>
            </a:r>
            <a:r>
              <a:rPr dirty="0">
                <a:solidFill>
                  <a:srgbClr val="002060"/>
                </a:solidFill>
              </a:rPr>
              <a:t>, </a:t>
            </a:r>
            <a:r>
              <a:rPr dirty="0" err="1">
                <a:solidFill>
                  <a:srgbClr val="002060"/>
                </a:solidFill>
              </a:rPr>
              <a:t>Oseas</a:t>
            </a:r>
            <a:r>
              <a:rPr dirty="0">
                <a:solidFill>
                  <a:srgbClr val="002060"/>
                </a:solidFill>
              </a:rPr>
              <a:t> </a:t>
            </a:r>
            <a:r>
              <a:rPr dirty="0" err="1">
                <a:solidFill>
                  <a:srgbClr val="002060"/>
                </a:solidFill>
              </a:rPr>
              <a:t>aprovechó</a:t>
            </a:r>
            <a:r>
              <a:rPr dirty="0">
                <a:solidFill>
                  <a:srgbClr val="002060"/>
                </a:solidFill>
              </a:rPr>
              <a:t> la </a:t>
            </a:r>
            <a:r>
              <a:rPr dirty="0" err="1">
                <a:solidFill>
                  <a:srgbClr val="002060"/>
                </a:solidFill>
              </a:rPr>
              <a:t>oportunidad</a:t>
            </a:r>
            <a:r>
              <a:rPr dirty="0">
                <a:solidFill>
                  <a:srgbClr val="002060"/>
                </a:solidFill>
              </a:rPr>
              <a:t> para romper </a:t>
            </a:r>
            <a:r>
              <a:rPr dirty="0" err="1">
                <a:solidFill>
                  <a:srgbClr val="002060"/>
                </a:solidFill>
              </a:rPr>
              <a:t>su</a:t>
            </a:r>
            <a:r>
              <a:rPr dirty="0">
                <a:solidFill>
                  <a:srgbClr val="002060"/>
                </a:solidFill>
              </a:rPr>
              <a:t> </a:t>
            </a:r>
            <a:r>
              <a:rPr dirty="0" err="1">
                <a:solidFill>
                  <a:srgbClr val="002060"/>
                </a:solidFill>
              </a:rPr>
              <a:t>vasallaje</a:t>
            </a:r>
            <a:r>
              <a:rPr dirty="0">
                <a:solidFill>
                  <a:srgbClr val="002060"/>
                </a:solidFill>
              </a:rPr>
              <a:t> a </a:t>
            </a:r>
            <a:r>
              <a:rPr dirty="0" err="1">
                <a:solidFill>
                  <a:srgbClr val="002060"/>
                </a:solidFill>
              </a:rPr>
              <a:t>Asiria</a:t>
            </a:r>
            <a:r>
              <a:rPr dirty="0">
                <a:solidFill>
                  <a:srgbClr val="002060"/>
                </a:solidFill>
              </a:rPr>
              <a:t>.</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Con la </a:t>
            </a:r>
            <a:r>
              <a:rPr dirty="0" err="1">
                <a:solidFill>
                  <a:srgbClr val="002060"/>
                </a:solidFill>
              </a:rPr>
              <a:t>esperanza</a:t>
            </a:r>
            <a:r>
              <a:rPr dirty="0">
                <a:solidFill>
                  <a:srgbClr val="002060"/>
                </a:solidFill>
              </a:rPr>
              <a:t> de </a:t>
            </a:r>
            <a:r>
              <a:rPr dirty="0" err="1">
                <a:solidFill>
                  <a:srgbClr val="002060"/>
                </a:solidFill>
              </a:rPr>
              <a:t>recibir</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apoyo</a:t>
            </a:r>
            <a:r>
              <a:rPr dirty="0">
                <a:solidFill>
                  <a:srgbClr val="002060"/>
                </a:solidFill>
              </a:rPr>
              <a:t> de </a:t>
            </a:r>
            <a:r>
              <a:rPr dirty="0" err="1">
                <a:solidFill>
                  <a:srgbClr val="002060"/>
                </a:solidFill>
              </a:rPr>
              <a:t>Egipto</a:t>
            </a:r>
            <a:r>
              <a:rPr dirty="0">
                <a:solidFill>
                  <a:srgbClr val="002060"/>
                </a:solidFill>
              </a:rPr>
              <a:t>, </a:t>
            </a:r>
            <a:r>
              <a:rPr dirty="0" err="1">
                <a:solidFill>
                  <a:srgbClr val="002060"/>
                </a:solidFill>
              </a:rPr>
              <a:t>Oseas</a:t>
            </a:r>
            <a:r>
              <a:rPr dirty="0">
                <a:solidFill>
                  <a:srgbClr val="002060"/>
                </a:solidFill>
              </a:rPr>
              <a:t> </a:t>
            </a:r>
            <a:r>
              <a:rPr dirty="0" err="1">
                <a:solidFill>
                  <a:srgbClr val="002060"/>
                </a:solidFill>
              </a:rPr>
              <a:t>retuvo</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tributo</a:t>
            </a:r>
            <a:r>
              <a:rPr dirty="0">
                <a:solidFill>
                  <a:srgbClr val="002060"/>
                </a:solidFill>
              </a:rPr>
              <a:t>.</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El </a:t>
            </a:r>
            <a:r>
              <a:rPr dirty="0" err="1">
                <a:solidFill>
                  <a:srgbClr val="002060"/>
                </a:solidFill>
              </a:rPr>
              <a:t>apoyo</a:t>
            </a:r>
            <a:r>
              <a:rPr dirty="0">
                <a:solidFill>
                  <a:srgbClr val="002060"/>
                </a:solidFill>
              </a:rPr>
              <a:t> </a:t>
            </a:r>
            <a:r>
              <a:rPr dirty="0" err="1">
                <a:solidFill>
                  <a:srgbClr val="002060"/>
                </a:solidFill>
              </a:rPr>
              <a:t>egipcio</a:t>
            </a:r>
            <a:r>
              <a:rPr dirty="0">
                <a:solidFill>
                  <a:srgbClr val="002060"/>
                </a:solidFill>
              </a:rPr>
              <a:t> era </a:t>
            </a:r>
            <a:r>
              <a:rPr dirty="0" err="1">
                <a:solidFill>
                  <a:srgbClr val="002060"/>
                </a:solidFill>
              </a:rPr>
              <a:t>una</a:t>
            </a:r>
            <a:r>
              <a:rPr dirty="0">
                <a:solidFill>
                  <a:srgbClr val="002060"/>
                </a:solidFill>
              </a:rPr>
              <a:t> </a:t>
            </a:r>
            <a:r>
              <a:rPr dirty="0" err="1">
                <a:solidFill>
                  <a:srgbClr val="002060"/>
                </a:solidFill>
              </a:rPr>
              <a:t>esperanza</a:t>
            </a:r>
            <a:r>
              <a:rPr dirty="0">
                <a:solidFill>
                  <a:srgbClr val="002060"/>
                </a:solidFill>
              </a:rPr>
              <a:t> </a:t>
            </a:r>
            <a:r>
              <a:rPr dirty="0" err="1">
                <a:solidFill>
                  <a:srgbClr val="002060"/>
                </a:solidFill>
              </a:rPr>
              <a:t>vana</a:t>
            </a:r>
            <a:r>
              <a:rPr dirty="0">
                <a:solidFill>
                  <a:srgbClr val="002060"/>
                </a:solidFill>
              </a:rPr>
              <a:t>, y </a:t>
            </a:r>
            <a:r>
              <a:rPr dirty="0" err="1">
                <a:solidFill>
                  <a:srgbClr val="002060"/>
                </a:solidFill>
              </a:rPr>
              <a:t>Salmanasar</a:t>
            </a:r>
            <a:r>
              <a:rPr dirty="0">
                <a:solidFill>
                  <a:srgbClr val="002060"/>
                </a:solidFill>
              </a:rPr>
              <a:t> V, </a:t>
            </a:r>
            <a:r>
              <a:rPr dirty="0" err="1">
                <a:solidFill>
                  <a:srgbClr val="002060"/>
                </a:solidFill>
              </a:rPr>
              <a:t>el</a:t>
            </a:r>
            <a:r>
              <a:rPr dirty="0">
                <a:solidFill>
                  <a:srgbClr val="002060"/>
                </a:solidFill>
              </a:rPr>
              <a:t> </a:t>
            </a:r>
            <a:r>
              <a:rPr dirty="0" err="1">
                <a:solidFill>
                  <a:srgbClr val="002060"/>
                </a:solidFill>
              </a:rPr>
              <a:t>sucesor</a:t>
            </a:r>
            <a:r>
              <a:rPr dirty="0">
                <a:solidFill>
                  <a:srgbClr val="002060"/>
                </a:solidFill>
              </a:rPr>
              <a:t> de </a:t>
            </a:r>
            <a:r>
              <a:rPr dirty="0" err="1">
                <a:solidFill>
                  <a:srgbClr val="002060"/>
                </a:solidFill>
              </a:rPr>
              <a:t>Tiglat-pileser</a:t>
            </a:r>
            <a:r>
              <a:rPr dirty="0">
                <a:solidFill>
                  <a:srgbClr val="002060"/>
                </a:solidFill>
              </a:rPr>
              <a:t> III, </a:t>
            </a:r>
            <a:r>
              <a:rPr dirty="0" err="1">
                <a:solidFill>
                  <a:srgbClr val="002060"/>
                </a:solidFill>
              </a:rPr>
              <a:t>invadió</a:t>
            </a:r>
            <a:r>
              <a:rPr dirty="0">
                <a:solidFill>
                  <a:srgbClr val="002060"/>
                </a:solidFill>
              </a:rPr>
              <a:t> Samaria, </a:t>
            </a:r>
            <a:r>
              <a:rPr dirty="0" err="1">
                <a:solidFill>
                  <a:srgbClr val="002060"/>
                </a:solidFill>
              </a:rPr>
              <a:t>sometiéndola</a:t>
            </a:r>
            <a:r>
              <a:rPr dirty="0">
                <a:solidFill>
                  <a:srgbClr val="002060"/>
                </a:solidFill>
              </a:rPr>
              <a:t> a un </a:t>
            </a:r>
            <a:r>
              <a:rPr dirty="0" err="1">
                <a:solidFill>
                  <a:srgbClr val="002060"/>
                </a:solidFill>
              </a:rPr>
              <a:t>asedio</a:t>
            </a:r>
            <a:r>
              <a:rPr dirty="0">
                <a:solidFill>
                  <a:srgbClr val="002060"/>
                </a:solidFill>
              </a:rPr>
              <a:t> de </a:t>
            </a:r>
            <a:r>
              <a:rPr dirty="0" err="1">
                <a:solidFill>
                  <a:srgbClr val="002060"/>
                </a:solidFill>
              </a:rPr>
              <a:t>tres</a:t>
            </a:r>
            <a:r>
              <a:rPr dirty="0">
                <a:solidFill>
                  <a:srgbClr val="002060"/>
                </a:solidFill>
              </a:rPr>
              <a:t> </a:t>
            </a:r>
            <a:r>
              <a:rPr dirty="0" err="1">
                <a:solidFill>
                  <a:srgbClr val="002060"/>
                </a:solidFill>
              </a:rPr>
              <a:t>años</a:t>
            </a:r>
            <a:r>
              <a:rPr dirty="0">
                <a:solidFill>
                  <a:srgbClr val="002060"/>
                </a:solidFill>
              </a:rPr>
              <a:t>.</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err="1">
                <a:solidFill>
                  <a:srgbClr val="002060"/>
                </a:solidFill>
              </a:rPr>
              <a:t>Cuando</a:t>
            </a:r>
            <a:r>
              <a:rPr dirty="0">
                <a:solidFill>
                  <a:srgbClr val="002060"/>
                </a:solidFill>
              </a:rPr>
              <a:t> la ciudad </a:t>
            </a:r>
            <a:r>
              <a:rPr dirty="0" err="1">
                <a:solidFill>
                  <a:srgbClr val="002060"/>
                </a:solidFill>
              </a:rPr>
              <a:t>cayó</a:t>
            </a:r>
            <a:r>
              <a:rPr dirty="0">
                <a:solidFill>
                  <a:srgbClr val="002060"/>
                </a:solidFill>
              </a:rPr>
              <a:t>, puso a </a:t>
            </a:r>
            <a:r>
              <a:rPr dirty="0" err="1">
                <a:solidFill>
                  <a:srgbClr val="002060"/>
                </a:solidFill>
              </a:rPr>
              <a:t>Oseas</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prisión</a:t>
            </a:r>
            <a:r>
              <a:rPr dirty="0">
                <a:solidFill>
                  <a:srgbClr val="002060"/>
                </a:solidFill>
              </a:rPr>
              <a:t>. </a:t>
            </a:r>
            <a:r>
              <a:rPr dirty="0" err="1">
                <a:solidFill>
                  <a:srgbClr val="002060"/>
                </a:solidFill>
              </a:rPr>
              <a:t>Sargón</a:t>
            </a:r>
            <a:r>
              <a:rPr dirty="0">
                <a:solidFill>
                  <a:srgbClr val="002060"/>
                </a:solidFill>
              </a:rPr>
              <a:t> II, </a:t>
            </a:r>
            <a:r>
              <a:rPr dirty="0" err="1">
                <a:solidFill>
                  <a:srgbClr val="002060"/>
                </a:solidFill>
              </a:rPr>
              <a:t>el</a:t>
            </a:r>
            <a:r>
              <a:rPr dirty="0">
                <a:solidFill>
                  <a:srgbClr val="002060"/>
                </a:solidFill>
              </a:rPr>
              <a:t> </a:t>
            </a:r>
            <a:r>
              <a:rPr dirty="0" err="1">
                <a:solidFill>
                  <a:srgbClr val="002060"/>
                </a:solidFill>
              </a:rPr>
              <a:t>sucesor</a:t>
            </a:r>
            <a:r>
              <a:rPr dirty="0">
                <a:solidFill>
                  <a:srgbClr val="002060"/>
                </a:solidFill>
              </a:rPr>
              <a:t> de </a:t>
            </a:r>
            <a:r>
              <a:rPr dirty="0" err="1">
                <a:solidFill>
                  <a:srgbClr val="002060"/>
                </a:solidFill>
              </a:rPr>
              <a:t>Salmanasar</a:t>
            </a:r>
            <a:r>
              <a:rPr dirty="0">
                <a:solidFill>
                  <a:srgbClr val="002060"/>
                </a:solidFill>
              </a:rPr>
              <a:t>, </a:t>
            </a:r>
            <a:r>
              <a:rPr dirty="0" err="1">
                <a:solidFill>
                  <a:srgbClr val="002060"/>
                </a:solidFill>
              </a:rPr>
              <a:t>deportó</a:t>
            </a:r>
            <a:r>
              <a:rPr dirty="0">
                <a:solidFill>
                  <a:srgbClr val="002060"/>
                </a:solidFill>
              </a:rPr>
              <a:t> </a:t>
            </a:r>
            <a:r>
              <a:rPr dirty="0" err="1">
                <a:solidFill>
                  <a:srgbClr val="002060"/>
                </a:solidFill>
              </a:rPr>
              <a:t>grandes</a:t>
            </a:r>
            <a:r>
              <a:rPr dirty="0">
                <a:solidFill>
                  <a:srgbClr val="002060"/>
                </a:solidFill>
              </a:rPr>
              <a:t> </a:t>
            </a:r>
            <a:r>
              <a:rPr dirty="0" err="1">
                <a:solidFill>
                  <a:srgbClr val="002060"/>
                </a:solidFill>
              </a:rPr>
              <a:t>porciones</a:t>
            </a:r>
            <a:r>
              <a:rPr dirty="0">
                <a:solidFill>
                  <a:srgbClr val="002060"/>
                </a:solidFill>
              </a:rPr>
              <a:t> de la población a las </a:t>
            </a:r>
            <a:r>
              <a:rPr dirty="0" err="1">
                <a:solidFill>
                  <a:srgbClr val="002060"/>
                </a:solidFill>
              </a:rPr>
              <a:t>regiones</a:t>
            </a:r>
            <a:r>
              <a:rPr dirty="0">
                <a:solidFill>
                  <a:srgbClr val="002060"/>
                </a:solidFill>
              </a:rPr>
              <a:t> </a:t>
            </a:r>
            <a:r>
              <a:rPr dirty="0" err="1">
                <a:solidFill>
                  <a:srgbClr val="002060"/>
                </a:solidFill>
              </a:rPr>
              <a:t>periféricas</a:t>
            </a:r>
            <a:r>
              <a:rPr dirty="0">
                <a:solidFill>
                  <a:srgbClr val="002060"/>
                </a:solidFill>
              </a:rPr>
              <a:t> del </a:t>
            </a:r>
            <a:r>
              <a:rPr dirty="0" err="1">
                <a:solidFill>
                  <a:srgbClr val="002060"/>
                </a:solidFill>
              </a:rPr>
              <a:t>imperio</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853">
                                            <p:txEl>
                                              <p:pRg st="0" end="0"/>
                                            </p:txEl>
                                          </p:spTgt>
                                        </p:tgtEl>
                                        <p:attrNameLst>
                                          <p:attrName>style.visibility</p:attrName>
                                        </p:attrNameLst>
                                      </p:cBhvr>
                                      <p:to>
                                        <p:strVal val="visible"/>
                                      </p:to>
                                    </p:set>
                                    <p:anim calcmode="lin" valueType="num">
                                      <p:cBhvr>
                                        <p:cTn id="7" dur="500" fill="hold"/>
                                        <p:tgtEl>
                                          <p:spTgt spid="585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853">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854">
                                            <p:bg/>
                                          </p:spTgt>
                                        </p:tgtEl>
                                        <p:attrNameLst>
                                          <p:attrName>style.visibility</p:attrName>
                                        </p:attrNameLst>
                                      </p:cBhvr>
                                      <p:to>
                                        <p:strVal val="visible"/>
                                      </p:to>
                                    </p:set>
                                    <p:anim calcmode="lin" valueType="num">
                                      <p:cBhvr>
                                        <p:cTn id="11" dur="500" fill="hold"/>
                                        <p:tgtEl>
                                          <p:spTgt spid="5854">
                                            <p:bg/>
                                          </p:spTgt>
                                        </p:tgtEl>
                                        <p:attrNameLst>
                                          <p:attrName>ppt_w</p:attrName>
                                        </p:attrNameLst>
                                      </p:cBhvr>
                                      <p:tavLst>
                                        <p:tav tm="0">
                                          <p:val>
                                            <p:fltVal val="0"/>
                                          </p:val>
                                        </p:tav>
                                        <p:tav tm="100000">
                                          <p:val>
                                            <p:strVal val="#ppt_w"/>
                                          </p:val>
                                        </p:tav>
                                      </p:tavLst>
                                    </p:anim>
                                    <p:anim calcmode="lin" valueType="num">
                                      <p:cBhvr>
                                        <p:cTn id="12" dur="500" fill="hold"/>
                                        <p:tgtEl>
                                          <p:spTgt spid="5854">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854">
                                            <p:txEl>
                                              <p:pRg st="0" end="0"/>
                                            </p:txEl>
                                          </p:spTgt>
                                        </p:tgtEl>
                                        <p:attrNameLst>
                                          <p:attrName>style.visibility</p:attrName>
                                        </p:attrNameLst>
                                      </p:cBhvr>
                                      <p:to>
                                        <p:strVal val="visible"/>
                                      </p:to>
                                    </p:set>
                                    <p:anim calcmode="lin" valueType="num">
                                      <p:cBhvr>
                                        <p:cTn id="16" dur="500" fill="hold"/>
                                        <p:tgtEl>
                                          <p:spTgt spid="5854">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85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853">
                                            <p:txEl>
                                              <p:pRg st="1" end="1"/>
                                            </p:txEl>
                                          </p:spTgt>
                                        </p:tgtEl>
                                        <p:attrNameLst>
                                          <p:attrName>style.visibility</p:attrName>
                                        </p:attrNameLst>
                                      </p:cBhvr>
                                      <p:to>
                                        <p:strVal val="visible"/>
                                      </p:to>
                                    </p:set>
                                    <p:anim calcmode="lin" valueType="num">
                                      <p:cBhvr>
                                        <p:cTn id="22" dur="500" fill="hold"/>
                                        <p:tgtEl>
                                          <p:spTgt spid="5853">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853">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854">
                                            <p:txEl>
                                              <p:pRg st="1" end="1"/>
                                            </p:txEl>
                                          </p:spTgt>
                                        </p:tgtEl>
                                        <p:attrNameLst>
                                          <p:attrName>style.visibility</p:attrName>
                                        </p:attrNameLst>
                                      </p:cBhvr>
                                      <p:to>
                                        <p:strVal val="visible"/>
                                      </p:to>
                                    </p:set>
                                    <p:anim calcmode="lin" valueType="num">
                                      <p:cBhvr>
                                        <p:cTn id="26" dur="500" fill="hold"/>
                                        <p:tgtEl>
                                          <p:spTgt spid="5854">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85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853">
                                            <p:txEl>
                                              <p:pRg st="2" end="2"/>
                                            </p:txEl>
                                          </p:spTgt>
                                        </p:tgtEl>
                                        <p:attrNameLst>
                                          <p:attrName>style.visibility</p:attrName>
                                        </p:attrNameLst>
                                      </p:cBhvr>
                                      <p:to>
                                        <p:strVal val="visible"/>
                                      </p:to>
                                    </p:set>
                                    <p:anim calcmode="lin" valueType="num">
                                      <p:cBhvr>
                                        <p:cTn id="32" dur="500" fill="hold"/>
                                        <p:tgtEl>
                                          <p:spTgt spid="5853">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853">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854">
                                            <p:txEl>
                                              <p:pRg st="2" end="2"/>
                                            </p:txEl>
                                          </p:spTgt>
                                        </p:tgtEl>
                                        <p:attrNameLst>
                                          <p:attrName>style.visibility</p:attrName>
                                        </p:attrNameLst>
                                      </p:cBhvr>
                                      <p:to>
                                        <p:strVal val="visible"/>
                                      </p:to>
                                    </p:set>
                                    <p:anim calcmode="lin" valueType="num">
                                      <p:cBhvr>
                                        <p:cTn id="36" dur="500" fill="hold"/>
                                        <p:tgtEl>
                                          <p:spTgt spid="5854">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85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5853">
                                            <p:txEl>
                                              <p:pRg st="3" end="3"/>
                                            </p:txEl>
                                          </p:spTgt>
                                        </p:tgtEl>
                                        <p:attrNameLst>
                                          <p:attrName>style.visibility</p:attrName>
                                        </p:attrNameLst>
                                      </p:cBhvr>
                                      <p:to>
                                        <p:strVal val="visible"/>
                                      </p:to>
                                    </p:set>
                                    <p:anim calcmode="lin" valueType="num">
                                      <p:cBhvr>
                                        <p:cTn id="42" dur="500" fill="hold"/>
                                        <p:tgtEl>
                                          <p:spTgt spid="5853">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5853">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2" nodeType="withEffect">
                                  <p:stCondLst>
                                    <p:cond delay="0"/>
                                  </p:stCondLst>
                                  <p:iterate>
                                    <p:tmAbs val="0"/>
                                  </p:iterate>
                                  <p:childTnLst>
                                    <p:set>
                                      <p:cBhvr>
                                        <p:cTn id="45" fill="hold"/>
                                        <p:tgtEl>
                                          <p:spTgt spid="5854">
                                            <p:txEl>
                                              <p:pRg st="3" end="3"/>
                                            </p:txEl>
                                          </p:spTgt>
                                        </p:tgtEl>
                                        <p:attrNameLst>
                                          <p:attrName>style.visibility</p:attrName>
                                        </p:attrNameLst>
                                      </p:cBhvr>
                                      <p:to>
                                        <p:strVal val="visible"/>
                                      </p:to>
                                    </p:set>
                                    <p:anim calcmode="lin" valueType="num">
                                      <p:cBhvr>
                                        <p:cTn id="46" dur="500" fill="hold"/>
                                        <p:tgtEl>
                                          <p:spTgt spid="5854">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5854">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53" grpId="1" uiExpand="1" build="p" advAuto="0"/>
      <p:bldP spid="5854" grpId="2" uiExpand="1" build="p" bldLvl="5" animBg="1" advAuto="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6" name="Rectangle 2"/>
          <p:cNvSpPr txBox="1">
            <a:spLocks noGrp="1"/>
          </p:cNvSpPr>
          <p:nvPr>
            <p:ph type="title"/>
          </p:nvPr>
        </p:nvSpPr>
        <p:spPr>
          <a:xfrm>
            <a:off x="6248400" y="228600"/>
            <a:ext cx="4114800" cy="685800"/>
          </a:xfrm>
          <a:prstGeom prst="rect">
            <a:avLst/>
          </a:prstGeom>
        </p:spPr>
        <p:txBody>
          <a:bodyPr>
            <a:normAutofit fontScale="90000"/>
          </a:bodyPr>
          <a:lstStyle/>
          <a:p>
            <a:pPr algn="ctr" defTabSz="731520">
              <a:defRPr sz="2240">
                <a:latin typeface="Arial"/>
                <a:ea typeface="Arial"/>
                <a:cs typeface="Arial"/>
                <a:sym typeface="Arial"/>
              </a:defRPr>
            </a:pPr>
            <a:r>
              <a:t>Sargon II and his Tartan</a:t>
            </a:r>
            <a:br/>
            <a:r>
              <a:rPr sz="1920"/>
              <a:t>(721-705 BC)</a:t>
            </a:r>
          </a:p>
        </p:txBody>
      </p:sp>
      <p:pic>
        <p:nvPicPr>
          <p:cNvPr id="5857" name="Picture 3" descr="Picture 3"/>
          <p:cNvPicPr>
            <a:picLocks noChangeAspect="1"/>
          </p:cNvPicPr>
          <p:nvPr/>
        </p:nvPicPr>
        <p:blipFill>
          <a:blip r:embed="rId2"/>
          <a:stretch>
            <a:fillRect/>
          </a:stretch>
        </p:blipFill>
        <p:spPr>
          <a:xfrm>
            <a:off x="1828800" y="228600"/>
            <a:ext cx="2066926" cy="3886200"/>
          </a:xfrm>
          <a:prstGeom prst="rect">
            <a:avLst/>
          </a:prstGeom>
          <a:ln w="12700">
            <a:miter lim="400000"/>
          </a:ln>
        </p:spPr>
      </p:pic>
      <p:pic>
        <p:nvPicPr>
          <p:cNvPr id="5858" name="Picture 4" descr="Picture 4"/>
          <p:cNvPicPr>
            <a:picLocks noChangeAspect="1"/>
          </p:cNvPicPr>
          <p:nvPr/>
        </p:nvPicPr>
        <p:blipFill>
          <a:blip r:embed="rId3"/>
          <a:stretch>
            <a:fillRect/>
          </a:stretch>
        </p:blipFill>
        <p:spPr>
          <a:xfrm>
            <a:off x="6100764" y="990600"/>
            <a:ext cx="4422776" cy="5715000"/>
          </a:xfrm>
          <a:prstGeom prst="rect">
            <a:avLst/>
          </a:prstGeom>
          <a:ln w="12700">
            <a:miter lim="400000"/>
          </a:ln>
        </p:spPr>
      </p:pic>
      <p:sp>
        <p:nvSpPr>
          <p:cNvPr id="5859" name="Text Box 5"/>
          <p:cNvSpPr txBox="1"/>
          <p:nvPr/>
        </p:nvSpPr>
        <p:spPr>
          <a:xfrm>
            <a:off x="3627120" y="6248401"/>
            <a:ext cx="2423161" cy="383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a:latin typeface="Arial Narrow"/>
                <a:ea typeface="Arial Narrow"/>
                <a:cs typeface="Arial Narrow"/>
                <a:sym typeface="Arial Narrow"/>
              </a:defRPr>
            </a:lvl1pPr>
          </a:lstStyle>
          <a:p>
            <a:r>
              <a:t>British Museum, London</a:t>
            </a:r>
          </a:p>
        </p:txBody>
      </p:sp>
      <p:sp>
        <p:nvSpPr>
          <p:cNvPr id="5860" name="Text Box 6"/>
          <p:cNvSpPr txBox="1"/>
          <p:nvPr/>
        </p:nvSpPr>
        <p:spPr>
          <a:xfrm>
            <a:off x="1798320" y="4267201"/>
            <a:ext cx="4023360" cy="1120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defRPr sz="2400">
                <a:latin typeface="Arial Narrow"/>
                <a:ea typeface="Arial Narrow"/>
                <a:cs typeface="Arial Narrow"/>
                <a:sym typeface="Arial Narrow"/>
              </a:defRPr>
            </a:lvl1pPr>
          </a:lstStyle>
          <a:p>
            <a:r>
              <a:t>Clay prism recording the capture and deportation of the northern kingdom in 722/1 BC.</a:t>
            </a:r>
          </a:p>
        </p:txBody>
      </p:sp>
      <p:sp>
        <p:nvSpPr>
          <p:cNvPr id="5861" name="Text Box 7"/>
          <p:cNvSpPr txBox="1"/>
          <p:nvPr/>
        </p:nvSpPr>
        <p:spPr>
          <a:xfrm>
            <a:off x="4008120" y="3565526"/>
            <a:ext cx="1508761"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a:latin typeface="Arial Narrow"/>
                <a:ea typeface="Arial Narrow"/>
                <a:cs typeface="Arial Narrow"/>
                <a:sym typeface="Arial Narrow"/>
              </a:defRPr>
            </a:lvl1pPr>
          </a:lstStyle>
          <a:p>
            <a:r>
              <a:t>Louvre, Paris</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6" name="Rectangle 3"/>
          <p:cNvSpPr txBox="1">
            <a:spLocks noGrp="1"/>
          </p:cNvSpPr>
          <p:nvPr>
            <p:ph type="body" sz="quarter" idx="1"/>
          </p:nvPr>
        </p:nvSpPr>
        <p:spPr>
          <a:xfrm>
            <a:off x="338918" y="3473156"/>
            <a:ext cx="11395883" cy="1463042"/>
          </a:xfrm>
          <a:prstGeom prst="rect">
            <a:avLst/>
          </a:prstGeom>
        </p:spPr>
        <p:txBody>
          <a:bodyPr/>
          <a:lstStyle>
            <a:lvl1pPr marL="288035" indent="-288035" algn="r" defTabSz="768095">
              <a:lnSpc>
                <a:spcPct val="90000"/>
              </a:lnSpc>
              <a:spcBef>
                <a:spcPts val="1600"/>
              </a:spcBef>
              <a:buSzTx/>
              <a:buFont typeface="Wingdings"/>
              <a:buNone/>
              <a:defRPr sz="6719">
                <a:solidFill>
                  <a:srgbClr val="FF3300"/>
                </a:solidFill>
                <a:effectLst>
                  <a:outerShdw blurRad="32004" dist="32004" dir="2700000" rotWithShape="0">
                    <a:srgbClr val="000000"/>
                  </a:outerShdw>
                </a:effectLst>
                <a:latin typeface="Matura MT Script Capitals"/>
                <a:ea typeface="Matura MT Script Capitals"/>
                <a:cs typeface="Matura MT Script Capitals"/>
                <a:sym typeface="Matura MT Script Capitals"/>
              </a:defRPr>
            </a:lvl1pPr>
          </a:lstStyle>
          <a:p>
            <a:r>
              <a:t>The Davidic Covenant</a:t>
            </a:r>
          </a:p>
        </p:txBody>
      </p:sp>
      <p:sp>
        <p:nvSpPr>
          <p:cNvPr id="4797"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stStyle>
          <a:p>
            <a:fld id="{86CB4B4D-7CA3-9044-876B-883B54F8677D}" type="slidenum">
              <a:t>21</a:t>
            </a:fld>
            <a:endParaRPr/>
          </a:p>
        </p:txBody>
      </p:sp>
      <p:sp>
        <p:nvSpPr>
          <p:cNvPr id="4798" name="Rectangle 3"/>
          <p:cNvSpPr txBox="1"/>
          <p:nvPr/>
        </p:nvSpPr>
        <p:spPr>
          <a:xfrm>
            <a:off x="384637" y="4936197"/>
            <a:ext cx="11304442" cy="13119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342900" indent="-342900" algn="r">
              <a:lnSpc>
                <a:spcPct val="90000"/>
              </a:lnSpc>
              <a:spcBef>
                <a:spcPts val="1400"/>
              </a:spcBef>
              <a:defRPr sz="6000">
                <a:solidFill>
                  <a:srgbClr val="FF3300"/>
                </a:solidFill>
                <a:effectLst>
                  <a:outerShdw blurRad="38100" dist="38100" dir="2700000" rotWithShape="0">
                    <a:srgbClr val="000000"/>
                  </a:outerShdw>
                </a:effectLst>
                <a:latin typeface="Matura MT Script Capitals"/>
                <a:ea typeface="Matura MT Script Capitals"/>
                <a:cs typeface="Matura MT Script Capitals"/>
                <a:sym typeface="Matura MT Script Capitals"/>
              </a:defRPr>
            </a:lvl1pPr>
          </a:lstStyle>
          <a:p>
            <a:r>
              <a:t>El Pacto Davídico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4796">
                                            <p:bg/>
                                          </p:spTgt>
                                        </p:tgtEl>
                                        <p:attrNameLst>
                                          <p:attrName>style.visibility</p:attrName>
                                        </p:attrNameLst>
                                      </p:cBhvr>
                                      <p:to>
                                        <p:strVal val="visible"/>
                                      </p:to>
                                    </p:set>
                                    <p:anim calcmode="lin" valueType="num">
                                      <p:cBhvr>
                                        <p:cTn id="7" dur="500" fill="hold"/>
                                        <p:tgtEl>
                                          <p:spTgt spid="4796">
                                            <p:bg/>
                                          </p:spTgt>
                                        </p:tgtEl>
                                        <p:attrNameLst>
                                          <p:attrName>ppt_x</p:attrName>
                                        </p:attrNameLst>
                                      </p:cBhvr>
                                      <p:tavLst>
                                        <p:tav tm="0">
                                          <p:val>
                                            <p:strVal val="0-#ppt_w/2"/>
                                          </p:val>
                                        </p:tav>
                                        <p:tav tm="100000">
                                          <p:val>
                                            <p:strVal val="#ppt_x"/>
                                          </p:val>
                                        </p:tav>
                                      </p:tavLst>
                                    </p:anim>
                                    <p:anim calcmode="lin" valueType="num">
                                      <p:cBhvr>
                                        <p:cTn id="8" dur="500" fill="hold"/>
                                        <p:tgtEl>
                                          <p:spTgt spid="4796">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4796">
                                            <p:txEl>
                                              <p:pRg st="0" end="0"/>
                                            </p:txEl>
                                          </p:spTgt>
                                        </p:tgtEl>
                                        <p:attrNameLst>
                                          <p:attrName>style.visibility</p:attrName>
                                        </p:attrNameLst>
                                      </p:cBhvr>
                                      <p:to>
                                        <p:strVal val="visible"/>
                                      </p:to>
                                    </p:set>
                                    <p:anim calcmode="lin" valueType="num">
                                      <p:cBhvr>
                                        <p:cTn id="11" dur="500" fill="hold"/>
                                        <p:tgtEl>
                                          <p:spTgt spid="4796">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4796">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2" nodeType="afterEffect">
                                  <p:stCondLst>
                                    <p:cond delay="0"/>
                                  </p:stCondLst>
                                  <p:iterate>
                                    <p:tmAbs val="0"/>
                                  </p:iterate>
                                  <p:childTnLst>
                                    <p:set>
                                      <p:cBhvr>
                                        <p:cTn id="15" fill="hold"/>
                                        <p:tgtEl>
                                          <p:spTgt spid="4798">
                                            <p:bg/>
                                          </p:spTgt>
                                        </p:tgtEl>
                                        <p:attrNameLst>
                                          <p:attrName>style.visibility</p:attrName>
                                        </p:attrNameLst>
                                      </p:cBhvr>
                                      <p:to>
                                        <p:strVal val="visible"/>
                                      </p:to>
                                    </p:set>
                                    <p:anim calcmode="lin" valueType="num">
                                      <p:cBhvr>
                                        <p:cTn id="16" dur="500" fill="hold"/>
                                        <p:tgtEl>
                                          <p:spTgt spid="4798">
                                            <p:bg/>
                                          </p:spTgt>
                                        </p:tgtEl>
                                        <p:attrNameLst>
                                          <p:attrName>ppt_x</p:attrName>
                                        </p:attrNameLst>
                                      </p:cBhvr>
                                      <p:tavLst>
                                        <p:tav tm="0">
                                          <p:val>
                                            <p:strVal val="0-#ppt_w/2"/>
                                          </p:val>
                                        </p:tav>
                                        <p:tav tm="100000">
                                          <p:val>
                                            <p:strVal val="#ppt_x"/>
                                          </p:val>
                                        </p:tav>
                                      </p:tavLst>
                                    </p:anim>
                                    <p:anim calcmode="lin" valueType="num">
                                      <p:cBhvr>
                                        <p:cTn id="17" dur="500" fill="hold"/>
                                        <p:tgtEl>
                                          <p:spTgt spid="4798">
                                            <p:bg/>
                                          </p:spTgt>
                                        </p:tgtEl>
                                        <p:attrNameLst>
                                          <p:attrName>ppt_y</p:attrName>
                                        </p:attrNameLst>
                                      </p:cBhvr>
                                      <p:tavLst>
                                        <p:tav tm="0">
                                          <p:val>
                                            <p:strVal val="#ppt_y"/>
                                          </p:val>
                                        </p:tav>
                                        <p:tav tm="100000">
                                          <p:val>
                                            <p:strVal val="#ppt_y"/>
                                          </p:val>
                                        </p:tav>
                                      </p:tavLst>
                                    </p:anim>
                                  </p:childTnLst>
                                </p:cTn>
                              </p:par>
                              <p:par>
                                <p:cTn id="18" presetID="2" presetClass="entr" presetSubtype="8" fill="hold" grpId="2" nodeType="withEffect">
                                  <p:stCondLst>
                                    <p:cond delay="0"/>
                                  </p:stCondLst>
                                  <p:iterate>
                                    <p:tmAbs val="0"/>
                                  </p:iterate>
                                  <p:childTnLst>
                                    <p:set>
                                      <p:cBhvr>
                                        <p:cTn id="19" fill="hold"/>
                                        <p:tgtEl>
                                          <p:spTgt spid="4798">
                                            <p:txEl>
                                              <p:pRg st="0" end="0"/>
                                            </p:txEl>
                                          </p:spTgt>
                                        </p:tgtEl>
                                        <p:attrNameLst>
                                          <p:attrName>style.visibility</p:attrName>
                                        </p:attrNameLst>
                                      </p:cBhvr>
                                      <p:to>
                                        <p:strVal val="visible"/>
                                      </p:to>
                                    </p:set>
                                    <p:anim calcmode="lin" valueType="num">
                                      <p:cBhvr>
                                        <p:cTn id="20" dur="500" fill="hold"/>
                                        <p:tgtEl>
                                          <p:spTgt spid="4798">
                                            <p:txEl>
                                              <p:pRg st="0" end="0"/>
                                            </p:txEl>
                                          </p:spTgt>
                                        </p:tgtEl>
                                        <p:attrNameLst>
                                          <p:attrName>ppt_x</p:attrName>
                                        </p:attrNameLst>
                                      </p:cBhvr>
                                      <p:tavLst>
                                        <p:tav tm="0">
                                          <p:val>
                                            <p:strVal val="0-#ppt_w/2"/>
                                          </p:val>
                                        </p:tav>
                                        <p:tav tm="100000">
                                          <p:val>
                                            <p:strVal val="#ppt_x"/>
                                          </p:val>
                                        </p:tav>
                                      </p:tavLst>
                                    </p:anim>
                                    <p:anim calcmode="lin" valueType="num">
                                      <p:cBhvr>
                                        <p:cTn id="21" dur="500" fill="hold"/>
                                        <p:tgtEl>
                                          <p:spTgt spid="479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96" grpId="1" build="p" animBg="1" advAuto="0"/>
      <p:bldP spid="4798" grpId="2" build="p" bldLvl="5" animBg="1" advAuto="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3" name="Rectangle 2"/>
          <p:cNvSpPr txBox="1">
            <a:spLocks noGrp="1"/>
          </p:cNvSpPr>
          <p:nvPr>
            <p:ph type="title"/>
          </p:nvPr>
        </p:nvSpPr>
        <p:spPr>
          <a:xfrm>
            <a:off x="6248400" y="228600"/>
            <a:ext cx="4114800" cy="685800"/>
          </a:xfrm>
          <a:prstGeom prst="rect">
            <a:avLst/>
          </a:prstGeom>
        </p:spPr>
        <p:txBody>
          <a:bodyPr>
            <a:normAutofit fontScale="90000"/>
          </a:bodyPr>
          <a:lstStyle/>
          <a:p>
            <a:pPr algn="ctr" defTabSz="731520">
              <a:defRPr sz="2240">
                <a:latin typeface="Arial"/>
                <a:ea typeface="Arial"/>
                <a:cs typeface="Arial"/>
                <a:sym typeface="Arial"/>
              </a:defRPr>
            </a:pPr>
            <a:r>
              <a:t>Sargón II y su Tartán</a:t>
            </a:r>
            <a:br/>
            <a:r>
              <a:rPr sz="1920"/>
              <a:t>(721-705 AC)</a:t>
            </a:r>
          </a:p>
        </p:txBody>
      </p:sp>
      <p:pic>
        <p:nvPicPr>
          <p:cNvPr id="5864" name="Picture 3" descr="Picture 3"/>
          <p:cNvPicPr>
            <a:picLocks noChangeAspect="1"/>
          </p:cNvPicPr>
          <p:nvPr/>
        </p:nvPicPr>
        <p:blipFill>
          <a:blip r:embed="rId2"/>
          <a:stretch>
            <a:fillRect/>
          </a:stretch>
        </p:blipFill>
        <p:spPr>
          <a:xfrm>
            <a:off x="1828800" y="228600"/>
            <a:ext cx="2066926" cy="3886200"/>
          </a:xfrm>
          <a:prstGeom prst="rect">
            <a:avLst/>
          </a:prstGeom>
          <a:ln w="12700">
            <a:miter lim="400000"/>
          </a:ln>
        </p:spPr>
      </p:pic>
      <p:pic>
        <p:nvPicPr>
          <p:cNvPr id="5865" name="Picture 4" descr="Picture 4"/>
          <p:cNvPicPr>
            <a:picLocks noChangeAspect="1"/>
          </p:cNvPicPr>
          <p:nvPr/>
        </p:nvPicPr>
        <p:blipFill>
          <a:blip r:embed="rId3"/>
          <a:stretch>
            <a:fillRect/>
          </a:stretch>
        </p:blipFill>
        <p:spPr>
          <a:xfrm>
            <a:off x="6100764" y="990600"/>
            <a:ext cx="4422776" cy="5715000"/>
          </a:xfrm>
          <a:prstGeom prst="rect">
            <a:avLst/>
          </a:prstGeom>
          <a:ln w="12700">
            <a:miter lim="400000"/>
          </a:ln>
        </p:spPr>
      </p:pic>
      <p:sp>
        <p:nvSpPr>
          <p:cNvPr id="5866" name="Text Box 5"/>
          <p:cNvSpPr txBox="1"/>
          <p:nvPr/>
        </p:nvSpPr>
        <p:spPr>
          <a:xfrm>
            <a:off x="3507376" y="6248401"/>
            <a:ext cx="2542905" cy="383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a:latin typeface="Arial Narrow"/>
                <a:ea typeface="Arial Narrow"/>
                <a:cs typeface="Arial Narrow"/>
                <a:sym typeface="Arial Narrow"/>
              </a:defRPr>
            </a:lvl1pPr>
          </a:lstStyle>
          <a:p>
            <a:r>
              <a:t>Museo Británico, Londres</a:t>
            </a:r>
          </a:p>
        </p:txBody>
      </p:sp>
      <p:sp>
        <p:nvSpPr>
          <p:cNvPr id="5867" name="Text Box 6"/>
          <p:cNvSpPr txBox="1"/>
          <p:nvPr/>
        </p:nvSpPr>
        <p:spPr>
          <a:xfrm>
            <a:off x="1798320" y="4267201"/>
            <a:ext cx="4023360" cy="1120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defRPr sz="2400">
                <a:latin typeface="Arial Narrow"/>
                <a:ea typeface="Arial Narrow"/>
                <a:cs typeface="Arial Narrow"/>
                <a:sym typeface="Arial Narrow"/>
              </a:defRPr>
            </a:lvl1pPr>
          </a:lstStyle>
          <a:p>
            <a:r>
              <a:t>Prisma de arcilla que registra la captura y deportación del reino del norte en 722/1 AC.</a:t>
            </a:r>
          </a:p>
        </p:txBody>
      </p:sp>
      <p:sp>
        <p:nvSpPr>
          <p:cNvPr id="5868" name="Text Box 7"/>
          <p:cNvSpPr txBox="1"/>
          <p:nvPr/>
        </p:nvSpPr>
        <p:spPr>
          <a:xfrm>
            <a:off x="4008120" y="3565526"/>
            <a:ext cx="1508761"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a:latin typeface="Arial Narrow"/>
                <a:ea typeface="Arial Narrow"/>
                <a:cs typeface="Arial Narrow"/>
                <a:sym typeface="Arial Narrow"/>
              </a:defRPr>
            </a:lvl1pPr>
          </a:lstStyle>
          <a:p>
            <a:r>
              <a:t>Louvre, París</a:t>
            </a:r>
          </a:p>
        </p:txBody>
      </p:sp>
    </p:spTree>
  </p:cSld>
  <p:clrMapOvr>
    <a:masterClrMapping/>
  </p:clrMapOvr>
  <p:transition spd="med"/>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0" name="Rectangle 2"/>
          <p:cNvSpPr txBox="1">
            <a:spLocks noGrp="1"/>
          </p:cNvSpPr>
          <p:nvPr>
            <p:ph type="title"/>
          </p:nvPr>
        </p:nvSpPr>
        <p:spPr>
          <a:xfrm>
            <a:off x="436288" y="76200"/>
            <a:ext cx="7156499" cy="838200"/>
          </a:xfrm>
          <a:prstGeom prst="rect">
            <a:avLst/>
          </a:prstGeom>
        </p:spPr>
        <p:txBody>
          <a:bodyPr/>
          <a:lstStyle/>
          <a:p>
            <a:r>
              <a:t>Nimrud Prism </a:t>
            </a:r>
            <a:r>
              <a:rPr sz="4000"/>
              <a:t>(Prisma Nimrud)</a:t>
            </a:r>
          </a:p>
        </p:txBody>
      </p:sp>
      <p:pic>
        <p:nvPicPr>
          <p:cNvPr id="5871" name="Picture 4" descr="Picture 4">
            <a:hlinkClick r:id="rId2"/>
          </p:cNvPr>
          <p:cNvPicPr>
            <a:picLocks noChangeAspect="1"/>
          </p:cNvPicPr>
          <p:nvPr/>
        </p:nvPicPr>
        <p:blipFill>
          <a:blip r:embed="rId3"/>
          <a:stretch>
            <a:fillRect/>
          </a:stretch>
        </p:blipFill>
        <p:spPr>
          <a:xfrm>
            <a:off x="7938407" y="0"/>
            <a:ext cx="3676651" cy="6858000"/>
          </a:xfrm>
          <a:prstGeom prst="rect">
            <a:avLst/>
          </a:prstGeom>
          <a:ln w="12700">
            <a:miter lim="400000"/>
          </a:ln>
        </p:spPr>
      </p:pic>
      <p:sp>
        <p:nvSpPr>
          <p:cNvPr id="5872" name="Text Box 5"/>
          <p:cNvSpPr txBox="1"/>
          <p:nvPr/>
        </p:nvSpPr>
        <p:spPr>
          <a:xfrm>
            <a:off x="482008" y="3668486"/>
            <a:ext cx="7065058" cy="1403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spcBef>
                <a:spcPts val="1300"/>
              </a:spcBef>
              <a:defRPr sz="2200" i="1">
                <a:latin typeface="Arial"/>
                <a:ea typeface="Arial"/>
                <a:cs typeface="Arial"/>
                <a:sym typeface="Arial"/>
              </a:defRPr>
            </a:lvl1pPr>
          </a:lstStyle>
          <a:p>
            <a:r>
              <a:t>“…I repopulated Samerina (Samaria) more than before. I brought into it people from countries conquered by my hands. I appointed my eunuch as governor over them. And I counted them as Assyrians.”</a:t>
            </a:r>
          </a:p>
        </p:txBody>
      </p:sp>
      <p:sp>
        <p:nvSpPr>
          <p:cNvPr id="5873" name="Text Box 6"/>
          <p:cNvSpPr txBox="1"/>
          <p:nvPr/>
        </p:nvSpPr>
        <p:spPr>
          <a:xfrm>
            <a:off x="45719" y="1117600"/>
            <a:ext cx="7501347" cy="11079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spcBef>
                <a:spcPts val="1300"/>
              </a:spcBef>
              <a:defRPr sz="2200">
                <a:latin typeface="Arial Narrow"/>
                <a:ea typeface="Arial Narrow"/>
                <a:cs typeface="Arial Narrow"/>
                <a:sym typeface="Arial Narrow"/>
              </a:defRPr>
            </a:lvl1pPr>
          </a:lstStyle>
          <a:p>
            <a:r>
              <a:rPr dirty="0"/>
              <a:t>Commemorating Sargon II’s rule, this prism boasts </a:t>
            </a:r>
            <a:r>
              <a:rPr lang="en-US" dirty="0"/>
              <a:t>that</a:t>
            </a:r>
            <a:r>
              <a:rPr dirty="0"/>
              <a:t> he deported and resettled the Israelites in “the midst of Assyria”. He deported 27,280 people.</a:t>
            </a:r>
          </a:p>
        </p:txBody>
      </p:sp>
      <p:sp>
        <p:nvSpPr>
          <p:cNvPr id="5874" name="Text Box 6"/>
          <p:cNvSpPr txBox="1"/>
          <p:nvPr/>
        </p:nvSpPr>
        <p:spPr>
          <a:xfrm>
            <a:off x="56605" y="2391978"/>
            <a:ext cx="7501347" cy="1082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spcBef>
                <a:spcPts val="1300"/>
              </a:spcBef>
              <a:defRPr sz="2200">
                <a:solidFill>
                  <a:srgbClr val="FF0000"/>
                </a:solidFill>
                <a:latin typeface="Arial Narrow"/>
                <a:ea typeface="Arial Narrow"/>
                <a:cs typeface="Arial Narrow"/>
                <a:sym typeface="Arial Narrow"/>
              </a:defRPr>
            </a:lvl1pPr>
          </a:lstStyle>
          <a:p>
            <a:r>
              <a:t>Conmemorando el gobierno de Sargón II, este prisma se jacta de cómo deportó y reasentó a los israelitas en "medio de Asiria". Deportó a 27.280 personas.</a:t>
            </a:r>
          </a:p>
        </p:txBody>
      </p:sp>
      <p:sp>
        <p:nvSpPr>
          <p:cNvPr id="5875" name="Text Box 5"/>
          <p:cNvSpPr txBox="1"/>
          <p:nvPr/>
        </p:nvSpPr>
        <p:spPr>
          <a:xfrm>
            <a:off x="492894" y="5180352"/>
            <a:ext cx="7065058" cy="14031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spcBef>
                <a:spcPts val="1300"/>
              </a:spcBef>
              <a:defRPr sz="2200" i="1">
                <a:solidFill>
                  <a:srgbClr val="FF0000"/>
                </a:solidFill>
                <a:latin typeface="Arial"/>
                <a:ea typeface="Arial"/>
                <a:cs typeface="Arial"/>
                <a:sym typeface="Arial"/>
              </a:defRPr>
            </a:lvl1pPr>
          </a:lstStyle>
          <a:p>
            <a:r>
              <a:t>"... Repoblé Samerina (Samaria) más que antes. Traje a personas de países conquistados por mis manos. Nombré a mi eunuco como gobernador sobre ellos. Y los conté como asirios".</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 name="Rectangle 4"/>
          <p:cNvSpPr txBox="1">
            <a:spLocks noGrp="1"/>
          </p:cNvSpPr>
          <p:nvPr>
            <p:ph type="title"/>
          </p:nvPr>
        </p:nvSpPr>
        <p:spPr>
          <a:xfrm>
            <a:off x="256672" y="15875"/>
            <a:ext cx="11678655" cy="1211179"/>
          </a:xfrm>
          <a:prstGeom prst="rect">
            <a:avLst/>
          </a:prstGeom>
        </p:spPr>
        <p:txBody>
          <a:bodyPr/>
          <a:lstStyle>
            <a:lvl1pPr algn="ctr">
              <a:defRPr sz="2000">
                <a:latin typeface="Arial"/>
                <a:ea typeface="Arial"/>
                <a:cs typeface="Arial"/>
                <a:sym typeface="Arial"/>
              </a:defRPr>
            </a:lvl1pPr>
          </a:lstStyle>
          <a:p>
            <a:r>
              <a:t>This alabaster relief from the palace of Tiglath-pileser III in Nimrud shows prisoners of war going into exile from Astartu (usually identified as Ashtaroth, a town north of the Sea of Galilee). The refugees carry sacks of their possessions.</a:t>
            </a:r>
          </a:p>
        </p:txBody>
      </p:sp>
      <p:pic>
        <p:nvPicPr>
          <p:cNvPr id="5878" name="Picture 6" descr="Picture 6"/>
          <p:cNvPicPr>
            <a:picLocks noChangeAspect="1"/>
          </p:cNvPicPr>
          <p:nvPr/>
        </p:nvPicPr>
        <p:blipFill>
          <a:blip r:embed="rId2"/>
          <a:stretch>
            <a:fillRect/>
          </a:stretch>
        </p:blipFill>
        <p:spPr>
          <a:xfrm>
            <a:off x="1071796" y="1324223"/>
            <a:ext cx="10048407" cy="5517902"/>
          </a:xfrm>
          <a:prstGeom prst="rect">
            <a:avLst/>
          </a:prstGeom>
          <a:ln w="12700">
            <a:miter lim="400000"/>
          </a:ln>
        </p:spPr>
      </p:pic>
      <p:sp>
        <p:nvSpPr>
          <p:cNvPr id="5879" name="Rectangle 7"/>
          <p:cNvSpPr/>
          <p:nvPr/>
        </p:nvSpPr>
        <p:spPr>
          <a:xfrm>
            <a:off x="10401924" y="1577715"/>
            <a:ext cx="152400" cy="762000"/>
          </a:xfrm>
          <a:prstGeom prst="rect">
            <a:avLst/>
          </a:prstGeom>
          <a:solidFill>
            <a:schemeClr val="bg1">
              <a:lumMod val="10000"/>
              <a:lumOff val="90000"/>
            </a:schemeClr>
          </a:solidFill>
          <a:ln w="12700">
            <a:miter lim="400000"/>
          </a:ln>
        </p:spPr>
        <p:txBody>
          <a:bodyPr lIns="45719" rIns="45719" anchor="ctr"/>
          <a:lstStyle/>
          <a:p>
            <a:pPr>
              <a:defRPr>
                <a:latin typeface="Times New Roman"/>
                <a:ea typeface="Times New Roman"/>
                <a:cs typeface="Times New Roman"/>
                <a:sym typeface="Times New Roman"/>
              </a:defRPr>
            </a:pPr>
            <a:endParaRPr/>
          </a:p>
        </p:txBody>
      </p:sp>
      <p:sp>
        <p:nvSpPr>
          <p:cNvPr id="5880" name="Text Box 8"/>
          <p:cNvSpPr txBox="1"/>
          <p:nvPr/>
        </p:nvSpPr>
        <p:spPr>
          <a:xfrm>
            <a:off x="1798320" y="5562601"/>
            <a:ext cx="2880361"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b="1">
                <a:latin typeface="Arial Narrow"/>
                <a:ea typeface="Arial Narrow"/>
                <a:cs typeface="Arial Narrow"/>
                <a:sym typeface="Arial Narrow"/>
              </a:defRPr>
            </a:lvl1pPr>
          </a:lstStyle>
          <a:p>
            <a:r>
              <a:t>The British Museum, London</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2" name="Rectangle 4"/>
          <p:cNvSpPr txBox="1">
            <a:spLocks noGrp="1"/>
          </p:cNvSpPr>
          <p:nvPr>
            <p:ph type="title"/>
          </p:nvPr>
        </p:nvSpPr>
        <p:spPr>
          <a:xfrm>
            <a:off x="256672" y="15875"/>
            <a:ext cx="11678655" cy="1211179"/>
          </a:xfrm>
          <a:prstGeom prst="rect">
            <a:avLst/>
          </a:prstGeom>
        </p:spPr>
        <p:txBody>
          <a:bodyPr/>
          <a:lstStyle>
            <a:lvl1pPr algn="ctr">
              <a:defRPr sz="2000">
                <a:latin typeface="Arial"/>
                <a:ea typeface="Arial"/>
                <a:cs typeface="Arial"/>
                <a:sym typeface="Arial"/>
              </a:defRPr>
            </a:lvl1pPr>
          </a:lstStyle>
          <a:p>
            <a:r>
              <a:t>Este relieve de alabastro del palacio de Tiglat-pileser III en Nimrud muestra a prisioneros de guerra exiliados de Astartu (generalmente identificado como Astarot, una ciudad al norte del Mar de Galilea). Los refugiados llevan sacos de sus posesiones.</a:t>
            </a:r>
          </a:p>
        </p:txBody>
      </p:sp>
      <p:pic>
        <p:nvPicPr>
          <p:cNvPr id="5883" name="Picture 6" descr="Picture 6"/>
          <p:cNvPicPr>
            <a:picLocks noChangeAspect="1"/>
          </p:cNvPicPr>
          <p:nvPr/>
        </p:nvPicPr>
        <p:blipFill>
          <a:blip r:embed="rId2"/>
          <a:stretch>
            <a:fillRect/>
          </a:stretch>
        </p:blipFill>
        <p:spPr>
          <a:xfrm>
            <a:off x="1047781" y="1313723"/>
            <a:ext cx="10096438" cy="5544277"/>
          </a:xfrm>
          <a:prstGeom prst="rect">
            <a:avLst/>
          </a:prstGeom>
          <a:ln w="12700">
            <a:miter lim="400000"/>
          </a:ln>
        </p:spPr>
      </p:pic>
      <p:sp>
        <p:nvSpPr>
          <p:cNvPr id="5884" name="Rectangle 7"/>
          <p:cNvSpPr/>
          <p:nvPr/>
        </p:nvSpPr>
        <p:spPr>
          <a:xfrm>
            <a:off x="10431904" y="1652666"/>
            <a:ext cx="152400" cy="762000"/>
          </a:xfrm>
          <a:prstGeom prst="rect">
            <a:avLst/>
          </a:prstGeom>
          <a:solidFill>
            <a:schemeClr val="bg1">
              <a:lumMod val="10000"/>
              <a:lumOff val="90000"/>
            </a:schemeClr>
          </a:solidFill>
          <a:ln w="12700">
            <a:miter lim="400000"/>
          </a:ln>
        </p:spPr>
        <p:txBody>
          <a:bodyPr lIns="45719" rIns="45719" anchor="ctr"/>
          <a:lstStyle/>
          <a:p>
            <a:pPr>
              <a:defRPr>
                <a:latin typeface="Times New Roman"/>
                <a:ea typeface="Times New Roman"/>
                <a:cs typeface="Times New Roman"/>
                <a:sym typeface="Times New Roman"/>
              </a:defRPr>
            </a:pPr>
            <a:endParaRPr/>
          </a:p>
        </p:txBody>
      </p:sp>
      <p:sp>
        <p:nvSpPr>
          <p:cNvPr id="5885" name="Text Box 8"/>
          <p:cNvSpPr txBox="1"/>
          <p:nvPr/>
        </p:nvSpPr>
        <p:spPr>
          <a:xfrm>
            <a:off x="1798320" y="5562601"/>
            <a:ext cx="2880361"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b="1">
                <a:latin typeface="Arial Narrow"/>
                <a:ea typeface="Arial Narrow"/>
                <a:cs typeface="Arial Narrow"/>
                <a:sym typeface="Arial Narrow"/>
              </a:defRPr>
            </a:lvl1pPr>
          </a:lstStyle>
          <a:p>
            <a:r>
              <a:t>El Museo Británico, Londres</a:t>
            </a:r>
          </a:p>
        </p:txBody>
      </p:sp>
    </p:spTree>
  </p:cSld>
  <p:clrMapOvr>
    <a:masterClrMapping/>
  </p:clrMapOvr>
  <p:transition spd="med"/>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7" name="Rectangle 2"/>
          <p:cNvSpPr txBox="1">
            <a:spLocks noGrp="1"/>
          </p:cNvSpPr>
          <p:nvPr>
            <p:ph type="title"/>
          </p:nvPr>
        </p:nvSpPr>
        <p:spPr>
          <a:xfrm>
            <a:off x="364956" y="0"/>
            <a:ext cx="11554901" cy="1782761"/>
          </a:xfrm>
          <a:prstGeom prst="rect">
            <a:avLst/>
          </a:prstGeom>
        </p:spPr>
        <p:txBody>
          <a:bodyPr/>
          <a:lstStyle/>
          <a:p>
            <a:pPr>
              <a:defRPr sz="5400">
                <a:solidFill>
                  <a:srgbClr val="FF0000"/>
                </a:solidFill>
                <a:effectLst>
                  <a:outerShdw blurRad="38100" dist="38100" dir="2700000" rotWithShape="0">
                    <a:srgbClr val="000000"/>
                  </a:outerShdw>
                </a:effectLst>
                <a:latin typeface="Impact"/>
                <a:ea typeface="Impact"/>
                <a:cs typeface="Impact"/>
                <a:sym typeface="Impact"/>
              </a:defRPr>
            </a:pPr>
            <a:r>
              <a:rPr dirty="0"/>
              <a:t>EXILE OF THE NORTH  </a:t>
            </a:r>
            <a:r>
              <a:rPr sz="4400" dirty="0">
                <a:solidFill>
                  <a:srgbClr val="002060"/>
                </a:solidFill>
              </a:rPr>
              <a:t>(EXILIO DEL NORTE)</a:t>
            </a:r>
            <a:br>
              <a:rPr sz="4400" dirty="0">
                <a:solidFill>
                  <a:srgbClr val="002060"/>
                </a:solidFill>
              </a:rPr>
            </a:br>
            <a:r>
              <a:rPr sz="4400" b="1" i="1" dirty="0">
                <a:solidFill>
                  <a:srgbClr val="FF0000"/>
                </a:solidFill>
                <a:latin typeface="Franklin Gothic Medium"/>
                <a:ea typeface="Franklin Gothic Medium"/>
                <a:cs typeface="Franklin Gothic Medium"/>
                <a:sym typeface="Franklin Gothic Medium"/>
              </a:rPr>
              <a:t>Israel (Ephraim)</a:t>
            </a:r>
            <a:endParaRPr sz="3200" b="1" i="1" dirty="0">
              <a:solidFill>
                <a:srgbClr val="002060"/>
              </a:solidFill>
              <a:latin typeface="Franklin Gothic Medium"/>
              <a:ea typeface="Franklin Gothic Medium"/>
              <a:cs typeface="Franklin Gothic Medium"/>
              <a:sym typeface="Franklin Gothic Medium"/>
            </a:endParaRPr>
          </a:p>
        </p:txBody>
      </p:sp>
      <p:sp>
        <p:nvSpPr>
          <p:cNvPr id="5888" name="Rectangle 3"/>
          <p:cNvSpPr txBox="1">
            <a:spLocks noGrp="1"/>
          </p:cNvSpPr>
          <p:nvPr>
            <p:ph type="body" sz="half" idx="1"/>
          </p:nvPr>
        </p:nvSpPr>
        <p:spPr>
          <a:xfrm>
            <a:off x="481263" y="1833479"/>
            <a:ext cx="11245516" cy="1782762"/>
          </a:xfrm>
          <a:prstGeom prst="rect">
            <a:avLst/>
          </a:prstGeom>
        </p:spPr>
        <p:txBody>
          <a:bodyPr>
            <a:normAutofit/>
          </a:bodyPr>
          <a:lstStyle/>
          <a:p>
            <a:pPr marL="460502" indent="-460502" defTabSz="896111">
              <a:lnSpc>
                <a:spcPct val="90000"/>
              </a:lnSpc>
              <a:spcBef>
                <a:spcPts val="600"/>
              </a:spcBef>
              <a:defRPr sz="2548" b="1">
                <a:latin typeface="Franklin Gothic Medium"/>
                <a:ea typeface="Franklin Gothic Medium"/>
                <a:cs typeface="Franklin Gothic Medium"/>
                <a:sym typeface="Franklin Gothic Medium"/>
              </a:defRPr>
            </a:pPr>
            <a:r>
              <a:rPr dirty="0"/>
              <a:t>Tribute under Menahem to Tiglath-</a:t>
            </a:r>
            <a:r>
              <a:rPr dirty="0" err="1"/>
              <a:t>pilseser</a:t>
            </a:r>
            <a:r>
              <a:rPr dirty="0"/>
              <a:t> III (745-738 BC)</a:t>
            </a:r>
            <a:r>
              <a:rPr b="0" dirty="0">
                <a:latin typeface="Arial Narrow"/>
                <a:ea typeface="Arial Narrow"/>
                <a:cs typeface="Arial Narrow"/>
                <a:sym typeface="Arial Narrow"/>
              </a:rPr>
              <a:t>  </a:t>
            </a:r>
            <a:r>
              <a:rPr sz="1960" b="0" dirty="0">
                <a:latin typeface="Arial Narrow"/>
                <a:ea typeface="Arial Narrow"/>
                <a:cs typeface="Arial Narrow"/>
                <a:sym typeface="Arial Narrow"/>
              </a:rPr>
              <a:t>2 Kings 15:19-20</a:t>
            </a:r>
            <a:endParaRPr sz="900" dirty="0"/>
          </a:p>
          <a:p>
            <a:pPr marL="460502" indent="-460502" defTabSz="896111">
              <a:lnSpc>
                <a:spcPct val="90000"/>
              </a:lnSpc>
              <a:spcBef>
                <a:spcPts val="600"/>
              </a:spcBef>
              <a:defRPr sz="2548" b="1">
                <a:latin typeface="Franklin Gothic Medium"/>
                <a:ea typeface="Franklin Gothic Medium"/>
                <a:cs typeface="Franklin Gothic Medium"/>
                <a:sym typeface="Franklin Gothic Medium"/>
              </a:defRPr>
            </a:pPr>
            <a:r>
              <a:rPr dirty="0"/>
              <a:t>Early deportation under </a:t>
            </a:r>
            <a:r>
              <a:rPr dirty="0" err="1"/>
              <a:t>Pekah</a:t>
            </a:r>
            <a:r>
              <a:rPr dirty="0"/>
              <a:t> by Tiglath-</a:t>
            </a:r>
            <a:r>
              <a:rPr dirty="0" err="1"/>
              <a:t>pileser</a:t>
            </a:r>
            <a:r>
              <a:rPr dirty="0"/>
              <a:t> III (733 BC) </a:t>
            </a:r>
            <a:r>
              <a:rPr sz="1960" b="0" dirty="0">
                <a:latin typeface="Arial Narrow"/>
                <a:ea typeface="Arial Narrow"/>
                <a:cs typeface="Arial Narrow"/>
                <a:sym typeface="Arial Narrow"/>
              </a:rPr>
              <a:t>2 Kings 15:29</a:t>
            </a:r>
            <a:endParaRPr sz="800" dirty="0"/>
          </a:p>
          <a:p>
            <a:pPr marL="460502" indent="-460502" defTabSz="896111">
              <a:lnSpc>
                <a:spcPct val="90000"/>
              </a:lnSpc>
              <a:spcBef>
                <a:spcPts val="600"/>
              </a:spcBef>
              <a:defRPr sz="2548" b="1">
                <a:latin typeface="Franklin Gothic Medium"/>
                <a:ea typeface="Franklin Gothic Medium"/>
                <a:cs typeface="Franklin Gothic Medium"/>
                <a:sym typeface="Franklin Gothic Medium"/>
              </a:defRPr>
            </a:pPr>
            <a:r>
              <a:rPr dirty="0"/>
              <a:t>Fall of Samaria and deportation under Hoshea by Shalmaneser V and Sargon II (722-721 BC) </a:t>
            </a:r>
            <a:r>
              <a:rPr sz="1960" b="0" dirty="0">
                <a:latin typeface="Arial Narrow"/>
                <a:ea typeface="Arial Narrow"/>
                <a:cs typeface="Arial Narrow"/>
                <a:sym typeface="Arial Narrow"/>
              </a:rPr>
              <a:t>2 Kings 17</a:t>
            </a:r>
          </a:p>
        </p:txBody>
      </p:sp>
      <p:sp>
        <p:nvSpPr>
          <p:cNvPr id="5889" name="Rectangle 3"/>
          <p:cNvSpPr txBox="1"/>
          <p:nvPr/>
        </p:nvSpPr>
        <p:spPr>
          <a:xfrm>
            <a:off x="518962" y="3844460"/>
            <a:ext cx="11154076" cy="22067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90000"/>
              </a:lnSpc>
              <a:spcBef>
                <a:spcPts val="600"/>
              </a:spcBef>
              <a:buClr>
                <a:srgbClr val="660000"/>
              </a:buClr>
              <a:buSzPct val="70000"/>
              <a:defRPr sz="2600" b="1">
                <a:solidFill>
                  <a:srgbClr val="FF0000"/>
                </a:solidFill>
                <a:latin typeface="Franklin Gothic Medium"/>
                <a:ea typeface="Franklin Gothic Medium"/>
                <a:cs typeface="Franklin Gothic Medium"/>
                <a:sym typeface="Franklin Gothic Medium"/>
              </a:defRPr>
            </a:pPr>
            <a:r>
              <a:rPr lang="en-US" sz="3200" b="1" i="1" dirty="0">
                <a:solidFill>
                  <a:srgbClr val="002060"/>
                </a:solidFill>
                <a:latin typeface="Franklin Gothic Medium"/>
                <a:ea typeface="Franklin Gothic Medium"/>
                <a:cs typeface="Franklin Gothic Medium"/>
                <a:sym typeface="Franklin Gothic Medium"/>
              </a:rPr>
              <a:t>Israel (</a:t>
            </a:r>
            <a:r>
              <a:rPr lang="en-US" sz="3200" b="1" i="1" dirty="0" err="1">
                <a:solidFill>
                  <a:srgbClr val="002060"/>
                </a:solidFill>
                <a:latin typeface="Franklin Gothic Medium"/>
                <a:ea typeface="Franklin Gothic Medium"/>
                <a:cs typeface="Franklin Gothic Medium"/>
                <a:sym typeface="Franklin Gothic Medium"/>
              </a:rPr>
              <a:t>Efraín</a:t>
            </a:r>
            <a:r>
              <a:rPr lang="en-US" sz="3200" b="1" i="1" dirty="0">
                <a:solidFill>
                  <a:srgbClr val="002060"/>
                </a:solidFill>
                <a:latin typeface="Franklin Gothic Medium"/>
                <a:ea typeface="Franklin Gothic Medium"/>
                <a:cs typeface="Franklin Gothic Medium"/>
                <a:sym typeface="Franklin Gothic Medium"/>
              </a:rPr>
              <a:t>)</a:t>
            </a:r>
            <a:endParaRPr lang="en-US" sz="3200" dirty="0">
              <a:solidFill>
                <a:srgbClr val="002060"/>
              </a:solidFill>
            </a:endParaRPr>
          </a:p>
          <a:p>
            <a:pPr marL="469900" indent="-469900">
              <a:lnSpc>
                <a:spcPct val="90000"/>
              </a:lnSpc>
              <a:spcBef>
                <a:spcPts val="600"/>
              </a:spcBef>
              <a:buClr>
                <a:srgbClr val="660000"/>
              </a:buClr>
              <a:buSzPct val="70000"/>
              <a:buChar char="□"/>
              <a:defRPr sz="2600" b="1">
                <a:solidFill>
                  <a:srgbClr val="FF0000"/>
                </a:solidFill>
                <a:latin typeface="Franklin Gothic Medium"/>
                <a:ea typeface="Franklin Gothic Medium"/>
                <a:cs typeface="Franklin Gothic Medium"/>
                <a:sym typeface="Franklin Gothic Medium"/>
              </a:defRPr>
            </a:pPr>
            <a:r>
              <a:rPr dirty="0" err="1">
                <a:solidFill>
                  <a:srgbClr val="002060"/>
                </a:solidFill>
              </a:rPr>
              <a:t>Tributo</a:t>
            </a:r>
            <a:r>
              <a:rPr dirty="0">
                <a:solidFill>
                  <a:srgbClr val="002060"/>
                </a:solidFill>
              </a:rPr>
              <a:t> bajo </a:t>
            </a:r>
            <a:r>
              <a:rPr dirty="0" err="1">
                <a:solidFill>
                  <a:srgbClr val="002060"/>
                </a:solidFill>
              </a:rPr>
              <a:t>Menajem</a:t>
            </a:r>
            <a:r>
              <a:rPr dirty="0">
                <a:solidFill>
                  <a:srgbClr val="002060"/>
                </a:solidFill>
              </a:rPr>
              <a:t> a </a:t>
            </a:r>
            <a:r>
              <a:rPr dirty="0" err="1">
                <a:solidFill>
                  <a:srgbClr val="002060"/>
                </a:solidFill>
              </a:rPr>
              <a:t>Tiglat-pilseser</a:t>
            </a:r>
            <a:r>
              <a:rPr dirty="0">
                <a:solidFill>
                  <a:srgbClr val="002060"/>
                </a:solidFill>
              </a:rPr>
              <a:t> III (745-738 AC) </a:t>
            </a:r>
            <a:r>
              <a:rPr sz="2000" b="0" dirty="0">
                <a:solidFill>
                  <a:srgbClr val="002060"/>
                </a:solidFill>
                <a:latin typeface="Arial Narrow"/>
                <a:ea typeface="Arial Narrow"/>
                <a:cs typeface="Arial Narrow"/>
                <a:sym typeface="Arial Narrow"/>
              </a:rPr>
              <a:t>2 Reyes 15:19-20</a:t>
            </a:r>
            <a:endParaRPr sz="800" dirty="0">
              <a:solidFill>
                <a:srgbClr val="002060"/>
              </a:solidFill>
            </a:endParaRPr>
          </a:p>
          <a:p>
            <a:pPr marL="469900" indent="-469900">
              <a:lnSpc>
                <a:spcPct val="90000"/>
              </a:lnSpc>
              <a:spcBef>
                <a:spcPts val="600"/>
              </a:spcBef>
              <a:buClr>
                <a:srgbClr val="660000"/>
              </a:buClr>
              <a:buSzPct val="70000"/>
              <a:buChar char="□"/>
              <a:defRPr sz="2600" b="1">
                <a:solidFill>
                  <a:srgbClr val="FF0000"/>
                </a:solidFill>
                <a:latin typeface="Franklin Gothic Medium"/>
                <a:ea typeface="Franklin Gothic Medium"/>
                <a:cs typeface="Franklin Gothic Medium"/>
                <a:sym typeface="Franklin Gothic Medium"/>
              </a:defRPr>
            </a:pPr>
            <a:r>
              <a:rPr dirty="0" err="1">
                <a:solidFill>
                  <a:srgbClr val="002060"/>
                </a:solidFill>
              </a:rPr>
              <a:t>Deportación</a:t>
            </a:r>
            <a:r>
              <a:rPr dirty="0">
                <a:solidFill>
                  <a:srgbClr val="002060"/>
                </a:solidFill>
              </a:rPr>
              <a:t> </a:t>
            </a:r>
            <a:r>
              <a:rPr dirty="0" err="1">
                <a:solidFill>
                  <a:srgbClr val="002060"/>
                </a:solidFill>
              </a:rPr>
              <a:t>temprana</a:t>
            </a:r>
            <a:r>
              <a:rPr dirty="0">
                <a:solidFill>
                  <a:srgbClr val="002060"/>
                </a:solidFill>
              </a:rPr>
              <a:t> bajo Peka </a:t>
            </a:r>
            <a:r>
              <a:rPr dirty="0" err="1">
                <a:solidFill>
                  <a:srgbClr val="002060"/>
                </a:solidFill>
              </a:rPr>
              <a:t>por</a:t>
            </a:r>
            <a:r>
              <a:rPr dirty="0">
                <a:solidFill>
                  <a:srgbClr val="002060"/>
                </a:solidFill>
              </a:rPr>
              <a:t> </a:t>
            </a:r>
            <a:r>
              <a:rPr dirty="0" err="1">
                <a:solidFill>
                  <a:srgbClr val="002060"/>
                </a:solidFill>
              </a:rPr>
              <a:t>Tiglat-pileser</a:t>
            </a:r>
            <a:r>
              <a:rPr dirty="0">
                <a:solidFill>
                  <a:srgbClr val="002060"/>
                </a:solidFill>
              </a:rPr>
              <a:t> III (733 AC) </a:t>
            </a:r>
            <a:r>
              <a:rPr sz="2000" b="0" dirty="0">
                <a:solidFill>
                  <a:srgbClr val="002060"/>
                </a:solidFill>
                <a:latin typeface="Arial Narrow"/>
                <a:ea typeface="Arial Narrow"/>
                <a:cs typeface="Arial Narrow"/>
                <a:sym typeface="Arial Narrow"/>
              </a:rPr>
              <a:t>2 Reyes15:29</a:t>
            </a:r>
            <a:endParaRPr sz="800" dirty="0">
              <a:solidFill>
                <a:srgbClr val="002060"/>
              </a:solidFill>
            </a:endParaRPr>
          </a:p>
          <a:p>
            <a:pPr marL="469900" indent="-469900">
              <a:lnSpc>
                <a:spcPct val="90000"/>
              </a:lnSpc>
              <a:spcBef>
                <a:spcPts val="600"/>
              </a:spcBef>
              <a:buClr>
                <a:srgbClr val="660000"/>
              </a:buClr>
              <a:buSzPct val="70000"/>
              <a:buChar char="□"/>
              <a:defRPr sz="2600" b="1">
                <a:solidFill>
                  <a:srgbClr val="FF0000"/>
                </a:solidFill>
                <a:latin typeface="Franklin Gothic Medium"/>
                <a:ea typeface="Franklin Gothic Medium"/>
                <a:cs typeface="Franklin Gothic Medium"/>
                <a:sym typeface="Franklin Gothic Medium"/>
              </a:defRPr>
            </a:pPr>
            <a:r>
              <a:rPr dirty="0" err="1">
                <a:solidFill>
                  <a:srgbClr val="002060"/>
                </a:solidFill>
              </a:rPr>
              <a:t>Caída</a:t>
            </a:r>
            <a:r>
              <a:rPr dirty="0">
                <a:solidFill>
                  <a:srgbClr val="002060"/>
                </a:solidFill>
              </a:rPr>
              <a:t> de Samaria y </a:t>
            </a:r>
            <a:r>
              <a:rPr dirty="0" err="1">
                <a:solidFill>
                  <a:srgbClr val="002060"/>
                </a:solidFill>
              </a:rPr>
              <a:t>deportación</a:t>
            </a:r>
            <a:r>
              <a:rPr dirty="0">
                <a:solidFill>
                  <a:srgbClr val="002060"/>
                </a:solidFill>
              </a:rPr>
              <a:t> bajo </a:t>
            </a:r>
            <a:r>
              <a:rPr dirty="0" err="1">
                <a:solidFill>
                  <a:srgbClr val="002060"/>
                </a:solidFill>
              </a:rPr>
              <a:t>Oseas</a:t>
            </a:r>
            <a:r>
              <a:rPr dirty="0">
                <a:solidFill>
                  <a:srgbClr val="002060"/>
                </a:solidFill>
              </a:rPr>
              <a:t> </a:t>
            </a:r>
            <a:r>
              <a:rPr dirty="0" err="1">
                <a:solidFill>
                  <a:srgbClr val="002060"/>
                </a:solidFill>
              </a:rPr>
              <a:t>por</a:t>
            </a:r>
            <a:r>
              <a:rPr dirty="0">
                <a:solidFill>
                  <a:srgbClr val="002060"/>
                </a:solidFill>
              </a:rPr>
              <a:t> </a:t>
            </a:r>
            <a:r>
              <a:rPr dirty="0" err="1">
                <a:solidFill>
                  <a:srgbClr val="002060"/>
                </a:solidFill>
              </a:rPr>
              <a:t>Salmanasar</a:t>
            </a:r>
            <a:r>
              <a:rPr dirty="0">
                <a:solidFill>
                  <a:srgbClr val="002060"/>
                </a:solidFill>
              </a:rPr>
              <a:t> V y </a:t>
            </a:r>
            <a:r>
              <a:rPr dirty="0" err="1">
                <a:solidFill>
                  <a:srgbClr val="002060"/>
                </a:solidFill>
              </a:rPr>
              <a:t>Sargón</a:t>
            </a:r>
            <a:r>
              <a:rPr dirty="0">
                <a:solidFill>
                  <a:srgbClr val="002060"/>
                </a:solidFill>
              </a:rPr>
              <a:t> II (722-721 AC) </a:t>
            </a:r>
            <a:r>
              <a:rPr sz="2000" b="0" dirty="0">
                <a:solidFill>
                  <a:srgbClr val="002060"/>
                </a:solidFill>
                <a:latin typeface="Arial Narrow"/>
                <a:ea typeface="Arial Narrow"/>
                <a:cs typeface="Arial Narrow"/>
                <a:sym typeface="Arial Narrow"/>
              </a:rPr>
              <a:t>2 Reyes 17</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5888">
                                            <p:txEl>
                                              <p:pRg st="0" end="0"/>
                                            </p:txEl>
                                          </p:spTgt>
                                        </p:tgtEl>
                                        <p:attrNameLst>
                                          <p:attrName>style.visibility</p:attrName>
                                        </p:attrNameLst>
                                      </p:cBhvr>
                                      <p:to>
                                        <p:strVal val="visible"/>
                                      </p:to>
                                    </p:set>
                                    <p:anim calcmode="lin" valueType="num">
                                      <p:cBhvr>
                                        <p:cTn id="7" dur="500" fill="hold"/>
                                        <p:tgtEl>
                                          <p:spTgt spid="588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88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888">
                                            <p:txEl>
                                              <p:pRg st="0" end="0"/>
                                            </p:txEl>
                                          </p:spTgt>
                                        </p:tgtEl>
                                      </p:cBhvr>
                                    </p:animEffect>
                                  </p:childTnLst>
                                </p:cTn>
                              </p:par>
                              <p:par>
                                <p:cTn id="10" presetID="53" presetClass="entr" presetSubtype="16" fill="hold" grpId="2" nodeType="withEffect">
                                  <p:stCondLst>
                                    <p:cond delay="0"/>
                                  </p:stCondLst>
                                  <p:childTnLst>
                                    <p:set>
                                      <p:cBhvr>
                                        <p:cTn id="11" dur="1" fill="hold">
                                          <p:stCondLst>
                                            <p:cond delay="0"/>
                                          </p:stCondLst>
                                        </p:cTn>
                                        <p:tgtEl>
                                          <p:spTgt spid="5889">
                                            <p:bg/>
                                          </p:spTgt>
                                        </p:tgtEl>
                                        <p:attrNameLst>
                                          <p:attrName>style.visibility</p:attrName>
                                        </p:attrNameLst>
                                      </p:cBhvr>
                                      <p:to>
                                        <p:strVal val="visible"/>
                                      </p:to>
                                    </p:set>
                                    <p:anim calcmode="lin" valueType="num">
                                      <p:cBhvr>
                                        <p:cTn id="12" dur="500" fill="hold"/>
                                        <p:tgtEl>
                                          <p:spTgt spid="5889">
                                            <p:bg/>
                                          </p:spTgt>
                                        </p:tgtEl>
                                        <p:attrNameLst>
                                          <p:attrName>ppt_w</p:attrName>
                                        </p:attrNameLst>
                                      </p:cBhvr>
                                      <p:tavLst>
                                        <p:tav tm="0">
                                          <p:val>
                                            <p:fltVal val="0"/>
                                          </p:val>
                                        </p:tav>
                                        <p:tav tm="100000">
                                          <p:val>
                                            <p:strVal val="#ppt_w"/>
                                          </p:val>
                                        </p:tav>
                                      </p:tavLst>
                                    </p:anim>
                                    <p:anim calcmode="lin" valueType="num">
                                      <p:cBhvr>
                                        <p:cTn id="13" dur="500" fill="hold"/>
                                        <p:tgtEl>
                                          <p:spTgt spid="5889">
                                            <p:bg/>
                                          </p:spTgt>
                                        </p:tgtEl>
                                        <p:attrNameLst>
                                          <p:attrName>ppt_h</p:attrName>
                                        </p:attrNameLst>
                                      </p:cBhvr>
                                      <p:tavLst>
                                        <p:tav tm="0">
                                          <p:val>
                                            <p:fltVal val="0"/>
                                          </p:val>
                                        </p:tav>
                                        <p:tav tm="100000">
                                          <p:val>
                                            <p:strVal val="#ppt_h"/>
                                          </p:val>
                                        </p:tav>
                                      </p:tavLst>
                                    </p:anim>
                                    <p:animEffect transition="in" filter="fade">
                                      <p:cBhvr>
                                        <p:cTn id="14" dur="500"/>
                                        <p:tgtEl>
                                          <p:spTgt spid="5889">
                                            <p:bg/>
                                          </p:spTgt>
                                        </p:tgtEl>
                                      </p:cBhvr>
                                    </p:animEffect>
                                  </p:childTnLst>
                                </p:cTn>
                              </p:par>
                            </p:childTnLst>
                          </p:cTn>
                        </p:par>
                        <p:par>
                          <p:cTn id="15" fill="hold">
                            <p:stCondLst>
                              <p:cond delay="500"/>
                            </p:stCondLst>
                            <p:childTnLst>
                              <p:par>
                                <p:cTn id="16" presetID="53" presetClass="entr" presetSubtype="16" fill="hold" grpId="2" nodeType="afterEffect">
                                  <p:stCondLst>
                                    <p:cond delay="0"/>
                                  </p:stCondLst>
                                  <p:childTnLst>
                                    <p:set>
                                      <p:cBhvr>
                                        <p:cTn id="17" dur="1" fill="hold">
                                          <p:stCondLst>
                                            <p:cond delay="0"/>
                                          </p:stCondLst>
                                        </p:cTn>
                                        <p:tgtEl>
                                          <p:spTgt spid="5889">
                                            <p:txEl>
                                              <p:pRg st="0" end="0"/>
                                            </p:txEl>
                                          </p:spTgt>
                                        </p:tgtEl>
                                        <p:attrNameLst>
                                          <p:attrName>style.visibility</p:attrName>
                                        </p:attrNameLst>
                                      </p:cBhvr>
                                      <p:to>
                                        <p:strVal val="visible"/>
                                      </p:to>
                                    </p:set>
                                    <p:anim calcmode="lin" valueType="num">
                                      <p:cBhvr>
                                        <p:cTn id="18" dur="500" fill="hold"/>
                                        <p:tgtEl>
                                          <p:spTgt spid="5889">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5889">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5889">
                                            <p:txEl>
                                              <p:pRg st="0" end="0"/>
                                            </p:txEl>
                                          </p:spTgt>
                                        </p:tgtEl>
                                      </p:cBhvr>
                                    </p:animEffect>
                                  </p:childTnLst>
                                </p:cTn>
                              </p:par>
                            </p:childTnLst>
                          </p:cTn>
                        </p:par>
                        <p:par>
                          <p:cTn id="21" fill="hold">
                            <p:stCondLst>
                              <p:cond delay="1000"/>
                            </p:stCondLst>
                            <p:childTnLst>
                              <p:par>
                                <p:cTn id="22" presetID="53" presetClass="entr" presetSubtype="16" fill="hold" grpId="2" nodeType="afterEffect">
                                  <p:stCondLst>
                                    <p:cond delay="0"/>
                                  </p:stCondLst>
                                  <p:childTnLst>
                                    <p:set>
                                      <p:cBhvr>
                                        <p:cTn id="23" dur="1" fill="hold">
                                          <p:stCondLst>
                                            <p:cond delay="0"/>
                                          </p:stCondLst>
                                        </p:cTn>
                                        <p:tgtEl>
                                          <p:spTgt spid="5889">
                                            <p:txEl>
                                              <p:pRg st="1" end="1"/>
                                            </p:txEl>
                                          </p:spTgt>
                                        </p:tgtEl>
                                        <p:attrNameLst>
                                          <p:attrName>style.visibility</p:attrName>
                                        </p:attrNameLst>
                                      </p:cBhvr>
                                      <p:to>
                                        <p:strVal val="visible"/>
                                      </p:to>
                                    </p:set>
                                    <p:anim calcmode="lin" valueType="num">
                                      <p:cBhvr>
                                        <p:cTn id="24" dur="500" fill="hold"/>
                                        <p:tgtEl>
                                          <p:spTgt spid="5889">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5889">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5889">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1" nodeType="clickEffect">
                                  <p:stCondLst>
                                    <p:cond delay="0"/>
                                  </p:stCondLst>
                                  <p:childTnLst>
                                    <p:set>
                                      <p:cBhvr>
                                        <p:cTn id="30" dur="1" fill="hold">
                                          <p:stCondLst>
                                            <p:cond delay="0"/>
                                          </p:stCondLst>
                                        </p:cTn>
                                        <p:tgtEl>
                                          <p:spTgt spid="5888">
                                            <p:txEl>
                                              <p:pRg st="1" end="1"/>
                                            </p:txEl>
                                          </p:spTgt>
                                        </p:tgtEl>
                                        <p:attrNameLst>
                                          <p:attrName>style.visibility</p:attrName>
                                        </p:attrNameLst>
                                      </p:cBhvr>
                                      <p:to>
                                        <p:strVal val="visible"/>
                                      </p:to>
                                    </p:set>
                                    <p:anim calcmode="lin" valueType="num">
                                      <p:cBhvr>
                                        <p:cTn id="31" dur="500" fill="hold"/>
                                        <p:tgtEl>
                                          <p:spTgt spid="5888">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5888">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5888">
                                            <p:txEl>
                                              <p:pRg st="1" end="1"/>
                                            </p:txEl>
                                          </p:spTgt>
                                        </p:tgtEl>
                                      </p:cBhvr>
                                    </p:animEffect>
                                  </p:childTnLst>
                                </p:cTn>
                              </p:par>
                            </p:childTnLst>
                          </p:cTn>
                        </p:par>
                        <p:par>
                          <p:cTn id="34" fill="hold">
                            <p:stCondLst>
                              <p:cond delay="500"/>
                            </p:stCondLst>
                            <p:childTnLst>
                              <p:par>
                                <p:cTn id="35" presetID="53" presetClass="entr" presetSubtype="16" fill="hold" grpId="2" nodeType="afterEffect">
                                  <p:stCondLst>
                                    <p:cond delay="0"/>
                                  </p:stCondLst>
                                  <p:childTnLst>
                                    <p:set>
                                      <p:cBhvr>
                                        <p:cTn id="36" dur="1" fill="hold">
                                          <p:stCondLst>
                                            <p:cond delay="0"/>
                                          </p:stCondLst>
                                        </p:cTn>
                                        <p:tgtEl>
                                          <p:spTgt spid="5889">
                                            <p:txEl>
                                              <p:pRg st="2" end="2"/>
                                            </p:txEl>
                                          </p:spTgt>
                                        </p:tgtEl>
                                        <p:attrNameLst>
                                          <p:attrName>style.visibility</p:attrName>
                                        </p:attrNameLst>
                                      </p:cBhvr>
                                      <p:to>
                                        <p:strVal val="visible"/>
                                      </p:to>
                                    </p:set>
                                    <p:anim calcmode="lin" valueType="num">
                                      <p:cBhvr>
                                        <p:cTn id="37" dur="500" fill="hold"/>
                                        <p:tgtEl>
                                          <p:spTgt spid="5889">
                                            <p:txEl>
                                              <p:pRg st="2" end="2"/>
                                            </p:txEl>
                                          </p:spTgt>
                                        </p:tgtEl>
                                        <p:attrNameLst>
                                          <p:attrName>ppt_w</p:attrName>
                                        </p:attrNameLst>
                                      </p:cBhvr>
                                      <p:tavLst>
                                        <p:tav tm="0">
                                          <p:val>
                                            <p:fltVal val="0"/>
                                          </p:val>
                                        </p:tav>
                                        <p:tav tm="100000">
                                          <p:val>
                                            <p:strVal val="#ppt_w"/>
                                          </p:val>
                                        </p:tav>
                                      </p:tavLst>
                                    </p:anim>
                                    <p:anim calcmode="lin" valueType="num">
                                      <p:cBhvr>
                                        <p:cTn id="38" dur="500" fill="hold"/>
                                        <p:tgtEl>
                                          <p:spTgt spid="5889">
                                            <p:txEl>
                                              <p:pRg st="2" end="2"/>
                                            </p:txEl>
                                          </p:spTgt>
                                        </p:tgtEl>
                                        <p:attrNameLst>
                                          <p:attrName>ppt_h</p:attrName>
                                        </p:attrNameLst>
                                      </p:cBhvr>
                                      <p:tavLst>
                                        <p:tav tm="0">
                                          <p:val>
                                            <p:fltVal val="0"/>
                                          </p:val>
                                        </p:tav>
                                        <p:tav tm="100000">
                                          <p:val>
                                            <p:strVal val="#ppt_h"/>
                                          </p:val>
                                        </p:tav>
                                      </p:tavLst>
                                    </p:anim>
                                    <p:animEffect transition="in" filter="fade">
                                      <p:cBhvr>
                                        <p:cTn id="39" dur="500"/>
                                        <p:tgtEl>
                                          <p:spTgt spid="5889">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1" nodeType="clickEffect">
                                  <p:stCondLst>
                                    <p:cond delay="0"/>
                                  </p:stCondLst>
                                  <p:childTnLst>
                                    <p:set>
                                      <p:cBhvr>
                                        <p:cTn id="43" dur="1" fill="hold">
                                          <p:stCondLst>
                                            <p:cond delay="0"/>
                                          </p:stCondLst>
                                        </p:cTn>
                                        <p:tgtEl>
                                          <p:spTgt spid="5888">
                                            <p:txEl>
                                              <p:pRg st="2" end="2"/>
                                            </p:txEl>
                                          </p:spTgt>
                                        </p:tgtEl>
                                        <p:attrNameLst>
                                          <p:attrName>style.visibility</p:attrName>
                                        </p:attrNameLst>
                                      </p:cBhvr>
                                      <p:to>
                                        <p:strVal val="visible"/>
                                      </p:to>
                                    </p:set>
                                    <p:anim calcmode="lin" valueType="num">
                                      <p:cBhvr>
                                        <p:cTn id="44" dur="500" fill="hold"/>
                                        <p:tgtEl>
                                          <p:spTgt spid="5888">
                                            <p:txEl>
                                              <p:pRg st="2" end="2"/>
                                            </p:txEl>
                                          </p:spTgt>
                                        </p:tgtEl>
                                        <p:attrNameLst>
                                          <p:attrName>ppt_w</p:attrName>
                                        </p:attrNameLst>
                                      </p:cBhvr>
                                      <p:tavLst>
                                        <p:tav tm="0">
                                          <p:val>
                                            <p:fltVal val="0"/>
                                          </p:val>
                                        </p:tav>
                                        <p:tav tm="100000">
                                          <p:val>
                                            <p:strVal val="#ppt_w"/>
                                          </p:val>
                                        </p:tav>
                                      </p:tavLst>
                                    </p:anim>
                                    <p:anim calcmode="lin" valueType="num">
                                      <p:cBhvr>
                                        <p:cTn id="45" dur="500" fill="hold"/>
                                        <p:tgtEl>
                                          <p:spTgt spid="5888">
                                            <p:txEl>
                                              <p:pRg st="2" end="2"/>
                                            </p:txEl>
                                          </p:spTgt>
                                        </p:tgtEl>
                                        <p:attrNameLst>
                                          <p:attrName>ppt_h</p:attrName>
                                        </p:attrNameLst>
                                      </p:cBhvr>
                                      <p:tavLst>
                                        <p:tav tm="0">
                                          <p:val>
                                            <p:fltVal val="0"/>
                                          </p:val>
                                        </p:tav>
                                        <p:tav tm="100000">
                                          <p:val>
                                            <p:strVal val="#ppt_h"/>
                                          </p:val>
                                        </p:tav>
                                      </p:tavLst>
                                    </p:anim>
                                    <p:animEffect transition="in" filter="fade">
                                      <p:cBhvr>
                                        <p:cTn id="46" dur="500"/>
                                        <p:tgtEl>
                                          <p:spTgt spid="5888">
                                            <p:txEl>
                                              <p:pRg st="2" end="2"/>
                                            </p:txEl>
                                          </p:spTgt>
                                        </p:tgtEl>
                                      </p:cBhvr>
                                    </p:animEffect>
                                  </p:childTnLst>
                                </p:cTn>
                              </p:par>
                            </p:childTnLst>
                          </p:cTn>
                        </p:par>
                        <p:par>
                          <p:cTn id="47" fill="hold">
                            <p:stCondLst>
                              <p:cond delay="500"/>
                            </p:stCondLst>
                            <p:childTnLst>
                              <p:par>
                                <p:cTn id="48" presetID="53" presetClass="entr" presetSubtype="16" fill="hold" grpId="2" nodeType="afterEffect">
                                  <p:stCondLst>
                                    <p:cond delay="0"/>
                                  </p:stCondLst>
                                  <p:childTnLst>
                                    <p:set>
                                      <p:cBhvr>
                                        <p:cTn id="49" dur="1" fill="hold">
                                          <p:stCondLst>
                                            <p:cond delay="0"/>
                                          </p:stCondLst>
                                        </p:cTn>
                                        <p:tgtEl>
                                          <p:spTgt spid="5889">
                                            <p:txEl>
                                              <p:pRg st="3" end="3"/>
                                            </p:txEl>
                                          </p:spTgt>
                                        </p:tgtEl>
                                        <p:attrNameLst>
                                          <p:attrName>style.visibility</p:attrName>
                                        </p:attrNameLst>
                                      </p:cBhvr>
                                      <p:to>
                                        <p:strVal val="visible"/>
                                      </p:to>
                                    </p:set>
                                    <p:anim calcmode="lin" valueType="num">
                                      <p:cBhvr>
                                        <p:cTn id="50" dur="500" fill="hold"/>
                                        <p:tgtEl>
                                          <p:spTgt spid="5889">
                                            <p:txEl>
                                              <p:pRg st="3" end="3"/>
                                            </p:txEl>
                                          </p:spTgt>
                                        </p:tgtEl>
                                        <p:attrNameLst>
                                          <p:attrName>ppt_w</p:attrName>
                                        </p:attrNameLst>
                                      </p:cBhvr>
                                      <p:tavLst>
                                        <p:tav tm="0">
                                          <p:val>
                                            <p:fltVal val="0"/>
                                          </p:val>
                                        </p:tav>
                                        <p:tav tm="100000">
                                          <p:val>
                                            <p:strVal val="#ppt_w"/>
                                          </p:val>
                                        </p:tav>
                                      </p:tavLst>
                                    </p:anim>
                                    <p:anim calcmode="lin" valueType="num">
                                      <p:cBhvr>
                                        <p:cTn id="51" dur="500" fill="hold"/>
                                        <p:tgtEl>
                                          <p:spTgt spid="5889">
                                            <p:txEl>
                                              <p:pRg st="3" end="3"/>
                                            </p:txEl>
                                          </p:spTgt>
                                        </p:tgtEl>
                                        <p:attrNameLst>
                                          <p:attrName>ppt_h</p:attrName>
                                        </p:attrNameLst>
                                      </p:cBhvr>
                                      <p:tavLst>
                                        <p:tav tm="0">
                                          <p:val>
                                            <p:fltVal val="0"/>
                                          </p:val>
                                        </p:tav>
                                        <p:tav tm="100000">
                                          <p:val>
                                            <p:strVal val="#ppt_h"/>
                                          </p:val>
                                        </p:tav>
                                      </p:tavLst>
                                    </p:anim>
                                    <p:animEffect transition="in" filter="fade">
                                      <p:cBhvr>
                                        <p:cTn id="52" dur="500"/>
                                        <p:tgtEl>
                                          <p:spTgt spid="588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 grpId="1" uiExpand="1" build="p" advAuto="0"/>
      <p:bldP spid="5889" grpId="2" uiExpand="1" build="p" bldLvl="5" animBg="1" advAuto="0"/>
    </p:bld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rgbClr val="C5C4A7"/>
        </a:solidFill>
        <a:effectLst/>
      </p:bgPr>
    </p:bg>
    <p:spTree>
      <p:nvGrpSpPr>
        <p:cNvPr id="1" name=""/>
        <p:cNvGrpSpPr/>
        <p:nvPr/>
      </p:nvGrpSpPr>
      <p:grpSpPr>
        <a:xfrm>
          <a:off x="0" y="0"/>
          <a:ext cx="0" cy="0"/>
          <a:chOff x="0" y="0"/>
          <a:chExt cx="0" cy="0"/>
        </a:xfrm>
      </p:grpSpPr>
      <p:sp>
        <p:nvSpPr>
          <p:cNvPr id="5891" name="Rectangle 2"/>
          <p:cNvSpPr txBox="1">
            <a:spLocks noGrp="1"/>
          </p:cNvSpPr>
          <p:nvPr>
            <p:ph type="title"/>
          </p:nvPr>
        </p:nvSpPr>
        <p:spPr>
          <a:xfrm>
            <a:off x="1981200" y="76200"/>
            <a:ext cx="8229600" cy="762000"/>
          </a:xfrm>
          <a:prstGeom prst="rect">
            <a:avLst/>
          </a:prstGeom>
        </p:spPr>
        <p:txBody>
          <a:bodyPr/>
          <a:lstStyle>
            <a:lvl1pPr>
              <a:defRPr>
                <a:latin typeface="Impact"/>
                <a:ea typeface="Impact"/>
                <a:cs typeface="Impact"/>
                <a:sym typeface="Impact"/>
              </a:defRPr>
            </a:lvl1pPr>
          </a:lstStyle>
          <a:p>
            <a:r>
              <a:t>“I counted them as Assyrians…”</a:t>
            </a:r>
          </a:p>
        </p:txBody>
      </p:sp>
      <p:sp>
        <p:nvSpPr>
          <p:cNvPr id="5892" name="Rectangle 3"/>
          <p:cNvSpPr txBox="1">
            <a:spLocks noGrp="1"/>
          </p:cNvSpPr>
          <p:nvPr>
            <p:ph type="body" idx="1"/>
          </p:nvPr>
        </p:nvSpPr>
        <p:spPr>
          <a:xfrm>
            <a:off x="513346" y="838200"/>
            <a:ext cx="11454066" cy="5943600"/>
          </a:xfrm>
          <a:prstGeom prst="rect">
            <a:avLst/>
          </a:prstGeom>
        </p:spPr>
        <p:txBody>
          <a:bodyPr/>
          <a:lstStyle/>
          <a:p>
            <a:pPr>
              <a:lnSpc>
                <a:spcPct val="90000"/>
              </a:lnSpc>
              <a:buSzTx/>
              <a:buFont typeface="Wingdings"/>
              <a:buNone/>
              <a:defRPr b="1">
                <a:solidFill>
                  <a:srgbClr val="CC0000"/>
                </a:solidFill>
                <a:effectLst>
                  <a:outerShdw blurRad="38100" dist="38100" dir="2700000" rotWithShape="0">
                    <a:srgbClr val="000000"/>
                  </a:outerShdw>
                </a:effectLst>
                <a:latin typeface="Eras Demi ITC"/>
                <a:ea typeface="Eras Demi ITC"/>
                <a:cs typeface="Eras Demi ITC"/>
                <a:sym typeface="Eras Demi ITC"/>
              </a:defRPr>
            </a:pPr>
            <a:r>
              <a:t>This phrase of Tiglath-pileser III suggests that the deported Israelites were treated as Assyrian subjects.</a:t>
            </a:r>
          </a:p>
          <a:p>
            <a:pPr>
              <a:lnSpc>
                <a:spcPct val="90000"/>
              </a:lnSpc>
              <a:spcBef>
                <a:spcPts val="600"/>
              </a:spcBef>
              <a:defRPr sz="2800" i="1">
                <a:latin typeface="Arial"/>
                <a:ea typeface="Arial"/>
                <a:cs typeface="Arial"/>
                <a:sym typeface="Arial"/>
              </a:defRPr>
            </a:pPr>
            <a:r>
              <a:t>Names with Hebrew suffixes (Yau, referring to Yahweh) begin appearing in Assyrian texts, such as:</a:t>
            </a:r>
          </a:p>
          <a:p>
            <a:pPr marL="908050" lvl="1" indent="-436562">
              <a:lnSpc>
                <a:spcPct val="90000"/>
              </a:lnSpc>
              <a:spcBef>
                <a:spcPts val="500"/>
              </a:spcBef>
              <a:buClr>
                <a:srgbClr val="999966"/>
              </a:buClr>
              <a:defRPr sz="2400" i="1">
                <a:latin typeface="Arial"/>
                <a:ea typeface="Arial"/>
                <a:cs typeface="Arial"/>
                <a:sym typeface="Arial"/>
              </a:defRPr>
            </a:pPr>
            <a:r>
              <a:t>Nadbi-Yau (a chariot driver)</a:t>
            </a:r>
            <a:endParaRPr sz="2800"/>
          </a:p>
          <a:p>
            <a:pPr marL="908050" lvl="1" indent="-436562">
              <a:lnSpc>
                <a:spcPct val="90000"/>
              </a:lnSpc>
              <a:spcBef>
                <a:spcPts val="500"/>
              </a:spcBef>
              <a:buClr>
                <a:srgbClr val="999966"/>
              </a:buClr>
              <a:defRPr sz="2400" i="1">
                <a:latin typeface="Arial"/>
                <a:ea typeface="Arial"/>
                <a:cs typeface="Arial"/>
                <a:sym typeface="Arial"/>
              </a:defRPr>
            </a:pPr>
            <a:r>
              <a:t>Azri-Yau (a bodyguard)</a:t>
            </a:r>
            <a:endParaRPr sz="2800"/>
          </a:p>
          <a:p>
            <a:pPr marL="908050" lvl="1" indent="-436562">
              <a:lnSpc>
                <a:spcPct val="90000"/>
              </a:lnSpc>
              <a:spcBef>
                <a:spcPts val="500"/>
              </a:spcBef>
              <a:buClr>
                <a:srgbClr val="999966"/>
              </a:buClr>
              <a:defRPr sz="2400" i="1">
                <a:latin typeface="Arial"/>
                <a:ea typeface="Arial"/>
                <a:cs typeface="Arial"/>
                <a:sym typeface="Arial"/>
              </a:defRPr>
            </a:pPr>
            <a:r>
              <a:t>Ahi-Yau (an archer)</a:t>
            </a:r>
            <a:endParaRPr sz="2800"/>
          </a:p>
          <a:p>
            <a:pPr marL="908050" lvl="1" indent="-436562">
              <a:lnSpc>
                <a:spcPct val="90000"/>
              </a:lnSpc>
              <a:spcBef>
                <a:spcPts val="500"/>
              </a:spcBef>
              <a:buClr>
                <a:srgbClr val="999966"/>
              </a:buClr>
              <a:defRPr sz="2400" i="1">
                <a:latin typeface="Arial"/>
                <a:ea typeface="Arial"/>
                <a:cs typeface="Arial"/>
                <a:sym typeface="Arial"/>
              </a:defRPr>
            </a:pPr>
            <a:r>
              <a:t>Neri-Yau (an accountant)</a:t>
            </a:r>
            <a:endParaRPr sz="2800"/>
          </a:p>
          <a:p>
            <a:pPr marL="908050" lvl="1" indent="-436562">
              <a:lnSpc>
                <a:spcPct val="90000"/>
              </a:lnSpc>
              <a:spcBef>
                <a:spcPts val="500"/>
              </a:spcBef>
              <a:buClr>
                <a:srgbClr val="999966"/>
              </a:buClr>
              <a:defRPr sz="2400" i="1">
                <a:latin typeface="Arial"/>
                <a:ea typeface="Arial"/>
                <a:cs typeface="Arial"/>
                <a:sym typeface="Arial"/>
              </a:defRPr>
            </a:pPr>
            <a:r>
              <a:t>Palti-Yau (an advisor)</a:t>
            </a:r>
            <a:endParaRPr sz="2800"/>
          </a:p>
          <a:p>
            <a:pPr marL="908050" lvl="1" indent="-436562">
              <a:lnSpc>
                <a:spcPct val="90000"/>
              </a:lnSpc>
              <a:spcBef>
                <a:spcPts val="500"/>
              </a:spcBef>
              <a:buClr>
                <a:srgbClr val="999966"/>
              </a:buClr>
              <a:defRPr sz="2400" i="1">
                <a:latin typeface="Arial"/>
                <a:ea typeface="Arial"/>
                <a:cs typeface="Arial"/>
                <a:sym typeface="Arial"/>
              </a:defRPr>
            </a:pPr>
            <a:r>
              <a:t>Iadi-Yau (a director of public works)</a:t>
            </a:r>
            <a:endParaRPr sz="2800"/>
          </a:p>
          <a:p>
            <a:pPr>
              <a:lnSpc>
                <a:spcPct val="90000"/>
              </a:lnSpc>
              <a:spcBef>
                <a:spcPts val="600"/>
              </a:spcBef>
              <a:defRPr sz="2800" i="1">
                <a:latin typeface="Arial"/>
                <a:ea typeface="Arial"/>
                <a:cs typeface="Arial"/>
                <a:sym typeface="Arial"/>
              </a:defRPr>
            </a:pPr>
            <a:r>
              <a:t>Sargon II used Israelites as workers on his capital in Khorsabad.</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bg>
      <p:bgPr>
        <a:solidFill>
          <a:srgbClr val="C5C4A7"/>
        </a:solidFill>
        <a:effectLst/>
      </p:bgPr>
    </p:bg>
    <p:spTree>
      <p:nvGrpSpPr>
        <p:cNvPr id="1" name=""/>
        <p:cNvGrpSpPr/>
        <p:nvPr/>
      </p:nvGrpSpPr>
      <p:grpSpPr>
        <a:xfrm>
          <a:off x="0" y="0"/>
          <a:ext cx="0" cy="0"/>
          <a:chOff x="0" y="0"/>
          <a:chExt cx="0" cy="0"/>
        </a:xfrm>
      </p:grpSpPr>
      <p:sp>
        <p:nvSpPr>
          <p:cNvPr id="5894" name="Rectangle 2"/>
          <p:cNvSpPr txBox="1">
            <a:spLocks noGrp="1"/>
          </p:cNvSpPr>
          <p:nvPr>
            <p:ph type="title"/>
          </p:nvPr>
        </p:nvSpPr>
        <p:spPr>
          <a:xfrm>
            <a:off x="1981200" y="76200"/>
            <a:ext cx="8229600" cy="762000"/>
          </a:xfrm>
          <a:prstGeom prst="rect">
            <a:avLst/>
          </a:prstGeom>
        </p:spPr>
        <p:txBody>
          <a:bodyPr/>
          <a:lstStyle>
            <a:lvl1pPr algn="ctr">
              <a:defRPr>
                <a:latin typeface="Impact"/>
                <a:ea typeface="Impact"/>
                <a:cs typeface="Impact"/>
                <a:sym typeface="Impact"/>
              </a:defRPr>
            </a:lvl1pPr>
          </a:lstStyle>
          <a:p>
            <a:r>
              <a:t>“Los conté como Asirios..."</a:t>
            </a:r>
          </a:p>
        </p:txBody>
      </p:sp>
      <p:sp>
        <p:nvSpPr>
          <p:cNvPr id="5895" name="Rectangle 3"/>
          <p:cNvSpPr txBox="1">
            <a:spLocks noGrp="1"/>
          </p:cNvSpPr>
          <p:nvPr>
            <p:ph type="body" idx="1"/>
          </p:nvPr>
        </p:nvSpPr>
        <p:spPr>
          <a:xfrm>
            <a:off x="513346" y="838200"/>
            <a:ext cx="11454066" cy="5943600"/>
          </a:xfrm>
          <a:prstGeom prst="rect">
            <a:avLst/>
          </a:prstGeom>
        </p:spPr>
        <p:txBody>
          <a:bodyPr/>
          <a:lstStyle/>
          <a:p>
            <a:pPr>
              <a:lnSpc>
                <a:spcPct val="90000"/>
              </a:lnSpc>
              <a:buSzTx/>
              <a:buFont typeface="Wingdings"/>
              <a:buNone/>
              <a:defRPr b="1">
                <a:solidFill>
                  <a:srgbClr val="CC0000"/>
                </a:solidFill>
                <a:effectLst>
                  <a:outerShdw blurRad="38100" dist="38100" dir="2700000" rotWithShape="0">
                    <a:srgbClr val="000000"/>
                  </a:outerShdw>
                </a:effectLst>
                <a:latin typeface="Eras Demi ITC"/>
                <a:ea typeface="Eras Demi ITC"/>
                <a:cs typeface="Eras Demi ITC"/>
                <a:sym typeface="Eras Demi ITC"/>
              </a:defRPr>
            </a:pPr>
            <a:r>
              <a:t>Esta frase de Tiglat-pileser III sugiere que los israelitas deportados fueron tratados como súbditos asirios.</a:t>
            </a:r>
          </a:p>
          <a:p>
            <a:pPr>
              <a:lnSpc>
                <a:spcPct val="90000"/>
              </a:lnSpc>
              <a:spcBef>
                <a:spcPts val="600"/>
              </a:spcBef>
              <a:defRPr sz="2800" i="1">
                <a:latin typeface="Arial"/>
                <a:ea typeface="Arial"/>
                <a:cs typeface="Arial"/>
                <a:sym typeface="Arial"/>
              </a:defRPr>
            </a:pPr>
            <a:r>
              <a:t>Los nombres con sufijos hebreos (Yau, refiriéndose a Yahvé) comienzan a aparecer en los textos asirios, como:</a:t>
            </a:r>
          </a:p>
          <a:p>
            <a:pPr marL="908050" lvl="1" indent="-436562">
              <a:lnSpc>
                <a:spcPct val="90000"/>
              </a:lnSpc>
              <a:spcBef>
                <a:spcPts val="500"/>
              </a:spcBef>
              <a:buClr>
                <a:srgbClr val="999966"/>
              </a:buClr>
              <a:defRPr sz="2400" i="1">
                <a:latin typeface="Arial"/>
                <a:ea typeface="Arial"/>
                <a:cs typeface="Arial"/>
                <a:sym typeface="Arial"/>
              </a:defRPr>
            </a:pPr>
            <a:r>
              <a:t>Nadbi-Yau (conductor de carros)</a:t>
            </a:r>
          </a:p>
          <a:p>
            <a:pPr marL="845683" lvl="1" indent="-374196">
              <a:lnSpc>
                <a:spcPct val="90000"/>
              </a:lnSpc>
              <a:spcBef>
                <a:spcPts val="500"/>
              </a:spcBef>
              <a:defRPr sz="2400" i="1">
                <a:latin typeface="Arial"/>
                <a:ea typeface="Arial"/>
                <a:cs typeface="Arial"/>
                <a:sym typeface="Arial"/>
              </a:defRPr>
            </a:pPr>
            <a:r>
              <a:t>Azri-Yau (un guardaespaldas)</a:t>
            </a:r>
          </a:p>
          <a:p>
            <a:pPr marL="845683" lvl="1" indent="-374196">
              <a:lnSpc>
                <a:spcPct val="90000"/>
              </a:lnSpc>
              <a:spcBef>
                <a:spcPts val="500"/>
              </a:spcBef>
              <a:defRPr sz="2400" i="1">
                <a:latin typeface="Arial"/>
                <a:ea typeface="Arial"/>
                <a:cs typeface="Arial"/>
                <a:sym typeface="Arial"/>
              </a:defRPr>
            </a:pPr>
            <a:r>
              <a:t>Ahi-Yau (un arquero)</a:t>
            </a:r>
          </a:p>
          <a:p>
            <a:pPr marL="845683" lvl="1" indent="-374196">
              <a:lnSpc>
                <a:spcPct val="90000"/>
              </a:lnSpc>
              <a:spcBef>
                <a:spcPts val="500"/>
              </a:spcBef>
              <a:defRPr sz="2400" i="1">
                <a:latin typeface="Arial"/>
                <a:ea typeface="Arial"/>
                <a:cs typeface="Arial"/>
                <a:sym typeface="Arial"/>
              </a:defRPr>
            </a:pPr>
            <a:r>
              <a:t>Neri-Yau (un contador)</a:t>
            </a:r>
          </a:p>
          <a:p>
            <a:pPr marL="845683" lvl="1" indent="-374196">
              <a:lnSpc>
                <a:spcPct val="90000"/>
              </a:lnSpc>
              <a:spcBef>
                <a:spcPts val="500"/>
              </a:spcBef>
              <a:defRPr sz="2400" i="1">
                <a:latin typeface="Arial"/>
                <a:ea typeface="Arial"/>
                <a:cs typeface="Arial"/>
                <a:sym typeface="Arial"/>
              </a:defRPr>
            </a:pPr>
            <a:r>
              <a:t>Palti-Yau (asesor)</a:t>
            </a:r>
          </a:p>
          <a:p>
            <a:pPr marL="845683" lvl="1" indent="-374196">
              <a:lnSpc>
                <a:spcPct val="90000"/>
              </a:lnSpc>
              <a:spcBef>
                <a:spcPts val="500"/>
              </a:spcBef>
              <a:defRPr sz="2400" i="1">
                <a:latin typeface="Arial"/>
                <a:ea typeface="Arial"/>
                <a:cs typeface="Arial"/>
                <a:sym typeface="Arial"/>
              </a:defRPr>
            </a:pPr>
            <a:r>
              <a:t>Iadi-Yau (director de obras públicas)</a:t>
            </a:r>
            <a:endParaRPr sz="2800"/>
          </a:p>
          <a:p>
            <a:pPr marL="411162" indent="-411162">
              <a:lnSpc>
                <a:spcPct val="90000"/>
              </a:lnSpc>
              <a:spcBef>
                <a:spcPts val="600"/>
              </a:spcBef>
              <a:defRPr sz="2800" i="1">
                <a:latin typeface="Arial"/>
                <a:ea typeface="Arial"/>
                <a:cs typeface="Arial"/>
                <a:sym typeface="Arial"/>
              </a:defRPr>
            </a:pPr>
            <a:r>
              <a:t>Sargón II usó a los israelitas como trabajadores en su capital en Korsabad.</a:t>
            </a:r>
          </a:p>
        </p:txBody>
      </p:sp>
    </p:spTree>
  </p:cSld>
  <p:clrMapOvr>
    <a:masterClrMapping/>
  </p:clrMapOvr>
  <p:transition spd="med"/>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7" name="Rectangle 3"/>
          <p:cNvSpPr txBox="1">
            <a:spLocks noGrp="1"/>
          </p:cNvSpPr>
          <p:nvPr>
            <p:ph type="body" sz="quarter" idx="1"/>
          </p:nvPr>
        </p:nvSpPr>
        <p:spPr>
          <a:xfrm>
            <a:off x="398058" y="3548338"/>
            <a:ext cx="11395883" cy="1463041"/>
          </a:xfrm>
          <a:prstGeom prst="rect">
            <a:avLst/>
          </a:prstGeom>
        </p:spPr>
        <p:txBody>
          <a:bodyPr/>
          <a:lstStyle>
            <a:lvl1pPr marL="288035" indent="-288035" algn="r" defTabSz="768095">
              <a:lnSpc>
                <a:spcPct val="90000"/>
              </a:lnSpc>
              <a:spcBef>
                <a:spcPts val="1600"/>
              </a:spcBef>
              <a:buSzTx/>
              <a:buFont typeface="Wingdings"/>
              <a:buNone/>
              <a:defRPr sz="6719">
                <a:solidFill>
                  <a:srgbClr val="FF3300"/>
                </a:solidFill>
                <a:effectLst>
                  <a:outerShdw blurRad="32004" dist="32004" dir="2700000" rotWithShape="0">
                    <a:srgbClr val="000000"/>
                  </a:outerShdw>
                </a:effectLst>
                <a:latin typeface="Matura MT Script Capitals"/>
                <a:ea typeface="Matura MT Script Capitals"/>
                <a:cs typeface="Matura MT Script Capitals"/>
                <a:sym typeface="Matura MT Script Capitals"/>
              </a:defRPr>
            </a:lvl1pPr>
          </a:lstStyle>
          <a:p>
            <a:r>
              <a:t>Judah Alone</a:t>
            </a:r>
          </a:p>
        </p:txBody>
      </p:sp>
      <p:sp>
        <p:nvSpPr>
          <p:cNvPr id="5898" name="Slide Number Placeholder 1"/>
          <p:cNvSpPr txBox="1">
            <a:spLocks noGrp="1"/>
          </p:cNvSpPr>
          <p:nvPr>
            <p:ph type="sldNum" sz="quarter" idx="2"/>
          </p:nvPr>
        </p:nvSpPr>
        <p:spPr>
          <a:xfrm>
            <a:off x="11266365" y="6248400"/>
            <a:ext cx="316036" cy="2269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stStyle>
          <a:p>
            <a:fld id="{86CB4B4D-7CA3-9044-876B-883B54F8677D}" type="slidenum">
              <a:t>217</a:t>
            </a:fld>
            <a:endParaRPr/>
          </a:p>
        </p:txBody>
      </p:sp>
      <p:sp>
        <p:nvSpPr>
          <p:cNvPr id="5899" name="Rectangle 3"/>
          <p:cNvSpPr txBox="1"/>
          <p:nvPr/>
        </p:nvSpPr>
        <p:spPr>
          <a:xfrm>
            <a:off x="443777" y="4931026"/>
            <a:ext cx="11304442" cy="15509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342900" indent="-342900" algn="r">
              <a:lnSpc>
                <a:spcPct val="90000"/>
              </a:lnSpc>
              <a:spcBef>
                <a:spcPts val="1700"/>
              </a:spcBef>
              <a:defRPr sz="7200">
                <a:solidFill>
                  <a:srgbClr val="FF3300"/>
                </a:solidFill>
                <a:effectLst>
                  <a:outerShdw blurRad="38100" dist="38100" dir="2700000" rotWithShape="0">
                    <a:srgbClr val="000000"/>
                  </a:outerShdw>
                </a:effectLst>
                <a:latin typeface="Matura MT Script Capitals"/>
                <a:ea typeface="Matura MT Script Capitals"/>
                <a:cs typeface="Matura MT Script Capitals"/>
                <a:sym typeface="Matura MT Script Capitals"/>
              </a:defRPr>
            </a:lvl1pPr>
          </a:lstStyle>
          <a:p>
            <a:r>
              <a:t>Judá Solo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5897">
                                            <p:bg/>
                                          </p:spTgt>
                                        </p:tgtEl>
                                        <p:attrNameLst>
                                          <p:attrName>style.visibility</p:attrName>
                                        </p:attrNameLst>
                                      </p:cBhvr>
                                      <p:to>
                                        <p:strVal val="visible"/>
                                      </p:to>
                                    </p:set>
                                    <p:anim calcmode="lin" valueType="num">
                                      <p:cBhvr>
                                        <p:cTn id="7" dur="500" fill="hold"/>
                                        <p:tgtEl>
                                          <p:spTgt spid="5897">
                                            <p:bg/>
                                          </p:spTgt>
                                        </p:tgtEl>
                                        <p:attrNameLst>
                                          <p:attrName>ppt_x</p:attrName>
                                        </p:attrNameLst>
                                      </p:cBhvr>
                                      <p:tavLst>
                                        <p:tav tm="0">
                                          <p:val>
                                            <p:strVal val="0-#ppt_w/2"/>
                                          </p:val>
                                        </p:tav>
                                        <p:tav tm="100000">
                                          <p:val>
                                            <p:strVal val="#ppt_x"/>
                                          </p:val>
                                        </p:tav>
                                      </p:tavLst>
                                    </p:anim>
                                    <p:anim calcmode="lin" valueType="num">
                                      <p:cBhvr>
                                        <p:cTn id="8" dur="500" fill="hold"/>
                                        <p:tgtEl>
                                          <p:spTgt spid="5897">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5897">
                                            <p:txEl>
                                              <p:pRg st="0" end="0"/>
                                            </p:txEl>
                                          </p:spTgt>
                                        </p:tgtEl>
                                        <p:attrNameLst>
                                          <p:attrName>style.visibility</p:attrName>
                                        </p:attrNameLst>
                                      </p:cBhvr>
                                      <p:to>
                                        <p:strVal val="visible"/>
                                      </p:to>
                                    </p:set>
                                    <p:anim calcmode="lin" valueType="num">
                                      <p:cBhvr>
                                        <p:cTn id="11" dur="500" fill="hold"/>
                                        <p:tgtEl>
                                          <p:spTgt spid="5897">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5897">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2" nodeType="afterEffect">
                                  <p:stCondLst>
                                    <p:cond delay="0"/>
                                  </p:stCondLst>
                                  <p:iterate>
                                    <p:tmAbs val="0"/>
                                  </p:iterate>
                                  <p:childTnLst>
                                    <p:set>
                                      <p:cBhvr>
                                        <p:cTn id="15" fill="hold"/>
                                        <p:tgtEl>
                                          <p:spTgt spid="5899">
                                            <p:bg/>
                                          </p:spTgt>
                                        </p:tgtEl>
                                        <p:attrNameLst>
                                          <p:attrName>style.visibility</p:attrName>
                                        </p:attrNameLst>
                                      </p:cBhvr>
                                      <p:to>
                                        <p:strVal val="visible"/>
                                      </p:to>
                                    </p:set>
                                    <p:anim calcmode="lin" valueType="num">
                                      <p:cBhvr>
                                        <p:cTn id="16" dur="500" fill="hold"/>
                                        <p:tgtEl>
                                          <p:spTgt spid="5899">
                                            <p:bg/>
                                          </p:spTgt>
                                        </p:tgtEl>
                                        <p:attrNameLst>
                                          <p:attrName>ppt_x</p:attrName>
                                        </p:attrNameLst>
                                      </p:cBhvr>
                                      <p:tavLst>
                                        <p:tav tm="0">
                                          <p:val>
                                            <p:strVal val="0-#ppt_w/2"/>
                                          </p:val>
                                        </p:tav>
                                        <p:tav tm="100000">
                                          <p:val>
                                            <p:strVal val="#ppt_x"/>
                                          </p:val>
                                        </p:tav>
                                      </p:tavLst>
                                    </p:anim>
                                    <p:anim calcmode="lin" valueType="num">
                                      <p:cBhvr>
                                        <p:cTn id="17" dur="500" fill="hold"/>
                                        <p:tgtEl>
                                          <p:spTgt spid="5899">
                                            <p:bg/>
                                          </p:spTgt>
                                        </p:tgtEl>
                                        <p:attrNameLst>
                                          <p:attrName>ppt_y</p:attrName>
                                        </p:attrNameLst>
                                      </p:cBhvr>
                                      <p:tavLst>
                                        <p:tav tm="0">
                                          <p:val>
                                            <p:strVal val="#ppt_y"/>
                                          </p:val>
                                        </p:tav>
                                        <p:tav tm="100000">
                                          <p:val>
                                            <p:strVal val="#ppt_y"/>
                                          </p:val>
                                        </p:tav>
                                      </p:tavLst>
                                    </p:anim>
                                  </p:childTnLst>
                                </p:cTn>
                              </p:par>
                              <p:par>
                                <p:cTn id="18" presetID="2" presetClass="entr" presetSubtype="8" fill="hold" grpId="2" nodeType="withEffect">
                                  <p:stCondLst>
                                    <p:cond delay="0"/>
                                  </p:stCondLst>
                                  <p:iterate>
                                    <p:tmAbs val="0"/>
                                  </p:iterate>
                                  <p:childTnLst>
                                    <p:set>
                                      <p:cBhvr>
                                        <p:cTn id="19" fill="hold"/>
                                        <p:tgtEl>
                                          <p:spTgt spid="5899">
                                            <p:txEl>
                                              <p:pRg st="0" end="0"/>
                                            </p:txEl>
                                          </p:spTgt>
                                        </p:tgtEl>
                                        <p:attrNameLst>
                                          <p:attrName>style.visibility</p:attrName>
                                        </p:attrNameLst>
                                      </p:cBhvr>
                                      <p:to>
                                        <p:strVal val="visible"/>
                                      </p:to>
                                    </p:set>
                                    <p:anim calcmode="lin" valueType="num">
                                      <p:cBhvr>
                                        <p:cTn id="20" dur="500" fill="hold"/>
                                        <p:tgtEl>
                                          <p:spTgt spid="5899">
                                            <p:txEl>
                                              <p:pRg st="0" end="0"/>
                                            </p:txEl>
                                          </p:spTgt>
                                        </p:tgtEl>
                                        <p:attrNameLst>
                                          <p:attrName>ppt_x</p:attrName>
                                        </p:attrNameLst>
                                      </p:cBhvr>
                                      <p:tavLst>
                                        <p:tav tm="0">
                                          <p:val>
                                            <p:strVal val="0-#ppt_w/2"/>
                                          </p:val>
                                        </p:tav>
                                        <p:tav tm="100000">
                                          <p:val>
                                            <p:strVal val="#ppt_x"/>
                                          </p:val>
                                        </p:tav>
                                      </p:tavLst>
                                    </p:anim>
                                    <p:anim calcmode="lin" valueType="num">
                                      <p:cBhvr>
                                        <p:cTn id="21" dur="500" fill="hold"/>
                                        <p:tgtEl>
                                          <p:spTgt spid="589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7" grpId="1" build="p" animBg="1" advAuto="0"/>
      <p:bldP spid="5899" grpId="2" build="p" bldLvl="5" animBg="1" advAuto="0"/>
    </p:bld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rgbClr val="C5C4A7"/>
        </a:solidFill>
        <a:effectLst/>
      </p:bgPr>
    </p:bg>
    <p:spTree>
      <p:nvGrpSpPr>
        <p:cNvPr id="1" name=""/>
        <p:cNvGrpSpPr/>
        <p:nvPr/>
      </p:nvGrpSpPr>
      <p:grpSpPr>
        <a:xfrm>
          <a:off x="0" y="0"/>
          <a:ext cx="0" cy="0"/>
          <a:chOff x="0" y="0"/>
          <a:chExt cx="0" cy="0"/>
        </a:xfrm>
      </p:grpSpPr>
      <p:sp>
        <p:nvSpPr>
          <p:cNvPr id="5901" name="Rectangle 3"/>
          <p:cNvSpPr txBox="1">
            <a:spLocks noGrp="1"/>
          </p:cNvSpPr>
          <p:nvPr>
            <p:ph type="body" sz="half" idx="1"/>
          </p:nvPr>
        </p:nvSpPr>
        <p:spPr>
          <a:xfrm>
            <a:off x="413408" y="1975917"/>
            <a:ext cx="11630528" cy="1761197"/>
          </a:xfrm>
          <a:prstGeom prst="rect">
            <a:avLst/>
          </a:prstGeom>
        </p:spPr>
        <p:txBody>
          <a:bodyPr/>
          <a:lstStyle/>
          <a:p>
            <a:pPr>
              <a:spcBef>
                <a:spcPts val="600"/>
              </a:spcBef>
              <a:buSzTx/>
              <a:buFont typeface="Wingdings"/>
              <a:buNone/>
              <a:defRPr sz="2800" b="1">
                <a:solidFill>
                  <a:srgbClr val="CC0000"/>
                </a:solidFill>
                <a:effectLst>
                  <a:outerShdw blurRad="38100" dist="38100" dir="2700000" rotWithShape="0">
                    <a:srgbClr val="000000"/>
                  </a:outerShdw>
                </a:effectLst>
                <a:latin typeface="Eras Demi ITC"/>
                <a:ea typeface="Eras Demi ITC"/>
                <a:cs typeface="Eras Demi ITC"/>
                <a:sym typeface="Eras Demi ITC"/>
              </a:defRPr>
            </a:pPr>
            <a:r>
              <a:t>The fall of the north could only have been a severe shock to the citizens of Judah.</a:t>
            </a:r>
          </a:p>
          <a:p>
            <a:pPr>
              <a:spcBef>
                <a:spcPts val="500"/>
              </a:spcBef>
              <a:defRPr sz="2400" i="1">
                <a:latin typeface="Arial"/>
                <a:ea typeface="Arial"/>
                <a:cs typeface="Arial"/>
                <a:sym typeface="Arial"/>
              </a:defRPr>
            </a:pPr>
            <a:r>
              <a:t>The northern Israelites were also the descendants of the patriarchs to whom the land had been promised “forever”.</a:t>
            </a:r>
          </a:p>
        </p:txBody>
      </p:sp>
      <p:sp>
        <p:nvSpPr>
          <p:cNvPr id="5902" name="Rectangle 2"/>
          <p:cNvSpPr txBox="1"/>
          <p:nvPr/>
        </p:nvSpPr>
        <p:spPr>
          <a:xfrm>
            <a:off x="2026920" y="248534"/>
            <a:ext cx="8138160" cy="1374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4400">
                <a:solidFill>
                  <a:srgbClr val="420000"/>
                </a:solidFill>
                <a:latin typeface="Impact"/>
                <a:ea typeface="Impact"/>
                <a:cs typeface="Impact"/>
                <a:sym typeface="Impact"/>
              </a:defRPr>
            </a:pPr>
            <a:r>
              <a:rPr dirty="0"/>
              <a:t>The Effect of Israel’s Exile on Judah</a:t>
            </a:r>
            <a:br>
              <a:rPr dirty="0"/>
            </a:br>
            <a:r>
              <a:rPr sz="4000" dirty="0">
                <a:solidFill>
                  <a:srgbClr val="002060"/>
                </a:solidFill>
              </a:rPr>
              <a:t>El </a:t>
            </a:r>
            <a:r>
              <a:rPr sz="4000" dirty="0" err="1">
                <a:solidFill>
                  <a:srgbClr val="002060"/>
                </a:solidFill>
              </a:rPr>
              <a:t>Efecto</a:t>
            </a:r>
            <a:r>
              <a:rPr sz="4000" dirty="0">
                <a:solidFill>
                  <a:srgbClr val="002060"/>
                </a:solidFill>
              </a:rPr>
              <a:t> del </a:t>
            </a:r>
            <a:r>
              <a:rPr sz="4000" dirty="0" err="1">
                <a:solidFill>
                  <a:srgbClr val="002060"/>
                </a:solidFill>
              </a:rPr>
              <a:t>Exilio</a:t>
            </a:r>
            <a:r>
              <a:rPr sz="4000" dirty="0">
                <a:solidFill>
                  <a:srgbClr val="002060"/>
                </a:solidFill>
              </a:rPr>
              <a:t> de Israel </a:t>
            </a:r>
            <a:r>
              <a:rPr sz="4000" dirty="0" err="1">
                <a:solidFill>
                  <a:srgbClr val="002060"/>
                </a:solidFill>
              </a:rPr>
              <a:t>en</a:t>
            </a:r>
            <a:r>
              <a:rPr sz="4000" dirty="0">
                <a:solidFill>
                  <a:srgbClr val="002060"/>
                </a:solidFill>
              </a:rPr>
              <a:t> </a:t>
            </a:r>
            <a:r>
              <a:rPr sz="4000" dirty="0" err="1">
                <a:solidFill>
                  <a:srgbClr val="002060"/>
                </a:solidFill>
              </a:rPr>
              <a:t>Judá</a:t>
            </a:r>
            <a:endParaRPr sz="4000" dirty="0">
              <a:solidFill>
                <a:srgbClr val="002060"/>
              </a:solidFill>
            </a:endParaRPr>
          </a:p>
        </p:txBody>
      </p:sp>
      <p:sp>
        <p:nvSpPr>
          <p:cNvPr id="5903" name="Rectangle 3"/>
          <p:cNvSpPr txBox="1"/>
          <p:nvPr/>
        </p:nvSpPr>
        <p:spPr>
          <a:xfrm>
            <a:off x="459128" y="4165303"/>
            <a:ext cx="11539088" cy="17568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600"/>
              </a:spcBef>
              <a:defRPr sz="2800" b="1">
                <a:solidFill>
                  <a:srgbClr val="CC0000"/>
                </a:solidFill>
                <a:effectLst>
                  <a:outerShdw blurRad="38100" dist="38100" dir="2700000" rotWithShape="0">
                    <a:srgbClr val="000000"/>
                  </a:outerShdw>
                </a:effectLst>
                <a:latin typeface="Eras Demi ITC"/>
                <a:ea typeface="Eras Demi ITC"/>
                <a:cs typeface="Eras Demi ITC"/>
                <a:sym typeface="Eras Demi ITC"/>
              </a:defRPr>
            </a:pPr>
            <a:r>
              <a:rPr dirty="0">
                <a:solidFill>
                  <a:srgbClr val="002060"/>
                </a:solidFill>
              </a:rPr>
              <a:t>La </a:t>
            </a:r>
            <a:r>
              <a:rPr dirty="0" err="1">
                <a:solidFill>
                  <a:srgbClr val="002060"/>
                </a:solidFill>
              </a:rPr>
              <a:t>caída</a:t>
            </a:r>
            <a:r>
              <a:rPr dirty="0">
                <a:solidFill>
                  <a:srgbClr val="002060"/>
                </a:solidFill>
              </a:rPr>
              <a:t> del </a:t>
            </a:r>
            <a:r>
              <a:rPr dirty="0" err="1">
                <a:solidFill>
                  <a:srgbClr val="002060"/>
                </a:solidFill>
              </a:rPr>
              <a:t>norte</a:t>
            </a:r>
            <a:r>
              <a:rPr dirty="0">
                <a:solidFill>
                  <a:srgbClr val="002060"/>
                </a:solidFill>
              </a:rPr>
              <a:t> </a:t>
            </a:r>
            <a:r>
              <a:rPr dirty="0" err="1">
                <a:solidFill>
                  <a:srgbClr val="002060"/>
                </a:solidFill>
              </a:rPr>
              <a:t>sólo</a:t>
            </a:r>
            <a:r>
              <a:rPr dirty="0">
                <a:solidFill>
                  <a:srgbClr val="002060"/>
                </a:solidFill>
              </a:rPr>
              <a:t> </a:t>
            </a:r>
            <a:r>
              <a:rPr dirty="0" err="1">
                <a:solidFill>
                  <a:srgbClr val="002060"/>
                </a:solidFill>
              </a:rPr>
              <a:t>podría</a:t>
            </a:r>
            <a:r>
              <a:rPr dirty="0">
                <a:solidFill>
                  <a:srgbClr val="002060"/>
                </a:solidFill>
              </a:rPr>
              <a:t> </a:t>
            </a:r>
            <a:r>
              <a:rPr dirty="0" err="1">
                <a:solidFill>
                  <a:srgbClr val="002060"/>
                </a:solidFill>
              </a:rPr>
              <a:t>haber</a:t>
            </a:r>
            <a:r>
              <a:rPr dirty="0">
                <a:solidFill>
                  <a:srgbClr val="002060"/>
                </a:solidFill>
              </a:rPr>
              <a:t> </a:t>
            </a:r>
            <a:r>
              <a:rPr dirty="0" err="1">
                <a:solidFill>
                  <a:srgbClr val="002060"/>
                </a:solidFill>
              </a:rPr>
              <a:t>sido</a:t>
            </a:r>
            <a:r>
              <a:rPr dirty="0">
                <a:solidFill>
                  <a:srgbClr val="002060"/>
                </a:solidFill>
              </a:rPr>
              <a:t> un </a:t>
            </a:r>
            <a:r>
              <a:rPr dirty="0" err="1">
                <a:solidFill>
                  <a:srgbClr val="002060"/>
                </a:solidFill>
              </a:rPr>
              <a:t>duro</a:t>
            </a:r>
            <a:r>
              <a:rPr dirty="0">
                <a:solidFill>
                  <a:srgbClr val="002060"/>
                </a:solidFill>
              </a:rPr>
              <a:t> </a:t>
            </a:r>
            <a:r>
              <a:rPr dirty="0" err="1">
                <a:solidFill>
                  <a:srgbClr val="002060"/>
                </a:solidFill>
              </a:rPr>
              <a:t>choque</a:t>
            </a:r>
            <a:r>
              <a:rPr dirty="0">
                <a:solidFill>
                  <a:srgbClr val="002060"/>
                </a:solidFill>
              </a:rPr>
              <a:t> para </a:t>
            </a:r>
            <a:r>
              <a:rPr dirty="0" err="1">
                <a:solidFill>
                  <a:srgbClr val="002060"/>
                </a:solidFill>
              </a:rPr>
              <a:t>los</a:t>
            </a:r>
            <a:r>
              <a:rPr dirty="0">
                <a:solidFill>
                  <a:srgbClr val="002060"/>
                </a:solidFill>
              </a:rPr>
              <a:t> </a:t>
            </a:r>
            <a:r>
              <a:rPr dirty="0" err="1">
                <a:solidFill>
                  <a:srgbClr val="002060"/>
                </a:solidFill>
              </a:rPr>
              <a:t>ciudadanos</a:t>
            </a:r>
            <a:r>
              <a:rPr dirty="0">
                <a:solidFill>
                  <a:srgbClr val="002060"/>
                </a:solidFill>
              </a:rPr>
              <a:t> de </a:t>
            </a:r>
            <a:r>
              <a:rPr dirty="0" err="1">
                <a:solidFill>
                  <a:srgbClr val="002060"/>
                </a:solidFill>
              </a:rPr>
              <a:t>Judá</a:t>
            </a:r>
            <a:r>
              <a:rPr dirty="0">
                <a:solidFill>
                  <a:srgbClr val="002060"/>
                </a:solidFill>
              </a:rPr>
              <a:t>.</a:t>
            </a:r>
            <a:endParaRPr sz="3200" dirty="0">
              <a:solidFill>
                <a:srgbClr val="002060"/>
              </a:solidFill>
              <a:latin typeface="Times New Roman"/>
              <a:ea typeface="Times New Roman"/>
              <a:cs typeface="Times New Roman"/>
              <a:sym typeface="Times New Roman"/>
            </a:endParaRPr>
          </a:p>
          <a:p>
            <a:pPr marL="469900" indent="-469900">
              <a:spcBef>
                <a:spcPts val="500"/>
              </a:spcBef>
              <a:buClr>
                <a:srgbClr val="660000"/>
              </a:buClr>
              <a:buSzPct val="70000"/>
              <a:buChar char="□"/>
              <a:defRPr sz="2400" i="1">
                <a:latin typeface="Arial"/>
                <a:ea typeface="Arial"/>
                <a:cs typeface="Arial"/>
                <a:sym typeface="Arial"/>
              </a:defRPr>
            </a:pPr>
            <a:r>
              <a:rPr dirty="0">
                <a:solidFill>
                  <a:srgbClr val="002060"/>
                </a:solidFill>
              </a:rPr>
              <a:t>Los </a:t>
            </a:r>
            <a:r>
              <a:rPr dirty="0" err="1">
                <a:solidFill>
                  <a:srgbClr val="002060"/>
                </a:solidFill>
              </a:rPr>
              <a:t>israelitas</a:t>
            </a:r>
            <a:r>
              <a:rPr dirty="0">
                <a:solidFill>
                  <a:srgbClr val="002060"/>
                </a:solidFill>
              </a:rPr>
              <a:t> del </a:t>
            </a:r>
            <a:r>
              <a:rPr dirty="0" err="1">
                <a:solidFill>
                  <a:srgbClr val="002060"/>
                </a:solidFill>
              </a:rPr>
              <a:t>norte</a:t>
            </a:r>
            <a:r>
              <a:rPr dirty="0">
                <a:solidFill>
                  <a:srgbClr val="002060"/>
                </a:solidFill>
              </a:rPr>
              <a:t> </a:t>
            </a:r>
            <a:r>
              <a:rPr dirty="0" err="1">
                <a:solidFill>
                  <a:srgbClr val="002060"/>
                </a:solidFill>
              </a:rPr>
              <a:t>eran</a:t>
            </a:r>
            <a:r>
              <a:rPr dirty="0">
                <a:solidFill>
                  <a:srgbClr val="002060"/>
                </a:solidFill>
              </a:rPr>
              <a:t> </a:t>
            </a:r>
            <a:r>
              <a:rPr dirty="0" err="1">
                <a:solidFill>
                  <a:srgbClr val="002060"/>
                </a:solidFill>
              </a:rPr>
              <a:t>también</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descendientes</a:t>
            </a:r>
            <a:r>
              <a:rPr dirty="0">
                <a:solidFill>
                  <a:srgbClr val="002060"/>
                </a:solidFill>
              </a:rPr>
              <a:t> de </a:t>
            </a:r>
            <a:r>
              <a:rPr dirty="0" err="1">
                <a:solidFill>
                  <a:srgbClr val="002060"/>
                </a:solidFill>
              </a:rPr>
              <a:t>los</a:t>
            </a:r>
            <a:r>
              <a:rPr dirty="0">
                <a:solidFill>
                  <a:srgbClr val="002060"/>
                </a:solidFill>
              </a:rPr>
              <a:t> </a:t>
            </a:r>
            <a:r>
              <a:rPr dirty="0" err="1">
                <a:solidFill>
                  <a:srgbClr val="002060"/>
                </a:solidFill>
              </a:rPr>
              <a:t>patriarcas</a:t>
            </a:r>
            <a:r>
              <a:rPr dirty="0">
                <a:solidFill>
                  <a:srgbClr val="002060"/>
                </a:solidFill>
              </a:rPr>
              <a:t> a </a:t>
            </a:r>
            <a:r>
              <a:rPr dirty="0" err="1">
                <a:solidFill>
                  <a:srgbClr val="002060"/>
                </a:solidFill>
              </a:rPr>
              <a:t>quienes</a:t>
            </a:r>
            <a:r>
              <a:rPr dirty="0">
                <a:solidFill>
                  <a:srgbClr val="002060"/>
                </a:solidFill>
              </a:rPr>
              <a:t> se les </a:t>
            </a:r>
            <a:r>
              <a:rPr dirty="0" err="1">
                <a:solidFill>
                  <a:srgbClr val="002060"/>
                </a:solidFill>
              </a:rPr>
              <a:t>había</a:t>
            </a:r>
            <a:r>
              <a:rPr dirty="0">
                <a:solidFill>
                  <a:srgbClr val="002060"/>
                </a:solidFill>
              </a:rPr>
              <a:t> </a:t>
            </a:r>
            <a:r>
              <a:rPr dirty="0" err="1">
                <a:solidFill>
                  <a:srgbClr val="002060"/>
                </a:solidFill>
              </a:rPr>
              <a:t>prometido</a:t>
            </a:r>
            <a:r>
              <a:rPr dirty="0">
                <a:solidFill>
                  <a:srgbClr val="002060"/>
                </a:solidFill>
              </a:rPr>
              <a:t> la tierra "para </a:t>
            </a:r>
            <a:r>
              <a:rPr dirty="0" err="1">
                <a:solidFill>
                  <a:srgbClr val="002060"/>
                </a:solidFill>
              </a:rPr>
              <a:t>siempre</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901">
                                            <p:txEl>
                                              <p:pRg st="0" end="0"/>
                                            </p:txEl>
                                          </p:spTgt>
                                        </p:tgtEl>
                                        <p:attrNameLst>
                                          <p:attrName>style.visibility</p:attrName>
                                        </p:attrNameLst>
                                      </p:cBhvr>
                                      <p:to>
                                        <p:strVal val="visible"/>
                                      </p:to>
                                    </p:set>
                                    <p:anim calcmode="lin" valueType="num">
                                      <p:cBhvr>
                                        <p:cTn id="7" dur="500" fill="hold"/>
                                        <p:tgtEl>
                                          <p:spTgt spid="590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901">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903">
                                            <p:bg/>
                                          </p:spTgt>
                                        </p:tgtEl>
                                        <p:attrNameLst>
                                          <p:attrName>style.visibility</p:attrName>
                                        </p:attrNameLst>
                                      </p:cBhvr>
                                      <p:to>
                                        <p:strVal val="visible"/>
                                      </p:to>
                                    </p:set>
                                    <p:anim calcmode="lin" valueType="num">
                                      <p:cBhvr>
                                        <p:cTn id="11" dur="500" fill="hold"/>
                                        <p:tgtEl>
                                          <p:spTgt spid="5903">
                                            <p:bg/>
                                          </p:spTgt>
                                        </p:tgtEl>
                                        <p:attrNameLst>
                                          <p:attrName>ppt_w</p:attrName>
                                        </p:attrNameLst>
                                      </p:cBhvr>
                                      <p:tavLst>
                                        <p:tav tm="0">
                                          <p:val>
                                            <p:fltVal val="0"/>
                                          </p:val>
                                        </p:tav>
                                        <p:tav tm="100000">
                                          <p:val>
                                            <p:strVal val="#ppt_w"/>
                                          </p:val>
                                        </p:tav>
                                      </p:tavLst>
                                    </p:anim>
                                    <p:anim calcmode="lin" valueType="num">
                                      <p:cBhvr>
                                        <p:cTn id="12" dur="500" fill="hold"/>
                                        <p:tgtEl>
                                          <p:spTgt spid="5903">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903">
                                            <p:txEl>
                                              <p:pRg st="0" end="0"/>
                                            </p:txEl>
                                          </p:spTgt>
                                        </p:tgtEl>
                                        <p:attrNameLst>
                                          <p:attrName>style.visibility</p:attrName>
                                        </p:attrNameLst>
                                      </p:cBhvr>
                                      <p:to>
                                        <p:strVal val="visible"/>
                                      </p:to>
                                    </p:set>
                                    <p:anim calcmode="lin" valueType="num">
                                      <p:cBhvr>
                                        <p:cTn id="16" dur="500" fill="hold"/>
                                        <p:tgtEl>
                                          <p:spTgt spid="590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9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901">
                                            <p:txEl>
                                              <p:pRg st="1" end="1"/>
                                            </p:txEl>
                                          </p:spTgt>
                                        </p:tgtEl>
                                        <p:attrNameLst>
                                          <p:attrName>style.visibility</p:attrName>
                                        </p:attrNameLst>
                                      </p:cBhvr>
                                      <p:to>
                                        <p:strVal val="visible"/>
                                      </p:to>
                                    </p:set>
                                    <p:anim calcmode="lin" valueType="num">
                                      <p:cBhvr>
                                        <p:cTn id="22" dur="500" fill="hold"/>
                                        <p:tgtEl>
                                          <p:spTgt spid="5901">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901">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903">
                                            <p:txEl>
                                              <p:pRg st="1" end="1"/>
                                            </p:txEl>
                                          </p:spTgt>
                                        </p:tgtEl>
                                        <p:attrNameLst>
                                          <p:attrName>style.visibility</p:attrName>
                                        </p:attrNameLst>
                                      </p:cBhvr>
                                      <p:to>
                                        <p:strVal val="visible"/>
                                      </p:to>
                                    </p:set>
                                    <p:anim calcmode="lin" valueType="num">
                                      <p:cBhvr>
                                        <p:cTn id="26" dur="500" fill="hold"/>
                                        <p:tgtEl>
                                          <p:spTgt spid="590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90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1" grpId="1" uiExpand="1" build="p" advAuto="0"/>
      <p:bldP spid="5903" grpId="2" uiExpand="1" build="p" bldLvl="5" animBg="1" advAuto="0"/>
    </p:bldLst>
  </p:timing>
</p:sld>
</file>

<file path=ppt/slides/slide219.xml><?xml version="1.0" encoding="utf-8"?>
<p:sld xmlns:a="http://schemas.openxmlformats.org/drawingml/2006/main" xmlns:r="http://schemas.openxmlformats.org/officeDocument/2006/relationships" xmlns:p="http://schemas.openxmlformats.org/presentationml/2006/main">
  <p:cSld>
    <p:bg>
      <p:bgPr>
        <a:solidFill>
          <a:srgbClr val="C5C4A7"/>
        </a:solidFill>
        <a:effectLst/>
      </p:bgPr>
    </p:bg>
    <p:spTree>
      <p:nvGrpSpPr>
        <p:cNvPr id="1" name=""/>
        <p:cNvGrpSpPr/>
        <p:nvPr/>
      </p:nvGrpSpPr>
      <p:grpSpPr>
        <a:xfrm>
          <a:off x="0" y="0"/>
          <a:ext cx="0" cy="0"/>
          <a:chOff x="0" y="0"/>
          <a:chExt cx="0" cy="0"/>
        </a:xfrm>
      </p:grpSpPr>
      <p:sp>
        <p:nvSpPr>
          <p:cNvPr id="5905" name="Rectangle 2"/>
          <p:cNvSpPr txBox="1">
            <a:spLocks noGrp="1"/>
          </p:cNvSpPr>
          <p:nvPr>
            <p:ph type="title"/>
          </p:nvPr>
        </p:nvSpPr>
        <p:spPr>
          <a:xfrm>
            <a:off x="1981200" y="708274"/>
            <a:ext cx="8229600" cy="914401"/>
          </a:xfrm>
          <a:prstGeom prst="rect">
            <a:avLst/>
          </a:prstGeom>
        </p:spPr>
        <p:txBody>
          <a:bodyPr/>
          <a:lstStyle/>
          <a:p>
            <a:pPr algn="ctr" defTabSz="585215">
              <a:defRPr sz="2816">
                <a:latin typeface="Impact"/>
                <a:ea typeface="Impact"/>
                <a:cs typeface="Impact"/>
                <a:sym typeface="Impact"/>
              </a:defRPr>
            </a:pPr>
            <a:r>
              <a:t>The Effect of Israel’s Exile on Judah</a:t>
            </a:r>
            <a:br/>
            <a:r>
              <a:rPr sz="2559"/>
              <a:t>El Efecto del Exilio de Israel en Judá</a:t>
            </a:r>
          </a:p>
        </p:txBody>
      </p:sp>
      <p:sp>
        <p:nvSpPr>
          <p:cNvPr id="5906" name="Rectangle 3"/>
          <p:cNvSpPr txBox="1">
            <a:spLocks noGrp="1"/>
          </p:cNvSpPr>
          <p:nvPr>
            <p:ph type="body" sz="half" idx="1"/>
          </p:nvPr>
        </p:nvSpPr>
        <p:spPr>
          <a:xfrm>
            <a:off x="388008" y="1899165"/>
            <a:ext cx="11630528" cy="1885435"/>
          </a:xfrm>
          <a:prstGeom prst="rect">
            <a:avLst/>
          </a:prstGeom>
        </p:spPr>
        <p:txBody>
          <a:bodyPr/>
          <a:lstStyle/>
          <a:p>
            <a:pPr>
              <a:spcBef>
                <a:spcPts val="500"/>
              </a:spcBef>
              <a:defRPr sz="2400" i="1">
                <a:latin typeface="Arial"/>
                <a:ea typeface="Arial"/>
                <a:cs typeface="Arial"/>
                <a:sym typeface="Arial"/>
              </a:defRPr>
            </a:pPr>
            <a:r>
              <a:t>Earlier, both Israel and Aram had been buffer states between Judah and Assyria. Now, both were gone.</a:t>
            </a:r>
          </a:p>
          <a:p>
            <a:pPr>
              <a:spcBef>
                <a:spcPts val="500"/>
              </a:spcBef>
              <a:defRPr sz="2400" i="1">
                <a:latin typeface="Arial"/>
                <a:ea typeface="Arial"/>
                <a:cs typeface="Arial"/>
                <a:sym typeface="Arial"/>
              </a:defRPr>
            </a:pPr>
            <a:r>
              <a:t>A very real fear must have been that what had happened in the north might happen in the south, also.</a:t>
            </a:r>
          </a:p>
        </p:txBody>
      </p:sp>
      <p:sp>
        <p:nvSpPr>
          <p:cNvPr id="5907" name="Rectangle 3"/>
          <p:cNvSpPr txBox="1"/>
          <p:nvPr/>
        </p:nvSpPr>
        <p:spPr>
          <a:xfrm>
            <a:off x="433728" y="4049581"/>
            <a:ext cx="11539088" cy="1633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500"/>
              </a:spcBef>
              <a:buClr>
                <a:srgbClr val="660000"/>
              </a:buClr>
              <a:buSzPct val="70000"/>
              <a:buChar char="□"/>
              <a:defRPr sz="2400" i="1">
                <a:latin typeface="Arial"/>
                <a:ea typeface="Arial"/>
                <a:cs typeface="Arial"/>
                <a:sym typeface="Arial"/>
              </a:defRPr>
            </a:pPr>
            <a:r>
              <a:rPr dirty="0" err="1">
                <a:solidFill>
                  <a:srgbClr val="FF0000"/>
                </a:solidFill>
              </a:rPr>
              <a:t>Anteriormente</a:t>
            </a:r>
            <a:r>
              <a:rPr dirty="0">
                <a:solidFill>
                  <a:srgbClr val="FF0000"/>
                </a:solidFill>
              </a:rPr>
              <a:t>, tanto Israel </a:t>
            </a:r>
            <a:r>
              <a:rPr dirty="0" err="1">
                <a:solidFill>
                  <a:srgbClr val="FF0000"/>
                </a:solidFill>
              </a:rPr>
              <a:t>como</a:t>
            </a:r>
            <a:r>
              <a:rPr dirty="0">
                <a:solidFill>
                  <a:srgbClr val="FF0000"/>
                </a:solidFill>
              </a:rPr>
              <a:t> Aram </a:t>
            </a:r>
            <a:r>
              <a:rPr dirty="0" err="1">
                <a:solidFill>
                  <a:srgbClr val="FF0000"/>
                </a:solidFill>
              </a:rPr>
              <a:t>habían</a:t>
            </a:r>
            <a:r>
              <a:rPr dirty="0">
                <a:solidFill>
                  <a:srgbClr val="FF0000"/>
                </a:solidFill>
              </a:rPr>
              <a:t> </a:t>
            </a:r>
            <a:r>
              <a:rPr dirty="0" err="1">
                <a:solidFill>
                  <a:srgbClr val="FF0000"/>
                </a:solidFill>
              </a:rPr>
              <a:t>sido</a:t>
            </a:r>
            <a:r>
              <a:rPr dirty="0">
                <a:solidFill>
                  <a:srgbClr val="FF0000"/>
                </a:solidFill>
              </a:rPr>
              <a:t> </a:t>
            </a:r>
            <a:r>
              <a:rPr dirty="0" err="1">
                <a:solidFill>
                  <a:srgbClr val="FF0000"/>
                </a:solidFill>
              </a:rPr>
              <a:t>estados</a:t>
            </a:r>
            <a:r>
              <a:rPr dirty="0">
                <a:solidFill>
                  <a:srgbClr val="FF0000"/>
                </a:solidFill>
              </a:rPr>
              <a:t> </a:t>
            </a:r>
            <a:r>
              <a:rPr dirty="0" err="1">
                <a:solidFill>
                  <a:srgbClr val="FF0000"/>
                </a:solidFill>
              </a:rPr>
              <a:t>tapón</a:t>
            </a:r>
            <a:r>
              <a:rPr dirty="0">
                <a:solidFill>
                  <a:srgbClr val="FF0000"/>
                </a:solidFill>
              </a:rPr>
              <a:t> entre </a:t>
            </a:r>
            <a:r>
              <a:rPr dirty="0" err="1">
                <a:solidFill>
                  <a:srgbClr val="FF0000"/>
                </a:solidFill>
              </a:rPr>
              <a:t>Judá</a:t>
            </a:r>
            <a:r>
              <a:rPr dirty="0">
                <a:solidFill>
                  <a:srgbClr val="FF0000"/>
                </a:solidFill>
              </a:rPr>
              <a:t> y </a:t>
            </a:r>
            <a:r>
              <a:rPr dirty="0" err="1">
                <a:solidFill>
                  <a:srgbClr val="FF0000"/>
                </a:solidFill>
              </a:rPr>
              <a:t>Asiria</a:t>
            </a:r>
            <a:r>
              <a:rPr dirty="0">
                <a:solidFill>
                  <a:srgbClr val="FF0000"/>
                </a:solidFill>
              </a:rPr>
              <a:t>. </a:t>
            </a:r>
            <a:r>
              <a:rPr dirty="0" err="1">
                <a:solidFill>
                  <a:srgbClr val="FF0000"/>
                </a:solidFill>
              </a:rPr>
              <a:t>Ahora</a:t>
            </a:r>
            <a:r>
              <a:rPr dirty="0">
                <a:solidFill>
                  <a:srgbClr val="FF0000"/>
                </a:solidFill>
              </a:rPr>
              <a:t>, ambos se </a:t>
            </a:r>
            <a:r>
              <a:rPr dirty="0" err="1">
                <a:solidFill>
                  <a:srgbClr val="FF0000"/>
                </a:solidFill>
              </a:rPr>
              <a:t>habían</a:t>
            </a:r>
            <a:r>
              <a:rPr dirty="0">
                <a:solidFill>
                  <a:srgbClr val="FF0000"/>
                </a:solidFill>
              </a:rPr>
              <a:t> </a:t>
            </a:r>
            <a:r>
              <a:rPr dirty="0" err="1">
                <a:solidFill>
                  <a:srgbClr val="FF0000"/>
                </a:solidFill>
              </a:rPr>
              <a:t>ido</a:t>
            </a:r>
            <a:r>
              <a:rPr dirty="0">
                <a:solidFill>
                  <a:srgbClr val="FF0000"/>
                </a:solidFill>
              </a:rPr>
              <a:t>.</a:t>
            </a:r>
            <a:endParaRPr sz="3200" dirty="0">
              <a:solidFill>
                <a:srgbClr val="FF0000"/>
              </a:solidFill>
              <a:latin typeface="Times New Roman"/>
              <a:ea typeface="Times New Roman"/>
              <a:cs typeface="Times New Roman"/>
              <a:sym typeface="Times New Roman"/>
            </a:endParaRPr>
          </a:p>
          <a:p>
            <a:pPr marL="469900" indent="-469900">
              <a:spcBef>
                <a:spcPts val="500"/>
              </a:spcBef>
              <a:buClr>
                <a:srgbClr val="660000"/>
              </a:buClr>
              <a:buSzPct val="70000"/>
              <a:buChar char="□"/>
              <a:defRPr sz="2400" i="1">
                <a:latin typeface="Arial"/>
                <a:ea typeface="Arial"/>
                <a:cs typeface="Arial"/>
                <a:sym typeface="Arial"/>
              </a:defRPr>
            </a:pPr>
            <a:r>
              <a:rPr dirty="0">
                <a:solidFill>
                  <a:srgbClr val="FF0000"/>
                </a:solidFill>
              </a:rPr>
              <a:t>Un </a:t>
            </a:r>
            <a:r>
              <a:rPr dirty="0" err="1">
                <a:solidFill>
                  <a:srgbClr val="FF0000"/>
                </a:solidFill>
              </a:rPr>
              <a:t>temor</a:t>
            </a:r>
            <a:r>
              <a:rPr dirty="0">
                <a:solidFill>
                  <a:srgbClr val="FF0000"/>
                </a:solidFill>
              </a:rPr>
              <a:t> </a:t>
            </a:r>
            <a:r>
              <a:rPr dirty="0" err="1">
                <a:solidFill>
                  <a:srgbClr val="FF0000"/>
                </a:solidFill>
              </a:rPr>
              <a:t>muy</a:t>
            </a:r>
            <a:r>
              <a:rPr dirty="0">
                <a:solidFill>
                  <a:srgbClr val="FF0000"/>
                </a:solidFill>
              </a:rPr>
              <a:t> real </a:t>
            </a:r>
            <a:r>
              <a:rPr dirty="0" err="1">
                <a:solidFill>
                  <a:srgbClr val="FF0000"/>
                </a:solidFill>
              </a:rPr>
              <a:t>debe</a:t>
            </a:r>
            <a:r>
              <a:rPr dirty="0">
                <a:solidFill>
                  <a:srgbClr val="FF0000"/>
                </a:solidFill>
              </a:rPr>
              <a:t> </a:t>
            </a:r>
            <a:r>
              <a:rPr dirty="0" err="1">
                <a:solidFill>
                  <a:srgbClr val="FF0000"/>
                </a:solidFill>
              </a:rPr>
              <a:t>haber</a:t>
            </a:r>
            <a:r>
              <a:rPr dirty="0">
                <a:solidFill>
                  <a:srgbClr val="FF0000"/>
                </a:solidFill>
              </a:rPr>
              <a:t> </a:t>
            </a:r>
            <a:r>
              <a:rPr dirty="0" err="1">
                <a:solidFill>
                  <a:srgbClr val="FF0000"/>
                </a:solidFill>
              </a:rPr>
              <a:t>sido</a:t>
            </a:r>
            <a:r>
              <a:rPr dirty="0">
                <a:solidFill>
                  <a:srgbClr val="FF0000"/>
                </a:solidFill>
              </a:rPr>
              <a:t> que lo que </a:t>
            </a:r>
            <a:r>
              <a:rPr dirty="0" err="1">
                <a:solidFill>
                  <a:srgbClr val="FF0000"/>
                </a:solidFill>
              </a:rPr>
              <a:t>había</a:t>
            </a:r>
            <a:r>
              <a:rPr dirty="0">
                <a:solidFill>
                  <a:srgbClr val="FF0000"/>
                </a:solidFill>
              </a:rPr>
              <a:t> </a:t>
            </a:r>
            <a:r>
              <a:rPr dirty="0" err="1">
                <a:solidFill>
                  <a:srgbClr val="FF0000"/>
                </a:solidFill>
              </a:rPr>
              <a:t>sucedido</a:t>
            </a:r>
            <a:r>
              <a:rPr dirty="0">
                <a:solidFill>
                  <a:srgbClr val="FF0000"/>
                </a:solidFill>
              </a:rPr>
              <a:t> </a:t>
            </a:r>
            <a:r>
              <a:rPr dirty="0" err="1">
                <a:solidFill>
                  <a:srgbClr val="FF0000"/>
                </a:solidFill>
              </a:rPr>
              <a:t>en</a:t>
            </a:r>
            <a:r>
              <a:rPr dirty="0">
                <a:solidFill>
                  <a:srgbClr val="FF0000"/>
                </a:solidFill>
              </a:rPr>
              <a:t> </a:t>
            </a:r>
            <a:r>
              <a:rPr dirty="0" err="1">
                <a:solidFill>
                  <a:srgbClr val="FF0000"/>
                </a:solidFill>
              </a:rPr>
              <a:t>el</a:t>
            </a:r>
            <a:r>
              <a:rPr dirty="0">
                <a:solidFill>
                  <a:srgbClr val="FF0000"/>
                </a:solidFill>
              </a:rPr>
              <a:t> </a:t>
            </a:r>
            <a:r>
              <a:rPr dirty="0" err="1">
                <a:solidFill>
                  <a:srgbClr val="FF0000"/>
                </a:solidFill>
              </a:rPr>
              <a:t>norte</a:t>
            </a:r>
            <a:r>
              <a:rPr dirty="0">
                <a:solidFill>
                  <a:srgbClr val="FF0000"/>
                </a:solidFill>
              </a:rPr>
              <a:t> </a:t>
            </a:r>
            <a:r>
              <a:rPr dirty="0" err="1">
                <a:solidFill>
                  <a:srgbClr val="FF0000"/>
                </a:solidFill>
              </a:rPr>
              <a:t>podría</a:t>
            </a:r>
            <a:r>
              <a:rPr dirty="0">
                <a:solidFill>
                  <a:srgbClr val="FF0000"/>
                </a:solidFill>
              </a:rPr>
              <a:t> </a:t>
            </a:r>
            <a:r>
              <a:rPr dirty="0" err="1">
                <a:solidFill>
                  <a:srgbClr val="FF0000"/>
                </a:solidFill>
              </a:rPr>
              <a:t>suceder</a:t>
            </a:r>
            <a:r>
              <a:rPr dirty="0">
                <a:solidFill>
                  <a:srgbClr val="FF0000"/>
                </a:solidFill>
              </a:rPr>
              <a:t> </a:t>
            </a:r>
            <a:r>
              <a:rPr dirty="0" err="1">
                <a:solidFill>
                  <a:srgbClr val="FF0000"/>
                </a:solidFill>
              </a:rPr>
              <a:t>también</a:t>
            </a:r>
            <a:r>
              <a:rPr dirty="0">
                <a:solidFill>
                  <a:srgbClr val="FF0000"/>
                </a:solidFill>
              </a:rPr>
              <a:t> </a:t>
            </a:r>
            <a:r>
              <a:rPr dirty="0" err="1">
                <a:solidFill>
                  <a:srgbClr val="FF0000"/>
                </a:solidFill>
              </a:rPr>
              <a:t>en</a:t>
            </a:r>
            <a:r>
              <a:rPr dirty="0">
                <a:solidFill>
                  <a:srgbClr val="FF0000"/>
                </a:solidFill>
              </a:rPr>
              <a:t> </a:t>
            </a:r>
            <a:r>
              <a:rPr dirty="0" err="1">
                <a:solidFill>
                  <a:srgbClr val="FF0000"/>
                </a:solidFill>
              </a:rPr>
              <a:t>el</a:t>
            </a:r>
            <a:r>
              <a:rPr dirty="0">
                <a:solidFill>
                  <a:srgbClr val="FF0000"/>
                </a:solidFill>
              </a:rPr>
              <a:t> sur.</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withEffect">
                                  <p:stCondLst>
                                    <p:cond delay="0"/>
                                  </p:stCondLst>
                                  <p:iterate>
                                    <p:tmAbs val="0"/>
                                  </p:iterate>
                                  <p:childTnLst>
                                    <p:set>
                                      <p:cBhvr>
                                        <p:cTn id="6" fill="hold"/>
                                        <p:tgtEl>
                                          <p:spTgt spid="5906">
                                            <p:txEl>
                                              <p:pRg st="0" end="0"/>
                                            </p:txEl>
                                          </p:spTgt>
                                        </p:tgtEl>
                                        <p:attrNameLst>
                                          <p:attrName>style.visibility</p:attrName>
                                        </p:attrNameLst>
                                      </p:cBhvr>
                                      <p:to>
                                        <p:strVal val="visible"/>
                                      </p:to>
                                    </p:set>
                                    <p:anim calcmode="lin" valueType="num">
                                      <p:cBhvr>
                                        <p:cTn id="7" dur="500" fill="hold"/>
                                        <p:tgtEl>
                                          <p:spTgt spid="5906">
                                            <p:txEl>
                                              <p:pRg st="0" end="0"/>
                                            </p:txEl>
                                          </p:spTgt>
                                        </p:tgtEl>
                                        <p:attrNameLst>
                                          <p:attrName>ppt_x</p:attrName>
                                        </p:attrNameLst>
                                      </p:cBhvr>
                                      <p:tavLst>
                                        <p:tav tm="0">
                                          <p:val>
                                            <p:strVal val="0-#ppt_w/2"/>
                                          </p:val>
                                        </p:tav>
                                        <p:tav tm="100000">
                                          <p:val>
                                            <p:strVal val="#ppt_x"/>
                                          </p:val>
                                        </p:tav>
                                      </p:tavLst>
                                    </p:anim>
                                    <p:anim calcmode="lin" valueType="num">
                                      <p:cBhvr>
                                        <p:cTn id="8" dur="500" fill="hold"/>
                                        <p:tgtEl>
                                          <p:spTgt spid="5906">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2" nodeType="withEffect">
                                  <p:stCondLst>
                                    <p:cond delay="0"/>
                                  </p:stCondLst>
                                  <p:iterate>
                                    <p:tmAbs val="0"/>
                                  </p:iterate>
                                  <p:childTnLst>
                                    <p:set>
                                      <p:cBhvr>
                                        <p:cTn id="10" fill="hold"/>
                                        <p:tgtEl>
                                          <p:spTgt spid="5907">
                                            <p:txEl>
                                              <p:pRg st="0" end="0"/>
                                            </p:txEl>
                                          </p:spTgt>
                                        </p:tgtEl>
                                        <p:attrNameLst>
                                          <p:attrName>style.visibility</p:attrName>
                                        </p:attrNameLst>
                                      </p:cBhvr>
                                      <p:to>
                                        <p:strVal val="visible"/>
                                      </p:to>
                                    </p:set>
                                    <p:anim calcmode="lin" valueType="num">
                                      <p:cBhvr>
                                        <p:cTn id="11" dur="500" fill="hold"/>
                                        <p:tgtEl>
                                          <p:spTgt spid="5907">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59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1" nodeType="clickEffect">
                                  <p:stCondLst>
                                    <p:cond delay="0"/>
                                  </p:stCondLst>
                                  <p:iterate>
                                    <p:tmAbs val="0"/>
                                  </p:iterate>
                                  <p:childTnLst>
                                    <p:set>
                                      <p:cBhvr>
                                        <p:cTn id="16" fill="hold"/>
                                        <p:tgtEl>
                                          <p:spTgt spid="5906">
                                            <p:txEl>
                                              <p:pRg st="1" end="1"/>
                                            </p:txEl>
                                          </p:spTgt>
                                        </p:tgtEl>
                                        <p:attrNameLst>
                                          <p:attrName>style.visibility</p:attrName>
                                        </p:attrNameLst>
                                      </p:cBhvr>
                                      <p:to>
                                        <p:strVal val="visible"/>
                                      </p:to>
                                    </p:set>
                                    <p:anim calcmode="lin" valueType="num">
                                      <p:cBhvr>
                                        <p:cTn id="17" dur="500" fill="hold"/>
                                        <p:tgtEl>
                                          <p:spTgt spid="5906">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5906">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8" fill="hold" grpId="2" nodeType="withEffect">
                                  <p:stCondLst>
                                    <p:cond delay="0"/>
                                  </p:stCondLst>
                                  <p:iterate>
                                    <p:tmAbs val="0"/>
                                  </p:iterate>
                                  <p:childTnLst>
                                    <p:set>
                                      <p:cBhvr>
                                        <p:cTn id="20" fill="hold"/>
                                        <p:tgtEl>
                                          <p:spTgt spid="5907">
                                            <p:txEl>
                                              <p:pRg st="1" end="1"/>
                                            </p:txEl>
                                          </p:spTgt>
                                        </p:tgtEl>
                                        <p:attrNameLst>
                                          <p:attrName>style.visibility</p:attrName>
                                        </p:attrNameLst>
                                      </p:cBhvr>
                                      <p:to>
                                        <p:strVal val="visible"/>
                                      </p:to>
                                    </p:set>
                                    <p:anim calcmode="lin" valueType="num">
                                      <p:cBhvr>
                                        <p:cTn id="21" dur="500" fill="hold"/>
                                        <p:tgtEl>
                                          <p:spTgt spid="5907">
                                            <p:txEl>
                                              <p:pRg st="1" end="1"/>
                                            </p:txEl>
                                          </p:spTgt>
                                        </p:tgtEl>
                                        <p:attrNameLst>
                                          <p:attrName>ppt_x</p:attrName>
                                        </p:attrNameLst>
                                      </p:cBhvr>
                                      <p:tavLst>
                                        <p:tav tm="0">
                                          <p:val>
                                            <p:strVal val="0-#ppt_w/2"/>
                                          </p:val>
                                        </p:tav>
                                        <p:tav tm="100000">
                                          <p:val>
                                            <p:strVal val="#ppt_x"/>
                                          </p:val>
                                        </p:tav>
                                      </p:tavLst>
                                    </p:anim>
                                    <p:anim calcmode="lin" valueType="num">
                                      <p:cBhvr>
                                        <p:cTn id="22" dur="500" fill="hold"/>
                                        <p:tgtEl>
                                          <p:spTgt spid="5907">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06" grpId="1" uiExpand="1" build="p" advAuto="0"/>
      <p:bldP spid="5907" grpId="2" uiExpand="1" build="p" bldLvl="5"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0" name="Slide Number Placeholder 5"/>
          <p:cNvSpPr txBox="1">
            <a:spLocks noGrp="1"/>
          </p:cNvSpPr>
          <p:nvPr>
            <p:ph type="sldNum" sz="quarter" idx="2"/>
          </p:nvPr>
        </p:nvSpPr>
        <p:spPr>
          <a:xfrm>
            <a:off x="11284485" y="6418897"/>
            <a:ext cx="297916" cy="2819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sp>
        <p:nvSpPr>
          <p:cNvPr id="4801" name="Rectangle 2"/>
          <p:cNvSpPr txBox="1">
            <a:spLocks noGrp="1"/>
          </p:cNvSpPr>
          <p:nvPr>
            <p:ph type="title"/>
          </p:nvPr>
        </p:nvSpPr>
        <p:spPr>
          <a:xfrm>
            <a:off x="1531505" y="-77070"/>
            <a:ext cx="8759505" cy="1139826"/>
          </a:xfrm>
          <a:prstGeom prst="rect">
            <a:avLst/>
          </a:prstGeom>
        </p:spPr>
        <p:txBody>
          <a:bodyPr/>
          <a:lstStyle/>
          <a:p>
            <a:pPr>
              <a:defRPr sz="4000" b="1">
                <a:solidFill>
                  <a:srgbClr val="FF6600"/>
                </a:solidFill>
              </a:defRPr>
            </a:pPr>
            <a:r>
              <a:t>The Davidic Covenant</a:t>
            </a:r>
            <a:r>
              <a:rPr sz="2400"/>
              <a:t> (2 Sa. 7:4-29)</a:t>
            </a:r>
          </a:p>
        </p:txBody>
      </p:sp>
      <p:sp>
        <p:nvSpPr>
          <p:cNvPr id="4802" name="Rectangle 3"/>
          <p:cNvSpPr txBox="1">
            <a:spLocks noGrp="1"/>
          </p:cNvSpPr>
          <p:nvPr>
            <p:ph type="body" sz="half" idx="1"/>
          </p:nvPr>
        </p:nvSpPr>
        <p:spPr>
          <a:xfrm>
            <a:off x="436205" y="1665375"/>
            <a:ext cx="11190915" cy="2317903"/>
          </a:xfrm>
          <a:prstGeom prst="rect">
            <a:avLst/>
          </a:prstGeom>
        </p:spPr>
        <p:txBody>
          <a:bodyPr/>
          <a:lstStyle/>
          <a:p>
            <a:pPr>
              <a:spcBef>
                <a:spcPts val="400"/>
              </a:spcBef>
              <a:buSzTx/>
              <a:buFont typeface="Wingdings"/>
              <a:buNone/>
              <a:defRPr sz="2000" b="1">
                <a:solidFill>
                  <a:srgbClr val="EEC85E"/>
                </a:solidFill>
              </a:defRPr>
            </a:pPr>
            <a:r>
              <a:t>The covenant Yahweh made with David is the third major covenant, added to the covenant with Abraham and the covenant through Moses.</a:t>
            </a:r>
          </a:p>
          <a:p>
            <a:pPr>
              <a:spcBef>
                <a:spcPts val="400"/>
              </a:spcBef>
              <a:defRPr sz="1800" i="1"/>
            </a:pPr>
            <a:r>
              <a:t>God’s covenant promise guaranteed David’s dynastic future, a promise that would link with the other two covenants in the messianic hope (cf. Ge. 12:1-3; Dt. 18:15, 18-19; 34:10).</a:t>
            </a:r>
          </a:p>
          <a:p>
            <a:pPr>
              <a:spcBef>
                <a:spcPts val="400"/>
              </a:spcBef>
              <a:defRPr sz="1800" i="1"/>
            </a:pPr>
            <a:r>
              <a:t>This covenant was framed in the language of an eternal promise (23:5; cf. Ps. 89:19-37; 132:11-18).</a:t>
            </a:r>
          </a:p>
        </p:txBody>
      </p:sp>
      <p:sp>
        <p:nvSpPr>
          <p:cNvPr id="4803" name="Rectangle 2"/>
          <p:cNvSpPr txBox="1"/>
          <p:nvPr/>
        </p:nvSpPr>
        <p:spPr>
          <a:xfrm>
            <a:off x="1577224" y="753763"/>
            <a:ext cx="8668065" cy="646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gn="ctr">
              <a:defRPr sz="2800" b="1">
                <a:solidFill>
                  <a:srgbClr val="FF6600"/>
                </a:solidFill>
                <a:effectLst>
                  <a:outerShdw blurRad="38100" dist="38100" dir="2700000" rotWithShape="0">
                    <a:srgbClr val="000000"/>
                  </a:outerShdw>
                </a:effectLst>
                <a:latin typeface="Arial"/>
                <a:ea typeface="Arial"/>
                <a:cs typeface="Arial"/>
                <a:sym typeface="Arial"/>
              </a:defRPr>
            </a:pPr>
            <a:r>
              <a:rPr sz="4000"/>
              <a:t>El Pacto Davídico</a:t>
            </a:r>
            <a:r>
              <a:t> </a:t>
            </a:r>
            <a:r>
              <a:rPr sz="2400"/>
              <a:t>(2 Sa. 7:4-29)</a:t>
            </a:r>
          </a:p>
        </p:txBody>
      </p:sp>
      <p:sp>
        <p:nvSpPr>
          <p:cNvPr id="4804" name="Rectangle 3"/>
          <p:cNvSpPr txBox="1"/>
          <p:nvPr/>
        </p:nvSpPr>
        <p:spPr>
          <a:xfrm>
            <a:off x="481925" y="3907197"/>
            <a:ext cx="11099474" cy="22077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400"/>
              </a:spcBef>
              <a:defRPr sz="2000" b="1">
                <a:solidFill>
                  <a:srgbClr val="EEC85E"/>
                </a:solidFill>
                <a:effectLst>
                  <a:outerShdw blurRad="38100" dist="38100" dir="2700000" rotWithShape="0">
                    <a:srgbClr val="000000"/>
                  </a:outerShdw>
                </a:effectLst>
                <a:latin typeface="Verdana"/>
                <a:ea typeface="Verdana"/>
                <a:cs typeface="Verdana"/>
                <a:sym typeface="Verdana"/>
              </a:defRPr>
            </a:pPr>
            <a:r>
              <a:rPr dirty="0">
                <a:solidFill>
                  <a:srgbClr val="CCFF33"/>
                </a:solidFill>
              </a:rPr>
              <a:t>El </a:t>
            </a:r>
            <a:r>
              <a:rPr dirty="0" err="1">
                <a:solidFill>
                  <a:srgbClr val="CCFF33"/>
                </a:solidFill>
              </a:rPr>
              <a:t>pacto</a:t>
            </a:r>
            <a:r>
              <a:rPr dirty="0">
                <a:solidFill>
                  <a:srgbClr val="CCFF33"/>
                </a:solidFill>
              </a:rPr>
              <a:t> que </a:t>
            </a:r>
            <a:r>
              <a:rPr dirty="0" err="1">
                <a:solidFill>
                  <a:srgbClr val="CCFF33"/>
                </a:solidFill>
              </a:rPr>
              <a:t>Yahvé</a:t>
            </a:r>
            <a:r>
              <a:rPr dirty="0">
                <a:solidFill>
                  <a:srgbClr val="CCFF33"/>
                </a:solidFill>
              </a:rPr>
              <a:t> </a:t>
            </a:r>
            <a:r>
              <a:rPr dirty="0" err="1">
                <a:solidFill>
                  <a:srgbClr val="CCFF33"/>
                </a:solidFill>
              </a:rPr>
              <a:t>hizo</a:t>
            </a:r>
            <a:r>
              <a:rPr dirty="0">
                <a:solidFill>
                  <a:srgbClr val="CCFF33"/>
                </a:solidFill>
              </a:rPr>
              <a:t> con David es </a:t>
            </a:r>
            <a:r>
              <a:rPr dirty="0" err="1">
                <a:solidFill>
                  <a:srgbClr val="CCFF33"/>
                </a:solidFill>
              </a:rPr>
              <a:t>el</a:t>
            </a:r>
            <a:r>
              <a:rPr dirty="0">
                <a:solidFill>
                  <a:srgbClr val="CCFF33"/>
                </a:solidFill>
              </a:rPr>
              <a:t> </a:t>
            </a:r>
            <a:r>
              <a:rPr dirty="0" err="1">
                <a:solidFill>
                  <a:srgbClr val="CCFF33"/>
                </a:solidFill>
              </a:rPr>
              <a:t>tercer</a:t>
            </a:r>
            <a:r>
              <a:rPr dirty="0">
                <a:solidFill>
                  <a:srgbClr val="CCFF33"/>
                </a:solidFill>
              </a:rPr>
              <a:t> </a:t>
            </a:r>
            <a:r>
              <a:rPr dirty="0" err="1">
                <a:solidFill>
                  <a:srgbClr val="CCFF33"/>
                </a:solidFill>
              </a:rPr>
              <a:t>pacto</a:t>
            </a:r>
            <a:r>
              <a:rPr dirty="0">
                <a:solidFill>
                  <a:srgbClr val="CCFF33"/>
                </a:solidFill>
              </a:rPr>
              <a:t> principal, </a:t>
            </a:r>
            <a:r>
              <a:rPr dirty="0" err="1">
                <a:solidFill>
                  <a:srgbClr val="CCFF33"/>
                </a:solidFill>
              </a:rPr>
              <a:t>agregado</a:t>
            </a:r>
            <a:r>
              <a:rPr dirty="0">
                <a:solidFill>
                  <a:srgbClr val="CCFF33"/>
                </a:solidFill>
              </a:rPr>
              <a:t> al </a:t>
            </a:r>
            <a:r>
              <a:rPr dirty="0" err="1">
                <a:solidFill>
                  <a:srgbClr val="CCFF33"/>
                </a:solidFill>
              </a:rPr>
              <a:t>pacto</a:t>
            </a:r>
            <a:r>
              <a:rPr dirty="0">
                <a:solidFill>
                  <a:srgbClr val="CCFF33"/>
                </a:solidFill>
              </a:rPr>
              <a:t> con Abraham y al </a:t>
            </a:r>
            <a:r>
              <a:rPr dirty="0" err="1">
                <a:solidFill>
                  <a:srgbClr val="CCFF33"/>
                </a:solidFill>
              </a:rPr>
              <a:t>pacto</a:t>
            </a:r>
            <a:r>
              <a:rPr dirty="0">
                <a:solidFill>
                  <a:srgbClr val="CCFF33"/>
                </a:solidFill>
              </a:rPr>
              <a:t> a </a:t>
            </a:r>
            <a:r>
              <a:rPr dirty="0" err="1">
                <a:solidFill>
                  <a:srgbClr val="CCFF33"/>
                </a:solidFill>
              </a:rPr>
              <a:t>través</a:t>
            </a:r>
            <a:r>
              <a:rPr dirty="0">
                <a:solidFill>
                  <a:srgbClr val="CCFF33"/>
                </a:solidFill>
              </a:rPr>
              <a:t> de </a:t>
            </a:r>
            <a:r>
              <a:rPr dirty="0" err="1">
                <a:solidFill>
                  <a:srgbClr val="CCFF33"/>
                </a:solidFill>
              </a:rPr>
              <a:t>Moisés</a:t>
            </a:r>
            <a:r>
              <a:rPr dirty="0">
                <a:solidFill>
                  <a:srgbClr val="CCFF33"/>
                </a:solidFill>
              </a:rPr>
              <a:t>.</a:t>
            </a:r>
            <a:endParaRPr sz="3200" dirty="0">
              <a:solidFill>
                <a:srgbClr val="CCFF33"/>
              </a:solidFill>
            </a:endParaRPr>
          </a:p>
          <a:p>
            <a:pPr marL="342900" indent="-342900">
              <a:spcBef>
                <a:spcPts val="400"/>
              </a:spcBef>
              <a:buClr>
                <a:srgbClr val="EEC85E"/>
              </a:buClr>
              <a:buSzPct val="70000"/>
              <a:buChar char="◆"/>
              <a:defRPr i="1">
                <a:solidFill>
                  <a:srgbClr val="EAEAEA"/>
                </a:solidFill>
                <a:effectLst>
                  <a:outerShdw blurRad="38100" dist="38100" dir="2700000" rotWithShape="0">
                    <a:srgbClr val="000000"/>
                  </a:outerShdw>
                </a:effectLst>
                <a:latin typeface="Verdana"/>
                <a:ea typeface="Verdana"/>
                <a:cs typeface="Verdana"/>
                <a:sym typeface="Verdana"/>
              </a:defRPr>
            </a:pPr>
            <a:r>
              <a:rPr dirty="0">
                <a:solidFill>
                  <a:srgbClr val="FFFFCC"/>
                </a:solidFill>
              </a:rPr>
              <a:t>La </a:t>
            </a:r>
            <a:r>
              <a:rPr dirty="0" err="1">
                <a:solidFill>
                  <a:srgbClr val="FFFFCC"/>
                </a:solidFill>
              </a:rPr>
              <a:t>promesa</a:t>
            </a:r>
            <a:r>
              <a:rPr dirty="0">
                <a:solidFill>
                  <a:srgbClr val="FFFFCC"/>
                </a:solidFill>
              </a:rPr>
              <a:t> del </a:t>
            </a:r>
            <a:r>
              <a:rPr dirty="0" err="1">
                <a:solidFill>
                  <a:srgbClr val="FFFFCC"/>
                </a:solidFill>
              </a:rPr>
              <a:t>pacto</a:t>
            </a:r>
            <a:r>
              <a:rPr dirty="0">
                <a:solidFill>
                  <a:srgbClr val="FFFFCC"/>
                </a:solidFill>
              </a:rPr>
              <a:t> de Dios </a:t>
            </a:r>
            <a:r>
              <a:rPr dirty="0" err="1">
                <a:solidFill>
                  <a:srgbClr val="FFFFCC"/>
                </a:solidFill>
              </a:rPr>
              <a:t>garantizaba</a:t>
            </a:r>
            <a:r>
              <a:rPr dirty="0">
                <a:solidFill>
                  <a:srgbClr val="FFFFCC"/>
                </a:solidFill>
              </a:rPr>
              <a:t> </a:t>
            </a:r>
            <a:r>
              <a:rPr dirty="0" err="1">
                <a:solidFill>
                  <a:srgbClr val="FFFFCC"/>
                </a:solidFill>
              </a:rPr>
              <a:t>el</a:t>
            </a:r>
            <a:r>
              <a:rPr dirty="0">
                <a:solidFill>
                  <a:srgbClr val="FFFFCC"/>
                </a:solidFill>
              </a:rPr>
              <a:t> </a:t>
            </a:r>
            <a:r>
              <a:rPr dirty="0" err="1">
                <a:solidFill>
                  <a:srgbClr val="FFFFCC"/>
                </a:solidFill>
              </a:rPr>
              <a:t>futuro</a:t>
            </a:r>
            <a:r>
              <a:rPr dirty="0">
                <a:solidFill>
                  <a:srgbClr val="FFFFCC"/>
                </a:solidFill>
              </a:rPr>
              <a:t> </a:t>
            </a:r>
            <a:r>
              <a:rPr dirty="0" err="1">
                <a:solidFill>
                  <a:srgbClr val="FFFFCC"/>
                </a:solidFill>
              </a:rPr>
              <a:t>dinástico</a:t>
            </a:r>
            <a:r>
              <a:rPr dirty="0">
                <a:solidFill>
                  <a:srgbClr val="FFFFCC"/>
                </a:solidFill>
              </a:rPr>
              <a:t> de David, </a:t>
            </a:r>
            <a:r>
              <a:rPr dirty="0" err="1">
                <a:solidFill>
                  <a:srgbClr val="FFFFCC"/>
                </a:solidFill>
              </a:rPr>
              <a:t>promesa</a:t>
            </a:r>
            <a:r>
              <a:rPr dirty="0">
                <a:solidFill>
                  <a:srgbClr val="FFFFCC"/>
                </a:solidFill>
              </a:rPr>
              <a:t> que se </a:t>
            </a:r>
            <a:r>
              <a:rPr dirty="0" err="1">
                <a:solidFill>
                  <a:srgbClr val="FFFFCC"/>
                </a:solidFill>
              </a:rPr>
              <a:t>vincularía</a:t>
            </a:r>
            <a:r>
              <a:rPr dirty="0">
                <a:solidFill>
                  <a:srgbClr val="FFFFCC"/>
                </a:solidFill>
              </a:rPr>
              <a:t> con </a:t>
            </a:r>
            <a:r>
              <a:rPr dirty="0" err="1">
                <a:solidFill>
                  <a:srgbClr val="FFFFCC"/>
                </a:solidFill>
              </a:rPr>
              <a:t>los</a:t>
            </a:r>
            <a:r>
              <a:rPr dirty="0">
                <a:solidFill>
                  <a:srgbClr val="FFFFCC"/>
                </a:solidFill>
              </a:rPr>
              <a:t> </a:t>
            </a:r>
            <a:r>
              <a:rPr dirty="0" err="1">
                <a:solidFill>
                  <a:srgbClr val="FFFFCC"/>
                </a:solidFill>
              </a:rPr>
              <a:t>otros</a:t>
            </a:r>
            <a:r>
              <a:rPr dirty="0">
                <a:solidFill>
                  <a:srgbClr val="FFFFCC"/>
                </a:solidFill>
              </a:rPr>
              <a:t> dos </a:t>
            </a:r>
            <a:r>
              <a:rPr dirty="0" err="1">
                <a:solidFill>
                  <a:srgbClr val="FFFFCC"/>
                </a:solidFill>
              </a:rPr>
              <a:t>pactos</a:t>
            </a:r>
            <a:r>
              <a:rPr dirty="0">
                <a:solidFill>
                  <a:srgbClr val="FFFFCC"/>
                </a:solidFill>
              </a:rPr>
              <a:t> </a:t>
            </a:r>
            <a:r>
              <a:rPr dirty="0" err="1">
                <a:solidFill>
                  <a:srgbClr val="FFFFCC"/>
                </a:solidFill>
              </a:rPr>
              <a:t>en</a:t>
            </a:r>
            <a:r>
              <a:rPr dirty="0">
                <a:solidFill>
                  <a:srgbClr val="FFFFCC"/>
                </a:solidFill>
              </a:rPr>
              <a:t> la </a:t>
            </a:r>
            <a:r>
              <a:rPr dirty="0" err="1">
                <a:solidFill>
                  <a:srgbClr val="FFFFCC"/>
                </a:solidFill>
              </a:rPr>
              <a:t>esperanza</a:t>
            </a:r>
            <a:r>
              <a:rPr dirty="0">
                <a:solidFill>
                  <a:srgbClr val="FFFFCC"/>
                </a:solidFill>
              </a:rPr>
              <a:t> </a:t>
            </a:r>
            <a:r>
              <a:rPr dirty="0" err="1">
                <a:solidFill>
                  <a:srgbClr val="FFFFCC"/>
                </a:solidFill>
              </a:rPr>
              <a:t>mesiánica</a:t>
            </a:r>
            <a:r>
              <a:rPr dirty="0">
                <a:solidFill>
                  <a:srgbClr val="FFFFCC"/>
                </a:solidFill>
              </a:rPr>
              <a:t> (cf. </a:t>
            </a:r>
            <a:r>
              <a:rPr dirty="0" err="1">
                <a:solidFill>
                  <a:srgbClr val="FFFFCC"/>
                </a:solidFill>
              </a:rPr>
              <a:t>Gé</a:t>
            </a:r>
            <a:r>
              <a:rPr dirty="0">
                <a:solidFill>
                  <a:srgbClr val="FFFFCC"/>
                </a:solidFill>
              </a:rPr>
              <a:t>. 12:1-3; Dt. 18:15, 18-19; 34:10).</a:t>
            </a:r>
            <a:endParaRPr sz="3200" dirty="0">
              <a:solidFill>
                <a:srgbClr val="FFFFCC"/>
              </a:solidFill>
            </a:endParaRPr>
          </a:p>
          <a:p>
            <a:pPr marL="342900" indent="-342900">
              <a:spcBef>
                <a:spcPts val="400"/>
              </a:spcBef>
              <a:buClr>
                <a:srgbClr val="EEC85E"/>
              </a:buClr>
              <a:buSzPct val="70000"/>
              <a:buChar char="◆"/>
              <a:defRPr i="1">
                <a:solidFill>
                  <a:srgbClr val="EAEAEA"/>
                </a:solidFill>
                <a:effectLst>
                  <a:outerShdw blurRad="38100" dist="38100" dir="2700000" rotWithShape="0">
                    <a:srgbClr val="000000"/>
                  </a:outerShdw>
                </a:effectLst>
                <a:latin typeface="Verdana"/>
                <a:ea typeface="Verdana"/>
                <a:cs typeface="Verdana"/>
                <a:sym typeface="Verdana"/>
              </a:defRPr>
            </a:pPr>
            <a:r>
              <a:rPr dirty="0">
                <a:solidFill>
                  <a:srgbClr val="FFFFCC"/>
                </a:solidFill>
              </a:rPr>
              <a:t>Este </a:t>
            </a:r>
            <a:r>
              <a:rPr dirty="0" err="1">
                <a:solidFill>
                  <a:srgbClr val="FFFFCC"/>
                </a:solidFill>
              </a:rPr>
              <a:t>pacto</a:t>
            </a:r>
            <a:r>
              <a:rPr dirty="0">
                <a:solidFill>
                  <a:srgbClr val="FFFFCC"/>
                </a:solidFill>
              </a:rPr>
              <a:t> </a:t>
            </a:r>
            <a:r>
              <a:rPr dirty="0" err="1">
                <a:solidFill>
                  <a:srgbClr val="FFFFCC"/>
                </a:solidFill>
              </a:rPr>
              <a:t>fue</a:t>
            </a:r>
            <a:r>
              <a:rPr dirty="0">
                <a:solidFill>
                  <a:srgbClr val="FFFFCC"/>
                </a:solidFill>
              </a:rPr>
              <a:t> </a:t>
            </a:r>
            <a:r>
              <a:rPr dirty="0" err="1">
                <a:solidFill>
                  <a:srgbClr val="FFFFCC"/>
                </a:solidFill>
              </a:rPr>
              <a:t>formulado</a:t>
            </a:r>
            <a:r>
              <a:rPr dirty="0">
                <a:solidFill>
                  <a:srgbClr val="FFFFCC"/>
                </a:solidFill>
              </a:rPr>
              <a:t> </a:t>
            </a:r>
            <a:r>
              <a:rPr dirty="0" err="1">
                <a:solidFill>
                  <a:srgbClr val="FFFFCC"/>
                </a:solidFill>
              </a:rPr>
              <a:t>en</a:t>
            </a:r>
            <a:r>
              <a:rPr dirty="0">
                <a:solidFill>
                  <a:srgbClr val="FFFFCC"/>
                </a:solidFill>
              </a:rPr>
              <a:t> </a:t>
            </a:r>
            <a:r>
              <a:rPr dirty="0" err="1">
                <a:solidFill>
                  <a:srgbClr val="FFFFCC"/>
                </a:solidFill>
              </a:rPr>
              <a:t>el</a:t>
            </a:r>
            <a:r>
              <a:rPr dirty="0">
                <a:solidFill>
                  <a:srgbClr val="FFFFCC"/>
                </a:solidFill>
              </a:rPr>
              <a:t> </a:t>
            </a:r>
            <a:r>
              <a:rPr dirty="0" err="1">
                <a:solidFill>
                  <a:srgbClr val="FFFFCC"/>
                </a:solidFill>
              </a:rPr>
              <a:t>lenguaje</a:t>
            </a:r>
            <a:r>
              <a:rPr dirty="0">
                <a:solidFill>
                  <a:srgbClr val="FFFFCC"/>
                </a:solidFill>
              </a:rPr>
              <a:t> de </a:t>
            </a:r>
            <a:r>
              <a:rPr dirty="0" err="1">
                <a:solidFill>
                  <a:srgbClr val="FFFFCC"/>
                </a:solidFill>
              </a:rPr>
              <a:t>una</a:t>
            </a:r>
            <a:r>
              <a:rPr dirty="0">
                <a:solidFill>
                  <a:srgbClr val="FFFFCC"/>
                </a:solidFill>
              </a:rPr>
              <a:t> </a:t>
            </a:r>
            <a:r>
              <a:rPr dirty="0" err="1">
                <a:solidFill>
                  <a:srgbClr val="FFFFCC"/>
                </a:solidFill>
              </a:rPr>
              <a:t>promesa</a:t>
            </a:r>
            <a:r>
              <a:rPr dirty="0">
                <a:solidFill>
                  <a:srgbClr val="FFFFCC"/>
                </a:solidFill>
              </a:rPr>
              <a:t> </a:t>
            </a:r>
            <a:r>
              <a:rPr dirty="0" err="1">
                <a:solidFill>
                  <a:srgbClr val="FFFFCC"/>
                </a:solidFill>
              </a:rPr>
              <a:t>eterna</a:t>
            </a:r>
            <a:r>
              <a:rPr dirty="0">
                <a:solidFill>
                  <a:srgbClr val="FFFFCC"/>
                </a:solidFill>
              </a:rPr>
              <a:t> (23:5; cf. Sal. 89:19-37; 132:11-18).</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4802">
                                            <p:txEl>
                                              <p:pRg st="0" end="0"/>
                                            </p:txEl>
                                          </p:spTgt>
                                        </p:tgtEl>
                                        <p:attrNameLst>
                                          <p:attrName>style.visibility</p:attrName>
                                        </p:attrNameLst>
                                      </p:cBhvr>
                                      <p:to>
                                        <p:strVal val="visible"/>
                                      </p:to>
                                    </p:set>
                                    <p:anim calcmode="lin" valueType="num">
                                      <p:cBhvr>
                                        <p:cTn id="7" dur="500" fill="hold"/>
                                        <p:tgtEl>
                                          <p:spTgt spid="480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802">
                                            <p:txEl>
                                              <p:pRg st="0" end="0"/>
                                            </p:txEl>
                                          </p:spTgt>
                                        </p:tgtEl>
                                        <p:attrNameLst>
                                          <p:attrName>ppt_h</p:attrName>
                                        </p:attrNameLst>
                                      </p:cBhvr>
                                      <p:tavLst>
                                        <p:tav tm="0">
                                          <p:val>
                                            <p:fltVal val="0"/>
                                          </p:val>
                                        </p:tav>
                                        <p:tav tm="100000">
                                          <p:val>
                                            <p:strVal val="#ppt_h"/>
                                          </p:val>
                                        </p:tav>
                                      </p:tavLst>
                                    </p:anim>
                                  </p:childTnLst>
                                </p:cTn>
                              </p:par>
                              <p:par>
                                <p:cTn id="9" presetID="53" presetClass="entr" presetSubtype="16" fill="hold" grpId="2" nodeType="withEffect">
                                  <p:stCondLst>
                                    <p:cond delay="0"/>
                                  </p:stCondLst>
                                  <p:childTnLst>
                                    <p:set>
                                      <p:cBhvr>
                                        <p:cTn id="10" dur="1" fill="hold">
                                          <p:stCondLst>
                                            <p:cond delay="0"/>
                                          </p:stCondLst>
                                        </p:cTn>
                                        <p:tgtEl>
                                          <p:spTgt spid="4804">
                                            <p:bg/>
                                          </p:spTgt>
                                        </p:tgtEl>
                                        <p:attrNameLst>
                                          <p:attrName>style.visibility</p:attrName>
                                        </p:attrNameLst>
                                      </p:cBhvr>
                                      <p:to>
                                        <p:strVal val="visible"/>
                                      </p:to>
                                    </p:set>
                                    <p:anim calcmode="lin" valueType="num">
                                      <p:cBhvr>
                                        <p:cTn id="11" dur="500" fill="hold"/>
                                        <p:tgtEl>
                                          <p:spTgt spid="4804">
                                            <p:bg/>
                                          </p:spTgt>
                                        </p:tgtEl>
                                        <p:attrNameLst>
                                          <p:attrName>ppt_w</p:attrName>
                                        </p:attrNameLst>
                                      </p:cBhvr>
                                      <p:tavLst>
                                        <p:tav tm="0">
                                          <p:val>
                                            <p:fltVal val="0"/>
                                          </p:val>
                                        </p:tav>
                                        <p:tav tm="100000">
                                          <p:val>
                                            <p:strVal val="#ppt_w"/>
                                          </p:val>
                                        </p:tav>
                                      </p:tavLst>
                                    </p:anim>
                                    <p:anim calcmode="lin" valueType="num">
                                      <p:cBhvr>
                                        <p:cTn id="12" dur="500" fill="hold"/>
                                        <p:tgtEl>
                                          <p:spTgt spid="4804">
                                            <p:bg/>
                                          </p:spTgt>
                                        </p:tgtEl>
                                        <p:attrNameLst>
                                          <p:attrName>ppt_h</p:attrName>
                                        </p:attrNameLst>
                                      </p:cBhvr>
                                      <p:tavLst>
                                        <p:tav tm="0">
                                          <p:val>
                                            <p:fltVal val="0"/>
                                          </p:val>
                                        </p:tav>
                                        <p:tav tm="100000">
                                          <p:val>
                                            <p:strVal val="#ppt_h"/>
                                          </p:val>
                                        </p:tav>
                                      </p:tavLst>
                                    </p:anim>
                                    <p:animEffect transition="in" filter="fade">
                                      <p:cBhvr>
                                        <p:cTn id="13" dur="500"/>
                                        <p:tgtEl>
                                          <p:spTgt spid="4804">
                                            <p:bg/>
                                          </p:spTgt>
                                        </p:tgtEl>
                                      </p:cBhvr>
                                    </p:animEffect>
                                  </p:childTnLst>
                                </p:cTn>
                              </p:par>
                            </p:childTnLst>
                          </p:cTn>
                        </p:par>
                        <p:par>
                          <p:cTn id="14" fill="hold">
                            <p:stCondLst>
                              <p:cond delay="500"/>
                            </p:stCondLst>
                            <p:childTnLst>
                              <p:par>
                                <p:cTn id="15" presetID="53" presetClass="entr" presetSubtype="16" fill="hold" grpId="2" nodeType="afterEffect">
                                  <p:stCondLst>
                                    <p:cond delay="0"/>
                                  </p:stCondLst>
                                  <p:childTnLst>
                                    <p:set>
                                      <p:cBhvr>
                                        <p:cTn id="16" dur="1" fill="hold">
                                          <p:stCondLst>
                                            <p:cond delay="0"/>
                                          </p:stCondLst>
                                        </p:cTn>
                                        <p:tgtEl>
                                          <p:spTgt spid="4804">
                                            <p:txEl>
                                              <p:pRg st="0" end="0"/>
                                            </p:txEl>
                                          </p:spTgt>
                                        </p:tgtEl>
                                        <p:attrNameLst>
                                          <p:attrName>style.visibility</p:attrName>
                                        </p:attrNameLst>
                                      </p:cBhvr>
                                      <p:to>
                                        <p:strVal val="visible"/>
                                      </p:to>
                                    </p:set>
                                    <p:anim calcmode="lin" valueType="num">
                                      <p:cBhvr>
                                        <p:cTn id="17" dur="500" fill="hold"/>
                                        <p:tgtEl>
                                          <p:spTgt spid="480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80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480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1" nodeType="clickEffect">
                                  <p:stCondLst>
                                    <p:cond delay="0"/>
                                  </p:stCondLst>
                                  <p:childTnLst>
                                    <p:set>
                                      <p:cBhvr>
                                        <p:cTn id="23" dur="1" fill="hold">
                                          <p:stCondLst>
                                            <p:cond delay="0"/>
                                          </p:stCondLst>
                                        </p:cTn>
                                        <p:tgtEl>
                                          <p:spTgt spid="4802">
                                            <p:txEl>
                                              <p:pRg st="1" end="1"/>
                                            </p:txEl>
                                          </p:spTgt>
                                        </p:tgtEl>
                                        <p:attrNameLst>
                                          <p:attrName>style.visibility</p:attrName>
                                        </p:attrNameLst>
                                      </p:cBhvr>
                                      <p:to>
                                        <p:strVal val="visible"/>
                                      </p:to>
                                    </p:set>
                                    <p:anim calcmode="lin" valueType="num">
                                      <p:cBhvr>
                                        <p:cTn id="24" dur="500" fill="hold"/>
                                        <p:tgtEl>
                                          <p:spTgt spid="4802">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4802">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4802">
                                            <p:txEl>
                                              <p:pRg st="1" end="1"/>
                                            </p:txEl>
                                          </p:spTgt>
                                        </p:tgtEl>
                                      </p:cBhvr>
                                    </p:animEffect>
                                  </p:childTnLst>
                                </p:cTn>
                              </p:par>
                              <p:par>
                                <p:cTn id="27" presetID="53" presetClass="entr" presetSubtype="16" fill="hold" grpId="2" nodeType="withEffect">
                                  <p:stCondLst>
                                    <p:cond delay="0"/>
                                  </p:stCondLst>
                                  <p:childTnLst>
                                    <p:set>
                                      <p:cBhvr>
                                        <p:cTn id="28" dur="1" fill="hold">
                                          <p:stCondLst>
                                            <p:cond delay="0"/>
                                          </p:stCondLst>
                                        </p:cTn>
                                        <p:tgtEl>
                                          <p:spTgt spid="4804">
                                            <p:txEl>
                                              <p:pRg st="1" end="1"/>
                                            </p:txEl>
                                          </p:spTgt>
                                        </p:tgtEl>
                                        <p:attrNameLst>
                                          <p:attrName>style.visibility</p:attrName>
                                        </p:attrNameLst>
                                      </p:cBhvr>
                                      <p:to>
                                        <p:strVal val="visible"/>
                                      </p:to>
                                    </p:set>
                                    <p:anim calcmode="lin" valueType="num">
                                      <p:cBhvr>
                                        <p:cTn id="29" dur="500" fill="hold"/>
                                        <p:tgtEl>
                                          <p:spTgt spid="4804">
                                            <p:txEl>
                                              <p:pRg st="1" end="1"/>
                                            </p:txEl>
                                          </p:spTgt>
                                        </p:tgtEl>
                                        <p:attrNameLst>
                                          <p:attrName>ppt_w</p:attrName>
                                        </p:attrNameLst>
                                      </p:cBhvr>
                                      <p:tavLst>
                                        <p:tav tm="0">
                                          <p:val>
                                            <p:fltVal val="0"/>
                                          </p:val>
                                        </p:tav>
                                        <p:tav tm="100000">
                                          <p:val>
                                            <p:strVal val="#ppt_w"/>
                                          </p:val>
                                        </p:tav>
                                      </p:tavLst>
                                    </p:anim>
                                    <p:anim calcmode="lin" valueType="num">
                                      <p:cBhvr>
                                        <p:cTn id="30" dur="500" fill="hold"/>
                                        <p:tgtEl>
                                          <p:spTgt spid="4804">
                                            <p:txEl>
                                              <p:pRg st="1" end="1"/>
                                            </p:txEl>
                                          </p:spTgt>
                                        </p:tgtEl>
                                        <p:attrNameLst>
                                          <p:attrName>ppt_h</p:attrName>
                                        </p:attrNameLst>
                                      </p:cBhvr>
                                      <p:tavLst>
                                        <p:tav tm="0">
                                          <p:val>
                                            <p:fltVal val="0"/>
                                          </p:val>
                                        </p:tav>
                                        <p:tav tm="100000">
                                          <p:val>
                                            <p:strVal val="#ppt_h"/>
                                          </p:val>
                                        </p:tav>
                                      </p:tavLst>
                                    </p:anim>
                                    <p:animEffect transition="in" filter="fade">
                                      <p:cBhvr>
                                        <p:cTn id="31" dur="500"/>
                                        <p:tgtEl>
                                          <p:spTgt spid="480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1" nodeType="clickEffect">
                                  <p:stCondLst>
                                    <p:cond delay="0"/>
                                  </p:stCondLst>
                                  <p:childTnLst>
                                    <p:set>
                                      <p:cBhvr>
                                        <p:cTn id="35" dur="1" fill="hold">
                                          <p:stCondLst>
                                            <p:cond delay="0"/>
                                          </p:stCondLst>
                                        </p:cTn>
                                        <p:tgtEl>
                                          <p:spTgt spid="4802">
                                            <p:txEl>
                                              <p:pRg st="2" end="2"/>
                                            </p:txEl>
                                          </p:spTgt>
                                        </p:tgtEl>
                                        <p:attrNameLst>
                                          <p:attrName>style.visibility</p:attrName>
                                        </p:attrNameLst>
                                      </p:cBhvr>
                                      <p:to>
                                        <p:strVal val="visible"/>
                                      </p:to>
                                    </p:set>
                                    <p:anim calcmode="lin" valueType="num">
                                      <p:cBhvr>
                                        <p:cTn id="36" dur="500" fill="hold"/>
                                        <p:tgtEl>
                                          <p:spTgt spid="4802">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4802">
                                            <p:txEl>
                                              <p:pRg st="2" end="2"/>
                                            </p:txEl>
                                          </p:spTgt>
                                        </p:tgtEl>
                                        <p:attrNameLst>
                                          <p:attrName>ppt_h</p:attrName>
                                        </p:attrNameLst>
                                      </p:cBhvr>
                                      <p:tavLst>
                                        <p:tav tm="0">
                                          <p:val>
                                            <p:fltVal val="0"/>
                                          </p:val>
                                        </p:tav>
                                        <p:tav tm="100000">
                                          <p:val>
                                            <p:strVal val="#ppt_h"/>
                                          </p:val>
                                        </p:tav>
                                      </p:tavLst>
                                    </p:anim>
                                    <p:animEffect transition="in" filter="fade">
                                      <p:cBhvr>
                                        <p:cTn id="38" dur="500"/>
                                        <p:tgtEl>
                                          <p:spTgt spid="4802">
                                            <p:txEl>
                                              <p:pRg st="2" end="2"/>
                                            </p:txEl>
                                          </p:spTgt>
                                        </p:tgtEl>
                                      </p:cBhvr>
                                    </p:animEffect>
                                  </p:childTnLst>
                                </p:cTn>
                              </p:par>
                              <p:par>
                                <p:cTn id="39" presetID="53" presetClass="entr" presetSubtype="16" fill="hold" grpId="2" nodeType="withEffect">
                                  <p:stCondLst>
                                    <p:cond delay="0"/>
                                  </p:stCondLst>
                                  <p:childTnLst>
                                    <p:set>
                                      <p:cBhvr>
                                        <p:cTn id="40" dur="1" fill="hold">
                                          <p:stCondLst>
                                            <p:cond delay="0"/>
                                          </p:stCondLst>
                                        </p:cTn>
                                        <p:tgtEl>
                                          <p:spTgt spid="4804">
                                            <p:txEl>
                                              <p:pRg st="2" end="2"/>
                                            </p:txEl>
                                          </p:spTgt>
                                        </p:tgtEl>
                                        <p:attrNameLst>
                                          <p:attrName>style.visibility</p:attrName>
                                        </p:attrNameLst>
                                      </p:cBhvr>
                                      <p:to>
                                        <p:strVal val="visible"/>
                                      </p:to>
                                    </p:set>
                                    <p:anim calcmode="lin" valueType="num">
                                      <p:cBhvr>
                                        <p:cTn id="41" dur="500" fill="hold"/>
                                        <p:tgtEl>
                                          <p:spTgt spid="4804">
                                            <p:txEl>
                                              <p:pRg st="2" end="2"/>
                                            </p:txEl>
                                          </p:spTgt>
                                        </p:tgtEl>
                                        <p:attrNameLst>
                                          <p:attrName>ppt_w</p:attrName>
                                        </p:attrNameLst>
                                      </p:cBhvr>
                                      <p:tavLst>
                                        <p:tav tm="0">
                                          <p:val>
                                            <p:fltVal val="0"/>
                                          </p:val>
                                        </p:tav>
                                        <p:tav tm="100000">
                                          <p:val>
                                            <p:strVal val="#ppt_w"/>
                                          </p:val>
                                        </p:tav>
                                      </p:tavLst>
                                    </p:anim>
                                    <p:anim calcmode="lin" valueType="num">
                                      <p:cBhvr>
                                        <p:cTn id="42" dur="500" fill="hold"/>
                                        <p:tgtEl>
                                          <p:spTgt spid="4804">
                                            <p:txEl>
                                              <p:pRg st="2" end="2"/>
                                            </p:txEl>
                                          </p:spTgt>
                                        </p:tgtEl>
                                        <p:attrNameLst>
                                          <p:attrName>ppt_h</p:attrName>
                                        </p:attrNameLst>
                                      </p:cBhvr>
                                      <p:tavLst>
                                        <p:tav tm="0">
                                          <p:val>
                                            <p:fltVal val="0"/>
                                          </p:val>
                                        </p:tav>
                                        <p:tav tm="100000">
                                          <p:val>
                                            <p:strVal val="#ppt_h"/>
                                          </p:val>
                                        </p:tav>
                                      </p:tavLst>
                                    </p:anim>
                                    <p:animEffect transition="in" filter="fade">
                                      <p:cBhvr>
                                        <p:cTn id="43" dur="500"/>
                                        <p:tgtEl>
                                          <p:spTgt spid="480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2" grpId="1" uiExpand="1" build="p" advAuto="0"/>
      <p:bldP spid="4804" grpId="2" uiExpand="1" build="p" bldLvl="5" animBg="1" advAuto="0"/>
    </p:bldLst>
  </p:timing>
</p:sld>
</file>

<file path=ppt/slides/slide220.xml><?xml version="1.0" encoding="utf-8"?>
<p:sld xmlns:a="http://schemas.openxmlformats.org/drawingml/2006/main" xmlns:r="http://schemas.openxmlformats.org/officeDocument/2006/relationships" xmlns:p="http://schemas.openxmlformats.org/presentationml/2006/main">
  <p:cSld>
    <p:bg>
      <p:bgPr>
        <a:solidFill>
          <a:srgbClr val="C5C4A7"/>
        </a:solidFill>
        <a:effectLst/>
      </p:bgPr>
    </p:bg>
    <p:spTree>
      <p:nvGrpSpPr>
        <p:cNvPr id="1" name=""/>
        <p:cNvGrpSpPr/>
        <p:nvPr/>
      </p:nvGrpSpPr>
      <p:grpSpPr>
        <a:xfrm>
          <a:off x="0" y="0"/>
          <a:ext cx="0" cy="0"/>
          <a:chOff x="0" y="0"/>
          <a:chExt cx="0" cy="0"/>
        </a:xfrm>
      </p:grpSpPr>
      <p:sp>
        <p:nvSpPr>
          <p:cNvPr id="5909" name="Rectangle 2"/>
          <p:cNvSpPr txBox="1">
            <a:spLocks noGrp="1"/>
          </p:cNvSpPr>
          <p:nvPr>
            <p:ph type="title"/>
          </p:nvPr>
        </p:nvSpPr>
        <p:spPr>
          <a:xfrm>
            <a:off x="1981200" y="627489"/>
            <a:ext cx="8229600" cy="762001"/>
          </a:xfrm>
          <a:prstGeom prst="rect">
            <a:avLst/>
          </a:prstGeom>
        </p:spPr>
        <p:txBody>
          <a:bodyPr/>
          <a:lstStyle/>
          <a:p>
            <a:pPr algn="ctr" defTabSz="548640">
              <a:defRPr sz="2400">
                <a:latin typeface="Impact"/>
                <a:ea typeface="Impact"/>
                <a:cs typeface="Impact"/>
                <a:sym typeface="Impact"/>
              </a:defRPr>
            </a:pPr>
            <a:r>
              <a:rPr dirty="0"/>
              <a:t>Implications for the Text of the Bible</a:t>
            </a:r>
            <a:br>
              <a:rPr dirty="0"/>
            </a:br>
            <a:r>
              <a:rPr sz="1920" dirty="0" err="1">
                <a:solidFill>
                  <a:srgbClr val="002060"/>
                </a:solidFill>
              </a:rPr>
              <a:t>Implicaciones</a:t>
            </a:r>
            <a:r>
              <a:rPr sz="1920" dirty="0">
                <a:solidFill>
                  <a:srgbClr val="002060"/>
                </a:solidFill>
              </a:rPr>
              <a:t> para </a:t>
            </a:r>
            <a:r>
              <a:rPr sz="1920" dirty="0" err="1">
                <a:solidFill>
                  <a:srgbClr val="002060"/>
                </a:solidFill>
              </a:rPr>
              <a:t>el</a:t>
            </a:r>
            <a:r>
              <a:rPr sz="1920" dirty="0">
                <a:solidFill>
                  <a:srgbClr val="002060"/>
                </a:solidFill>
              </a:rPr>
              <a:t> </a:t>
            </a:r>
            <a:r>
              <a:rPr sz="1920" dirty="0" err="1">
                <a:solidFill>
                  <a:srgbClr val="002060"/>
                </a:solidFill>
              </a:rPr>
              <a:t>Texto</a:t>
            </a:r>
            <a:r>
              <a:rPr sz="1920" dirty="0">
                <a:solidFill>
                  <a:srgbClr val="002060"/>
                </a:solidFill>
              </a:rPr>
              <a:t> de la Biblia</a:t>
            </a:r>
          </a:p>
        </p:txBody>
      </p:sp>
      <p:sp>
        <p:nvSpPr>
          <p:cNvPr id="5910" name="Rectangle 3"/>
          <p:cNvSpPr txBox="1">
            <a:spLocks noGrp="1"/>
          </p:cNvSpPr>
          <p:nvPr>
            <p:ph type="body" sz="half" idx="1"/>
          </p:nvPr>
        </p:nvSpPr>
        <p:spPr>
          <a:xfrm>
            <a:off x="385010" y="1447800"/>
            <a:ext cx="11421980" cy="2667000"/>
          </a:xfrm>
          <a:prstGeom prst="rect">
            <a:avLst/>
          </a:prstGeom>
        </p:spPr>
        <p:txBody>
          <a:bodyPr/>
          <a:lstStyle/>
          <a:p>
            <a:pPr>
              <a:spcBef>
                <a:spcPts val="600"/>
              </a:spcBef>
              <a:buSzTx/>
              <a:buFont typeface="Wingdings"/>
              <a:buNone/>
              <a:defRPr sz="2800" b="1">
                <a:solidFill>
                  <a:srgbClr val="CC0000"/>
                </a:solidFill>
                <a:effectLst>
                  <a:outerShdw blurRad="38100" dist="38100" dir="2700000" rotWithShape="0">
                    <a:srgbClr val="000000"/>
                  </a:outerShdw>
                </a:effectLst>
                <a:latin typeface="Eras Demi ITC"/>
                <a:ea typeface="Eras Demi ITC"/>
                <a:cs typeface="Eras Demi ITC"/>
                <a:sym typeface="Eras Demi ITC"/>
              </a:defRPr>
            </a:pPr>
            <a:r>
              <a:t>Refugees from the north now flooded south to Jerusalem.</a:t>
            </a:r>
          </a:p>
          <a:p>
            <a:pPr>
              <a:spcBef>
                <a:spcPts val="400"/>
              </a:spcBef>
              <a:defRPr sz="2000" i="1">
                <a:latin typeface="Arial"/>
                <a:ea typeface="Arial"/>
                <a:cs typeface="Arial"/>
                <a:sym typeface="Arial"/>
              </a:defRPr>
            </a:pPr>
            <a:r>
              <a:t>Certainly some northern texts now became accessible to those in the south if they had not been accessible previously.</a:t>
            </a:r>
          </a:p>
          <a:p>
            <a:pPr marL="908050" lvl="1" indent="-436562">
              <a:spcBef>
                <a:spcPts val="400"/>
              </a:spcBef>
              <a:buClr>
                <a:srgbClr val="999966"/>
              </a:buClr>
              <a:defRPr sz="1800" b="1" i="1">
                <a:latin typeface="Arial"/>
                <a:ea typeface="Arial"/>
                <a:cs typeface="Arial"/>
                <a:sym typeface="Arial"/>
              </a:defRPr>
            </a:pPr>
            <a:r>
              <a:t>The archives of the kings of Israel (mentioned 18 times in 1 &amp; 2 Kings)</a:t>
            </a:r>
            <a:endParaRPr sz="2800"/>
          </a:p>
          <a:p>
            <a:pPr marL="908050" lvl="1" indent="-436562">
              <a:spcBef>
                <a:spcPts val="400"/>
              </a:spcBef>
              <a:buClr>
                <a:srgbClr val="999966"/>
              </a:buClr>
              <a:defRPr sz="1800" b="1" i="1">
                <a:latin typeface="Arial"/>
                <a:ea typeface="Arial"/>
                <a:cs typeface="Arial"/>
                <a:sym typeface="Arial"/>
              </a:defRPr>
            </a:pPr>
            <a:r>
              <a:t>The written oracles of Amos and Hosea</a:t>
            </a:r>
            <a:endParaRPr sz="2800"/>
          </a:p>
          <a:p>
            <a:pPr>
              <a:spcBef>
                <a:spcPts val="400"/>
              </a:spcBef>
              <a:defRPr sz="2000" i="1">
                <a:latin typeface="Arial"/>
                <a:ea typeface="Arial"/>
                <a:cs typeface="Arial"/>
                <a:sym typeface="Arial"/>
              </a:defRPr>
            </a:pPr>
            <a:r>
              <a:t>These texts now became part of the sacred history of God’s people and were added to texts from the south.</a:t>
            </a:r>
          </a:p>
        </p:txBody>
      </p:sp>
      <p:sp>
        <p:nvSpPr>
          <p:cNvPr id="5911" name="Rectangle 3"/>
          <p:cNvSpPr txBox="1"/>
          <p:nvPr/>
        </p:nvSpPr>
        <p:spPr>
          <a:xfrm>
            <a:off x="430730" y="4114800"/>
            <a:ext cx="11330539" cy="25135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600"/>
              </a:spcBef>
              <a:defRPr sz="2800" b="1">
                <a:solidFill>
                  <a:srgbClr val="CC0000"/>
                </a:solidFill>
                <a:effectLst>
                  <a:outerShdw blurRad="38100" dist="38100" dir="2700000" rotWithShape="0">
                    <a:srgbClr val="000000"/>
                  </a:outerShdw>
                </a:effectLst>
                <a:latin typeface="Eras Demi ITC"/>
                <a:ea typeface="Eras Demi ITC"/>
                <a:cs typeface="Eras Demi ITC"/>
                <a:sym typeface="Eras Demi ITC"/>
              </a:defRPr>
            </a:pPr>
            <a:r>
              <a:rPr dirty="0">
                <a:solidFill>
                  <a:srgbClr val="002060"/>
                </a:solidFill>
              </a:rPr>
              <a:t>Los </a:t>
            </a:r>
            <a:r>
              <a:rPr dirty="0" err="1">
                <a:solidFill>
                  <a:srgbClr val="002060"/>
                </a:solidFill>
              </a:rPr>
              <a:t>refugiados</a:t>
            </a:r>
            <a:r>
              <a:rPr dirty="0">
                <a:solidFill>
                  <a:srgbClr val="002060"/>
                </a:solidFill>
              </a:rPr>
              <a:t> del </a:t>
            </a:r>
            <a:r>
              <a:rPr dirty="0" err="1">
                <a:solidFill>
                  <a:srgbClr val="002060"/>
                </a:solidFill>
              </a:rPr>
              <a:t>norte</a:t>
            </a:r>
            <a:r>
              <a:rPr dirty="0">
                <a:solidFill>
                  <a:srgbClr val="002060"/>
                </a:solidFill>
              </a:rPr>
              <a:t> </a:t>
            </a:r>
            <a:r>
              <a:rPr dirty="0" err="1">
                <a:solidFill>
                  <a:srgbClr val="002060"/>
                </a:solidFill>
              </a:rPr>
              <a:t>ahora</a:t>
            </a:r>
            <a:r>
              <a:rPr dirty="0">
                <a:solidFill>
                  <a:srgbClr val="002060"/>
                </a:solidFill>
              </a:rPr>
              <a:t> </a:t>
            </a:r>
            <a:r>
              <a:rPr dirty="0" err="1">
                <a:solidFill>
                  <a:srgbClr val="002060"/>
                </a:solidFill>
              </a:rPr>
              <a:t>inundaron</a:t>
            </a:r>
            <a:r>
              <a:rPr dirty="0">
                <a:solidFill>
                  <a:srgbClr val="002060"/>
                </a:solidFill>
              </a:rPr>
              <a:t> </a:t>
            </a:r>
            <a:r>
              <a:rPr dirty="0" err="1">
                <a:solidFill>
                  <a:srgbClr val="002060"/>
                </a:solidFill>
              </a:rPr>
              <a:t>el</a:t>
            </a:r>
            <a:r>
              <a:rPr dirty="0">
                <a:solidFill>
                  <a:srgbClr val="002060"/>
                </a:solidFill>
              </a:rPr>
              <a:t> sur de </a:t>
            </a:r>
            <a:r>
              <a:rPr dirty="0" err="1">
                <a:solidFill>
                  <a:srgbClr val="002060"/>
                </a:solidFill>
              </a:rPr>
              <a:t>Jerusalén</a:t>
            </a:r>
            <a:r>
              <a:rPr dirty="0">
                <a:solidFill>
                  <a:srgbClr val="002060"/>
                </a:solidFill>
              </a:rPr>
              <a:t>.</a:t>
            </a:r>
            <a:endParaRPr sz="3200" dirty="0">
              <a:solidFill>
                <a:srgbClr val="002060"/>
              </a:solidFill>
              <a:latin typeface="Times New Roman"/>
              <a:ea typeface="Times New Roman"/>
              <a:cs typeface="Times New Roman"/>
              <a:sym typeface="Times New Roman"/>
            </a:endParaRPr>
          </a:p>
          <a:p>
            <a:pPr marL="469900" indent="-469900">
              <a:spcBef>
                <a:spcPts val="400"/>
              </a:spcBef>
              <a:buClr>
                <a:srgbClr val="660000"/>
              </a:buClr>
              <a:buSzPct val="70000"/>
              <a:buChar char="□"/>
              <a:defRPr sz="2000" i="1">
                <a:latin typeface="Arial"/>
                <a:ea typeface="Arial"/>
                <a:cs typeface="Arial"/>
                <a:sym typeface="Arial"/>
              </a:defRPr>
            </a:pPr>
            <a:r>
              <a:rPr dirty="0" err="1">
                <a:solidFill>
                  <a:srgbClr val="002060"/>
                </a:solidFill>
              </a:rPr>
              <a:t>Ciertamente</a:t>
            </a:r>
            <a:r>
              <a:rPr dirty="0">
                <a:solidFill>
                  <a:srgbClr val="002060"/>
                </a:solidFill>
              </a:rPr>
              <a:t>, </a:t>
            </a:r>
            <a:r>
              <a:rPr dirty="0" err="1">
                <a:solidFill>
                  <a:srgbClr val="002060"/>
                </a:solidFill>
              </a:rPr>
              <a:t>algunos</a:t>
            </a:r>
            <a:r>
              <a:rPr dirty="0">
                <a:solidFill>
                  <a:srgbClr val="002060"/>
                </a:solidFill>
              </a:rPr>
              <a:t> </a:t>
            </a:r>
            <a:r>
              <a:rPr dirty="0" err="1">
                <a:solidFill>
                  <a:srgbClr val="002060"/>
                </a:solidFill>
              </a:rPr>
              <a:t>textos</a:t>
            </a:r>
            <a:r>
              <a:rPr dirty="0">
                <a:solidFill>
                  <a:srgbClr val="002060"/>
                </a:solidFill>
              </a:rPr>
              <a:t> del </a:t>
            </a:r>
            <a:r>
              <a:rPr dirty="0" err="1">
                <a:solidFill>
                  <a:srgbClr val="002060"/>
                </a:solidFill>
              </a:rPr>
              <a:t>norte</a:t>
            </a:r>
            <a:r>
              <a:rPr dirty="0">
                <a:solidFill>
                  <a:srgbClr val="002060"/>
                </a:solidFill>
              </a:rPr>
              <a:t> </a:t>
            </a:r>
            <a:r>
              <a:rPr dirty="0" err="1">
                <a:solidFill>
                  <a:srgbClr val="002060"/>
                </a:solidFill>
              </a:rPr>
              <a:t>ahora</a:t>
            </a:r>
            <a:r>
              <a:rPr dirty="0">
                <a:solidFill>
                  <a:srgbClr val="002060"/>
                </a:solidFill>
              </a:rPr>
              <a:t> se </a:t>
            </a:r>
            <a:r>
              <a:rPr dirty="0" err="1">
                <a:solidFill>
                  <a:srgbClr val="002060"/>
                </a:solidFill>
              </a:rPr>
              <a:t>hicieron</a:t>
            </a:r>
            <a:r>
              <a:rPr dirty="0">
                <a:solidFill>
                  <a:srgbClr val="002060"/>
                </a:solidFill>
              </a:rPr>
              <a:t> </a:t>
            </a:r>
            <a:r>
              <a:rPr dirty="0" err="1">
                <a:solidFill>
                  <a:srgbClr val="002060"/>
                </a:solidFill>
              </a:rPr>
              <a:t>accesibles</a:t>
            </a:r>
            <a:r>
              <a:rPr dirty="0">
                <a:solidFill>
                  <a:srgbClr val="002060"/>
                </a:solidFill>
              </a:rPr>
              <a:t> para </a:t>
            </a:r>
            <a:r>
              <a:rPr dirty="0" err="1">
                <a:solidFill>
                  <a:srgbClr val="002060"/>
                </a:solidFill>
              </a:rPr>
              <a:t>aquellos</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sur </a:t>
            </a:r>
            <a:r>
              <a:rPr dirty="0" err="1">
                <a:solidFill>
                  <a:srgbClr val="002060"/>
                </a:solidFill>
              </a:rPr>
              <a:t>si</a:t>
            </a:r>
            <a:r>
              <a:rPr dirty="0">
                <a:solidFill>
                  <a:srgbClr val="002060"/>
                </a:solidFill>
              </a:rPr>
              <a:t> no </a:t>
            </a:r>
            <a:r>
              <a:rPr dirty="0" err="1">
                <a:solidFill>
                  <a:srgbClr val="002060"/>
                </a:solidFill>
              </a:rPr>
              <a:t>habían</a:t>
            </a:r>
            <a:r>
              <a:rPr dirty="0">
                <a:solidFill>
                  <a:srgbClr val="002060"/>
                </a:solidFill>
              </a:rPr>
              <a:t> </a:t>
            </a:r>
            <a:r>
              <a:rPr dirty="0" err="1">
                <a:solidFill>
                  <a:srgbClr val="002060"/>
                </a:solidFill>
              </a:rPr>
              <a:t>sido</a:t>
            </a:r>
            <a:r>
              <a:rPr dirty="0">
                <a:solidFill>
                  <a:srgbClr val="002060"/>
                </a:solidFill>
              </a:rPr>
              <a:t> </a:t>
            </a:r>
            <a:r>
              <a:rPr dirty="0" err="1">
                <a:solidFill>
                  <a:srgbClr val="002060"/>
                </a:solidFill>
              </a:rPr>
              <a:t>accesibles</a:t>
            </a:r>
            <a:r>
              <a:rPr dirty="0">
                <a:solidFill>
                  <a:srgbClr val="002060"/>
                </a:solidFill>
              </a:rPr>
              <a:t> </a:t>
            </a:r>
            <a:r>
              <a:rPr dirty="0" err="1">
                <a:solidFill>
                  <a:srgbClr val="002060"/>
                </a:solidFill>
              </a:rPr>
              <a:t>anteriormente</a:t>
            </a:r>
            <a:r>
              <a:rPr dirty="0">
                <a:solidFill>
                  <a:srgbClr val="002060"/>
                </a:solidFill>
              </a:rPr>
              <a:t>.</a:t>
            </a:r>
            <a:endParaRPr sz="3200" dirty="0">
              <a:solidFill>
                <a:srgbClr val="002060"/>
              </a:solidFill>
              <a:latin typeface="Times New Roman"/>
              <a:ea typeface="Times New Roman"/>
              <a:cs typeface="Times New Roman"/>
              <a:sym typeface="Times New Roman"/>
            </a:endParaRPr>
          </a:p>
          <a:p>
            <a:pPr marL="908050" lvl="1" indent="-436562">
              <a:spcBef>
                <a:spcPts val="400"/>
              </a:spcBef>
              <a:buClr>
                <a:srgbClr val="999966"/>
              </a:buClr>
              <a:buSzPct val="75000"/>
              <a:buChar char="■"/>
              <a:defRPr b="1" i="1">
                <a:latin typeface="Arial"/>
                <a:ea typeface="Arial"/>
                <a:cs typeface="Arial"/>
                <a:sym typeface="Arial"/>
              </a:defRPr>
            </a:pPr>
            <a:r>
              <a:rPr dirty="0">
                <a:solidFill>
                  <a:srgbClr val="002060"/>
                </a:solidFill>
              </a:rPr>
              <a:t>Los </a:t>
            </a:r>
            <a:r>
              <a:rPr dirty="0" err="1">
                <a:solidFill>
                  <a:srgbClr val="002060"/>
                </a:solidFill>
              </a:rPr>
              <a:t>archivos</a:t>
            </a:r>
            <a:r>
              <a:rPr dirty="0">
                <a:solidFill>
                  <a:srgbClr val="002060"/>
                </a:solidFill>
              </a:rPr>
              <a:t> de </a:t>
            </a:r>
            <a:r>
              <a:rPr dirty="0" err="1">
                <a:solidFill>
                  <a:srgbClr val="002060"/>
                </a:solidFill>
              </a:rPr>
              <a:t>los</a:t>
            </a:r>
            <a:r>
              <a:rPr dirty="0">
                <a:solidFill>
                  <a:srgbClr val="002060"/>
                </a:solidFill>
              </a:rPr>
              <a:t> </a:t>
            </a:r>
            <a:r>
              <a:rPr dirty="0" err="1">
                <a:solidFill>
                  <a:srgbClr val="002060"/>
                </a:solidFill>
              </a:rPr>
              <a:t>reyes</a:t>
            </a:r>
            <a:r>
              <a:rPr dirty="0">
                <a:solidFill>
                  <a:srgbClr val="002060"/>
                </a:solidFill>
              </a:rPr>
              <a:t> de Israel (</a:t>
            </a:r>
            <a:r>
              <a:rPr dirty="0" err="1">
                <a:solidFill>
                  <a:srgbClr val="002060"/>
                </a:solidFill>
              </a:rPr>
              <a:t>mencionados</a:t>
            </a:r>
            <a:r>
              <a:rPr dirty="0">
                <a:solidFill>
                  <a:srgbClr val="002060"/>
                </a:solidFill>
              </a:rPr>
              <a:t> 18 </a:t>
            </a:r>
            <a:r>
              <a:rPr dirty="0" err="1">
                <a:solidFill>
                  <a:srgbClr val="002060"/>
                </a:solidFill>
              </a:rPr>
              <a:t>veces</a:t>
            </a:r>
            <a:r>
              <a:rPr dirty="0">
                <a:solidFill>
                  <a:srgbClr val="002060"/>
                </a:solidFill>
              </a:rPr>
              <a:t> </a:t>
            </a:r>
            <a:r>
              <a:rPr dirty="0" err="1">
                <a:solidFill>
                  <a:srgbClr val="002060"/>
                </a:solidFill>
              </a:rPr>
              <a:t>en</a:t>
            </a:r>
            <a:r>
              <a:rPr dirty="0">
                <a:solidFill>
                  <a:srgbClr val="002060"/>
                </a:solidFill>
              </a:rPr>
              <a:t> 1 y 2 Reyes)</a:t>
            </a:r>
            <a:endParaRPr sz="2800" dirty="0">
              <a:solidFill>
                <a:srgbClr val="002060"/>
              </a:solidFill>
              <a:latin typeface="Times New Roman"/>
              <a:ea typeface="Times New Roman"/>
              <a:cs typeface="Times New Roman"/>
              <a:sym typeface="Times New Roman"/>
            </a:endParaRPr>
          </a:p>
          <a:p>
            <a:pPr marL="908050" lvl="1" indent="-436562">
              <a:spcBef>
                <a:spcPts val="400"/>
              </a:spcBef>
              <a:buClr>
                <a:srgbClr val="999966"/>
              </a:buClr>
              <a:buSzPct val="75000"/>
              <a:buChar char="■"/>
              <a:defRPr b="1" i="1">
                <a:latin typeface="Arial"/>
                <a:ea typeface="Arial"/>
                <a:cs typeface="Arial"/>
                <a:sym typeface="Arial"/>
              </a:defRPr>
            </a:pPr>
            <a:r>
              <a:rPr dirty="0">
                <a:solidFill>
                  <a:srgbClr val="002060"/>
                </a:solidFill>
              </a:rPr>
              <a:t>Los </a:t>
            </a:r>
            <a:r>
              <a:rPr dirty="0" err="1">
                <a:solidFill>
                  <a:srgbClr val="002060"/>
                </a:solidFill>
              </a:rPr>
              <a:t>oráculos</a:t>
            </a:r>
            <a:r>
              <a:rPr dirty="0">
                <a:solidFill>
                  <a:srgbClr val="002060"/>
                </a:solidFill>
              </a:rPr>
              <a:t> </a:t>
            </a:r>
            <a:r>
              <a:rPr dirty="0" err="1">
                <a:solidFill>
                  <a:srgbClr val="002060"/>
                </a:solidFill>
              </a:rPr>
              <a:t>escritos</a:t>
            </a:r>
            <a:r>
              <a:rPr dirty="0">
                <a:solidFill>
                  <a:srgbClr val="002060"/>
                </a:solidFill>
              </a:rPr>
              <a:t> de </a:t>
            </a:r>
            <a:r>
              <a:rPr dirty="0" err="1">
                <a:solidFill>
                  <a:srgbClr val="002060"/>
                </a:solidFill>
              </a:rPr>
              <a:t>Amós</a:t>
            </a:r>
            <a:r>
              <a:rPr dirty="0">
                <a:solidFill>
                  <a:srgbClr val="002060"/>
                </a:solidFill>
              </a:rPr>
              <a:t> y </a:t>
            </a:r>
            <a:r>
              <a:rPr dirty="0" err="1">
                <a:solidFill>
                  <a:srgbClr val="002060"/>
                </a:solidFill>
              </a:rPr>
              <a:t>Oseas</a:t>
            </a:r>
            <a:endParaRPr dirty="0">
              <a:solidFill>
                <a:srgbClr val="002060"/>
              </a:solidFill>
            </a:endParaRPr>
          </a:p>
          <a:p>
            <a:pPr marL="469900" indent="-469900">
              <a:spcBef>
                <a:spcPts val="400"/>
              </a:spcBef>
              <a:buClr>
                <a:srgbClr val="660000"/>
              </a:buClr>
              <a:buSzPct val="70000"/>
              <a:buChar char="□"/>
              <a:defRPr sz="2000" i="1">
                <a:latin typeface="Arial"/>
                <a:ea typeface="Arial"/>
                <a:cs typeface="Arial"/>
                <a:sym typeface="Arial"/>
              </a:defRPr>
            </a:pPr>
            <a:r>
              <a:rPr dirty="0" err="1">
                <a:solidFill>
                  <a:srgbClr val="002060"/>
                </a:solidFill>
              </a:rPr>
              <a:t>Estos</a:t>
            </a:r>
            <a:r>
              <a:rPr dirty="0">
                <a:solidFill>
                  <a:srgbClr val="002060"/>
                </a:solidFill>
              </a:rPr>
              <a:t> </a:t>
            </a:r>
            <a:r>
              <a:rPr dirty="0" err="1">
                <a:solidFill>
                  <a:srgbClr val="002060"/>
                </a:solidFill>
              </a:rPr>
              <a:t>textos</a:t>
            </a:r>
            <a:r>
              <a:rPr dirty="0">
                <a:solidFill>
                  <a:srgbClr val="002060"/>
                </a:solidFill>
              </a:rPr>
              <a:t> </a:t>
            </a:r>
            <a:r>
              <a:rPr dirty="0" err="1">
                <a:solidFill>
                  <a:srgbClr val="002060"/>
                </a:solidFill>
              </a:rPr>
              <a:t>ahora</a:t>
            </a:r>
            <a:r>
              <a:rPr dirty="0">
                <a:solidFill>
                  <a:srgbClr val="002060"/>
                </a:solidFill>
              </a:rPr>
              <a:t> se </a:t>
            </a:r>
            <a:r>
              <a:rPr dirty="0" err="1">
                <a:solidFill>
                  <a:srgbClr val="002060"/>
                </a:solidFill>
              </a:rPr>
              <a:t>convirtieron</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parte</a:t>
            </a:r>
            <a:r>
              <a:rPr dirty="0">
                <a:solidFill>
                  <a:srgbClr val="002060"/>
                </a:solidFill>
              </a:rPr>
              <a:t> de la </a:t>
            </a:r>
            <a:r>
              <a:rPr dirty="0" err="1">
                <a:solidFill>
                  <a:srgbClr val="002060"/>
                </a:solidFill>
              </a:rPr>
              <a:t>historia</a:t>
            </a:r>
            <a:r>
              <a:rPr dirty="0">
                <a:solidFill>
                  <a:srgbClr val="002060"/>
                </a:solidFill>
              </a:rPr>
              <a:t> sagrada del pueblo de Dios y se </a:t>
            </a:r>
            <a:r>
              <a:rPr dirty="0" err="1">
                <a:solidFill>
                  <a:srgbClr val="002060"/>
                </a:solidFill>
              </a:rPr>
              <a:t>agregaron</a:t>
            </a:r>
            <a:r>
              <a:rPr dirty="0">
                <a:solidFill>
                  <a:srgbClr val="002060"/>
                </a:solidFill>
              </a:rPr>
              <a:t> a </a:t>
            </a:r>
            <a:r>
              <a:rPr dirty="0" err="1">
                <a:solidFill>
                  <a:srgbClr val="002060"/>
                </a:solidFill>
              </a:rPr>
              <a:t>los</a:t>
            </a:r>
            <a:r>
              <a:rPr dirty="0">
                <a:solidFill>
                  <a:srgbClr val="002060"/>
                </a:solidFill>
              </a:rPr>
              <a:t> </a:t>
            </a:r>
            <a:r>
              <a:rPr dirty="0" err="1">
                <a:solidFill>
                  <a:srgbClr val="002060"/>
                </a:solidFill>
              </a:rPr>
              <a:t>textos</a:t>
            </a:r>
            <a:r>
              <a:rPr dirty="0">
                <a:solidFill>
                  <a:srgbClr val="002060"/>
                </a:solidFill>
              </a:rPr>
              <a:t> del sur.</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910">
                                            <p:txEl>
                                              <p:pRg st="0" end="0"/>
                                            </p:txEl>
                                          </p:spTgt>
                                        </p:tgtEl>
                                        <p:attrNameLst>
                                          <p:attrName>style.visibility</p:attrName>
                                        </p:attrNameLst>
                                      </p:cBhvr>
                                      <p:to>
                                        <p:strVal val="visible"/>
                                      </p:to>
                                    </p:set>
                                    <p:anim calcmode="lin" valueType="num">
                                      <p:cBhvr>
                                        <p:cTn id="7" dur="500" fill="hold"/>
                                        <p:tgtEl>
                                          <p:spTgt spid="59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910">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911">
                                            <p:bg/>
                                          </p:spTgt>
                                        </p:tgtEl>
                                        <p:attrNameLst>
                                          <p:attrName>style.visibility</p:attrName>
                                        </p:attrNameLst>
                                      </p:cBhvr>
                                      <p:to>
                                        <p:strVal val="visible"/>
                                      </p:to>
                                    </p:set>
                                    <p:anim calcmode="lin" valueType="num">
                                      <p:cBhvr>
                                        <p:cTn id="11" dur="500" fill="hold"/>
                                        <p:tgtEl>
                                          <p:spTgt spid="5911">
                                            <p:bg/>
                                          </p:spTgt>
                                        </p:tgtEl>
                                        <p:attrNameLst>
                                          <p:attrName>ppt_w</p:attrName>
                                        </p:attrNameLst>
                                      </p:cBhvr>
                                      <p:tavLst>
                                        <p:tav tm="0">
                                          <p:val>
                                            <p:fltVal val="0"/>
                                          </p:val>
                                        </p:tav>
                                        <p:tav tm="100000">
                                          <p:val>
                                            <p:strVal val="#ppt_w"/>
                                          </p:val>
                                        </p:tav>
                                      </p:tavLst>
                                    </p:anim>
                                    <p:anim calcmode="lin" valueType="num">
                                      <p:cBhvr>
                                        <p:cTn id="12" dur="500" fill="hold"/>
                                        <p:tgtEl>
                                          <p:spTgt spid="5911">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911">
                                            <p:txEl>
                                              <p:pRg st="0" end="0"/>
                                            </p:txEl>
                                          </p:spTgt>
                                        </p:tgtEl>
                                        <p:attrNameLst>
                                          <p:attrName>style.visibility</p:attrName>
                                        </p:attrNameLst>
                                      </p:cBhvr>
                                      <p:to>
                                        <p:strVal val="visible"/>
                                      </p:to>
                                    </p:set>
                                    <p:anim calcmode="lin" valueType="num">
                                      <p:cBhvr>
                                        <p:cTn id="16" dur="500" fill="hold"/>
                                        <p:tgtEl>
                                          <p:spTgt spid="591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91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910">
                                            <p:txEl>
                                              <p:pRg st="1" end="1"/>
                                            </p:txEl>
                                          </p:spTgt>
                                        </p:tgtEl>
                                        <p:attrNameLst>
                                          <p:attrName>style.visibility</p:attrName>
                                        </p:attrNameLst>
                                      </p:cBhvr>
                                      <p:to>
                                        <p:strVal val="visible"/>
                                      </p:to>
                                    </p:set>
                                    <p:anim calcmode="lin" valueType="num">
                                      <p:cBhvr>
                                        <p:cTn id="22" dur="500" fill="hold"/>
                                        <p:tgtEl>
                                          <p:spTgt spid="5910">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910">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1" nodeType="withEffect">
                                  <p:stCondLst>
                                    <p:cond delay="0"/>
                                  </p:stCondLst>
                                  <p:iterate>
                                    <p:tmAbs val="0"/>
                                  </p:iterate>
                                  <p:childTnLst>
                                    <p:set>
                                      <p:cBhvr>
                                        <p:cTn id="25" fill="hold"/>
                                        <p:tgtEl>
                                          <p:spTgt spid="5910">
                                            <p:txEl>
                                              <p:pRg st="2" end="2"/>
                                            </p:txEl>
                                          </p:spTgt>
                                        </p:tgtEl>
                                        <p:attrNameLst>
                                          <p:attrName>style.visibility</p:attrName>
                                        </p:attrNameLst>
                                      </p:cBhvr>
                                      <p:to>
                                        <p:strVal val="visible"/>
                                      </p:to>
                                    </p:set>
                                    <p:anim calcmode="lin" valueType="num">
                                      <p:cBhvr>
                                        <p:cTn id="26" dur="500" fill="hold"/>
                                        <p:tgtEl>
                                          <p:spTgt spid="5910">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5910">
                                            <p:txEl>
                                              <p:pRg st="2" end="2"/>
                                            </p:txEl>
                                          </p:spTgt>
                                        </p:tgtEl>
                                        <p:attrNameLst>
                                          <p:attrName>ppt_h</p:attrName>
                                        </p:attrNameLst>
                                      </p:cBhvr>
                                      <p:tavLst>
                                        <p:tav tm="0">
                                          <p:val>
                                            <p:fltVal val="0"/>
                                          </p:val>
                                        </p:tav>
                                        <p:tav tm="100000">
                                          <p:val>
                                            <p:strVal val="#ppt_h"/>
                                          </p:val>
                                        </p:tav>
                                      </p:tavLst>
                                    </p:anim>
                                  </p:childTnLst>
                                </p:cTn>
                              </p:par>
                              <p:par>
                                <p:cTn id="28" presetID="23" presetClass="entr" presetSubtype="16" fill="hold" grpId="1" nodeType="withEffect">
                                  <p:stCondLst>
                                    <p:cond delay="0"/>
                                  </p:stCondLst>
                                  <p:iterate>
                                    <p:tmAbs val="0"/>
                                  </p:iterate>
                                  <p:childTnLst>
                                    <p:set>
                                      <p:cBhvr>
                                        <p:cTn id="29" fill="hold"/>
                                        <p:tgtEl>
                                          <p:spTgt spid="5910">
                                            <p:txEl>
                                              <p:pRg st="3" end="3"/>
                                            </p:txEl>
                                          </p:spTgt>
                                        </p:tgtEl>
                                        <p:attrNameLst>
                                          <p:attrName>style.visibility</p:attrName>
                                        </p:attrNameLst>
                                      </p:cBhvr>
                                      <p:to>
                                        <p:strVal val="visible"/>
                                      </p:to>
                                    </p:set>
                                    <p:anim calcmode="lin" valueType="num">
                                      <p:cBhvr>
                                        <p:cTn id="30" dur="500" fill="hold"/>
                                        <p:tgtEl>
                                          <p:spTgt spid="5910">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5910">
                                            <p:txEl>
                                              <p:pRg st="3" end="3"/>
                                            </p:txEl>
                                          </p:spTgt>
                                        </p:tgtEl>
                                        <p:attrNameLst>
                                          <p:attrName>ppt_h</p:attrName>
                                        </p:attrNameLst>
                                      </p:cBhvr>
                                      <p:tavLst>
                                        <p:tav tm="0">
                                          <p:val>
                                            <p:fltVal val="0"/>
                                          </p:val>
                                        </p:tav>
                                        <p:tav tm="100000">
                                          <p:val>
                                            <p:strVal val="#ppt_h"/>
                                          </p:val>
                                        </p:tav>
                                      </p:tavLst>
                                    </p:anim>
                                  </p:childTnLst>
                                </p:cTn>
                              </p:par>
                              <p:par>
                                <p:cTn id="32" presetID="23" presetClass="entr" presetSubtype="16" fill="hold" grpId="2" nodeType="withEffect">
                                  <p:stCondLst>
                                    <p:cond delay="0"/>
                                  </p:stCondLst>
                                  <p:iterate>
                                    <p:tmAbs val="0"/>
                                  </p:iterate>
                                  <p:childTnLst>
                                    <p:set>
                                      <p:cBhvr>
                                        <p:cTn id="33" fill="hold"/>
                                        <p:tgtEl>
                                          <p:spTgt spid="5911">
                                            <p:txEl>
                                              <p:pRg st="1" end="1"/>
                                            </p:txEl>
                                          </p:spTgt>
                                        </p:tgtEl>
                                        <p:attrNameLst>
                                          <p:attrName>style.visibility</p:attrName>
                                        </p:attrNameLst>
                                      </p:cBhvr>
                                      <p:to>
                                        <p:strVal val="visible"/>
                                      </p:to>
                                    </p:set>
                                    <p:anim calcmode="lin" valueType="num">
                                      <p:cBhvr>
                                        <p:cTn id="34" dur="500" fill="hold"/>
                                        <p:tgtEl>
                                          <p:spTgt spid="5911">
                                            <p:txEl>
                                              <p:pRg st="1" end="1"/>
                                            </p:txEl>
                                          </p:spTgt>
                                        </p:tgtEl>
                                        <p:attrNameLst>
                                          <p:attrName>ppt_w</p:attrName>
                                        </p:attrNameLst>
                                      </p:cBhvr>
                                      <p:tavLst>
                                        <p:tav tm="0">
                                          <p:val>
                                            <p:fltVal val="0"/>
                                          </p:val>
                                        </p:tav>
                                        <p:tav tm="100000">
                                          <p:val>
                                            <p:strVal val="#ppt_w"/>
                                          </p:val>
                                        </p:tav>
                                      </p:tavLst>
                                    </p:anim>
                                    <p:anim calcmode="lin" valueType="num">
                                      <p:cBhvr>
                                        <p:cTn id="35" dur="500" fill="hold"/>
                                        <p:tgtEl>
                                          <p:spTgt spid="5911">
                                            <p:txEl>
                                              <p:pRg st="1" end="1"/>
                                            </p:txEl>
                                          </p:spTgt>
                                        </p:tgtEl>
                                        <p:attrNameLst>
                                          <p:attrName>ppt_h</p:attrName>
                                        </p:attrNameLst>
                                      </p:cBhvr>
                                      <p:tavLst>
                                        <p:tav tm="0">
                                          <p:val>
                                            <p:fltVal val="0"/>
                                          </p:val>
                                        </p:tav>
                                        <p:tav tm="100000">
                                          <p:val>
                                            <p:strVal val="#ppt_h"/>
                                          </p:val>
                                        </p:tav>
                                      </p:tavLst>
                                    </p:anim>
                                  </p:childTnLst>
                                </p:cTn>
                              </p:par>
                              <p:par>
                                <p:cTn id="36" presetID="23" presetClass="entr" presetSubtype="16" fill="hold" grpId="2" nodeType="withEffect">
                                  <p:stCondLst>
                                    <p:cond delay="0"/>
                                  </p:stCondLst>
                                  <p:iterate>
                                    <p:tmAbs val="0"/>
                                  </p:iterate>
                                  <p:childTnLst>
                                    <p:set>
                                      <p:cBhvr>
                                        <p:cTn id="37" fill="hold"/>
                                        <p:tgtEl>
                                          <p:spTgt spid="5911">
                                            <p:txEl>
                                              <p:pRg st="2" end="2"/>
                                            </p:txEl>
                                          </p:spTgt>
                                        </p:tgtEl>
                                        <p:attrNameLst>
                                          <p:attrName>style.visibility</p:attrName>
                                        </p:attrNameLst>
                                      </p:cBhvr>
                                      <p:to>
                                        <p:strVal val="visible"/>
                                      </p:to>
                                    </p:set>
                                    <p:anim calcmode="lin" valueType="num">
                                      <p:cBhvr>
                                        <p:cTn id="38" dur="500" fill="hold"/>
                                        <p:tgtEl>
                                          <p:spTgt spid="5911">
                                            <p:txEl>
                                              <p:pRg st="2" end="2"/>
                                            </p:txEl>
                                          </p:spTgt>
                                        </p:tgtEl>
                                        <p:attrNameLst>
                                          <p:attrName>ppt_w</p:attrName>
                                        </p:attrNameLst>
                                      </p:cBhvr>
                                      <p:tavLst>
                                        <p:tav tm="0">
                                          <p:val>
                                            <p:fltVal val="0"/>
                                          </p:val>
                                        </p:tav>
                                        <p:tav tm="100000">
                                          <p:val>
                                            <p:strVal val="#ppt_w"/>
                                          </p:val>
                                        </p:tav>
                                      </p:tavLst>
                                    </p:anim>
                                    <p:anim calcmode="lin" valueType="num">
                                      <p:cBhvr>
                                        <p:cTn id="39" dur="500" fill="hold"/>
                                        <p:tgtEl>
                                          <p:spTgt spid="5911">
                                            <p:txEl>
                                              <p:pRg st="2" end="2"/>
                                            </p:txEl>
                                          </p:spTgt>
                                        </p:tgtEl>
                                        <p:attrNameLst>
                                          <p:attrName>ppt_h</p:attrName>
                                        </p:attrNameLst>
                                      </p:cBhvr>
                                      <p:tavLst>
                                        <p:tav tm="0">
                                          <p:val>
                                            <p:fltVal val="0"/>
                                          </p:val>
                                        </p:tav>
                                        <p:tav tm="100000">
                                          <p:val>
                                            <p:strVal val="#ppt_h"/>
                                          </p:val>
                                        </p:tav>
                                      </p:tavLst>
                                    </p:anim>
                                  </p:childTnLst>
                                </p:cTn>
                              </p:par>
                              <p:par>
                                <p:cTn id="40" presetID="23" presetClass="entr" presetSubtype="16" fill="hold" grpId="2" nodeType="withEffect">
                                  <p:stCondLst>
                                    <p:cond delay="0"/>
                                  </p:stCondLst>
                                  <p:iterate>
                                    <p:tmAbs val="0"/>
                                  </p:iterate>
                                  <p:childTnLst>
                                    <p:set>
                                      <p:cBhvr>
                                        <p:cTn id="41" fill="hold"/>
                                        <p:tgtEl>
                                          <p:spTgt spid="5911">
                                            <p:txEl>
                                              <p:pRg st="3" end="3"/>
                                            </p:txEl>
                                          </p:spTgt>
                                        </p:tgtEl>
                                        <p:attrNameLst>
                                          <p:attrName>style.visibility</p:attrName>
                                        </p:attrNameLst>
                                      </p:cBhvr>
                                      <p:to>
                                        <p:strVal val="visible"/>
                                      </p:to>
                                    </p:set>
                                    <p:anim calcmode="lin" valueType="num">
                                      <p:cBhvr>
                                        <p:cTn id="42" dur="500" fill="hold"/>
                                        <p:tgtEl>
                                          <p:spTgt spid="5911">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5911">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1" nodeType="clickEffect">
                                  <p:stCondLst>
                                    <p:cond delay="0"/>
                                  </p:stCondLst>
                                  <p:iterate>
                                    <p:tmAbs val="0"/>
                                  </p:iterate>
                                  <p:childTnLst>
                                    <p:set>
                                      <p:cBhvr>
                                        <p:cTn id="47" fill="hold"/>
                                        <p:tgtEl>
                                          <p:spTgt spid="5910">
                                            <p:txEl>
                                              <p:pRg st="4" end="4"/>
                                            </p:txEl>
                                          </p:spTgt>
                                        </p:tgtEl>
                                        <p:attrNameLst>
                                          <p:attrName>style.visibility</p:attrName>
                                        </p:attrNameLst>
                                      </p:cBhvr>
                                      <p:to>
                                        <p:strVal val="visible"/>
                                      </p:to>
                                    </p:set>
                                    <p:anim calcmode="lin" valueType="num">
                                      <p:cBhvr>
                                        <p:cTn id="48" dur="500" fill="hold"/>
                                        <p:tgtEl>
                                          <p:spTgt spid="5910">
                                            <p:txEl>
                                              <p:pRg st="4" end="4"/>
                                            </p:txEl>
                                          </p:spTgt>
                                        </p:tgtEl>
                                        <p:attrNameLst>
                                          <p:attrName>ppt_w</p:attrName>
                                        </p:attrNameLst>
                                      </p:cBhvr>
                                      <p:tavLst>
                                        <p:tav tm="0">
                                          <p:val>
                                            <p:fltVal val="0"/>
                                          </p:val>
                                        </p:tav>
                                        <p:tav tm="100000">
                                          <p:val>
                                            <p:strVal val="#ppt_w"/>
                                          </p:val>
                                        </p:tav>
                                      </p:tavLst>
                                    </p:anim>
                                    <p:anim calcmode="lin" valueType="num">
                                      <p:cBhvr>
                                        <p:cTn id="49" dur="500" fill="hold"/>
                                        <p:tgtEl>
                                          <p:spTgt spid="5910">
                                            <p:txEl>
                                              <p:pRg st="4" end="4"/>
                                            </p:txEl>
                                          </p:spTgt>
                                        </p:tgtEl>
                                        <p:attrNameLst>
                                          <p:attrName>ppt_h</p:attrName>
                                        </p:attrNameLst>
                                      </p:cBhvr>
                                      <p:tavLst>
                                        <p:tav tm="0">
                                          <p:val>
                                            <p:fltVal val="0"/>
                                          </p:val>
                                        </p:tav>
                                        <p:tav tm="100000">
                                          <p:val>
                                            <p:strVal val="#ppt_h"/>
                                          </p:val>
                                        </p:tav>
                                      </p:tavLst>
                                    </p:anim>
                                  </p:childTnLst>
                                </p:cTn>
                              </p:par>
                              <p:par>
                                <p:cTn id="50" presetID="23" presetClass="entr" presetSubtype="16" fill="hold" grpId="2" nodeType="withEffect">
                                  <p:stCondLst>
                                    <p:cond delay="0"/>
                                  </p:stCondLst>
                                  <p:iterate>
                                    <p:tmAbs val="0"/>
                                  </p:iterate>
                                  <p:childTnLst>
                                    <p:set>
                                      <p:cBhvr>
                                        <p:cTn id="51" fill="hold"/>
                                        <p:tgtEl>
                                          <p:spTgt spid="5911">
                                            <p:txEl>
                                              <p:pRg st="4" end="4"/>
                                            </p:txEl>
                                          </p:spTgt>
                                        </p:tgtEl>
                                        <p:attrNameLst>
                                          <p:attrName>style.visibility</p:attrName>
                                        </p:attrNameLst>
                                      </p:cBhvr>
                                      <p:to>
                                        <p:strVal val="visible"/>
                                      </p:to>
                                    </p:set>
                                    <p:anim calcmode="lin" valueType="num">
                                      <p:cBhvr>
                                        <p:cTn id="52" dur="500" fill="hold"/>
                                        <p:tgtEl>
                                          <p:spTgt spid="5911">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5911">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0" grpId="1" uiExpand="1" build="p" advAuto="0"/>
      <p:bldP spid="5911" grpId="2" uiExpand="1" build="p" bldLvl="5" animBg="1" advAuto="0"/>
    </p:bldLst>
  </p:timing>
</p:sld>
</file>

<file path=ppt/slides/slide221.xml><?xml version="1.0" encoding="utf-8"?>
<p:sld xmlns:a="http://schemas.openxmlformats.org/drawingml/2006/main" xmlns:r="http://schemas.openxmlformats.org/officeDocument/2006/relationships" xmlns:p="http://schemas.openxmlformats.org/presentationml/2006/main">
  <p:cSld>
    <p:bg>
      <p:bgPr>
        <a:solidFill>
          <a:srgbClr val="B5B48E"/>
        </a:solidFill>
        <a:effectLst/>
      </p:bgPr>
    </p:bg>
    <p:spTree>
      <p:nvGrpSpPr>
        <p:cNvPr id="1" name=""/>
        <p:cNvGrpSpPr/>
        <p:nvPr/>
      </p:nvGrpSpPr>
      <p:grpSpPr>
        <a:xfrm>
          <a:off x="0" y="0"/>
          <a:ext cx="0" cy="0"/>
          <a:chOff x="0" y="0"/>
          <a:chExt cx="0" cy="0"/>
        </a:xfrm>
      </p:grpSpPr>
      <p:pic>
        <p:nvPicPr>
          <p:cNvPr id="5913" name="Picture 2" descr="Picture 2"/>
          <p:cNvPicPr>
            <a:picLocks noChangeAspect="1"/>
          </p:cNvPicPr>
          <p:nvPr/>
        </p:nvPicPr>
        <p:blipFill>
          <a:blip r:embed="rId2"/>
          <a:stretch>
            <a:fillRect/>
          </a:stretch>
        </p:blipFill>
        <p:spPr>
          <a:xfrm>
            <a:off x="1657350" y="2286000"/>
            <a:ext cx="3143250" cy="4191000"/>
          </a:xfrm>
          <a:prstGeom prst="rect">
            <a:avLst/>
          </a:prstGeom>
          <a:ln w="12700">
            <a:miter lim="400000"/>
          </a:ln>
        </p:spPr>
      </p:pic>
      <p:sp>
        <p:nvSpPr>
          <p:cNvPr id="5914" name="Text Box 3"/>
          <p:cNvSpPr txBox="1"/>
          <p:nvPr/>
        </p:nvSpPr>
        <p:spPr>
          <a:xfrm>
            <a:off x="1798320" y="152401"/>
            <a:ext cx="8442960" cy="1828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100"/>
              </a:spcBef>
              <a:defRPr sz="3600" b="1">
                <a:solidFill>
                  <a:srgbClr val="990033"/>
                </a:solidFill>
                <a:effectLst>
                  <a:outerShdw blurRad="38100" dist="38100" dir="2700000" rotWithShape="0">
                    <a:srgbClr val="000000"/>
                  </a:outerShdw>
                </a:effectLst>
                <a:latin typeface="Tahoma"/>
                <a:ea typeface="Tahoma"/>
                <a:cs typeface="Tahoma"/>
                <a:sym typeface="Tahoma"/>
              </a:defRPr>
            </a:pPr>
            <a:r>
              <a:t>The Shifting Size of the City of Jerusalem</a:t>
            </a:r>
            <a:endParaRPr>
              <a:latin typeface="Times New Roman"/>
              <a:ea typeface="Times New Roman"/>
              <a:cs typeface="Times New Roman"/>
              <a:sym typeface="Times New Roman"/>
            </a:endParaRPr>
          </a:p>
          <a:p>
            <a:pPr algn="ctr">
              <a:spcBef>
                <a:spcPts val="1600"/>
              </a:spcBef>
              <a:defRPr sz="2800">
                <a:solidFill>
                  <a:srgbClr val="CC0000"/>
                </a:solidFill>
                <a:effectLst>
                  <a:outerShdw blurRad="38100" dist="38100" dir="2700000" rotWithShape="0">
                    <a:srgbClr val="000000"/>
                  </a:outerShdw>
                </a:effectLst>
                <a:latin typeface="Tahoma"/>
                <a:ea typeface="Tahoma"/>
                <a:cs typeface="Tahoma"/>
                <a:sym typeface="Tahoma"/>
              </a:defRPr>
            </a:pPr>
            <a:r>
              <a:t>10</a:t>
            </a:r>
            <a:r>
              <a:rPr baseline="30000"/>
              <a:t>th</a:t>
            </a:r>
            <a:r>
              <a:t> century – 8</a:t>
            </a:r>
            <a:r>
              <a:rPr baseline="30000"/>
              <a:t>th</a:t>
            </a:r>
            <a:r>
              <a:t> century BC</a:t>
            </a:r>
          </a:p>
        </p:txBody>
      </p:sp>
      <p:pic>
        <p:nvPicPr>
          <p:cNvPr id="5915" name="Picture 4" descr="Picture 4"/>
          <p:cNvPicPr>
            <a:picLocks noChangeAspect="1"/>
          </p:cNvPicPr>
          <p:nvPr/>
        </p:nvPicPr>
        <p:blipFill>
          <a:blip r:embed="rId3"/>
          <a:stretch>
            <a:fillRect/>
          </a:stretch>
        </p:blipFill>
        <p:spPr>
          <a:xfrm>
            <a:off x="7721600" y="2286000"/>
            <a:ext cx="2794000" cy="4191000"/>
          </a:xfrm>
          <a:prstGeom prst="rect">
            <a:avLst/>
          </a:prstGeom>
          <a:ln w="12700">
            <a:miter lim="400000"/>
          </a:ln>
        </p:spPr>
      </p:pic>
      <p:pic>
        <p:nvPicPr>
          <p:cNvPr id="5916" name="Picture 5" descr="Picture 5"/>
          <p:cNvPicPr>
            <a:picLocks noChangeAspect="1"/>
          </p:cNvPicPr>
          <p:nvPr/>
        </p:nvPicPr>
        <p:blipFill>
          <a:blip r:embed="rId4"/>
          <a:stretch>
            <a:fillRect/>
          </a:stretch>
        </p:blipFill>
        <p:spPr>
          <a:xfrm>
            <a:off x="5029201" y="2254250"/>
            <a:ext cx="2417764" cy="422275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5916"/>
                                        </p:tgtEl>
                                        <p:attrNameLst>
                                          <p:attrName>style.visibility</p:attrName>
                                        </p:attrNameLst>
                                      </p:cBhvr>
                                      <p:to>
                                        <p:strVal val="visible"/>
                                      </p:to>
                                    </p:set>
                                    <p:animEffect transition="in" filter="fade">
                                      <p:cBhvr>
                                        <p:cTn id="7" dur="500"/>
                                        <p:tgtEl>
                                          <p:spTgt spid="59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5915"/>
                                        </p:tgtEl>
                                        <p:attrNameLst>
                                          <p:attrName>style.visibility</p:attrName>
                                        </p:attrNameLst>
                                      </p:cBhvr>
                                      <p:to>
                                        <p:strVal val="visible"/>
                                      </p:to>
                                    </p:set>
                                    <p:animEffect transition="in" filter="fade">
                                      <p:cBhvr>
                                        <p:cTn id="12" dur="500"/>
                                        <p:tgtEl>
                                          <p:spTgt spid="59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15" grpId="2" animBg="1" advAuto="0"/>
      <p:bldP spid="5916" grpId="1" animBg="1" advAuto="0"/>
    </p:bldLst>
  </p:timing>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B5B48E"/>
        </a:solidFill>
        <a:effectLst/>
      </p:bgPr>
    </p:bg>
    <p:spTree>
      <p:nvGrpSpPr>
        <p:cNvPr id="1" name=""/>
        <p:cNvGrpSpPr/>
        <p:nvPr/>
      </p:nvGrpSpPr>
      <p:grpSpPr>
        <a:xfrm>
          <a:off x="0" y="0"/>
          <a:ext cx="0" cy="0"/>
          <a:chOff x="0" y="0"/>
          <a:chExt cx="0" cy="0"/>
        </a:xfrm>
      </p:grpSpPr>
      <p:pic>
        <p:nvPicPr>
          <p:cNvPr id="5918" name="Picture 2" descr="Picture 2"/>
          <p:cNvPicPr>
            <a:picLocks noChangeAspect="1"/>
          </p:cNvPicPr>
          <p:nvPr/>
        </p:nvPicPr>
        <p:blipFill>
          <a:blip r:embed="rId2"/>
          <a:stretch>
            <a:fillRect/>
          </a:stretch>
        </p:blipFill>
        <p:spPr>
          <a:xfrm>
            <a:off x="1657350" y="2286000"/>
            <a:ext cx="3143250" cy="4191000"/>
          </a:xfrm>
          <a:prstGeom prst="rect">
            <a:avLst/>
          </a:prstGeom>
          <a:ln w="12700">
            <a:miter lim="400000"/>
          </a:ln>
        </p:spPr>
      </p:pic>
      <p:sp>
        <p:nvSpPr>
          <p:cNvPr id="5919" name="Text Box 3"/>
          <p:cNvSpPr txBox="1"/>
          <p:nvPr/>
        </p:nvSpPr>
        <p:spPr>
          <a:xfrm>
            <a:off x="1798320" y="152401"/>
            <a:ext cx="8442960" cy="1828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2100"/>
              </a:spcBef>
              <a:defRPr sz="3600" b="1">
                <a:solidFill>
                  <a:srgbClr val="990033"/>
                </a:solidFill>
                <a:effectLst>
                  <a:outerShdw blurRad="38100" dist="38100" dir="2700000" rotWithShape="0">
                    <a:srgbClr val="000000"/>
                  </a:outerShdw>
                </a:effectLst>
                <a:latin typeface="Tahoma"/>
                <a:ea typeface="Tahoma"/>
                <a:cs typeface="Tahoma"/>
                <a:sym typeface="Tahoma"/>
              </a:defRPr>
            </a:pPr>
            <a:r>
              <a:t>El Tamaño Cambiante de la Ciudad de Jerusalén</a:t>
            </a:r>
          </a:p>
          <a:p>
            <a:pPr algn="ctr">
              <a:spcBef>
                <a:spcPts val="1600"/>
              </a:spcBef>
              <a:defRPr sz="2800">
                <a:solidFill>
                  <a:srgbClr val="CC0000"/>
                </a:solidFill>
                <a:effectLst>
                  <a:outerShdw blurRad="38100" dist="38100" dir="2700000" rotWithShape="0">
                    <a:srgbClr val="000000"/>
                  </a:outerShdw>
                </a:effectLst>
                <a:latin typeface="Tahoma"/>
                <a:ea typeface="Tahoma"/>
                <a:cs typeface="Tahoma"/>
                <a:sym typeface="Tahoma"/>
              </a:defRPr>
            </a:pPr>
            <a:r>
              <a:t>Siglo 10 – siglo 8 AC</a:t>
            </a:r>
          </a:p>
        </p:txBody>
      </p:sp>
      <p:pic>
        <p:nvPicPr>
          <p:cNvPr id="5920" name="Picture 4" descr="Picture 4"/>
          <p:cNvPicPr>
            <a:picLocks noChangeAspect="1"/>
          </p:cNvPicPr>
          <p:nvPr/>
        </p:nvPicPr>
        <p:blipFill>
          <a:blip r:embed="rId3"/>
          <a:stretch>
            <a:fillRect/>
          </a:stretch>
        </p:blipFill>
        <p:spPr>
          <a:xfrm>
            <a:off x="7721600" y="2286000"/>
            <a:ext cx="2794000" cy="4191000"/>
          </a:xfrm>
          <a:prstGeom prst="rect">
            <a:avLst/>
          </a:prstGeom>
          <a:ln w="12700">
            <a:miter lim="400000"/>
          </a:ln>
        </p:spPr>
      </p:pic>
      <p:pic>
        <p:nvPicPr>
          <p:cNvPr id="5921" name="Picture 5" descr="Picture 5"/>
          <p:cNvPicPr>
            <a:picLocks noChangeAspect="1"/>
          </p:cNvPicPr>
          <p:nvPr/>
        </p:nvPicPr>
        <p:blipFill>
          <a:blip r:embed="rId4"/>
          <a:stretch>
            <a:fillRect/>
          </a:stretch>
        </p:blipFill>
        <p:spPr>
          <a:xfrm>
            <a:off x="5029201" y="2254250"/>
            <a:ext cx="2417764" cy="4222750"/>
          </a:xfrm>
          <a:prstGeom prst="rect">
            <a:avLst/>
          </a:prstGeom>
          <a:ln w="12700">
            <a:miter lim="400000"/>
          </a:ln>
        </p:spPr>
      </p:pic>
    </p:spTree>
  </p:cSld>
  <p:clrMapOvr>
    <a:masterClrMapping/>
  </p:clrMapOvr>
  <p:transition spd="med"/>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3" name="Rectangle 2"/>
          <p:cNvSpPr txBox="1">
            <a:spLocks noGrp="1"/>
          </p:cNvSpPr>
          <p:nvPr>
            <p:ph type="title"/>
          </p:nvPr>
        </p:nvSpPr>
        <p:spPr>
          <a:xfrm>
            <a:off x="1981200" y="0"/>
            <a:ext cx="8229600" cy="1143000"/>
          </a:xfrm>
          <a:prstGeom prst="rect">
            <a:avLst/>
          </a:prstGeom>
        </p:spPr>
        <p:txBody>
          <a:bodyPr/>
          <a:lstStyle>
            <a:lvl1pPr defTabSz="795527">
              <a:defRPr sz="4698" b="1" i="1">
                <a:solidFill>
                  <a:srgbClr val="990000"/>
                </a:solidFill>
                <a:latin typeface="Franklin Gothic Medium"/>
                <a:ea typeface="Franklin Gothic Medium"/>
                <a:cs typeface="Franklin Gothic Medium"/>
                <a:sym typeface="Franklin Gothic Medium"/>
              </a:defRPr>
            </a:lvl1pPr>
          </a:lstStyle>
          <a:p>
            <a:r>
              <a:t>FALSE SECURITY IN JUDAH</a:t>
            </a:r>
          </a:p>
        </p:txBody>
      </p:sp>
      <p:sp>
        <p:nvSpPr>
          <p:cNvPr id="5924" name="Rectangle 3"/>
          <p:cNvSpPr txBox="1">
            <a:spLocks noGrp="1"/>
          </p:cNvSpPr>
          <p:nvPr>
            <p:ph type="body" idx="1"/>
          </p:nvPr>
        </p:nvSpPr>
        <p:spPr>
          <a:xfrm>
            <a:off x="529388" y="1143000"/>
            <a:ext cx="11325729" cy="4985085"/>
          </a:xfrm>
          <a:prstGeom prst="rect">
            <a:avLst/>
          </a:prstGeom>
        </p:spPr>
        <p:txBody>
          <a:bodyPr/>
          <a:lstStyle/>
          <a:p>
            <a:pPr marL="418211" indent="-418211" defTabSz="813816">
              <a:lnSpc>
                <a:spcPct val="80000"/>
              </a:lnSpc>
              <a:spcBef>
                <a:spcPts val="500"/>
              </a:spcBef>
              <a:buSzTx/>
              <a:buFont typeface="Wingdings"/>
              <a:buNone/>
              <a:defRPr sz="2136" b="1">
                <a:solidFill>
                  <a:srgbClr val="C00000"/>
                </a:solidFill>
                <a:latin typeface="Franklin Gothic Medium"/>
                <a:ea typeface="Franklin Gothic Medium"/>
                <a:cs typeface="Franklin Gothic Medium"/>
                <a:sym typeface="Franklin Gothic Medium"/>
              </a:defRPr>
            </a:pPr>
            <a:r>
              <a:t>The fall of the north did not entirely shake the confidence of those in the south. </a:t>
            </a:r>
            <a:endParaRPr>
              <a:latin typeface="Comic Sans MS"/>
              <a:ea typeface="Comic Sans MS"/>
              <a:cs typeface="Comic Sans MS"/>
              <a:sym typeface="Comic Sans MS"/>
            </a:endParaRPr>
          </a:p>
          <a:p>
            <a:pPr marL="418211" indent="-418211" defTabSz="813816">
              <a:lnSpc>
                <a:spcPct val="80000"/>
              </a:lnSpc>
              <a:spcBef>
                <a:spcPts val="500"/>
              </a:spcBef>
              <a:buSzTx/>
              <a:buFont typeface="Wingdings"/>
              <a:buNone/>
              <a:defRPr sz="2136">
                <a:latin typeface="Comic Sans MS"/>
                <a:ea typeface="Comic Sans MS"/>
                <a:cs typeface="Comic Sans MS"/>
                <a:sym typeface="Comic Sans MS"/>
              </a:defRPr>
            </a:pPr>
            <a:r>
              <a:t>		Zep. 1:12</a:t>
            </a:r>
          </a:p>
          <a:p>
            <a:pPr marL="418211" indent="-418211" defTabSz="813816">
              <a:lnSpc>
                <a:spcPct val="80000"/>
              </a:lnSpc>
              <a:spcBef>
                <a:spcPts val="500"/>
              </a:spcBef>
              <a:buSzTx/>
              <a:buFont typeface="Wingdings"/>
              <a:buNone/>
              <a:defRPr sz="2136">
                <a:latin typeface="Comic Sans MS"/>
                <a:ea typeface="Comic Sans MS"/>
                <a:cs typeface="Comic Sans MS"/>
                <a:sym typeface="Comic Sans MS"/>
              </a:defRPr>
            </a:pPr>
            <a:r>
              <a:t>		Je. 22:21; 6:13-14; 8:10-11; 7:1-4, 9-10</a:t>
            </a:r>
          </a:p>
          <a:p>
            <a:pPr marL="418211" indent="-418211" defTabSz="813816">
              <a:lnSpc>
                <a:spcPct val="80000"/>
              </a:lnSpc>
              <a:spcBef>
                <a:spcPts val="600"/>
              </a:spcBef>
              <a:buSzTx/>
              <a:buFont typeface="Wingdings"/>
              <a:buNone/>
              <a:defRPr sz="889">
                <a:latin typeface="Comic Sans MS"/>
                <a:ea typeface="Comic Sans MS"/>
                <a:cs typeface="Comic Sans MS"/>
                <a:sym typeface="Comic Sans MS"/>
              </a:defRPr>
            </a:pPr>
            <a:endParaRPr/>
          </a:p>
          <a:p>
            <a:pPr marL="418211" indent="-418211" defTabSz="813816">
              <a:lnSpc>
                <a:spcPct val="80000"/>
              </a:lnSpc>
              <a:spcBef>
                <a:spcPts val="500"/>
              </a:spcBef>
              <a:buSzTx/>
              <a:buFont typeface="Wingdings"/>
              <a:buNone/>
              <a:defRPr sz="2136" b="1">
                <a:solidFill>
                  <a:srgbClr val="C00000"/>
                </a:solidFill>
                <a:latin typeface="Franklin Gothic Medium"/>
                <a:ea typeface="Franklin Gothic Medium"/>
                <a:cs typeface="Franklin Gothic Medium"/>
                <a:sym typeface="Franklin Gothic Medium"/>
              </a:defRPr>
            </a:pPr>
            <a:r>
              <a:t>They believed their defining national symbols remained intact because of their loyalty to David’s family and Mt. Zion:</a:t>
            </a:r>
          </a:p>
          <a:p>
            <a:pPr marL="418211" indent="-418211" defTabSz="813816">
              <a:lnSpc>
                <a:spcPct val="80000"/>
              </a:lnSpc>
              <a:spcBef>
                <a:spcPts val="500"/>
              </a:spcBef>
              <a:buSzTx/>
              <a:buFont typeface="Wingdings"/>
              <a:buNone/>
              <a:defRPr sz="2136">
                <a:latin typeface="Pristina"/>
                <a:ea typeface="Pristina"/>
                <a:cs typeface="Pristina"/>
                <a:sym typeface="Pristina"/>
              </a:defRPr>
            </a:pPr>
            <a:r>
              <a:t>		</a:t>
            </a:r>
            <a:r>
              <a:rPr b="1">
                <a:solidFill>
                  <a:srgbClr val="990000"/>
                </a:solidFill>
                <a:latin typeface="Comic Sans MS"/>
                <a:ea typeface="Comic Sans MS"/>
                <a:cs typeface="Comic Sans MS"/>
                <a:sym typeface="Comic Sans MS"/>
              </a:rPr>
              <a:t>Covenant</a:t>
            </a:r>
            <a:r>
              <a:rPr>
                <a:solidFill>
                  <a:srgbClr val="990000"/>
                </a:solidFill>
                <a:latin typeface="Comic Sans MS"/>
                <a:ea typeface="Comic Sans MS"/>
                <a:cs typeface="Comic Sans MS"/>
                <a:sym typeface="Comic Sans MS"/>
              </a:rPr>
              <a:t> </a:t>
            </a:r>
            <a:r>
              <a:rPr>
                <a:latin typeface="Comic Sans MS"/>
                <a:ea typeface="Comic Sans MS"/>
                <a:cs typeface="Comic Sans MS"/>
                <a:sym typeface="Comic Sans MS"/>
              </a:rPr>
              <a:t>(especially the Davidic covenant)</a:t>
            </a:r>
          </a:p>
          <a:p>
            <a:pPr marL="418211" indent="-418211" defTabSz="813816">
              <a:lnSpc>
                <a:spcPct val="80000"/>
              </a:lnSpc>
              <a:spcBef>
                <a:spcPts val="500"/>
              </a:spcBef>
              <a:buSzTx/>
              <a:buFont typeface="Wingdings"/>
              <a:buNone/>
              <a:defRPr sz="2136">
                <a:latin typeface="Comic Sans MS"/>
                <a:ea typeface="Comic Sans MS"/>
                <a:cs typeface="Comic Sans MS"/>
                <a:sym typeface="Comic Sans MS"/>
              </a:defRPr>
            </a:pPr>
            <a:r>
              <a:t>			Ps. 89:19-37</a:t>
            </a:r>
          </a:p>
          <a:p>
            <a:pPr marL="418211" indent="-418211" defTabSz="813816">
              <a:lnSpc>
                <a:spcPct val="80000"/>
              </a:lnSpc>
              <a:spcBef>
                <a:spcPts val="500"/>
              </a:spcBef>
              <a:buSzTx/>
              <a:buFont typeface="Wingdings"/>
              <a:buNone/>
              <a:defRPr sz="2136">
                <a:latin typeface="Comic Sans MS"/>
                <a:ea typeface="Comic Sans MS"/>
                <a:cs typeface="Comic Sans MS"/>
                <a:sym typeface="Comic Sans MS"/>
              </a:defRPr>
            </a:pPr>
            <a:r>
              <a:t>		</a:t>
            </a:r>
            <a:r>
              <a:rPr b="1">
                <a:solidFill>
                  <a:srgbClr val="990000"/>
                </a:solidFill>
              </a:rPr>
              <a:t>Kingship </a:t>
            </a:r>
            <a:r>
              <a:t>(loyalty to the family of David)</a:t>
            </a:r>
          </a:p>
          <a:p>
            <a:pPr marL="418211" indent="-418211" defTabSz="813816">
              <a:lnSpc>
                <a:spcPct val="80000"/>
              </a:lnSpc>
              <a:spcBef>
                <a:spcPts val="500"/>
              </a:spcBef>
              <a:buSzTx/>
              <a:buFont typeface="Wingdings"/>
              <a:buNone/>
              <a:defRPr sz="2136">
                <a:latin typeface="Comic Sans MS"/>
                <a:ea typeface="Comic Sans MS"/>
                <a:cs typeface="Comic Sans MS"/>
                <a:sym typeface="Comic Sans MS"/>
              </a:defRPr>
            </a:pPr>
            <a:r>
              <a:t>			2 Sa. 22:50-51</a:t>
            </a:r>
          </a:p>
          <a:p>
            <a:pPr marL="418211" indent="-418211" defTabSz="813816">
              <a:lnSpc>
                <a:spcPct val="80000"/>
              </a:lnSpc>
              <a:spcBef>
                <a:spcPts val="500"/>
              </a:spcBef>
              <a:buSzTx/>
              <a:buFont typeface="Wingdings"/>
              <a:buNone/>
              <a:defRPr sz="2136">
                <a:latin typeface="Comic Sans MS"/>
                <a:ea typeface="Comic Sans MS"/>
                <a:cs typeface="Comic Sans MS"/>
                <a:sym typeface="Comic Sans MS"/>
              </a:defRPr>
            </a:pPr>
            <a:r>
              <a:t>		</a:t>
            </a:r>
            <a:r>
              <a:rPr b="1">
                <a:solidFill>
                  <a:srgbClr val="990000"/>
                </a:solidFill>
              </a:rPr>
              <a:t>Temple </a:t>
            </a:r>
            <a:r>
              <a:t>(loyalty to God’s choice of Zion)</a:t>
            </a:r>
          </a:p>
          <a:p>
            <a:pPr marL="418211" indent="-418211" defTabSz="813816">
              <a:lnSpc>
                <a:spcPct val="80000"/>
              </a:lnSpc>
              <a:spcBef>
                <a:spcPts val="500"/>
              </a:spcBef>
              <a:buSzTx/>
              <a:buFont typeface="Wingdings"/>
              <a:buNone/>
              <a:defRPr sz="2136">
                <a:latin typeface="Comic Sans MS"/>
                <a:ea typeface="Comic Sans MS"/>
                <a:cs typeface="Comic Sans MS"/>
                <a:sym typeface="Comic Sans MS"/>
              </a:defRPr>
            </a:pPr>
            <a:r>
              <a:t>			Ps.125:1-2; 48:12-14; 46:1-7</a:t>
            </a:r>
          </a:p>
          <a:p>
            <a:pPr marL="418211" indent="-418211" defTabSz="813816">
              <a:lnSpc>
                <a:spcPct val="80000"/>
              </a:lnSpc>
              <a:spcBef>
                <a:spcPts val="500"/>
              </a:spcBef>
              <a:buSzTx/>
              <a:buFont typeface="Wingdings"/>
              <a:buNone/>
              <a:defRPr sz="2136">
                <a:latin typeface="Comic Sans MS"/>
                <a:ea typeface="Comic Sans MS"/>
                <a:cs typeface="Comic Sans MS"/>
                <a:sym typeface="Comic Sans MS"/>
              </a:defRPr>
            </a:pPr>
            <a:r>
              <a:t>		</a:t>
            </a:r>
            <a:r>
              <a:rPr b="1">
                <a:solidFill>
                  <a:srgbClr val="990000"/>
                </a:solidFill>
              </a:rPr>
              <a:t>The land</a:t>
            </a:r>
            <a:r>
              <a:rPr>
                <a:solidFill>
                  <a:srgbClr val="FFFF00"/>
                </a:solidFill>
              </a:rPr>
              <a:t> </a:t>
            </a:r>
            <a:r>
              <a:t>was inviolably theirs forever.</a:t>
            </a:r>
          </a:p>
          <a:p>
            <a:pPr marL="418211" indent="-418211" defTabSz="813816">
              <a:lnSpc>
                <a:spcPct val="80000"/>
              </a:lnSpc>
              <a:spcBef>
                <a:spcPts val="500"/>
              </a:spcBef>
              <a:buSzTx/>
              <a:buFont typeface="Wingdings"/>
              <a:buNone/>
              <a:defRPr sz="2136">
                <a:latin typeface="Comic Sans MS"/>
                <a:ea typeface="Comic Sans MS"/>
                <a:cs typeface="Comic Sans MS"/>
                <a:sym typeface="Comic Sans MS"/>
              </a:defRPr>
            </a:pPr>
            <a:r>
              <a:t>			Je. 26:7-11</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5924">
                                            <p:txEl>
                                              <p:pRg st="4" end="4"/>
                                            </p:txEl>
                                          </p:spTgt>
                                        </p:tgtEl>
                                        <p:attrNameLst>
                                          <p:attrName>style.visibility</p:attrName>
                                        </p:attrNameLst>
                                      </p:cBhvr>
                                      <p:to>
                                        <p:strVal val="visible"/>
                                      </p:to>
                                    </p:set>
                                    <p:anim calcmode="lin" valueType="num">
                                      <p:cBhvr>
                                        <p:cTn id="7" dur="500" fill="hold"/>
                                        <p:tgtEl>
                                          <p:spTgt spid="5924">
                                            <p:txEl>
                                              <p:pRg st="4" end="4"/>
                                            </p:txEl>
                                          </p:spTgt>
                                        </p:tgtEl>
                                        <p:attrNameLst>
                                          <p:attrName>ppt_x</p:attrName>
                                        </p:attrNameLst>
                                      </p:cBhvr>
                                      <p:tavLst>
                                        <p:tav tm="0">
                                          <p:val>
                                            <p:strVal val="#ppt_x"/>
                                          </p:val>
                                        </p:tav>
                                        <p:tav tm="100000">
                                          <p:val>
                                            <p:strVal val="#ppt_x"/>
                                          </p:val>
                                        </p:tav>
                                      </p:tavLst>
                                    </p:anim>
                                    <p:anim calcmode="lin" valueType="num">
                                      <p:cBhvr>
                                        <p:cTn id="8" dur="500" fill="hold"/>
                                        <p:tgtEl>
                                          <p:spTgt spid="592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iterate>
                                    <p:tmAbs val="0"/>
                                  </p:iterate>
                                  <p:childTnLst>
                                    <p:set>
                                      <p:cBhvr>
                                        <p:cTn id="12" fill="hold"/>
                                        <p:tgtEl>
                                          <p:spTgt spid="5924">
                                            <p:txEl>
                                              <p:pRg st="5" end="5"/>
                                            </p:txEl>
                                          </p:spTgt>
                                        </p:tgtEl>
                                        <p:attrNameLst>
                                          <p:attrName>style.visibility</p:attrName>
                                        </p:attrNameLst>
                                      </p:cBhvr>
                                      <p:to>
                                        <p:strVal val="visible"/>
                                      </p:to>
                                    </p:set>
                                    <p:anim calcmode="lin" valueType="num">
                                      <p:cBhvr>
                                        <p:cTn id="13" dur="500" fill="hold"/>
                                        <p:tgtEl>
                                          <p:spTgt spid="5924">
                                            <p:txEl>
                                              <p:pRg st="5" end="5"/>
                                            </p:txEl>
                                          </p:spTgt>
                                        </p:tgtEl>
                                        <p:attrNameLst>
                                          <p:attrName>ppt_x</p:attrName>
                                        </p:attrNameLst>
                                      </p:cBhvr>
                                      <p:tavLst>
                                        <p:tav tm="0">
                                          <p:val>
                                            <p:strVal val="#ppt_x"/>
                                          </p:val>
                                        </p:tav>
                                        <p:tav tm="100000">
                                          <p:val>
                                            <p:strVal val="#ppt_x"/>
                                          </p:val>
                                        </p:tav>
                                      </p:tavLst>
                                    </p:anim>
                                    <p:anim calcmode="lin" valueType="num">
                                      <p:cBhvr>
                                        <p:cTn id="14" dur="500" fill="hold"/>
                                        <p:tgtEl>
                                          <p:spTgt spid="5924">
                                            <p:txEl>
                                              <p:pRg st="5" end="5"/>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1" nodeType="withEffect">
                                  <p:stCondLst>
                                    <p:cond delay="0"/>
                                  </p:stCondLst>
                                  <p:iterate>
                                    <p:tmAbs val="0"/>
                                  </p:iterate>
                                  <p:childTnLst>
                                    <p:set>
                                      <p:cBhvr>
                                        <p:cTn id="16" fill="hold"/>
                                        <p:tgtEl>
                                          <p:spTgt spid="5924">
                                            <p:txEl>
                                              <p:pRg st="6" end="6"/>
                                            </p:txEl>
                                          </p:spTgt>
                                        </p:tgtEl>
                                        <p:attrNameLst>
                                          <p:attrName>style.visibility</p:attrName>
                                        </p:attrNameLst>
                                      </p:cBhvr>
                                      <p:to>
                                        <p:strVal val="visible"/>
                                      </p:to>
                                    </p:set>
                                    <p:anim calcmode="lin" valueType="num">
                                      <p:cBhvr>
                                        <p:cTn id="17" dur="500" fill="hold"/>
                                        <p:tgtEl>
                                          <p:spTgt spid="5924">
                                            <p:txEl>
                                              <p:pRg st="6" end="6"/>
                                            </p:txEl>
                                          </p:spTgt>
                                        </p:tgtEl>
                                        <p:attrNameLst>
                                          <p:attrName>ppt_x</p:attrName>
                                        </p:attrNameLst>
                                      </p:cBhvr>
                                      <p:tavLst>
                                        <p:tav tm="0">
                                          <p:val>
                                            <p:strVal val="#ppt_x"/>
                                          </p:val>
                                        </p:tav>
                                        <p:tav tm="100000">
                                          <p:val>
                                            <p:strVal val="#ppt_x"/>
                                          </p:val>
                                        </p:tav>
                                      </p:tavLst>
                                    </p:anim>
                                    <p:anim calcmode="lin" valueType="num">
                                      <p:cBhvr>
                                        <p:cTn id="18" dur="500" fill="hold"/>
                                        <p:tgtEl>
                                          <p:spTgt spid="592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iterate>
                                    <p:tmAbs val="0"/>
                                  </p:iterate>
                                  <p:childTnLst>
                                    <p:set>
                                      <p:cBhvr>
                                        <p:cTn id="22" fill="hold"/>
                                        <p:tgtEl>
                                          <p:spTgt spid="5924">
                                            <p:txEl>
                                              <p:pRg st="7" end="7"/>
                                            </p:txEl>
                                          </p:spTgt>
                                        </p:tgtEl>
                                        <p:attrNameLst>
                                          <p:attrName>style.visibility</p:attrName>
                                        </p:attrNameLst>
                                      </p:cBhvr>
                                      <p:to>
                                        <p:strVal val="visible"/>
                                      </p:to>
                                    </p:set>
                                    <p:anim calcmode="lin" valueType="num">
                                      <p:cBhvr>
                                        <p:cTn id="23" dur="500" fill="hold"/>
                                        <p:tgtEl>
                                          <p:spTgt spid="5924">
                                            <p:txEl>
                                              <p:pRg st="7" end="7"/>
                                            </p:txEl>
                                          </p:spTgt>
                                        </p:tgtEl>
                                        <p:attrNameLst>
                                          <p:attrName>ppt_x</p:attrName>
                                        </p:attrNameLst>
                                      </p:cBhvr>
                                      <p:tavLst>
                                        <p:tav tm="0">
                                          <p:val>
                                            <p:strVal val="#ppt_x"/>
                                          </p:val>
                                        </p:tav>
                                        <p:tav tm="100000">
                                          <p:val>
                                            <p:strVal val="#ppt_x"/>
                                          </p:val>
                                        </p:tav>
                                      </p:tavLst>
                                    </p:anim>
                                    <p:anim calcmode="lin" valueType="num">
                                      <p:cBhvr>
                                        <p:cTn id="24" dur="500" fill="hold"/>
                                        <p:tgtEl>
                                          <p:spTgt spid="5924">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1" nodeType="withEffect">
                                  <p:stCondLst>
                                    <p:cond delay="0"/>
                                  </p:stCondLst>
                                  <p:iterate>
                                    <p:tmAbs val="0"/>
                                  </p:iterate>
                                  <p:childTnLst>
                                    <p:set>
                                      <p:cBhvr>
                                        <p:cTn id="26" fill="hold"/>
                                        <p:tgtEl>
                                          <p:spTgt spid="5924">
                                            <p:txEl>
                                              <p:pRg st="8" end="8"/>
                                            </p:txEl>
                                          </p:spTgt>
                                        </p:tgtEl>
                                        <p:attrNameLst>
                                          <p:attrName>style.visibility</p:attrName>
                                        </p:attrNameLst>
                                      </p:cBhvr>
                                      <p:to>
                                        <p:strVal val="visible"/>
                                      </p:to>
                                    </p:set>
                                    <p:anim calcmode="lin" valueType="num">
                                      <p:cBhvr>
                                        <p:cTn id="27" dur="500" fill="hold"/>
                                        <p:tgtEl>
                                          <p:spTgt spid="5924">
                                            <p:txEl>
                                              <p:pRg st="8" end="8"/>
                                            </p:txEl>
                                          </p:spTgt>
                                        </p:tgtEl>
                                        <p:attrNameLst>
                                          <p:attrName>ppt_x</p:attrName>
                                        </p:attrNameLst>
                                      </p:cBhvr>
                                      <p:tavLst>
                                        <p:tav tm="0">
                                          <p:val>
                                            <p:strVal val="#ppt_x"/>
                                          </p:val>
                                        </p:tav>
                                        <p:tav tm="100000">
                                          <p:val>
                                            <p:strVal val="#ppt_x"/>
                                          </p:val>
                                        </p:tav>
                                      </p:tavLst>
                                    </p:anim>
                                    <p:anim calcmode="lin" valueType="num">
                                      <p:cBhvr>
                                        <p:cTn id="28" dur="500" fill="hold"/>
                                        <p:tgtEl>
                                          <p:spTgt spid="592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1" nodeType="clickEffect">
                                  <p:stCondLst>
                                    <p:cond delay="0"/>
                                  </p:stCondLst>
                                  <p:iterate>
                                    <p:tmAbs val="0"/>
                                  </p:iterate>
                                  <p:childTnLst>
                                    <p:set>
                                      <p:cBhvr>
                                        <p:cTn id="32" fill="hold"/>
                                        <p:tgtEl>
                                          <p:spTgt spid="5924">
                                            <p:txEl>
                                              <p:pRg st="9" end="9"/>
                                            </p:txEl>
                                          </p:spTgt>
                                        </p:tgtEl>
                                        <p:attrNameLst>
                                          <p:attrName>style.visibility</p:attrName>
                                        </p:attrNameLst>
                                      </p:cBhvr>
                                      <p:to>
                                        <p:strVal val="visible"/>
                                      </p:to>
                                    </p:set>
                                    <p:anim calcmode="lin" valueType="num">
                                      <p:cBhvr>
                                        <p:cTn id="33" dur="500" fill="hold"/>
                                        <p:tgtEl>
                                          <p:spTgt spid="5924">
                                            <p:txEl>
                                              <p:pRg st="9" end="9"/>
                                            </p:txEl>
                                          </p:spTgt>
                                        </p:tgtEl>
                                        <p:attrNameLst>
                                          <p:attrName>ppt_x</p:attrName>
                                        </p:attrNameLst>
                                      </p:cBhvr>
                                      <p:tavLst>
                                        <p:tav tm="0">
                                          <p:val>
                                            <p:strVal val="#ppt_x"/>
                                          </p:val>
                                        </p:tav>
                                        <p:tav tm="100000">
                                          <p:val>
                                            <p:strVal val="#ppt_x"/>
                                          </p:val>
                                        </p:tav>
                                      </p:tavLst>
                                    </p:anim>
                                    <p:anim calcmode="lin" valueType="num">
                                      <p:cBhvr>
                                        <p:cTn id="34" dur="500" fill="hold"/>
                                        <p:tgtEl>
                                          <p:spTgt spid="5924">
                                            <p:txEl>
                                              <p:pRg st="9" end="9"/>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1" nodeType="withEffect">
                                  <p:stCondLst>
                                    <p:cond delay="0"/>
                                  </p:stCondLst>
                                  <p:iterate>
                                    <p:tmAbs val="0"/>
                                  </p:iterate>
                                  <p:childTnLst>
                                    <p:set>
                                      <p:cBhvr>
                                        <p:cTn id="36" fill="hold"/>
                                        <p:tgtEl>
                                          <p:spTgt spid="5924">
                                            <p:txEl>
                                              <p:pRg st="10" end="10"/>
                                            </p:txEl>
                                          </p:spTgt>
                                        </p:tgtEl>
                                        <p:attrNameLst>
                                          <p:attrName>style.visibility</p:attrName>
                                        </p:attrNameLst>
                                      </p:cBhvr>
                                      <p:to>
                                        <p:strVal val="visible"/>
                                      </p:to>
                                    </p:set>
                                    <p:anim calcmode="lin" valueType="num">
                                      <p:cBhvr>
                                        <p:cTn id="37" dur="500" fill="hold"/>
                                        <p:tgtEl>
                                          <p:spTgt spid="5924">
                                            <p:txEl>
                                              <p:pRg st="10" end="10"/>
                                            </p:txEl>
                                          </p:spTgt>
                                        </p:tgtEl>
                                        <p:attrNameLst>
                                          <p:attrName>ppt_x</p:attrName>
                                        </p:attrNameLst>
                                      </p:cBhvr>
                                      <p:tavLst>
                                        <p:tav tm="0">
                                          <p:val>
                                            <p:strVal val="#ppt_x"/>
                                          </p:val>
                                        </p:tav>
                                        <p:tav tm="100000">
                                          <p:val>
                                            <p:strVal val="#ppt_x"/>
                                          </p:val>
                                        </p:tav>
                                      </p:tavLst>
                                    </p:anim>
                                    <p:anim calcmode="lin" valueType="num">
                                      <p:cBhvr>
                                        <p:cTn id="38" dur="500" fill="hold"/>
                                        <p:tgtEl>
                                          <p:spTgt spid="5924">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1" nodeType="clickEffect">
                                  <p:stCondLst>
                                    <p:cond delay="0"/>
                                  </p:stCondLst>
                                  <p:iterate>
                                    <p:tmAbs val="0"/>
                                  </p:iterate>
                                  <p:childTnLst>
                                    <p:set>
                                      <p:cBhvr>
                                        <p:cTn id="42" fill="hold"/>
                                        <p:tgtEl>
                                          <p:spTgt spid="5924">
                                            <p:txEl>
                                              <p:pRg st="11" end="11"/>
                                            </p:txEl>
                                          </p:spTgt>
                                        </p:tgtEl>
                                        <p:attrNameLst>
                                          <p:attrName>style.visibility</p:attrName>
                                        </p:attrNameLst>
                                      </p:cBhvr>
                                      <p:to>
                                        <p:strVal val="visible"/>
                                      </p:to>
                                    </p:set>
                                    <p:anim calcmode="lin" valueType="num">
                                      <p:cBhvr>
                                        <p:cTn id="43" dur="500" fill="hold"/>
                                        <p:tgtEl>
                                          <p:spTgt spid="5924">
                                            <p:txEl>
                                              <p:pRg st="11" end="11"/>
                                            </p:txEl>
                                          </p:spTgt>
                                        </p:tgtEl>
                                        <p:attrNameLst>
                                          <p:attrName>ppt_x</p:attrName>
                                        </p:attrNameLst>
                                      </p:cBhvr>
                                      <p:tavLst>
                                        <p:tav tm="0">
                                          <p:val>
                                            <p:strVal val="#ppt_x"/>
                                          </p:val>
                                        </p:tav>
                                        <p:tav tm="100000">
                                          <p:val>
                                            <p:strVal val="#ppt_x"/>
                                          </p:val>
                                        </p:tav>
                                      </p:tavLst>
                                    </p:anim>
                                    <p:anim calcmode="lin" valueType="num">
                                      <p:cBhvr>
                                        <p:cTn id="44" dur="500" fill="hold"/>
                                        <p:tgtEl>
                                          <p:spTgt spid="5924">
                                            <p:txEl>
                                              <p:pRg st="11" end="11"/>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1" nodeType="withEffect">
                                  <p:stCondLst>
                                    <p:cond delay="0"/>
                                  </p:stCondLst>
                                  <p:iterate>
                                    <p:tmAbs val="0"/>
                                  </p:iterate>
                                  <p:childTnLst>
                                    <p:set>
                                      <p:cBhvr>
                                        <p:cTn id="46" fill="hold"/>
                                        <p:tgtEl>
                                          <p:spTgt spid="5924">
                                            <p:txEl>
                                              <p:pRg st="12" end="12"/>
                                            </p:txEl>
                                          </p:spTgt>
                                        </p:tgtEl>
                                        <p:attrNameLst>
                                          <p:attrName>style.visibility</p:attrName>
                                        </p:attrNameLst>
                                      </p:cBhvr>
                                      <p:to>
                                        <p:strVal val="visible"/>
                                      </p:to>
                                    </p:set>
                                    <p:anim calcmode="lin" valueType="num">
                                      <p:cBhvr>
                                        <p:cTn id="47" dur="500" fill="hold"/>
                                        <p:tgtEl>
                                          <p:spTgt spid="5924">
                                            <p:txEl>
                                              <p:pRg st="12" end="12"/>
                                            </p:txEl>
                                          </p:spTgt>
                                        </p:tgtEl>
                                        <p:attrNameLst>
                                          <p:attrName>ppt_x</p:attrName>
                                        </p:attrNameLst>
                                      </p:cBhvr>
                                      <p:tavLst>
                                        <p:tav tm="0">
                                          <p:val>
                                            <p:strVal val="#ppt_x"/>
                                          </p:val>
                                        </p:tav>
                                        <p:tav tm="100000">
                                          <p:val>
                                            <p:strVal val="#ppt_x"/>
                                          </p:val>
                                        </p:tav>
                                      </p:tavLst>
                                    </p:anim>
                                    <p:anim calcmode="lin" valueType="num">
                                      <p:cBhvr>
                                        <p:cTn id="48" dur="500" fill="hold"/>
                                        <p:tgtEl>
                                          <p:spTgt spid="5924">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4" grpId="1" uiExpand="1" build="p" bldLvl="5" animBg="1" advAuto="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6" name="Rectangle 2"/>
          <p:cNvSpPr txBox="1">
            <a:spLocks noGrp="1"/>
          </p:cNvSpPr>
          <p:nvPr>
            <p:ph type="title"/>
          </p:nvPr>
        </p:nvSpPr>
        <p:spPr>
          <a:xfrm>
            <a:off x="1957289" y="0"/>
            <a:ext cx="8469925" cy="1143000"/>
          </a:xfrm>
          <a:prstGeom prst="rect">
            <a:avLst/>
          </a:prstGeom>
        </p:spPr>
        <p:txBody>
          <a:bodyPr/>
          <a:lstStyle>
            <a:lvl1pPr defTabSz="786384">
              <a:defRPr sz="4644" b="1" i="1">
                <a:solidFill>
                  <a:srgbClr val="990000"/>
                </a:solidFill>
                <a:latin typeface="Franklin Gothic Medium"/>
                <a:ea typeface="Franklin Gothic Medium"/>
                <a:cs typeface="Franklin Gothic Medium"/>
                <a:sym typeface="Franklin Gothic Medium"/>
              </a:defRPr>
            </a:lvl1pPr>
          </a:lstStyle>
          <a:p>
            <a:r>
              <a:t>FALSA SEGURIDAD EN JUDÁ</a:t>
            </a:r>
          </a:p>
        </p:txBody>
      </p:sp>
      <p:sp>
        <p:nvSpPr>
          <p:cNvPr id="5927" name="Rectangle 3"/>
          <p:cNvSpPr txBox="1">
            <a:spLocks noGrp="1"/>
          </p:cNvSpPr>
          <p:nvPr>
            <p:ph type="body" idx="1"/>
          </p:nvPr>
        </p:nvSpPr>
        <p:spPr>
          <a:xfrm>
            <a:off x="529388" y="1143000"/>
            <a:ext cx="11325729" cy="4985085"/>
          </a:xfrm>
          <a:prstGeom prst="rect">
            <a:avLst/>
          </a:prstGeom>
        </p:spPr>
        <p:txBody>
          <a:bodyPr/>
          <a:lstStyle/>
          <a:p>
            <a:pPr marL="418211" indent="-418211" defTabSz="813816">
              <a:lnSpc>
                <a:spcPct val="80000"/>
              </a:lnSpc>
              <a:spcBef>
                <a:spcPts val="500"/>
              </a:spcBef>
              <a:buSzTx/>
              <a:buFont typeface="Wingdings"/>
              <a:buNone/>
              <a:defRPr sz="2136" b="1">
                <a:solidFill>
                  <a:srgbClr val="C00000"/>
                </a:solidFill>
                <a:latin typeface="Franklin Gothic Medium"/>
                <a:ea typeface="Franklin Gothic Medium"/>
                <a:cs typeface="Franklin Gothic Medium"/>
                <a:sym typeface="Franklin Gothic Medium"/>
              </a:defRPr>
            </a:pPr>
            <a:r>
              <a:t>La caída del norte no sacudió del todo la confianza de los del sur.</a:t>
            </a:r>
            <a:endParaRPr>
              <a:latin typeface="Comic Sans MS"/>
              <a:ea typeface="Comic Sans MS"/>
              <a:cs typeface="Comic Sans MS"/>
              <a:sym typeface="Comic Sans MS"/>
            </a:endParaRPr>
          </a:p>
          <a:p>
            <a:pPr marL="418211" indent="-418211" defTabSz="813816">
              <a:lnSpc>
                <a:spcPct val="80000"/>
              </a:lnSpc>
              <a:spcBef>
                <a:spcPts val="500"/>
              </a:spcBef>
              <a:buSzTx/>
              <a:buFont typeface="Wingdings"/>
              <a:buNone/>
              <a:defRPr sz="2136">
                <a:latin typeface="Comic Sans MS"/>
                <a:ea typeface="Comic Sans MS"/>
                <a:cs typeface="Comic Sans MS"/>
                <a:sym typeface="Comic Sans MS"/>
              </a:defRPr>
            </a:pPr>
            <a:r>
              <a:t>		Sof. 1:12</a:t>
            </a:r>
          </a:p>
          <a:p>
            <a:pPr marL="418211" indent="-418211" defTabSz="813816">
              <a:lnSpc>
                <a:spcPct val="80000"/>
              </a:lnSpc>
              <a:spcBef>
                <a:spcPts val="500"/>
              </a:spcBef>
              <a:buSzTx/>
              <a:buFont typeface="Wingdings"/>
              <a:buNone/>
              <a:defRPr sz="2136">
                <a:latin typeface="Comic Sans MS"/>
                <a:ea typeface="Comic Sans MS"/>
                <a:cs typeface="Comic Sans MS"/>
                <a:sym typeface="Comic Sans MS"/>
              </a:defRPr>
            </a:pPr>
            <a:r>
              <a:t>		Je. 22:21; 6:13-14; 8:10-11; 7:1-4, 9-10</a:t>
            </a:r>
          </a:p>
          <a:p>
            <a:pPr marL="418211" indent="-418211" defTabSz="813816">
              <a:lnSpc>
                <a:spcPct val="80000"/>
              </a:lnSpc>
              <a:spcBef>
                <a:spcPts val="600"/>
              </a:spcBef>
              <a:buSzTx/>
              <a:buFont typeface="Wingdings"/>
              <a:buNone/>
              <a:defRPr sz="889">
                <a:latin typeface="Comic Sans MS"/>
                <a:ea typeface="Comic Sans MS"/>
                <a:cs typeface="Comic Sans MS"/>
                <a:sym typeface="Comic Sans MS"/>
              </a:defRPr>
            </a:pPr>
            <a:endParaRPr/>
          </a:p>
          <a:p>
            <a:pPr marL="418211" indent="-418211" defTabSz="813816">
              <a:lnSpc>
                <a:spcPct val="80000"/>
              </a:lnSpc>
              <a:spcBef>
                <a:spcPts val="500"/>
              </a:spcBef>
              <a:buSzTx/>
              <a:buFont typeface="Wingdings"/>
              <a:buNone/>
              <a:defRPr sz="2136" b="1">
                <a:solidFill>
                  <a:srgbClr val="C00000"/>
                </a:solidFill>
                <a:latin typeface="Franklin Gothic Medium"/>
                <a:ea typeface="Franklin Gothic Medium"/>
                <a:cs typeface="Franklin Gothic Medium"/>
                <a:sym typeface="Franklin Gothic Medium"/>
              </a:defRPr>
            </a:pPr>
            <a:r>
              <a:t>Creían que sus símbolos nacionales definitorios permanecían intactos debido a su lealtad a la familia de David y al Monte Sión:</a:t>
            </a:r>
          </a:p>
          <a:p>
            <a:pPr marL="418211" indent="-418211" defTabSz="813816">
              <a:lnSpc>
                <a:spcPct val="80000"/>
              </a:lnSpc>
              <a:spcBef>
                <a:spcPts val="500"/>
              </a:spcBef>
              <a:buSzTx/>
              <a:buFont typeface="Wingdings"/>
              <a:buNone/>
              <a:defRPr sz="2136">
                <a:latin typeface="Pristina"/>
                <a:ea typeface="Pristina"/>
                <a:cs typeface="Pristina"/>
                <a:sym typeface="Pristina"/>
              </a:defRPr>
            </a:pPr>
            <a:r>
              <a:t>		</a:t>
            </a:r>
            <a:r>
              <a:rPr b="1">
                <a:solidFill>
                  <a:srgbClr val="990000"/>
                </a:solidFill>
                <a:latin typeface="Comic Sans MS"/>
                <a:ea typeface="Comic Sans MS"/>
                <a:cs typeface="Comic Sans MS"/>
                <a:sym typeface="Comic Sans MS"/>
              </a:rPr>
              <a:t>Pacto</a:t>
            </a:r>
            <a:r>
              <a:rPr>
                <a:solidFill>
                  <a:srgbClr val="990000"/>
                </a:solidFill>
                <a:latin typeface="Comic Sans MS"/>
                <a:ea typeface="Comic Sans MS"/>
                <a:cs typeface="Comic Sans MS"/>
                <a:sym typeface="Comic Sans MS"/>
              </a:rPr>
              <a:t> </a:t>
            </a:r>
            <a:r>
              <a:rPr>
                <a:latin typeface="Comic Sans MS"/>
                <a:ea typeface="Comic Sans MS"/>
                <a:cs typeface="Comic Sans MS"/>
                <a:sym typeface="Comic Sans MS"/>
              </a:rPr>
              <a:t>(especialmente el Pacto Davídico)</a:t>
            </a:r>
          </a:p>
          <a:p>
            <a:pPr marL="418211" indent="-418211" defTabSz="813816">
              <a:lnSpc>
                <a:spcPct val="80000"/>
              </a:lnSpc>
              <a:spcBef>
                <a:spcPts val="500"/>
              </a:spcBef>
              <a:buSzTx/>
              <a:buFont typeface="Wingdings"/>
              <a:buNone/>
              <a:defRPr sz="2136">
                <a:latin typeface="Comic Sans MS"/>
                <a:ea typeface="Comic Sans MS"/>
                <a:cs typeface="Comic Sans MS"/>
                <a:sym typeface="Comic Sans MS"/>
              </a:defRPr>
            </a:pPr>
            <a:r>
              <a:t>			Sal. 89:19-37</a:t>
            </a:r>
          </a:p>
          <a:p>
            <a:pPr marL="418211" indent="-418211" defTabSz="813816">
              <a:lnSpc>
                <a:spcPct val="80000"/>
              </a:lnSpc>
              <a:spcBef>
                <a:spcPts val="500"/>
              </a:spcBef>
              <a:buSzTx/>
              <a:buFont typeface="Wingdings"/>
              <a:buNone/>
              <a:defRPr sz="2136">
                <a:latin typeface="Comic Sans MS"/>
                <a:ea typeface="Comic Sans MS"/>
                <a:cs typeface="Comic Sans MS"/>
                <a:sym typeface="Comic Sans MS"/>
              </a:defRPr>
            </a:pPr>
            <a:r>
              <a:t>		</a:t>
            </a:r>
            <a:r>
              <a:rPr b="1">
                <a:solidFill>
                  <a:srgbClr val="990000"/>
                </a:solidFill>
              </a:rPr>
              <a:t>Realeza </a:t>
            </a:r>
            <a:r>
              <a:t>(lealtad a la familia de David)</a:t>
            </a:r>
          </a:p>
          <a:p>
            <a:pPr marL="418211" indent="-418211" defTabSz="813816">
              <a:lnSpc>
                <a:spcPct val="80000"/>
              </a:lnSpc>
              <a:spcBef>
                <a:spcPts val="500"/>
              </a:spcBef>
              <a:buSzTx/>
              <a:buFont typeface="Wingdings"/>
              <a:buNone/>
              <a:defRPr sz="2136">
                <a:latin typeface="Comic Sans MS"/>
                <a:ea typeface="Comic Sans MS"/>
                <a:cs typeface="Comic Sans MS"/>
                <a:sym typeface="Comic Sans MS"/>
              </a:defRPr>
            </a:pPr>
            <a:r>
              <a:t>			2 Sa. 22:50-51</a:t>
            </a:r>
          </a:p>
          <a:p>
            <a:pPr marL="418211" indent="-418211" defTabSz="813816">
              <a:lnSpc>
                <a:spcPct val="80000"/>
              </a:lnSpc>
              <a:spcBef>
                <a:spcPts val="500"/>
              </a:spcBef>
              <a:buSzTx/>
              <a:buFont typeface="Wingdings"/>
              <a:buNone/>
              <a:defRPr sz="2136">
                <a:latin typeface="Comic Sans MS"/>
                <a:ea typeface="Comic Sans MS"/>
                <a:cs typeface="Comic Sans MS"/>
                <a:sym typeface="Comic Sans MS"/>
              </a:defRPr>
            </a:pPr>
            <a:r>
              <a:t>		</a:t>
            </a:r>
            <a:r>
              <a:rPr b="1">
                <a:solidFill>
                  <a:srgbClr val="990000"/>
                </a:solidFill>
              </a:rPr>
              <a:t>Templo </a:t>
            </a:r>
            <a:r>
              <a:t>(lealtad a la elección de Sión por parte de Dios)</a:t>
            </a:r>
          </a:p>
          <a:p>
            <a:pPr marL="418211" indent="-418211" defTabSz="813816">
              <a:lnSpc>
                <a:spcPct val="80000"/>
              </a:lnSpc>
              <a:spcBef>
                <a:spcPts val="500"/>
              </a:spcBef>
              <a:buSzTx/>
              <a:buFont typeface="Wingdings"/>
              <a:buNone/>
              <a:defRPr sz="2136">
                <a:latin typeface="Comic Sans MS"/>
                <a:ea typeface="Comic Sans MS"/>
                <a:cs typeface="Comic Sans MS"/>
                <a:sym typeface="Comic Sans MS"/>
              </a:defRPr>
            </a:pPr>
            <a:r>
              <a:t>			Ps.125:1-2; 48:12-14; 46:1-7</a:t>
            </a:r>
          </a:p>
          <a:p>
            <a:pPr marL="418211" indent="-418211" defTabSz="813816">
              <a:lnSpc>
                <a:spcPct val="80000"/>
              </a:lnSpc>
              <a:spcBef>
                <a:spcPts val="500"/>
              </a:spcBef>
              <a:buSzTx/>
              <a:buFont typeface="Wingdings"/>
              <a:buNone/>
              <a:defRPr sz="2136">
                <a:latin typeface="Comic Sans MS"/>
                <a:ea typeface="Comic Sans MS"/>
                <a:cs typeface="Comic Sans MS"/>
                <a:sym typeface="Comic Sans MS"/>
              </a:defRPr>
            </a:pPr>
            <a:r>
              <a:t>		</a:t>
            </a:r>
            <a:r>
              <a:rPr b="1">
                <a:solidFill>
                  <a:srgbClr val="990000"/>
                </a:solidFill>
              </a:rPr>
              <a:t>La Tierra</a:t>
            </a:r>
            <a:r>
              <a:rPr>
                <a:solidFill>
                  <a:srgbClr val="FFFF00"/>
                </a:solidFill>
              </a:rPr>
              <a:t> </a:t>
            </a:r>
            <a:r>
              <a:t>fue inviolablemente de ellos para siempre.</a:t>
            </a:r>
          </a:p>
          <a:p>
            <a:pPr marL="418211" indent="-418211" defTabSz="813816">
              <a:lnSpc>
                <a:spcPct val="80000"/>
              </a:lnSpc>
              <a:spcBef>
                <a:spcPts val="500"/>
              </a:spcBef>
              <a:buSzTx/>
              <a:buFont typeface="Wingdings"/>
              <a:buNone/>
              <a:defRPr sz="2136">
                <a:latin typeface="Comic Sans MS"/>
                <a:ea typeface="Comic Sans MS"/>
                <a:cs typeface="Comic Sans MS"/>
                <a:sym typeface="Comic Sans MS"/>
              </a:defRPr>
            </a:pPr>
            <a:r>
              <a:t>			Je. 26:7-11</a:t>
            </a:r>
          </a:p>
        </p:txBody>
      </p:sp>
    </p:spTree>
  </p:cSld>
  <p:clrMapOvr>
    <a:masterClrMapping/>
  </p:clrMapOvr>
  <p:transition spd="med"/>
</p:sld>
</file>

<file path=ppt/slides/slide225.xml><?xml version="1.0" encoding="utf-8"?>
<p:sld xmlns:a="http://schemas.openxmlformats.org/drawingml/2006/main" xmlns:r="http://schemas.openxmlformats.org/officeDocument/2006/relationships" xmlns:p="http://schemas.openxmlformats.org/presentationml/2006/main">
  <p:cSld>
    <p:bg>
      <p:bgPr>
        <a:solidFill>
          <a:srgbClr val="C5C4A7"/>
        </a:solidFill>
        <a:effectLst/>
      </p:bgPr>
    </p:bg>
    <p:spTree>
      <p:nvGrpSpPr>
        <p:cNvPr id="1" name=""/>
        <p:cNvGrpSpPr/>
        <p:nvPr/>
      </p:nvGrpSpPr>
      <p:grpSpPr>
        <a:xfrm>
          <a:off x="0" y="0"/>
          <a:ext cx="0" cy="0"/>
          <a:chOff x="0" y="0"/>
          <a:chExt cx="0" cy="0"/>
        </a:xfrm>
      </p:grpSpPr>
      <p:sp>
        <p:nvSpPr>
          <p:cNvPr id="5929" name="Rectangle 2"/>
          <p:cNvSpPr txBox="1">
            <a:spLocks noGrp="1"/>
          </p:cNvSpPr>
          <p:nvPr>
            <p:ph type="title"/>
          </p:nvPr>
        </p:nvSpPr>
        <p:spPr>
          <a:xfrm>
            <a:off x="1981200" y="685804"/>
            <a:ext cx="8229600" cy="838201"/>
          </a:xfrm>
          <a:prstGeom prst="rect">
            <a:avLst/>
          </a:prstGeom>
        </p:spPr>
        <p:txBody>
          <a:bodyPr/>
          <a:lstStyle/>
          <a:p>
            <a:pPr algn="ctr" defTabSz="539495">
              <a:defRPr sz="2596">
                <a:latin typeface="Impact"/>
                <a:ea typeface="Impact"/>
                <a:cs typeface="Impact"/>
                <a:sym typeface="Impact"/>
              </a:defRPr>
            </a:pPr>
            <a:r>
              <a:t>An Ominous Voice in Judah</a:t>
            </a:r>
            <a:br/>
            <a:r>
              <a:rPr sz="2124"/>
              <a:t>Una Voz Inquietante en Judá</a:t>
            </a:r>
          </a:p>
        </p:txBody>
      </p:sp>
      <p:sp>
        <p:nvSpPr>
          <p:cNvPr id="5930" name="Rectangle 3"/>
          <p:cNvSpPr txBox="1">
            <a:spLocks noGrp="1"/>
          </p:cNvSpPr>
          <p:nvPr>
            <p:ph type="body" sz="half" idx="1"/>
          </p:nvPr>
        </p:nvSpPr>
        <p:spPr>
          <a:xfrm>
            <a:off x="256673" y="1693984"/>
            <a:ext cx="11678654" cy="2121879"/>
          </a:xfrm>
          <a:prstGeom prst="rect">
            <a:avLst/>
          </a:prstGeom>
        </p:spPr>
        <p:txBody>
          <a:bodyPr/>
          <a:lstStyle/>
          <a:p>
            <a:pPr>
              <a:spcBef>
                <a:spcPts val="500"/>
              </a:spcBef>
              <a:buSzTx/>
              <a:buFont typeface="Wingdings"/>
              <a:buNone/>
              <a:defRPr sz="2200" i="1">
                <a:latin typeface="Book Antiqua"/>
                <a:ea typeface="Book Antiqua"/>
                <a:cs typeface="Book Antiqua"/>
                <a:sym typeface="Book Antiqua"/>
              </a:defRPr>
            </a:pPr>
            <a:r>
              <a:t>Her leaders teach for a bribe, her priests teach for a price, and her prophets tell fortunes for money.</a:t>
            </a:r>
          </a:p>
          <a:p>
            <a:pPr>
              <a:spcBef>
                <a:spcPts val="500"/>
              </a:spcBef>
              <a:buSzTx/>
              <a:buFont typeface="Wingdings"/>
              <a:buNone/>
              <a:defRPr sz="2200" i="1">
                <a:latin typeface="Book Antiqua"/>
                <a:ea typeface="Book Antiqua"/>
                <a:cs typeface="Book Antiqua"/>
                <a:sym typeface="Book Antiqua"/>
              </a:defRPr>
            </a:pPr>
            <a:r>
              <a:t>Yet they lean upon Yahweh and say, ‘Is not Yahweh among us? No disaster will come upon us.’</a:t>
            </a:r>
          </a:p>
          <a:p>
            <a:pPr>
              <a:spcBef>
                <a:spcPts val="500"/>
              </a:spcBef>
              <a:buSzTx/>
              <a:buFont typeface="Wingdings"/>
              <a:buNone/>
              <a:defRPr sz="2200" i="1">
                <a:latin typeface="Book Antiqua"/>
                <a:ea typeface="Book Antiqua"/>
                <a:cs typeface="Book Antiqua"/>
                <a:sym typeface="Book Antiqua"/>
              </a:defRPr>
            </a:pPr>
            <a:r>
              <a:t>Therefore, because of you, Zion will be plowed like a field, Jerusalem will become a heap of rubble, the temple hill a mound overgrown with thickets</a:t>
            </a:r>
            <a:r>
              <a:rPr sz="2400"/>
              <a:t>.</a:t>
            </a:r>
          </a:p>
          <a:p>
            <a:pPr>
              <a:spcBef>
                <a:spcPts val="500"/>
              </a:spcBef>
              <a:buSzTx/>
              <a:buFont typeface="Wingdings"/>
              <a:buNone/>
              <a:defRPr sz="2400">
                <a:latin typeface="Arial"/>
                <a:ea typeface="Arial"/>
                <a:cs typeface="Arial"/>
                <a:sym typeface="Arial"/>
              </a:defRPr>
            </a:pPr>
            <a:r>
              <a:t>							Micah 3:11-12</a:t>
            </a:r>
          </a:p>
        </p:txBody>
      </p:sp>
      <p:sp>
        <p:nvSpPr>
          <p:cNvPr id="5931" name="Rectangle 3"/>
          <p:cNvSpPr txBox="1"/>
          <p:nvPr/>
        </p:nvSpPr>
        <p:spPr>
          <a:xfrm>
            <a:off x="302393" y="3974124"/>
            <a:ext cx="11587213" cy="26255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500"/>
              </a:spcBef>
              <a:defRPr sz="2200" i="1">
                <a:solidFill>
                  <a:srgbClr val="002060"/>
                </a:solidFill>
                <a:latin typeface="Book Antiqua"/>
                <a:ea typeface="Book Antiqua"/>
                <a:cs typeface="Book Antiqua"/>
                <a:sym typeface="Book Antiqua"/>
              </a:defRPr>
            </a:pPr>
            <a:r>
              <a:t>Sus líderes enseñan por un soborno, sus sacerdotes enseñan por un precio, y sus profetas dicen fortunas por dinero.</a:t>
            </a:r>
          </a:p>
          <a:p>
            <a:pPr marL="469900" indent="-469900">
              <a:spcBef>
                <a:spcPts val="500"/>
              </a:spcBef>
              <a:defRPr sz="2200" i="1">
                <a:solidFill>
                  <a:srgbClr val="002060"/>
                </a:solidFill>
                <a:latin typeface="Book Antiqua"/>
                <a:ea typeface="Book Antiqua"/>
                <a:cs typeface="Book Antiqua"/>
                <a:sym typeface="Book Antiqua"/>
              </a:defRPr>
            </a:pPr>
            <a:r>
              <a:t>Sin embargo, se apoyan en Yahvé y dicen: "¿No está Yahvé entre nosotros? Ningún desastre vendrá sobre nosotros".</a:t>
            </a:r>
          </a:p>
          <a:p>
            <a:pPr marL="469900" indent="-469900">
              <a:spcBef>
                <a:spcPts val="500"/>
              </a:spcBef>
              <a:defRPr sz="2200" i="1">
                <a:solidFill>
                  <a:srgbClr val="002060"/>
                </a:solidFill>
                <a:latin typeface="Book Antiqua"/>
                <a:ea typeface="Book Antiqua"/>
                <a:cs typeface="Book Antiqua"/>
                <a:sym typeface="Book Antiqua"/>
              </a:defRPr>
            </a:pPr>
            <a:r>
              <a:t>Por lo tanto, gracias a ti, Sión será arada como un campo, Jerusalén se convertirá en un montón de escombros, la colina del templo en un montículo cubierto de matorrales.</a:t>
            </a:r>
            <a:endParaRPr sz="2400"/>
          </a:p>
          <a:p>
            <a:pPr marL="469900" indent="-469900">
              <a:spcBef>
                <a:spcPts val="500"/>
              </a:spcBef>
              <a:defRPr sz="2400">
                <a:solidFill>
                  <a:srgbClr val="002060"/>
                </a:solidFill>
                <a:latin typeface="Arial"/>
                <a:ea typeface="Arial"/>
                <a:cs typeface="Arial"/>
                <a:sym typeface="Arial"/>
              </a:defRPr>
            </a:pPr>
            <a:r>
              <a:t>							Miqueas 3:11-12</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3" name="Rectangle 2"/>
          <p:cNvSpPr txBox="1">
            <a:spLocks noGrp="1"/>
          </p:cNvSpPr>
          <p:nvPr>
            <p:ph type="title"/>
          </p:nvPr>
        </p:nvSpPr>
        <p:spPr>
          <a:xfrm>
            <a:off x="1676400" y="533400"/>
            <a:ext cx="8915400" cy="1143000"/>
          </a:xfrm>
          <a:prstGeom prst="rect">
            <a:avLst/>
          </a:prstGeom>
        </p:spPr>
        <p:txBody>
          <a:bodyPr/>
          <a:lstStyle/>
          <a:p>
            <a:pPr algn="ctr">
              <a:defRPr sz="4000"/>
            </a:pPr>
            <a:r>
              <a:t>The Kings During the Last Years of Judah</a:t>
            </a:r>
            <a:br/>
            <a:r>
              <a:rPr sz="2400" i="1"/>
              <a:t>(dates are based on the chronology of Edwin Thiele)</a:t>
            </a:r>
          </a:p>
        </p:txBody>
      </p:sp>
      <p:sp>
        <p:nvSpPr>
          <p:cNvPr id="5934" name="Rectangle 3"/>
          <p:cNvSpPr txBox="1">
            <a:spLocks noGrp="1"/>
          </p:cNvSpPr>
          <p:nvPr>
            <p:ph type="body" sz="half" idx="1"/>
          </p:nvPr>
        </p:nvSpPr>
        <p:spPr>
          <a:xfrm>
            <a:off x="208546" y="1981200"/>
            <a:ext cx="5811255" cy="3810000"/>
          </a:xfrm>
          <a:prstGeom prst="rect">
            <a:avLst/>
          </a:prstGeom>
          <a:solidFill>
            <a:srgbClr val="DBB691"/>
          </a:solidFill>
          <a:ln>
            <a:solidFill>
              <a:srgbClr val="000000"/>
            </a:solidFill>
            <a:miter lim="800000"/>
          </a:ln>
        </p:spPr>
        <p:txBody>
          <a:bodyPr/>
          <a:lstStyle/>
          <a:p>
            <a:pPr>
              <a:buSzTx/>
              <a:buFont typeface="Wingdings"/>
              <a:buNone/>
              <a:defRPr b="1"/>
            </a:pPr>
            <a:r>
              <a:t>ISRAEL</a:t>
            </a:r>
          </a:p>
          <a:p>
            <a:pPr>
              <a:spcBef>
                <a:spcPts val="500"/>
              </a:spcBef>
              <a:buSzTx/>
              <a:buFont typeface="Wingdings"/>
              <a:buNone/>
              <a:defRPr sz="2400" i="1"/>
            </a:pPr>
            <a:r>
              <a:t>After the fall of Samaria, the northern nation of Israel was absorbed into the Assyrian Empire.</a:t>
            </a:r>
          </a:p>
          <a:p>
            <a:pPr>
              <a:spcBef>
                <a:spcPts val="500"/>
              </a:spcBef>
              <a:buSzTx/>
              <a:buFont typeface="Wingdings"/>
              <a:buNone/>
              <a:defRPr sz="2400" i="1"/>
            </a:pPr>
            <a:r>
              <a:t>Later, when Assyria fell to Babylon, the northern lands of Israel became part of the Babylonian Empire.</a:t>
            </a:r>
          </a:p>
        </p:txBody>
      </p:sp>
      <p:grpSp>
        <p:nvGrpSpPr>
          <p:cNvPr id="5937" name="Rectangle 4"/>
          <p:cNvGrpSpPr/>
          <p:nvPr/>
        </p:nvGrpSpPr>
        <p:grpSpPr>
          <a:xfrm>
            <a:off x="6172198" y="1981200"/>
            <a:ext cx="5634790" cy="4648200"/>
            <a:chOff x="0" y="0"/>
            <a:chExt cx="5634789" cy="4648200"/>
          </a:xfrm>
        </p:grpSpPr>
        <p:sp>
          <p:nvSpPr>
            <p:cNvPr id="5935" name="Rectangle"/>
            <p:cNvSpPr/>
            <p:nvPr/>
          </p:nvSpPr>
          <p:spPr>
            <a:xfrm>
              <a:off x="-1" y="0"/>
              <a:ext cx="5634791" cy="4648200"/>
            </a:xfrm>
            <a:prstGeom prst="rect">
              <a:avLst/>
            </a:prstGeom>
            <a:solidFill>
              <a:srgbClr val="CE9D7C"/>
            </a:solidFill>
            <a:ln w="12700" cap="flat">
              <a:solidFill>
                <a:srgbClr val="000000"/>
              </a:solidFill>
              <a:prstDash val="solid"/>
              <a:miter lim="800000"/>
            </a:ln>
            <a:effectLst/>
          </p:spPr>
          <p:txBody>
            <a:bodyPr wrap="square" lIns="45719" tIns="45719" rIns="45719" bIns="45719" numCol="1" anchor="t">
              <a:noAutofit/>
            </a:bodyPr>
            <a:lstStyle/>
            <a:p>
              <a:pPr marL="469900" indent="-469900">
                <a:spcBef>
                  <a:spcPts val="700"/>
                </a:spcBef>
                <a:defRPr sz="2400">
                  <a:latin typeface="Wingdings"/>
                  <a:ea typeface="Wingdings"/>
                  <a:cs typeface="Wingdings"/>
                  <a:sym typeface="Wingdings"/>
                </a:defRPr>
              </a:pPr>
              <a:endParaRPr/>
            </a:p>
          </p:txBody>
        </p:sp>
        <p:sp>
          <p:nvSpPr>
            <p:cNvPr id="5936" name="JUDAH…"/>
            <p:cNvSpPr txBox="1"/>
            <p:nvPr/>
          </p:nvSpPr>
          <p:spPr>
            <a:xfrm>
              <a:off x="52069" y="6350"/>
              <a:ext cx="5530650" cy="46355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marL="469900" indent="-469900">
                <a:spcBef>
                  <a:spcPts val="600"/>
                </a:spcBef>
                <a:defRPr sz="2800" b="1">
                  <a:latin typeface="Times New Roman"/>
                  <a:ea typeface="Times New Roman"/>
                  <a:cs typeface="Times New Roman"/>
                  <a:sym typeface="Times New Roman"/>
                </a:defRPr>
              </a:pPr>
              <a:r>
                <a:t>JUDAH</a:t>
              </a:r>
              <a:endParaRPr sz="3200"/>
            </a:p>
            <a:p>
              <a:pPr marL="469900" indent="-469900">
                <a:spcBef>
                  <a:spcPts val="500"/>
                </a:spcBef>
                <a:defRPr sz="2400">
                  <a:latin typeface="Times New Roman"/>
                  <a:ea typeface="Times New Roman"/>
                  <a:cs typeface="Times New Roman"/>
                  <a:sym typeface="Times New Roman"/>
                </a:defRPr>
              </a:pPr>
              <a:r>
                <a:t>Hezekiah	715-686 BC</a:t>
              </a:r>
              <a:endParaRPr sz="3200"/>
            </a:p>
            <a:p>
              <a:pPr marL="469900" indent="-469900">
                <a:spcBef>
                  <a:spcPts val="500"/>
                </a:spcBef>
                <a:defRPr sz="2400">
                  <a:latin typeface="Times New Roman"/>
                  <a:ea typeface="Times New Roman"/>
                  <a:cs typeface="Times New Roman"/>
                  <a:sym typeface="Times New Roman"/>
                </a:defRPr>
              </a:pPr>
              <a:r>
                <a:t>**Manasseh	697-642 BC</a:t>
              </a:r>
              <a:endParaRPr sz="3200"/>
            </a:p>
            <a:p>
              <a:pPr marL="469900" indent="-469900">
                <a:spcBef>
                  <a:spcPts val="500"/>
                </a:spcBef>
                <a:defRPr sz="2400">
                  <a:latin typeface="Times New Roman"/>
                  <a:ea typeface="Times New Roman"/>
                  <a:cs typeface="Times New Roman"/>
                  <a:sym typeface="Times New Roman"/>
                </a:defRPr>
              </a:pPr>
              <a:r>
                <a:t>Amon		642-640 BC</a:t>
              </a:r>
              <a:endParaRPr sz="3200"/>
            </a:p>
            <a:p>
              <a:pPr marL="469900" indent="-469900">
                <a:spcBef>
                  <a:spcPts val="500"/>
                </a:spcBef>
                <a:defRPr sz="2400">
                  <a:latin typeface="Times New Roman"/>
                  <a:ea typeface="Times New Roman"/>
                  <a:cs typeface="Times New Roman"/>
                  <a:sym typeface="Times New Roman"/>
                </a:defRPr>
              </a:pPr>
              <a:r>
                <a:t>Josiah		640-609 BC</a:t>
              </a:r>
              <a:endParaRPr sz="3200"/>
            </a:p>
            <a:p>
              <a:pPr marL="469900" indent="-469900">
                <a:spcBef>
                  <a:spcPts val="500"/>
                </a:spcBef>
                <a:defRPr sz="2400">
                  <a:latin typeface="Times New Roman"/>
                  <a:ea typeface="Times New Roman"/>
                  <a:cs typeface="Times New Roman"/>
                  <a:sym typeface="Times New Roman"/>
                </a:defRPr>
              </a:pPr>
              <a:r>
                <a:t>Jehoahaz	       609 BC</a:t>
              </a:r>
              <a:endParaRPr sz="3200"/>
            </a:p>
            <a:p>
              <a:pPr marL="469900" indent="-469900">
                <a:spcBef>
                  <a:spcPts val="500"/>
                </a:spcBef>
                <a:defRPr sz="2400">
                  <a:latin typeface="Times New Roman"/>
                  <a:ea typeface="Times New Roman"/>
                  <a:cs typeface="Times New Roman"/>
                  <a:sym typeface="Times New Roman"/>
                </a:defRPr>
              </a:pPr>
              <a:r>
                <a:t>Jehoiakim	609-598 BC</a:t>
              </a:r>
              <a:endParaRPr sz="3200"/>
            </a:p>
            <a:p>
              <a:pPr marL="469900" indent="-469900">
                <a:spcBef>
                  <a:spcPts val="500"/>
                </a:spcBef>
                <a:defRPr sz="2400">
                  <a:latin typeface="Times New Roman"/>
                  <a:ea typeface="Times New Roman"/>
                  <a:cs typeface="Times New Roman"/>
                  <a:sym typeface="Times New Roman"/>
                </a:defRPr>
              </a:pPr>
              <a:r>
                <a:t>Jehoiachin	598-597 BC</a:t>
              </a:r>
              <a:endParaRPr sz="3200"/>
            </a:p>
            <a:p>
              <a:pPr marL="469900" indent="-469900">
                <a:spcBef>
                  <a:spcPts val="500"/>
                </a:spcBef>
                <a:defRPr sz="2400">
                  <a:latin typeface="Times New Roman"/>
                  <a:ea typeface="Times New Roman"/>
                  <a:cs typeface="Times New Roman"/>
                  <a:sym typeface="Times New Roman"/>
                </a:defRPr>
              </a:pPr>
              <a:r>
                <a:t>Zedekiah	597-586 BC</a:t>
              </a:r>
              <a:endParaRPr>
                <a:latin typeface="Wingdings"/>
                <a:ea typeface="Wingdings"/>
                <a:cs typeface="Wingdings"/>
                <a:sym typeface="Wingdings"/>
              </a:endParaRPr>
            </a:p>
            <a:p>
              <a:pPr marL="469900" indent="-469900">
                <a:spcBef>
                  <a:spcPts val="600"/>
                </a:spcBef>
                <a:defRPr sz="2800">
                  <a:latin typeface="Times New Roman"/>
                  <a:ea typeface="Times New Roman"/>
                  <a:cs typeface="Times New Roman"/>
                  <a:sym typeface="Times New Roman"/>
                </a:defRPr>
              </a:pPr>
              <a:r>
                <a:t>			** = </a:t>
              </a:r>
              <a:r>
                <a:rPr sz="2400" i="1"/>
                <a:t>co-regency</a:t>
              </a:r>
            </a:p>
          </p:txBody>
        </p:sp>
      </p:gr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 name="Rectangle 2"/>
          <p:cNvSpPr txBox="1">
            <a:spLocks noGrp="1"/>
          </p:cNvSpPr>
          <p:nvPr>
            <p:ph type="title"/>
          </p:nvPr>
        </p:nvSpPr>
        <p:spPr>
          <a:xfrm>
            <a:off x="1311964" y="533400"/>
            <a:ext cx="9581324" cy="1143000"/>
          </a:xfrm>
          <a:prstGeom prst="rect">
            <a:avLst/>
          </a:prstGeom>
        </p:spPr>
        <p:txBody>
          <a:bodyPr/>
          <a:lstStyle/>
          <a:p>
            <a:pPr algn="ctr">
              <a:defRPr sz="4000"/>
            </a:pPr>
            <a:r>
              <a:t>Los Reyes Durante los Últimos años de Judá</a:t>
            </a:r>
            <a:br/>
            <a:r>
              <a:rPr sz="2400" i="1"/>
              <a:t>(las fechas se basan en la cronología de Edwin Thiele)</a:t>
            </a:r>
          </a:p>
        </p:txBody>
      </p:sp>
      <p:sp>
        <p:nvSpPr>
          <p:cNvPr id="5940" name="Rectangle 3"/>
          <p:cNvSpPr txBox="1">
            <a:spLocks noGrp="1"/>
          </p:cNvSpPr>
          <p:nvPr>
            <p:ph type="body" sz="half" idx="1"/>
          </p:nvPr>
        </p:nvSpPr>
        <p:spPr>
          <a:xfrm>
            <a:off x="208546" y="1981200"/>
            <a:ext cx="5811255" cy="3810000"/>
          </a:xfrm>
          <a:prstGeom prst="rect">
            <a:avLst/>
          </a:prstGeom>
          <a:solidFill>
            <a:srgbClr val="DBB691"/>
          </a:solidFill>
          <a:ln>
            <a:solidFill>
              <a:srgbClr val="000000"/>
            </a:solidFill>
            <a:miter lim="800000"/>
          </a:ln>
        </p:spPr>
        <p:txBody>
          <a:bodyPr/>
          <a:lstStyle/>
          <a:p>
            <a:pPr>
              <a:buSzTx/>
              <a:buFont typeface="Wingdings"/>
              <a:buNone/>
              <a:defRPr b="1"/>
            </a:pPr>
            <a:r>
              <a:t>ISRAEL</a:t>
            </a:r>
          </a:p>
          <a:p>
            <a:pPr>
              <a:spcBef>
                <a:spcPts val="500"/>
              </a:spcBef>
              <a:buSzTx/>
              <a:buFont typeface="Wingdings"/>
              <a:buNone/>
              <a:defRPr sz="2400" i="1"/>
            </a:pPr>
            <a:r>
              <a:t>Después de la caída de Samaria, la nación norteña de Israel fue absorbida por el Imperio Asirio.</a:t>
            </a:r>
          </a:p>
          <a:p>
            <a:pPr>
              <a:spcBef>
                <a:spcPts val="500"/>
              </a:spcBef>
              <a:buSzTx/>
              <a:buFont typeface="Wingdings"/>
              <a:buNone/>
              <a:defRPr sz="2400" i="1"/>
            </a:pPr>
            <a:r>
              <a:t>Más tarde, cuando Asiria cayó en Babilonia, las tierras del norte de Israel se convirtieron en parte del Imperio Babilónico.</a:t>
            </a:r>
          </a:p>
        </p:txBody>
      </p:sp>
      <p:grpSp>
        <p:nvGrpSpPr>
          <p:cNvPr id="5943" name="Rectangle 4"/>
          <p:cNvGrpSpPr/>
          <p:nvPr/>
        </p:nvGrpSpPr>
        <p:grpSpPr>
          <a:xfrm>
            <a:off x="6172198" y="1981200"/>
            <a:ext cx="5634790" cy="4648200"/>
            <a:chOff x="0" y="0"/>
            <a:chExt cx="5634789" cy="4648200"/>
          </a:xfrm>
        </p:grpSpPr>
        <p:sp>
          <p:nvSpPr>
            <p:cNvPr id="5941" name="Rectangle"/>
            <p:cNvSpPr/>
            <p:nvPr/>
          </p:nvSpPr>
          <p:spPr>
            <a:xfrm>
              <a:off x="-1" y="0"/>
              <a:ext cx="5634791" cy="4648200"/>
            </a:xfrm>
            <a:prstGeom prst="rect">
              <a:avLst/>
            </a:prstGeom>
            <a:solidFill>
              <a:srgbClr val="CE9D7C"/>
            </a:solidFill>
            <a:ln w="12700" cap="flat">
              <a:solidFill>
                <a:srgbClr val="000000"/>
              </a:solidFill>
              <a:prstDash val="solid"/>
              <a:miter lim="800000"/>
            </a:ln>
            <a:effectLst/>
          </p:spPr>
          <p:txBody>
            <a:bodyPr wrap="square" lIns="45719" tIns="45719" rIns="45719" bIns="45719" numCol="1" anchor="t">
              <a:noAutofit/>
            </a:bodyPr>
            <a:lstStyle/>
            <a:p>
              <a:pPr marL="469900" indent="-469900">
                <a:spcBef>
                  <a:spcPts val="700"/>
                </a:spcBef>
                <a:defRPr sz="2400">
                  <a:latin typeface="Wingdings"/>
                  <a:ea typeface="Wingdings"/>
                  <a:cs typeface="Wingdings"/>
                  <a:sym typeface="Wingdings"/>
                </a:defRPr>
              </a:pPr>
              <a:endParaRPr/>
            </a:p>
          </p:txBody>
        </p:sp>
        <p:sp>
          <p:nvSpPr>
            <p:cNvPr id="5942" name="JUDÁ…"/>
            <p:cNvSpPr txBox="1"/>
            <p:nvPr/>
          </p:nvSpPr>
          <p:spPr>
            <a:xfrm>
              <a:off x="52069" y="6350"/>
              <a:ext cx="5530650" cy="463550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marL="469900" indent="-469900">
                <a:spcBef>
                  <a:spcPts val="600"/>
                </a:spcBef>
                <a:defRPr sz="2800" b="1">
                  <a:latin typeface="Times New Roman"/>
                  <a:ea typeface="Times New Roman"/>
                  <a:cs typeface="Times New Roman"/>
                  <a:sym typeface="Times New Roman"/>
                </a:defRPr>
              </a:pPr>
              <a:r>
                <a:t>JUDÁ</a:t>
              </a:r>
              <a:endParaRPr sz="3200"/>
            </a:p>
            <a:p>
              <a:pPr marL="469900" indent="-469900">
                <a:spcBef>
                  <a:spcPts val="600"/>
                </a:spcBef>
                <a:defRPr sz="2400">
                  <a:latin typeface="Times New Roman"/>
                  <a:ea typeface="Times New Roman"/>
                  <a:cs typeface="Times New Roman"/>
                  <a:sym typeface="Times New Roman"/>
                </a:defRPr>
              </a:pPr>
              <a:r>
                <a:t>Ezequías 	715-686 AC</a:t>
              </a:r>
            </a:p>
            <a:p>
              <a:pPr marL="469900" indent="-469900">
                <a:spcBef>
                  <a:spcPts val="600"/>
                </a:spcBef>
                <a:defRPr sz="2400">
                  <a:latin typeface="Times New Roman"/>
                  <a:ea typeface="Times New Roman"/>
                  <a:cs typeface="Times New Roman"/>
                  <a:sym typeface="Times New Roman"/>
                </a:defRPr>
              </a:pPr>
              <a:r>
                <a:t>**Manasés 	697-642 AC</a:t>
              </a:r>
            </a:p>
            <a:p>
              <a:pPr marL="469900" indent="-469900">
                <a:spcBef>
                  <a:spcPts val="600"/>
                </a:spcBef>
                <a:defRPr sz="2400">
                  <a:latin typeface="Times New Roman"/>
                  <a:ea typeface="Times New Roman"/>
                  <a:cs typeface="Times New Roman"/>
                  <a:sym typeface="Times New Roman"/>
                </a:defRPr>
              </a:pPr>
              <a:r>
                <a:t>Amón 		642-640 AC</a:t>
              </a:r>
            </a:p>
            <a:p>
              <a:pPr marL="469900" indent="-469900">
                <a:spcBef>
                  <a:spcPts val="600"/>
                </a:spcBef>
                <a:defRPr sz="2400">
                  <a:latin typeface="Times New Roman"/>
                  <a:ea typeface="Times New Roman"/>
                  <a:cs typeface="Times New Roman"/>
                  <a:sym typeface="Times New Roman"/>
                </a:defRPr>
              </a:pPr>
              <a:r>
                <a:t>Josías 		640-609 AC</a:t>
              </a:r>
            </a:p>
            <a:p>
              <a:pPr marL="469900" indent="-469900">
                <a:spcBef>
                  <a:spcPts val="600"/>
                </a:spcBef>
                <a:defRPr sz="2400">
                  <a:latin typeface="Times New Roman"/>
                  <a:ea typeface="Times New Roman"/>
                  <a:cs typeface="Times New Roman"/>
                  <a:sym typeface="Times New Roman"/>
                </a:defRPr>
              </a:pPr>
              <a:r>
                <a:t>Joacaz 		609 AC</a:t>
              </a:r>
            </a:p>
            <a:p>
              <a:pPr marL="469900" indent="-469900">
                <a:spcBef>
                  <a:spcPts val="600"/>
                </a:spcBef>
                <a:defRPr sz="2400">
                  <a:latin typeface="Times New Roman"/>
                  <a:ea typeface="Times New Roman"/>
                  <a:cs typeface="Times New Roman"/>
                  <a:sym typeface="Times New Roman"/>
                </a:defRPr>
              </a:pPr>
              <a:r>
                <a:t>Joacim 	609-598 AC</a:t>
              </a:r>
            </a:p>
            <a:p>
              <a:pPr marL="469900" indent="-469900">
                <a:spcBef>
                  <a:spcPts val="600"/>
                </a:spcBef>
                <a:defRPr sz="2400">
                  <a:latin typeface="Times New Roman"/>
                  <a:ea typeface="Times New Roman"/>
                  <a:cs typeface="Times New Roman"/>
                  <a:sym typeface="Times New Roman"/>
                </a:defRPr>
              </a:pPr>
              <a:r>
                <a:t>Joaquín 	598-597 AC</a:t>
              </a:r>
            </a:p>
            <a:p>
              <a:pPr marL="469900" indent="-469900">
                <a:spcBef>
                  <a:spcPts val="600"/>
                </a:spcBef>
                <a:defRPr sz="2400">
                  <a:latin typeface="Times New Roman"/>
                  <a:ea typeface="Times New Roman"/>
                  <a:cs typeface="Times New Roman"/>
                  <a:sym typeface="Times New Roman"/>
                </a:defRPr>
              </a:pPr>
              <a:r>
                <a:t>Sedequías 	597-586 AC</a:t>
              </a:r>
              <a:r>
                <a:rPr sz="2800"/>
                <a:t>			      	** = </a:t>
              </a:r>
              <a:r>
                <a:rPr i="1"/>
                <a:t>Corregencia</a:t>
              </a:r>
            </a:p>
          </p:txBody>
        </p:sp>
      </p:grpSp>
    </p:spTree>
  </p:cSld>
  <p:clrMapOvr>
    <a:masterClrMapping/>
  </p:clrMapOvr>
  <p:transition spd="med"/>
</p:sld>
</file>

<file path=ppt/slides/slide228.xml><?xml version="1.0" encoding="utf-8"?>
<p:sld xmlns:a="http://schemas.openxmlformats.org/drawingml/2006/main" xmlns:r="http://schemas.openxmlformats.org/officeDocument/2006/relationships" xmlns:p="http://schemas.openxmlformats.org/presentationml/2006/main">
  <p:cSld>
    <p:bg>
      <p:bgPr>
        <a:solidFill>
          <a:srgbClr val="C5C4A7"/>
        </a:solidFill>
        <a:effectLst/>
      </p:bgPr>
    </p:bg>
    <p:spTree>
      <p:nvGrpSpPr>
        <p:cNvPr id="1" name=""/>
        <p:cNvGrpSpPr/>
        <p:nvPr/>
      </p:nvGrpSpPr>
      <p:grpSpPr>
        <a:xfrm>
          <a:off x="0" y="0"/>
          <a:ext cx="0" cy="0"/>
          <a:chOff x="0" y="0"/>
          <a:chExt cx="0" cy="0"/>
        </a:xfrm>
      </p:grpSpPr>
      <p:sp>
        <p:nvSpPr>
          <p:cNvPr id="5945" name="Rectangle 2"/>
          <p:cNvSpPr txBox="1">
            <a:spLocks noGrp="1"/>
          </p:cNvSpPr>
          <p:nvPr>
            <p:ph type="title"/>
          </p:nvPr>
        </p:nvSpPr>
        <p:spPr>
          <a:xfrm>
            <a:off x="1981200" y="492371"/>
            <a:ext cx="8229600" cy="914401"/>
          </a:xfrm>
          <a:prstGeom prst="rect">
            <a:avLst/>
          </a:prstGeom>
        </p:spPr>
        <p:txBody>
          <a:bodyPr/>
          <a:lstStyle/>
          <a:p>
            <a:pPr algn="ctr" defTabSz="612648">
              <a:defRPr sz="2948">
                <a:latin typeface="Impact"/>
                <a:ea typeface="Impact"/>
                <a:cs typeface="Impact"/>
                <a:sym typeface="Impact"/>
              </a:defRPr>
            </a:pPr>
            <a:r>
              <a:rPr dirty="0"/>
              <a:t>The Two Reform Movements</a:t>
            </a:r>
            <a:br>
              <a:rPr dirty="0"/>
            </a:br>
            <a:r>
              <a:rPr sz="2412" dirty="0">
                <a:solidFill>
                  <a:srgbClr val="002060"/>
                </a:solidFill>
              </a:rPr>
              <a:t>Los Dos </a:t>
            </a:r>
            <a:r>
              <a:rPr sz="2412" dirty="0" err="1">
                <a:solidFill>
                  <a:srgbClr val="002060"/>
                </a:solidFill>
              </a:rPr>
              <a:t>Movimientos</a:t>
            </a:r>
            <a:r>
              <a:rPr sz="2412" dirty="0">
                <a:solidFill>
                  <a:srgbClr val="002060"/>
                </a:solidFill>
              </a:rPr>
              <a:t> </a:t>
            </a:r>
            <a:r>
              <a:rPr sz="2412" dirty="0" err="1">
                <a:solidFill>
                  <a:srgbClr val="002060"/>
                </a:solidFill>
              </a:rPr>
              <a:t>Reformistas</a:t>
            </a:r>
            <a:endParaRPr sz="2412" dirty="0">
              <a:solidFill>
                <a:srgbClr val="002060"/>
              </a:solidFill>
            </a:endParaRPr>
          </a:p>
        </p:txBody>
      </p:sp>
      <p:sp>
        <p:nvSpPr>
          <p:cNvPr id="5946" name="Rectangle 3"/>
          <p:cNvSpPr txBox="1">
            <a:spLocks noGrp="1"/>
          </p:cNvSpPr>
          <p:nvPr>
            <p:ph type="body" sz="half" idx="1"/>
          </p:nvPr>
        </p:nvSpPr>
        <p:spPr>
          <a:xfrm>
            <a:off x="491133" y="1487297"/>
            <a:ext cx="11454063" cy="2627512"/>
          </a:xfrm>
          <a:prstGeom prst="rect">
            <a:avLst/>
          </a:prstGeom>
        </p:spPr>
        <p:txBody>
          <a:bodyPr/>
          <a:lstStyle/>
          <a:p>
            <a:pPr>
              <a:lnSpc>
                <a:spcPct val="90000"/>
              </a:lnSpc>
              <a:spcBef>
                <a:spcPts val="500"/>
              </a:spcBef>
              <a:buSzTx/>
              <a:buFont typeface="Wingdings"/>
              <a:buNone/>
              <a:defRPr sz="2400" b="1">
                <a:solidFill>
                  <a:srgbClr val="CC0000"/>
                </a:solidFill>
                <a:effectLst>
                  <a:outerShdw blurRad="38100" dist="38100" dir="2700000" rotWithShape="0">
                    <a:srgbClr val="000000"/>
                  </a:outerShdw>
                </a:effectLst>
                <a:latin typeface="Eras Demi ITC"/>
                <a:ea typeface="Eras Demi ITC"/>
                <a:cs typeface="Eras Demi ITC"/>
                <a:sym typeface="Eras Demi ITC"/>
              </a:defRPr>
            </a:pPr>
            <a:r>
              <a:t>If what happened in the north was to be avoided in the south, serious reforms were in order.</a:t>
            </a:r>
          </a:p>
          <a:p>
            <a:pPr>
              <a:lnSpc>
                <a:spcPct val="90000"/>
              </a:lnSpc>
              <a:spcBef>
                <a:spcPts val="400"/>
              </a:spcBef>
              <a:defRPr sz="1800" b="1" i="1">
                <a:latin typeface="Arial"/>
                <a:ea typeface="Arial"/>
                <a:cs typeface="Arial"/>
                <a:sym typeface="Arial"/>
              </a:defRPr>
            </a:pPr>
            <a:r>
              <a:t>Two reform attempts dominate the final history of Judah, those of Hezekiah and Josiah.</a:t>
            </a:r>
          </a:p>
          <a:p>
            <a:pPr>
              <a:lnSpc>
                <a:spcPct val="90000"/>
              </a:lnSpc>
              <a:spcBef>
                <a:spcPts val="400"/>
              </a:spcBef>
              <a:defRPr sz="1800" b="1" i="1">
                <a:latin typeface="Arial"/>
                <a:ea typeface="Arial"/>
                <a:cs typeface="Arial"/>
                <a:sym typeface="Arial"/>
              </a:defRPr>
            </a:pPr>
            <a:r>
              <a:t>It is hardly to be doubted that these reforms were in part driven by the collapse of the north.</a:t>
            </a:r>
          </a:p>
          <a:p>
            <a:pPr>
              <a:lnSpc>
                <a:spcPct val="90000"/>
              </a:lnSpc>
              <a:spcBef>
                <a:spcPts val="400"/>
              </a:spcBef>
              <a:defRPr sz="1800" b="1" i="1">
                <a:latin typeface="Arial"/>
                <a:ea typeface="Arial"/>
                <a:cs typeface="Arial"/>
                <a:sym typeface="Arial"/>
              </a:defRPr>
            </a:pPr>
            <a:r>
              <a:t>Nevertheless, there also was considerable false optimism in Judah based on the perceived inviolability of David’s dynasty and the 1</a:t>
            </a:r>
            <a:r>
              <a:rPr baseline="30000"/>
              <a:t>st</a:t>
            </a:r>
            <a:r>
              <a:t> temple.</a:t>
            </a:r>
          </a:p>
          <a:p>
            <a:pPr>
              <a:lnSpc>
                <a:spcPct val="90000"/>
              </a:lnSpc>
              <a:spcBef>
                <a:spcPts val="400"/>
              </a:spcBef>
              <a:defRPr sz="1800" b="1" i="1">
                <a:latin typeface="Arial"/>
                <a:ea typeface="Arial"/>
                <a:cs typeface="Arial"/>
                <a:sym typeface="Arial"/>
              </a:defRPr>
            </a:pPr>
            <a:r>
              <a:t>To exacerbate this false optimism, court prophets and even priests from the south repeatedly urged that there was nothing to fear.</a:t>
            </a:r>
          </a:p>
        </p:txBody>
      </p:sp>
      <p:sp>
        <p:nvSpPr>
          <p:cNvPr id="5947" name="Rectangle 3"/>
          <p:cNvSpPr txBox="1"/>
          <p:nvPr/>
        </p:nvSpPr>
        <p:spPr>
          <a:xfrm>
            <a:off x="536853" y="4177741"/>
            <a:ext cx="11362623" cy="24369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defRPr sz="2400" b="1">
                <a:solidFill>
                  <a:srgbClr val="CC0000"/>
                </a:solidFill>
                <a:effectLst>
                  <a:outerShdw blurRad="38100" dist="38100" dir="2700000" rotWithShape="0">
                    <a:srgbClr val="000000"/>
                  </a:outerShdw>
                </a:effectLst>
                <a:latin typeface="Eras Demi ITC"/>
                <a:ea typeface="Eras Demi ITC"/>
                <a:cs typeface="Eras Demi ITC"/>
                <a:sym typeface="Eras Demi ITC"/>
              </a:defRPr>
            </a:pPr>
            <a:r>
              <a:rPr dirty="0">
                <a:solidFill>
                  <a:srgbClr val="002060"/>
                </a:solidFill>
              </a:rPr>
              <a:t>Si lo que </a:t>
            </a:r>
            <a:r>
              <a:rPr dirty="0" err="1">
                <a:solidFill>
                  <a:srgbClr val="002060"/>
                </a:solidFill>
              </a:rPr>
              <a:t>sucedía</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norte</a:t>
            </a:r>
            <a:r>
              <a:rPr dirty="0">
                <a:solidFill>
                  <a:srgbClr val="002060"/>
                </a:solidFill>
              </a:rPr>
              <a:t> </a:t>
            </a:r>
            <a:r>
              <a:rPr dirty="0" err="1">
                <a:solidFill>
                  <a:srgbClr val="002060"/>
                </a:solidFill>
              </a:rPr>
              <a:t>debía</a:t>
            </a:r>
            <a:r>
              <a:rPr dirty="0">
                <a:solidFill>
                  <a:srgbClr val="002060"/>
                </a:solidFill>
              </a:rPr>
              <a:t> </a:t>
            </a:r>
            <a:r>
              <a:rPr dirty="0" err="1">
                <a:solidFill>
                  <a:srgbClr val="002060"/>
                </a:solidFill>
              </a:rPr>
              <a:t>evitarse</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sur, se </a:t>
            </a:r>
            <a:r>
              <a:rPr dirty="0" err="1">
                <a:solidFill>
                  <a:srgbClr val="002060"/>
                </a:solidFill>
              </a:rPr>
              <a:t>necesitaban</a:t>
            </a:r>
            <a:r>
              <a:rPr dirty="0">
                <a:solidFill>
                  <a:srgbClr val="002060"/>
                </a:solidFill>
              </a:rPr>
              <a:t> </a:t>
            </a:r>
            <a:r>
              <a:rPr dirty="0" err="1">
                <a:solidFill>
                  <a:srgbClr val="002060"/>
                </a:solidFill>
              </a:rPr>
              <a:t>reformas</a:t>
            </a:r>
            <a:r>
              <a:rPr dirty="0">
                <a:solidFill>
                  <a:srgbClr val="002060"/>
                </a:solidFill>
              </a:rPr>
              <a:t> </a:t>
            </a:r>
            <a:r>
              <a:rPr dirty="0" err="1">
                <a:solidFill>
                  <a:srgbClr val="002060"/>
                </a:solidFill>
              </a:rPr>
              <a:t>serias</a:t>
            </a:r>
            <a:r>
              <a:rPr dirty="0">
                <a:solidFill>
                  <a:srgbClr val="002060"/>
                </a:solidFill>
              </a:rPr>
              <a:t>.</a:t>
            </a:r>
            <a:endParaRPr sz="3200" dirty="0">
              <a:solidFill>
                <a:srgbClr val="002060"/>
              </a:solidFill>
              <a:latin typeface="Times New Roman"/>
              <a:ea typeface="Times New Roman"/>
              <a:cs typeface="Times New Roman"/>
              <a:sym typeface="Times New Roman"/>
            </a:endParaRPr>
          </a:p>
          <a:p>
            <a:pPr marL="469900" indent="-469900">
              <a:lnSpc>
                <a:spcPct val="90000"/>
              </a:lnSpc>
              <a:spcBef>
                <a:spcPts val="400"/>
              </a:spcBef>
              <a:buClr>
                <a:srgbClr val="660000"/>
              </a:buClr>
              <a:buSzPct val="70000"/>
              <a:buChar char="□"/>
              <a:defRPr b="1" i="1">
                <a:latin typeface="Arial"/>
                <a:ea typeface="Arial"/>
                <a:cs typeface="Arial"/>
                <a:sym typeface="Arial"/>
              </a:defRPr>
            </a:pPr>
            <a:r>
              <a:rPr dirty="0">
                <a:solidFill>
                  <a:srgbClr val="002060"/>
                </a:solidFill>
              </a:rPr>
              <a:t>Dos </a:t>
            </a:r>
            <a:r>
              <a:rPr dirty="0" err="1">
                <a:solidFill>
                  <a:srgbClr val="002060"/>
                </a:solidFill>
              </a:rPr>
              <a:t>intentos</a:t>
            </a:r>
            <a:r>
              <a:rPr dirty="0">
                <a:solidFill>
                  <a:srgbClr val="002060"/>
                </a:solidFill>
              </a:rPr>
              <a:t> de </a:t>
            </a:r>
            <a:r>
              <a:rPr dirty="0" err="1">
                <a:solidFill>
                  <a:srgbClr val="002060"/>
                </a:solidFill>
              </a:rPr>
              <a:t>reforma</a:t>
            </a:r>
            <a:r>
              <a:rPr dirty="0">
                <a:solidFill>
                  <a:srgbClr val="002060"/>
                </a:solidFill>
              </a:rPr>
              <a:t> </a:t>
            </a:r>
            <a:r>
              <a:rPr dirty="0" err="1">
                <a:solidFill>
                  <a:srgbClr val="002060"/>
                </a:solidFill>
              </a:rPr>
              <a:t>dominan</a:t>
            </a:r>
            <a:r>
              <a:rPr dirty="0">
                <a:solidFill>
                  <a:srgbClr val="002060"/>
                </a:solidFill>
              </a:rPr>
              <a:t> la </a:t>
            </a:r>
            <a:r>
              <a:rPr dirty="0" err="1">
                <a:solidFill>
                  <a:srgbClr val="002060"/>
                </a:solidFill>
              </a:rPr>
              <a:t>historia</a:t>
            </a:r>
            <a:r>
              <a:rPr dirty="0">
                <a:solidFill>
                  <a:srgbClr val="002060"/>
                </a:solidFill>
              </a:rPr>
              <a:t> final de </a:t>
            </a:r>
            <a:r>
              <a:rPr dirty="0" err="1">
                <a:solidFill>
                  <a:srgbClr val="002060"/>
                </a:solidFill>
              </a:rPr>
              <a:t>Judá</a:t>
            </a:r>
            <a:r>
              <a:rPr dirty="0">
                <a:solidFill>
                  <a:srgbClr val="002060"/>
                </a:solidFill>
              </a:rPr>
              <a:t>, </a:t>
            </a:r>
            <a:r>
              <a:rPr dirty="0" err="1">
                <a:solidFill>
                  <a:srgbClr val="002060"/>
                </a:solidFill>
              </a:rPr>
              <a:t>los</a:t>
            </a:r>
            <a:r>
              <a:rPr dirty="0">
                <a:solidFill>
                  <a:srgbClr val="002060"/>
                </a:solidFill>
              </a:rPr>
              <a:t> de </a:t>
            </a:r>
            <a:r>
              <a:rPr dirty="0" err="1">
                <a:solidFill>
                  <a:srgbClr val="002060"/>
                </a:solidFill>
              </a:rPr>
              <a:t>Ezequías</a:t>
            </a:r>
            <a:r>
              <a:rPr dirty="0">
                <a:solidFill>
                  <a:srgbClr val="002060"/>
                </a:solidFill>
              </a:rPr>
              <a:t> y </a:t>
            </a:r>
            <a:r>
              <a:rPr dirty="0" err="1">
                <a:solidFill>
                  <a:srgbClr val="002060"/>
                </a:solidFill>
              </a:rPr>
              <a:t>Josías</a:t>
            </a:r>
            <a:r>
              <a:rPr dirty="0">
                <a:solidFill>
                  <a:srgbClr val="002060"/>
                </a:solidFill>
              </a:rPr>
              <a:t>.</a:t>
            </a:r>
            <a:endParaRPr sz="3200" dirty="0">
              <a:solidFill>
                <a:srgbClr val="002060"/>
              </a:solidFill>
              <a:latin typeface="Times New Roman"/>
              <a:ea typeface="Times New Roman"/>
              <a:cs typeface="Times New Roman"/>
              <a:sym typeface="Times New Roman"/>
            </a:endParaRPr>
          </a:p>
          <a:p>
            <a:pPr marL="469900" indent="-469900">
              <a:lnSpc>
                <a:spcPct val="90000"/>
              </a:lnSpc>
              <a:spcBef>
                <a:spcPts val="400"/>
              </a:spcBef>
              <a:buClr>
                <a:srgbClr val="660000"/>
              </a:buClr>
              <a:buSzPct val="70000"/>
              <a:buChar char="□"/>
              <a:defRPr b="1" i="1">
                <a:latin typeface="Arial"/>
                <a:ea typeface="Arial"/>
                <a:cs typeface="Arial"/>
                <a:sym typeface="Arial"/>
              </a:defRPr>
            </a:pPr>
            <a:r>
              <a:rPr dirty="0">
                <a:solidFill>
                  <a:srgbClr val="002060"/>
                </a:solidFill>
              </a:rPr>
              <a:t>No </a:t>
            </a:r>
            <a:r>
              <a:rPr dirty="0" err="1">
                <a:solidFill>
                  <a:srgbClr val="002060"/>
                </a:solidFill>
              </a:rPr>
              <a:t>cabe</a:t>
            </a:r>
            <a:r>
              <a:rPr dirty="0">
                <a:solidFill>
                  <a:srgbClr val="002060"/>
                </a:solidFill>
              </a:rPr>
              <a:t> </a:t>
            </a:r>
            <a:r>
              <a:rPr dirty="0" err="1">
                <a:solidFill>
                  <a:srgbClr val="002060"/>
                </a:solidFill>
              </a:rPr>
              <a:t>duda</a:t>
            </a:r>
            <a:r>
              <a:rPr dirty="0">
                <a:solidFill>
                  <a:srgbClr val="002060"/>
                </a:solidFill>
              </a:rPr>
              <a:t> de que </a:t>
            </a:r>
            <a:r>
              <a:rPr dirty="0" err="1">
                <a:solidFill>
                  <a:srgbClr val="002060"/>
                </a:solidFill>
              </a:rPr>
              <a:t>estas</a:t>
            </a:r>
            <a:r>
              <a:rPr dirty="0">
                <a:solidFill>
                  <a:srgbClr val="002060"/>
                </a:solidFill>
              </a:rPr>
              <a:t> </a:t>
            </a:r>
            <a:r>
              <a:rPr dirty="0" err="1">
                <a:solidFill>
                  <a:srgbClr val="002060"/>
                </a:solidFill>
              </a:rPr>
              <a:t>reformas</a:t>
            </a:r>
            <a:r>
              <a:rPr dirty="0">
                <a:solidFill>
                  <a:srgbClr val="002060"/>
                </a:solidFill>
              </a:rPr>
              <a:t> </a:t>
            </a:r>
            <a:r>
              <a:rPr dirty="0" err="1">
                <a:solidFill>
                  <a:srgbClr val="002060"/>
                </a:solidFill>
              </a:rPr>
              <a:t>fueron</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parte</a:t>
            </a:r>
            <a:r>
              <a:rPr dirty="0">
                <a:solidFill>
                  <a:srgbClr val="002060"/>
                </a:solidFill>
              </a:rPr>
              <a:t> </a:t>
            </a:r>
            <a:r>
              <a:rPr dirty="0" err="1">
                <a:solidFill>
                  <a:srgbClr val="002060"/>
                </a:solidFill>
              </a:rPr>
              <a:t>impulsadas</a:t>
            </a:r>
            <a:r>
              <a:rPr dirty="0">
                <a:solidFill>
                  <a:srgbClr val="002060"/>
                </a:solidFill>
              </a:rPr>
              <a:t> </a:t>
            </a:r>
            <a:r>
              <a:rPr dirty="0" err="1">
                <a:solidFill>
                  <a:srgbClr val="002060"/>
                </a:solidFill>
              </a:rPr>
              <a:t>por</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colapso</a:t>
            </a:r>
            <a:r>
              <a:rPr dirty="0">
                <a:solidFill>
                  <a:srgbClr val="002060"/>
                </a:solidFill>
              </a:rPr>
              <a:t> del </a:t>
            </a:r>
            <a:r>
              <a:rPr dirty="0" err="1">
                <a:solidFill>
                  <a:srgbClr val="002060"/>
                </a:solidFill>
              </a:rPr>
              <a:t>norte</a:t>
            </a:r>
            <a:r>
              <a:rPr dirty="0">
                <a:solidFill>
                  <a:srgbClr val="002060"/>
                </a:solidFill>
              </a:rPr>
              <a:t>.</a:t>
            </a:r>
            <a:endParaRPr sz="3200" dirty="0">
              <a:solidFill>
                <a:srgbClr val="002060"/>
              </a:solidFill>
              <a:latin typeface="Times New Roman"/>
              <a:ea typeface="Times New Roman"/>
              <a:cs typeface="Times New Roman"/>
              <a:sym typeface="Times New Roman"/>
            </a:endParaRPr>
          </a:p>
          <a:p>
            <a:pPr marL="469900" indent="-469900">
              <a:lnSpc>
                <a:spcPct val="90000"/>
              </a:lnSpc>
              <a:spcBef>
                <a:spcPts val="400"/>
              </a:spcBef>
              <a:buClr>
                <a:srgbClr val="660000"/>
              </a:buClr>
              <a:buSzPct val="70000"/>
              <a:buChar char="□"/>
              <a:defRPr b="1" i="1">
                <a:latin typeface="Arial"/>
                <a:ea typeface="Arial"/>
                <a:cs typeface="Arial"/>
                <a:sym typeface="Arial"/>
              </a:defRPr>
            </a:pPr>
            <a:r>
              <a:rPr dirty="0">
                <a:solidFill>
                  <a:srgbClr val="002060"/>
                </a:solidFill>
              </a:rPr>
              <a:t>Sin embargo, </a:t>
            </a:r>
            <a:r>
              <a:rPr dirty="0" err="1">
                <a:solidFill>
                  <a:srgbClr val="002060"/>
                </a:solidFill>
              </a:rPr>
              <a:t>también</a:t>
            </a:r>
            <a:r>
              <a:rPr dirty="0">
                <a:solidFill>
                  <a:srgbClr val="002060"/>
                </a:solidFill>
              </a:rPr>
              <a:t> </a:t>
            </a:r>
            <a:r>
              <a:rPr dirty="0" err="1">
                <a:solidFill>
                  <a:srgbClr val="002060"/>
                </a:solidFill>
              </a:rPr>
              <a:t>había</a:t>
            </a:r>
            <a:r>
              <a:rPr dirty="0">
                <a:solidFill>
                  <a:srgbClr val="002060"/>
                </a:solidFill>
              </a:rPr>
              <a:t> un considerable </a:t>
            </a:r>
            <a:r>
              <a:rPr dirty="0" err="1">
                <a:solidFill>
                  <a:srgbClr val="002060"/>
                </a:solidFill>
              </a:rPr>
              <a:t>falso</a:t>
            </a:r>
            <a:r>
              <a:rPr dirty="0">
                <a:solidFill>
                  <a:srgbClr val="002060"/>
                </a:solidFill>
              </a:rPr>
              <a:t> </a:t>
            </a:r>
            <a:r>
              <a:rPr dirty="0" err="1">
                <a:solidFill>
                  <a:srgbClr val="002060"/>
                </a:solidFill>
              </a:rPr>
              <a:t>optimismo</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Judá</a:t>
            </a:r>
            <a:r>
              <a:rPr dirty="0">
                <a:solidFill>
                  <a:srgbClr val="002060"/>
                </a:solidFill>
              </a:rPr>
              <a:t> </a:t>
            </a:r>
            <a:r>
              <a:rPr dirty="0" err="1">
                <a:solidFill>
                  <a:srgbClr val="002060"/>
                </a:solidFill>
              </a:rPr>
              <a:t>basado</a:t>
            </a:r>
            <a:r>
              <a:rPr dirty="0">
                <a:solidFill>
                  <a:srgbClr val="002060"/>
                </a:solidFill>
              </a:rPr>
              <a:t> </a:t>
            </a:r>
            <a:r>
              <a:rPr dirty="0" err="1">
                <a:solidFill>
                  <a:srgbClr val="002060"/>
                </a:solidFill>
              </a:rPr>
              <a:t>en</a:t>
            </a:r>
            <a:r>
              <a:rPr dirty="0">
                <a:solidFill>
                  <a:srgbClr val="002060"/>
                </a:solidFill>
              </a:rPr>
              <a:t> la </a:t>
            </a:r>
            <a:r>
              <a:rPr dirty="0" err="1">
                <a:solidFill>
                  <a:srgbClr val="002060"/>
                </a:solidFill>
              </a:rPr>
              <a:t>inviolabilidad</a:t>
            </a:r>
            <a:r>
              <a:rPr dirty="0">
                <a:solidFill>
                  <a:srgbClr val="002060"/>
                </a:solidFill>
              </a:rPr>
              <a:t> </a:t>
            </a:r>
            <a:r>
              <a:rPr dirty="0" err="1">
                <a:solidFill>
                  <a:srgbClr val="002060"/>
                </a:solidFill>
              </a:rPr>
              <a:t>percibida</a:t>
            </a:r>
            <a:r>
              <a:rPr dirty="0">
                <a:solidFill>
                  <a:srgbClr val="002060"/>
                </a:solidFill>
              </a:rPr>
              <a:t> de la </a:t>
            </a:r>
            <a:r>
              <a:rPr dirty="0" err="1">
                <a:solidFill>
                  <a:srgbClr val="002060"/>
                </a:solidFill>
              </a:rPr>
              <a:t>dinastía</a:t>
            </a:r>
            <a:r>
              <a:rPr dirty="0">
                <a:solidFill>
                  <a:srgbClr val="002060"/>
                </a:solidFill>
              </a:rPr>
              <a:t> de David y </a:t>
            </a:r>
            <a:r>
              <a:rPr dirty="0" err="1">
                <a:solidFill>
                  <a:srgbClr val="002060"/>
                </a:solidFill>
              </a:rPr>
              <a:t>el</a:t>
            </a:r>
            <a:r>
              <a:rPr dirty="0">
                <a:solidFill>
                  <a:srgbClr val="002060"/>
                </a:solidFill>
              </a:rPr>
              <a:t> 1er </a:t>
            </a:r>
            <a:r>
              <a:rPr dirty="0" err="1">
                <a:solidFill>
                  <a:srgbClr val="002060"/>
                </a:solidFill>
              </a:rPr>
              <a:t>templo</a:t>
            </a:r>
            <a:r>
              <a:rPr dirty="0">
                <a:solidFill>
                  <a:srgbClr val="002060"/>
                </a:solidFill>
              </a:rPr>
              <a:t>.</a:t>
            </a:r>
            <a:endParaRPr sz="3200" dirty="0">
              <a:solidFill>
                <a:srgbClr val="002060"/>
              </a:solidFill>
              <a:latin typeface="Times New Roman"/>
              <a:ea typeface="Times New Roman"/>
              <a:cs typeface="Times New Roman"/>
              <a:sym typeface="Times New Roman"/>
            </a:endParaRPr>
          </a:p>
          <a:p>
            <a:pPr marL="469900" indent="-469900">
              <a:lnSpc>
                <a:spcPct val="90000"/>
              </a:lnSpc>
              <a:spcBef>
                <a:spcPts val="400"/>
              </a:spcBef>
              <a:buClr>
                <a:srgbClr val="660000"/>
              </a:buClr>
              <a:buSzPct val="70000"/>
              <a:buChar char="□"/>
              <a:defRPr b="1" i="1">
                <a:latin typeface="Arial"/>
                <a:ea typeface="Arial"/>
                <a:cs typeface="Arial"/>
                <a:sym typeface="Arial"/>
              </a:defRPr>
            </a:pPr>
            <a:r>
              <a:rPr dirty="0">
                <a:solidFill>
                  <a:srgbClr val="002060"/>
                </a:solidFill>
              </a:rPr>
              <a:t>Para </a:t>
            </a:r>
            <a:r>
              <a:rPr dirty="0" err="1">
                <a:solidFill>
                  <a:srgbClr val="002060"/>
                </a:solidFill>
              </a:rPr>
              <a:t>exacerbar</a:t>
            </a:r>
            <a:r>
              <a:rPr dirty="0">
                <a:solidFill>
                  <a:srgbClr val="002060"/>
                </a:solidFill>
              </a:rPr>
              <a:t> </a:t>
            </a:r>
            <a:r>
              <a:rPr dirty="0" err="1">
                <a:solidFill>
                  <a:srgbClr val="002060"/>
                </a:solidFill>
              </a:rPr>
              <a:t>este</a:t>
            </a:r>
            <a:r>
              <a:rPr dirty="0">
                <a:solidFill>
                  <a:srgbClr val="002060"/>
                </a:solidFill>
              </a:rPr>
              <a:t> </a:t>
            </a:r>
            <a:r>
              <a:rPr dirty="0" err="1">
                <a:solidFill>
                  <a:srgbClr val="002060"/>
                </a:solidFill>
              </a:rPr>
              <a:t>falso</a:t>
            </a:r>
            <a:r>
              <a:rPr dirty="0">
                <a:solidFill>
                  <a:srgbClr val="002060"/>
                </a:solidFill>
              </a:rPr>
              <a:t> </a:t>
            </a:r>
            <a:r>
              <a:rPr dirty="0" err="1">
                <a:solidFill>
                  <a:srgbClr val="002060"/>
                </a:solidFill>
              </a:rPr>
              <a:t>optimismo</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profetas</a:t>
            </a:r>
            <a:r>
              <a:rPr dirty="0">
                <a:solidFill>
                  <a:srgbClr val="002060"/>
                </a:solidFill>
              </a:rPr>
              <a:t> de la corte e </a:t>
            </a:r>
            <a:r>
              <a:rPr dirty="0" err="1">
                <a:solidFill>
                  <a:srgbClr val="002060"/>
                </a:solidFill>
              </a:rPr>
              <a:t>incluso</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sacerdotes</a:t>
            </a:r>
            <a:r>
              <a:rPr dirty="0">
                <a:solidFill>
                  <a:srgbClr val="002060"/>
                </a:solidFill>
              </a:rPr>
              <a:t> del sur </a:t>
            </a:r>
            <a:r>
              <a:rPr dirty="0" err="1">
                <a:solidFill>
                  <a:srgbClr val="002060"/>
                </a:solidFill>
              </a:rPr>
              <a:t>insistieron</a:t>
            </a:r>
            <a:r>
              <a:rPr dirty="0">
                <a:solidFill>
                  <a:srgbClr val="002060"/>
                </a:solidFill>
              </a:rPr>
              <a:t> </a:t>
            </a:r>
            <a:r>
              <a:rPr dirty="0" err="1">
                <a:solidFill>
                  <a:srgbClr val="002060"/>
                </a:solidFill>
              </a:rPr>
              <a:t>repetidamente</a:t>
            </a:r>
            <a:r>
              <a:rPr dirty="0">
                <a:solidFill>
                  <a:srgbClr val="002060"/>
                </a:solidFill>
              </a:rPr>
              <a:t> </a:t>
            </a:r>
            <a:r>
              <a:rPr dirty="0" err="1">
                <a:solidFill>
                  <a:srgbClr val="002060"/>
                </a:solidFill>
              </a:rPr>
              <a:t>en</a:t>
            </a:r>
            <a:r>
              <a:rPr dirty="0">
                <a:solidFill>
                  <a:srgbClr val="002060"/>
                </a:solidFill>
              </a:rPr>
              <a:t> que no </a:t>
            </a:r>
            <a:r>
              <a:rPr dirty="0" err="1">
                <a:solidFill>
                  <a:srgbClr val="002060"/>
                </a:solidFill>
              </a:rPr>
              <a:t>había</a:t>
            </a:r>
            <a:r>
              <a:rPr dirty="0">
                <a:solidFill>
                  <a:srgbClr val="002060"/>
                </a:solidFill>
              </a:rPr>
              <a:t> nada que </a:t>
            </a:r>
            <a:r>
              <a:rPr dirty="0" err="1">
                <a:solidFill>
                  <a:srgbClr val="002060"/>
                </a:solidFill>
              </a:rPr>
              <a:t>temer</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946">
                                            <p:txEl>
                                              <p:pRg st="0" end="0"/>
                                            </p:txEl>
                                          </p:spTgt>
                                        </p:tgtEl>
                                        <p:attrNameLst>
                                          <p:attrName>style.visibility</p:attrName>
                                        </p:attrNameLst>
                                      </p:cBhvr>
                                      <p:to>
                                        <p:strVal val="visible"/>
                                      </p:to>
                                    </p:set>
                                    <p:anim calcmode="lin" valueType="num">
                                      <p:cBhvr>
                                        <p:cTn id="7" dur="500" fill="hold"/>
                                        <p:tgtEl>
                                          <p:spTgt spid="594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946">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947">
                                            <p:bg/>
                                          </p:spTgt>
                                        </p:tgtEl>
                                        <p:attrNameLst>
                                          <p:attrName>style.visibility</p:attrName>
                                        </p:attrNameLst>
                                      </p:cBhvr>
                                      <p:to>
                                        <p:strVal val="visible"/>
                                      </p:to>
                                    </p:set>
                                    <p:anim calcmode="lin" valueType="num">
                                      <p:cBhvr>
                                        <p:cTn id="11" dur="500" fill="hold"/>
                                        <p:tgtEl>
                                          <p:spTgt spid="5947">
                                            <p:bg/>
                                          </p:spTgt>
                                        </p:tgtEl>
                                        <p:attrNameLst>
                                          <p:attrName>ppt_w</p:attrName>
                                        </p:attrNameLst>
                                      </p:cBhvr>
                                      <p:tavLst>
                                        <p:tav tm="0">
                                          <p:val>
                                            <p:fltVal val="0"/>
                                          </p:val>
                                        </p:tav>
                                        <p:tav tm="100000">
                                          <p:val>
                                            <p:strVal val="#ppt_w"/>
                                          </p:val>
                                        </p:tav>
                                      </p:tavLst>
                                    </p:anim>
                                    <p:anim calcmode="lin" valueType="num">
                                      <p:cBhvr>
                                        <p:cTn id="12" dur="500" fill="hold"/>
                                        <p:tgtEl>
                                          <p:spTgt spid="5947">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947">
                                            <p:txEl>
                                              <p:pRg st="0" end="0"/>
                                            </p:txEl>
                                          </p:spTgt>
                                        </p:tgtEl>
                                        <p:attrNameLst>
                                          <p:attrName>style.visibility</p:attrName>
                                        </p:attrNameLst>
                                      </p:cBhvr>
                                      <p:to>
                                        <p:strVal val="visible"/>
                                      </p:to>
                                    </p:set>
                                    <p:anim calcmode="lin" valueType="num">
                                      <p:cBhvr>
                                        <p:cTn id="16" dur="500" fill="hold"/>
                                        <p:tgtEl>
                                          <p:spTgt spid="594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94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946">
                                            <p:txEl>
                                              <p:pRg st="1" end="1"/>
                                            </p:txEl>
                                          </p:spTgt>
                                        </p:tgtEl>
                                        <p:attrNameLst>
                                          <p:attrName>style.visibility</p:attrName>
                                        </p:attrNameLst>
                                      </p:cBhvr>
                                      <p:to>
                                        <p:strVal val="visible"/>
                                      </p:to>
                                    </p:set>
                                    <p:anim calcmode="lin" valueType="num">
                                      <p:cBhvr>
                                        <p:cTn id="22" dur="500" fill="hold"/>
                                        <p:tgtEl>
                                          <p:spTgt spid="5946">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946">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947">
                                            <p:txEl>
                                              <p:pRg st="1" end="1"/>
                                            </p:txEl>
                                          </p:spTgt>
                                        </p:tgtEl>
                                        <p:attrNameLst>
                                          <p:attrName>style.visibility</p:attrName>
                                        </p:attrNameLst>
                                      </p:cBhvr>
                                      <p:to>
                                        <p:strVal val="visible"/>
                                      </p:to>
                                    </p:set>
                                    <p:anim calcmode="lin" valueType="num">
                                      <p:cBhvr>
                                        <p:cTn id="26" dur="500" fill="hold"/>
                                        <p:tgtEl>
                                          <p:spTgt spid="5947">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94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946">
                                            <p:txEl>
                                              <p:pRg st="2" end="2"/>
                                            </p:txEl>
                                          </p:spTgt>
                                        </p:tgtEl>
                                        <p:attrNameLst>
                                          <p:attrName>style.visibility</p:attrName>
                                        </p:attrNameLst>
                                      </p:cBhvr>
                                      <p:to>
                                        <p:strVal val="visible"/>
                                      </p:to>
                                    </p:set>
                                    <p:anim calcmode="lin" valueType="num">
                                      <p:cBhvr>
                                        <p:cTn id="32" dur="500" fill="hold"/>
                                        <p:tgtEl>
                                          <p:spTgt spid="5946">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946">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947">
                                            <p:txEl>
                                              <p:pRg st="2" end="2"/>
                                            </p:txEl>
                                          </p:spTgt>
                                        </p:tgtEl>
                                        <p:attrNameLst>
                                          <p:attrName>style.visibility</p:attrName>
                                        </p:attrNameLst>
                                      </p:cBhvr>
                                      <p:to>
                                        <p:strVal val="visible"/>
                                      </p:to>
                                    </p:set>
                                    <p:anim calcmode="lin" valueType="num">
                                      <p:cBhvr>
                                        <p:cTn id="36" dur="500" fill="hold"/>
                                        <p:tgtEl>
                                          <p:spTgt spid="5947">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94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5946">
                                            <p:txEl>
                                              <p:pRg st="3" end="3"/>
                                            </p:txEl>
                                          </p:spTgt>
                                        </p:tgtEl>
                                        <p:attrNameLst>
                                          <p:attrName>style.visibility</p:attrName>
                                        </p:attrNameLst>
                                      </p:cBhvr>
                                      <p:to>
                                        <p:strVal val="visible"/>
                                      </p:to>
                                    </p:set>
                                    <p:anim calcmode="lin" valueType="num">
                                      <p:cBhvr>
                                        <p:cTn id="42" dur="500" fill="hold"/>
                                        <p:tgtEl>
                                          <p:spTgt spid="5946">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5946">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2" nodeType="withEffect">
                                  <p:stCondLst>
                                    <p:cond delay="0"/>
                                  </p:stCondLst>
                                  <p:iterate>
                                    <p:tmAbs val="0"/>
                                  </p:iterate>
                                  <p:childTnLst>
                                    <p:set>
                                      <p:cBhvr>
                                        <p:cTn id="45" fill="hold"/>
                                        <p:tgtEl>
                                          <p:spTgt spid="5947">
                                            <p:txEl>
                                              <p:pRg st="3" end="3"/>
                                            </p:txEl>
                                          </p:spTgt>
                                        </p:tgtEl>
                                        <p:attrNameLst>
                                          <p:attrName>style.visibility</p:attrName>
                                        </p:attrNameLst>
                                      </p:cBhvr>
                                      <p:to>
                                        <p:strVal val="visible"/>
                                      </p:to>
                                    </p:set>
                                    <p:anim calcmode="lin" valueType="num">
                                      <p:cBhvr>
                                        <p:cTn id="46" dur="500" fill="hold"/>
                                        <p:tgtEl>
                                          <p:spTgt spid="5947">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5947">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1" nodeType="clickEffect">
                                  <p:stCondLst>
                                    <p:cond delay="0"/>
                                  </p:stCondLst>
                                  <p:iterate>
                                    <p:tmAbs val="0"/>
                                  </p:iterate>
                                  <p:childTnLst>
                                    <p:set>
                                      <p:cBhvr>
                                        <p:cTn id="51" fill="hold"/>
                                        <p:tgtEl>
                                          <p:spTgt spid="5946">
                                            <p:txEl>
                                              <p:pRg st="4" end="4"/>
                                            </p:txEl>
                                          </p:spTgt>
                                        </p:tgtEl>
                                        <p:attrNameLst>
                                          <p:attrName>style.visibility</p:attrName>
                                        </p:attrNameLst>
                                      </p:cBhvr>
                                      <p:to>
                                        <p:strVal val="visible"/>
                                      </p:to>
                                    </p:set>
                                    <p:anim calcmode="lin" valueType="num">
                                      <p:cBhvr>
                                        <p:cTn id="52" dur="500" fill="hold"/>
                                        <p:tgtEl>
                                          <p:spTgt spid="5946">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5946">
                                            <p:txEl>
                                              <p:pRg st="4" end="4"/>
                                            </p:txEl>
                                          </p:spTgt>
                                        </p:tgtEl>
                                        <p:attrNameLst>
                                          <p:attrName>ppt_h</p:attrName>
                                        </p:attrNameLst>
                                      </p:cBhvr>
                                      <p:tavLst>
                                        <p:tav tm="0">
                                          <p:val>
                                            <p:fltVal val="0"/>
                                          </p:val>
                                        </p:tav>
                                        <p:tav tm="100000">
                                          <p:val>
                                            <p:strVal val="#ppt_h"/>
                                          </p:val>
                                        </p:tav>
                                      </p:tavLst>
                                    </p:anim>
                                  </p:childTnLst>
                                </p:cTn>
                              </p:par>
                              <p:par>
                                <p:cTn id="54" presetID="23" presetClass="entr" presetSubtype="16" fill="hold" grpId="2" nodeType="withEffect">
                                  <p:stCondLst>
                                    <p:cond delay="0"/>
                                  </p:stCondLst>
                                  <p:iterate>
                                    <p:tmAbs val="0"/>
                                  </p:iterate>
                                  <p:childTnLst>
                                    <p:set>
                                      <p:cBhvr>
                                        <p:cTn id="55" fill="hold"/>
                                        <p:tgtEl>
                                          <p:spTgt spid="5947">
                                            <p:txEl>
                                              <p:pRg st="4" end="4"/>
                                            </p:txEl>
                                          </p:spTgt>
                                        </p:tgtEl>
                                        <p:attrNameLst>
                                          <p:attrName>style.visibility</p:attrName>
                                        </p:attrNameLst>
                                      </p:cBhvr>
                                      <p:to>
                                        <p:strVal val="visible"/>
                                      </p:to>
                                    </p:set>
                                    <p:anim calcmode="lin" valueType="num">
                                      <p:cBhvr>
                                        <p:cTn id="56" dur="500" fill="hold"/>
                                        <p:tgtEl>
                                          <p:spTgt spid="5947">
                                            <p:txEl>
                                              <p:pRg st="4" end="4"/>
                                            </p:txEl>
                                          </p:spTgt>
                                        </p:tgtEl>
                                        <p:attrNameLst>
                                          <p:attrName>ppt_w</p:attrName>
                                        </p:attrNameLst>
                                      </p:cBhvr>
                                      <p:tavLst>
                                        <p:tav tm="0">
                                          <p:val>
                                            <p:fltVal val="0"/>
                                          </p:val>
                                        </p:tav>
                                        <p:tav tm="100000">
                                          <p:val>
                                            <p:strVal val="#ppt_w"/>
                                          </p:val>
                                        </p:tav>
                                      </p:tavLst>
                                    </p:anim>
                                    <p:anim calcmode="lin" valueType="num">
                                      <p:cBhvr>
                                        <p:cTn id="57" dur="500" fill="hold"/>
                                        <p:tgtEl>
                                          <p:spTgt spid="5947">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6" grpId="1" uiExpand="1" build="p" advAuto="0"/>
      <p:bldP spid="5947" grpId="2" uiExpand="1" build="p" bldLvl="5" animBg="1" advAuto="0"/>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 name="Rectangle 2"/>
          <p:cNvSpPr txBox="1">
            <a:spLocks noGrp="1"/>
          </p:cNvSpPr>
          <p:nvPr>
            <p:ph type="title"/>
          </p:nvPr>
        </p:nvSpPr>
        <p:spPr>
          <a:xfrm>
            <a:off x="609600" y="593034"/>
            <a:ext cx="10972800" cy="1143001"/>
          </a:xfrm>
          <a:prstGeom prst="rect">
            <a:avLst/>
          </a:prstGeom>
        </p:spPr>
        <p:txBody>
          <a:bodyPr>
            <a:normAutofit fontScale="90000"/>
          </a:bodyPr>
          <a:lstStyle/>
          <a:p>
            <a:pPr defTabSz="877823">
              <a:defRPr sz="3839"/>
            </a:pPr>
            <a:r>
              <a:rPr dirty="0"/>
              <a:t>Hezekiah ben Ahaz </a:t>
            </a:r>
            <a:r>
              <a:rPr sz="3072" dirty="0"/>
              <a:t>(2 Kg. 18-19)</a:t>
            </a:r>
            <a:br>
              <a:rPr sz="3072" dirty="0"/>
            </a:br>
            <a:r>
              <a:rPr sz="3455" dirty="0" err="1">
                <a:solidFill>
                  <a:srgbClr val="002060"/>
                </a:solidFill>
              </a:rPr>
              <a:t>Ezequías</a:t>
            </a:r>
            <a:r>
              <a:rPr sz="3455" dirty="0">
                <a:solidFill>
                  <a:srgbClr val="002060"/>
                </a:solidFill>
              </a:rPr>
              <a:t> ben </a:t>
            </a:r>
            <a:r>
              <a:rPr sz="3455" dirty="0" err="1">
                <a:solidFill>
                  <a:srgbClr val="002060"/>
                </a:solidFill>
              </a:rPr>
              <a:t>Acaz</a:t>
            </a:r>
            <a:r>
              <a:rPr sz="3455" dirty="0">
                <a:solidFill>
                  <a:srgbClr val="002060"/>
                </a:solidFill>
              </a:rPr>
              <a:t> </a:t>
            </a:r>
            <a:r>
              <a:rPr sz="2688" dirty="0">
                <a:solidFill>
                  <a:srgbClr val="002060"/>
                </a:solidFill>
              </a:rPr>
              <a:t>(2 Re. 18-19)</a:t>
            </a:r>
          </a:p>
        </p:txBody>
      </p:sp>
      <p:sp>
        <p:nvSpPr>
          <p:cNvPr id="5950" name="Rectangle 3"/>
          <p:cNvSpPr txBox="1">
            <a:spLocks noGrp="1"/>
          </p:cNvSpPr>
          <p:nvPr>
            <p:ph type="body" sz="half" idx="1"/>
          </p:nvPr>
        </p:nvSpPr>
        <p:spPr>
          <a:xfrm>
            <a:off x="609598" y="1828800"/>
            <a:ext cx="11085097" cy="2385392"/>
          </a:xfrm>
          <a:prstGeom prst="rect">
            <a:avLst/>
          </a:prstGeom>
        </p:spPr>
        <p:txBody>
          <a:bodyPr/>
          <a:lstStyle/>
          <a:p>
            <a:pPr>
              <a:spcBef>
                <a:spcPts val="500"/>
              </a:spcBef>
              <a:buSzTx/>
              <a:buFont typeface="Wingdings"/>
              <a:buNone/>
              <a:defRPr sz="2400" b="1"/>
            </a:pPr>
            <a:r>
              <a:t>Hezekiah’s reign was characterized by one of the two most important reform movements in the south (cf. 2 Chr. 29-32; Is. 36-39).</a:t>
            </a:r>
          </a:p>
          <a:p>
            <a:pPr>
              <a:spcBef>
                <a:spcPts val="500"/>
              </a:spcBef>
              <a:defRPr sz="2100" i="1"/>
            </a:pPr>
            <a:r>
              <a:t>He removed all vestiges of the Canaanite fertility cult—the high places, the pillars, the Asherahs and the bronze snake.</a:t>
            </a:r>
          </a:p>
          <a:p>
            <a:pPr>
              <a:spcBef>
                <a:spcPts val="500"/>
              </a:spcBef>
              <a:defRPr sz="2100" i="1"/>
            </a:pPr>
            <a:r>
              <a:t>Upon the death of Sargon II, he led a rebellion of nearby states against Assyrian suzerainty (Ekron, Ashkelon, Sidon, Ammon, Moab and Edom), though he paid dearly in Assyrian reprisals.</a:t>
            </a:r>
          </a:p>
        </p:txBody>
      </p:sp>
      <p:sp>
        <p:nvSpPr>
          <p:cNvPr id="5951" name="Rectangle 3"/>
          <p:cNvSpPr txBox="1"/>
          <p:nvPr/>
        </p:nvSpPr>
        <p:spPr>
          <a:xfrm>
            <a:off x="701038" y="4214192"/>
            <a:ext cx="10993657" cy="2251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500"/>
              </a:spcBef>
              <a:defRPr sz="2400" b="1">
                <a:latin typeface="Times New Roman"/>
                <a:ea typeface="Times New Roman"/>
                <a:cs typeface="Times New Roman"/>
                <a:sym typeface="Times New Roman"/>
              </a:defRPr>
            </a:pPr>
            <a:r>
              <a:rPr dirty="0">
                <a:solidFill>
                  <a:srgbClr val="002060"/>
                </a:solidFill>
              </a:rPr>
              <a:t>El </a:t>
            </a:r>
            <a:r>
              <a:rPr dirty="0" err="1">
                <a:solidFill>
                  <a:srgbClr val="002060"/>
                </a:solidFill>
              </a:rPr>
              <a:t>reinado</a:t>
            </a:r>
            <a:r>
              <a:rPr dirty="0">
                <a:solidFill>
                  <a:srgbClr val="002060"/>
                </a:solidFill>
              </a:rPr>
              <a:t> de </a:t>
            </a:r>
            <a:r>
              <a:rPr dirty="0" err="1">
                <a:solidFill>
                  <a:srgbClr val="002060"/>
                </a:solidFill>
              </a:rPr>
              <a:t>Ezequías</a:t>
            </a:r>
            <a:r>
              <a:rPr dirty="0">
                <a:solidFill>
                  <a:srgbClr val="002060"/>
                </a:solidFill>
              </a:rPr>
              <a:t> se </a:t>
            </a:r>
            <a:r>
              <a:rPr dirty="0" err="1">
                <a:solidFill>
                  <a:srgbClr val="002060"/>
                </a:solidFill>
              </a:rPr>
              <a:t>caracterizó</a:t>
            </a:r>
            <a:r>
              <a:rPr dirty="0">
                <a:solidFill>
                  <a:srgbClr val="002060"/>
                </a:solidFill>
              </a:rPr>
              <a:t> </a:t>
            </a:r>
            <a:r>
              <a:rPr dirty="0" err="1">
                <a:solidFill>
                  <a:srgbClr val="002060"/>
                </a:solidFill>
              </a:rPr>
              <a:t>por</a:t>
            </a:r>
            <a:r>
              <a:rPr dirty="0">
                <a:solidFill>
                  <a:srgbClr val="002060"/>
                </a:solidFill>
              </a:rPr>
              <a:t> uno de </a:t>
            </a:r>
            <a:r>
              <a:rPr dirty="0" err="1">
                <a:solidFill>
                  <a:srgbClr val="002060"/>
                </a:solidFill>
              </a:rPr>
              <a:t>los</a:t>
            </a:r>
            <a:r>
              <a:rPr dirty="0">
                <a:solidFill>
                  <a:srgbClr val="002060"/>
                </a:solidFill>
              </a:rPr>
              <a:t> dos </a:t>
            </a:r>
            <a:r>
              <a:rPr dirty="0" err="1">
                <a:solidFill>
                  <a:srgbClr val="002060"/>
                </a:solidFill>
              </a:rPr>
              <a:t>movimientos</a:t>
            </a:r>
            <a:r>
              <a:rPr dirty="0">
                <a:solidFill>
                  <a:srgbClr val="002060"/>
                </a:solidFill>
              </a:rPr>
              <a:t> de </a:t>
            </a:r>
            <a:r>
              <a:rPr dirty="0" err="1">
                <a:solidFill>
                  <a:srgbClr val="002060"/>
                </a:solidFill>
              </a:rPr>
              <a:t>reforma</a:t>
            </a:r>
            <a:r>
              <a:rPr dirty="0">
                <a:solidFill>
                  <a:srgbClr val="002060"/>
                </a:solidFill>
              </a:rPr>
              <a:t> </a:t>
            </a:r>
            <a:r>
              <a:rPr dirty="0" err="1">
                <a:solidFill>
                  <a:srgbClr val="002060"/>
                </a:solidFill>
              </a:rPr>
              <a:t>más</a:t>
            </a:r>
            <a:r>
              <a:rPr dirty="0">
                <a:solidFill>
                  <a:srgbClr val="002060"/>
                </a:solidFill>
              </a:rPr>
              <a:t> </a:t>
            </a:r>
            <a:r>
              <a:rPr dirty="0" err="1">
                <a:solidFill>
                  <a:srgbClr val="002060"/>
                </a:solidFill>
              </a:rPr>
              <a:t>importantes</a:t>
            </a:r>
            <a:r>
              <a:rPr dirty="0">
                <a:solidFill>
                  <a:srgbClr val="002060"/>
                </a:solidFill>
              </a:rPr>
              <a:t> del sur (cf. 2 Cr 29-32; Is. 36-39).</a:t>
            </a:r>
            <a:endParaRPr sz="3200" dirty="0">
              <a:solidFill>
                <a:srgbClr val="002060"/>
              </a:solidFill>
            </a:endParaRPr>
          </a:p>
          <a:p>
            <a:pPr marL="469900" indent="-469900">
              <a:spcBef>
                <a:spcPts val="500"/>
              </a:spcBef>
              <a:buClr>
                <a:srgbClr val="660000"/>
              </a:buClr>
              <a:buSzPct val="70000"/>
              <a:buChar char="□"/>
              <a:defRPr sz="2100" i="1">
                <a:latin typeface="Times New Roman"/>
                <a:ea typeface="Times New Roman"/>
                <a:cs typeface="Times New Roman"/>
                <a:sym typeface="Times New Roman"/>
              </a:defRPr>
            </a:pPr>
            <a:r>
              <a:rPr dirty="0" err="1">
                <a:solidFill>
                  <a:srgbClr val="002060"/>
                </a:solidFill>
              </a:rPr>
              <a:t>Eliminó</a:t>
            </a:r>
            <a:r>
              <a:rPr dirty="0">
                <a:solidFill>
                  <a:srgbClr val="002060"/>
                </a:solidFill>
              </a:rPr>
              <a:t> </a:t>
            </a:r>
            <a:r>
              <a:rPr dirty="0" err="1">
                <a:solidFill>
                  <a:srgbClr val="002060"/>
                </a:solidFill>
              </a:rPr>
              <a:t>todos</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vestigios</a:t>
            </a:r>
            <a:r>
              <a:rPr dirty="0">
                <a:solidFill>
                  <a:srgbClr val="002060"/>
                </a:solidFill>
              </a:rPr>
              <a:t> del </a:t>
            </a:r>
            <a:r>
              <a:rPr dirty="0" err="1">
                <a:solidFill>
                  <a:srgbClr val="002060"/>
                </a:solidFill>
              </a:rPr>
              <a:t>culto</a:t>
            </a:r>
            <a:r>
              <a:rPr dirty="0">
                <a:solidFill>
                  <a:srgbClr val="002060"/>
                </a:solidFill>
              </a:rPr>
              <a:t> </a:t>
            </a:r>
            <a:r>
              <a:rPr dirty="0" err="1">
                <a:solidFill>
                  <a:srgbClr val="002060"/>
                </a:solidFill>
              </a:rPr>
              <a:t>cananeo</a:t>
            </a:r>
            <a:r>
              <a:rPr dirty="0">
                <a:solidFill>
                  <a:srgbClr val="002060"/>
                </a:solidFill>
              </a:rPr>
              <a:t> a la </a:t>
            </a:r>
            <a:r>
              <a:rPr dirty="0" err="1">
                <a:solidFill>
                  <a:srgbClr val="002060"/>
                </a:solidFill>
              </a:rPr>
              <a:t>fertilidad</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lugares</a:t>
            </a:r>
            <a:r>
              <a:rPr dirty="0">
                <a:solidFill>
                  <a:srgbClr val="002060"/>
                </a:solidFill>
              </a:rPr>
              <a:t> altos, </a:t>
            </a:r>
            <a:r>
              <a:rPr dirty="0" err="1">
                <a:solidFill>
                  <a:srgbClr val="002060"/>
                </a:solidFill>
              </a:rPr>
              <a:t>los</a:t>
            </a:r>
            <a:r>
              <a:rPr dirty="0">
                <a:solidFill>
                  <a:srgbClr val="002060"/>
                </a:solidFill>
              </a:rPr>
              <a:t> </a:t>
            </a:r>
            <a:r>
              <a:rPr dirty="0" err="1">
                <a:solidFill>
                  <a:srgbClr val="002060"/>
                </a:solidFill>
              </a:rPr>
              <a:t>pilares</a:t>
            </a:r>
            <a:r>
              <a:rPr dirty="0">
                <a:solidFill>
                  <a:srgbClr val="002060"/>
                </a:solidFill>
              </a:rPr>
              <a:t>, las </a:t>
            </a:r>
            <a:r>
              <a:rPr dirty="0" err="1">
                <a:solidFill>
                  <a:srgbClr val="002060"/>
                </a:solidFill>
              </a:rPr>
              <a:t>Asera</a:t>
            </a:r>
            <a:r>
              <a:rPr dirty="0">
                <a:solidFill>
                  <a:srgbClr val="002060"/>
                </a:solidFill>
              </a:rPr>
              <a:t> y la </a:t>
            </a:r>
            <a:r>
              <a:rPr dirty="0" err="1">
                <a:solidFill>
                  <a:srgbClr val="002060"/>
                </a:solidFill>
              </a:rPr>
              <a:t>serpiente</a:t>
            </a:r>
            <a:r>
              <a:rPr dirty="0">
                <a:solidFill>
                  <a:srgbClr val="002060"/>
                </a:solidFill>
              </a:rPr>
              <a:t> de </a:t>
            </a:r>
            <a:r>
              <a:rPr dirty="0" err="1">
                <a:solidFill>
                  <a:srgbClr val="002060"/>
                </a:solidFill>
              </a:rPr>
              <a:t>bronce</a:t>
            </a:r>
            <a:r>
              <a:rPr dirty="0">
                <a:solidFill>
                  <a:srgbClr val="002060"/>
                </a:solidFill>
              </a:rPr>
              <a:t>.</a:t>
            </a:r>
            <a:endParaRPr sz="3200" dirty="0">
              <a:solidFill>
                <a:srgbClr val="002060"/>
              </a:solidFill>
            </a:endParaRPr>
          </a:p>
          <a:p>
            <a:pPr marL="469900" indent="-469900">
              <a:spcBef>
                <a:spcPts val="500"/>
              </a:spcBef>
              <a:buClr>
                <a:srgbClr val="660000"/>
              </a:buClr>
              <a:buSzPct val="70000"/>
              <a:buChar char="□"/>
              <a:defRPr sz="2100" i="1">
                <a:latin typeface="Times New Roman"/>
                <a:ea typeface="Times New Roman"/>
                <a:cs typeface="Times New Roman"/>
                <a:sym typeface="Times New Roman"/>
              </a:defRPr>
            </a:pPr>
            <a:r>
              <a:rPr dirty="0">
                <a:solidFill>
                  <a:srgbClr val="002060"/>
                </a:solidFill>
              </a:rPr>
              <a:t>A la </a:t>
            </a:r>
            <a:r>
              <a:rPr dirty="0" err="1">
                <a:solidFill>
                  <a:srgbClr val="002060"/>
                </a:solidFill>
              </a:rPr>
              <a:t>muerte</a:t>
            </a:r>
            <a:r>
              <a:rPr dirty="0">
                <a:solidFill>
                  <a:srgbClr val="002060"/>
                </a:solidFill>
              </a:rPr>
              <a:t> de </a:t>
            </a:r>
            <a:r>
              <a:rPr dirty="0" err="1">
                <a:solidFill>
                  <a:srgbClr val="002060"/>
                </a:solidFill>
              </a:rPr>
              <a:t>Sargón</a:t>
            </a:r>
            <a:r>
              <a:rPr dirty="0">
                <a:solidFill>
                  <a:srgbClr val="002060"/>
                </a:solidFill>
              </a:rPr>
              <a:t> II, </a:t>
            </a:r>
            <a:r>
              <a:rPr dirty="0" err="1">
                <a:solidFill>
                  <a:srgbClr val="002060"/>
                </a:solidFill>
              </a:rPr>
              <a:t>lideró</a:t>
            </a:r>
            <a:r>
              <a:rPr dirty="0">
                <a:solidFill>
                  <a:srgbClr val="002060"/>
                </a:solidFill>
              </a:rPr>
              <a:t> </a:t>
            </a:r>
            <a:r>
              <a:rPr dirty="0" err="1">
                <a:solidFill>
                  <a:srgbClr val="002060"/>
                </a:solidFill>
              </a:rPr>
              <a:t>una</a:t>
            </a:r>
            <a:r>
              <a:rPr dirty="0">
                <a:solidFill>
                  <a:srgbClr val="002060"/>
                </a:solidFill>
              </a:rPr>
              <a:t> </a:t>
            </a:r>
            <a:r>
              <a:rPr dirty="0" err="1">
                <a:solidFill>
                  <a:srgbClr val="002060"/>
                </a:solidFill>
              </a:rPr>
              <a:t>rebelión</a:t>
            </a:r>
            <a:r>
              <a:rPr dirty="0">
                <a:solidFill>
                  <a:srgbClr val="002060"/>
                </a:solidFill>
              </a:rPr>
              <a:t> de </a:t>
            </a:r>
            <a:r>
              <a:rPr dirty="0" err="1">
                <a:solidFill>
                  <a:srgbClr val="002060"/>
                </a:solidFill>
              </a:rPr>
              <a:t>estados</a:t>
            </a:r>
            <a:r>
              <a:rPr dirty="0">
                <a:solidFill>
                  <a:srgbClr val="002060"/>
                </a:solidFill>
              </a:rPr>
              <a:t> </a:t>
            </a:r>
            <a:r>
              <a:rPr dirty="0" err="1">
                <a:solidFill>
                  <a:srgbClr val="002060"/>
                </a:solidFill>
              </a:rPr>
              <a:t>cercanos</a:t>
            </a:r>
            <a:r>
              <a:rPr dirty="0">
                <a:solidFill>
                  <a:srgbClr val="002060"/>
                </a:solidFill>
              </a:rPr>
              <a:t> contra la </a:t>
            </a:r>
            <a:r>
              <a:rPr dirty="0" err="1">
                <a:solidFill>
                  <a:srgbClr val="002060"/>
                </a:solidFill>
              </a:rPr>
              <a:t>soberanía</a:t>
            </a:r>
            <a:r>
              <a:rPr dirty="0">
                <a:solidFill>
                  <a:srgbClr val="002060"/>
                </a:solidFill>
              </a:rPr>
              <a:t> </a:t>
            </a:r>
            <a:r>
              <a:rPr dirty="0" err="1">
                <a:solidFill>
                  <a:srgbClr val="002060"/>
                </a:solidFill>
              </a:rPr>
              <a:t>asiria</a:t>
            </a:r>
            <a:r>
              <a:rPr dirty="0">
                <a:solidFill>
                  <a:srgbClr val="002060"/>
                </a:solidFill>
              </a:rPr>
              <a:t> (</a:t>
            </a:r>
            <a:r>
              <a:rPr dirty="0" err="1">
                <a:solidFill>
                  <a:srgbClr val="002060"/>
                </a:solidFill>
              </a:rPr>
              <a:t>Ecrón</a:t>
            </a:r>
            <a:r>
              <a:rPr dirty="0">
                <a:solidFill>
                  <a:srgbClr val="002060"/>
                </a:solidFill>
              </a:rPr>
              <a:t>, </a:t>
            </a:r>
            <a:r>
              <a:rPr dirty="0" err="1">
                <a:solidFill>
                  <a:srgbClr val="002060"/>
                </a:solidFill>
              </a:rPr>
              <a:t>Ascalón</a:t>
            </a:r>
            <a:r>
              <a:rPr dirty="0">
                <a:solidFill>
                  <a:srgbClr val="002060"/>
                </a:solidFill>
              </a:rPr>
              <a:t>, </a:t>
            </a:r>
            <a:r>
              <a:rPr dirty="0" err="1">
                <a:solidFill>
                  <a:srgbClr val="002060"/>
                </a:solidFill>
              </a:rPr>
              <a:t>Sidón</a:t>
            </a:r>
            <a:r>
              <a:rPr dirty="0">
                <a:solidFill>
                  <a:srgbClr val="002060"/>
                </a:solidFill>
              </a:rPr>
              <a:t>, </a:t>
            </a:r>
            <a:r>
              <a:rPr dirty="0" err="1">
                <a:solidFill>
                  <a:srgbClr val="002060"/>
                </a:solidFill>
              </a:rPr>
              <a:t>Amón</a:t>
            </a:r>
            <a:r>
              <a:rPr dirty="0">
                <a:solidFill>
                  <a:srgbClr val="002060"/>
                </a:solidFill>
              </a:rPr>
              <a:t>, Moab y Edom), </a:t>
            </a:r>
            <a:r>
              <a:rPr dirty="0" err="1">
                <a:solidFill>
                  <a:srgbClr val="002060"/>
                </a:solidFill>
              </a:rPr>
              <a:t>aunque</a:t>
            </a:r>
            <a:r>
              <a:rPr dirty="0">
                <a:solidFill>
                  <a:srgbClr val="002060"/>
                </a:solidFill>
              </a:rPr>
              <a:t> </a:t>
            </a:r>
            <a:r>
              <a:rPr dirty="0" err="1">
                <a:solidFill>
                  <a:srgbClr val="002060"/>
                </a:solidFill>
              </a:rPr>
              <a:t>pagó</a:t>
            </a:r>
            <a:r>
              <a:rPr dirty="0">
                <a:solidFill>
                  <a:srgbClr val="002060"/>
                </a:solidFill>
              </a:rPr>
              <a:t> </a:t>
            </a:r>
            <a:r>
              <a:rPr dirty="0" err="1">
                <a:solidFill>
                  <a:srgbClr val="002060"/>
                </a:solidFill>
              </a:rPr>
              <a:t>caro</a:t>
            </a:r>
            <a:r>
              <a:rPr dirty="0">
                <a:solidFill>
                  <a:srgbClr val="002060"/>
                </a:solidFill>
              </a:rPr>
              <a:t> las </a:t>
            </a:r>
            <a:r>
              <a:rPr dirty="0" err="1">
                <a:solidFill>
                  <a:srgbClr val="002060"/>
                </a:solidFill>
              </a:rPr>
              <a:t>represalias</a:t>
            </a:r>
            <a:r>
              <a:rPr dirty="0">
                <a:solidFill>
                  <a:srgbClr val="002060"/>
                </a:solidFill>
              </a:rPr>
              <a:t> </a:t>
            </a:r>
            <a:r>
              <a:rPr dirty="0" err="1">
                <a:solidFill>
                  <a:srgbClr val="002060"/>
                </a:solidFill>
              </a:rPr>
              <a:t>asirias</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950">
                                            <p:txEl>
                                              <p:pRg st="0" end="0"/>
                                            </p:txEl>
                                          </p:spTgt>
                                        </p:tgtEl>
                                        <p:attrNameLst>
                                          <p:attrName>style.visibility</p:attrName>
                                        </p:attrNameLst>
                                      </p:cBhvr>
                                      <p:to>
                                        <p:strVal val="visible"/>
                                      </p:to>
                                    </p:set>
                                    <p:anim calcmode="lin" valueType="num">
                                      <p:cBhvr>
                                        <p:cTn id="7" dur="500" fill="hold"/>
                                        <p:tgtEl>
                                          <p:spTgt spid="595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950">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951">
                                            <p:bg/>
                                          </p:spTgt>
                                        </p:tgtEl>
                                        <p:attrNameLst>
                                          <p:attrName>style.visibility</p:attrName>
                                        </p:attrNameLst>
                                      </p:cBhvr>
                                      <p:to>
                                        <p:strVal val="visible"/>
                                      </p:to>
                                    </p:set>
                                    <p:anim calcmode="lin" valueType="num">
                                      <p:cBhvr>
                                        <p:cTn id="11" dur="500" fill="hold"/>
                                        <p:tgtEl>
                                          <p:spTgt spid="5951">
                                            <p:bg/>
                                          </p:spTgt>
                                        </p:tgtEl>
                                        <p:attrNameLst>
                                          <p:attrName>ppt_w</p:attrName>
                                        </p:attrNameLst>
                                      </p:cBhvr>
                                      <p:tavLst>
                                        <p:tav tm="0">
                                          <p:val>
                                            <p:fltVal val="0"/>
                                          </p:val>
                                        </p:tav>
                                        <p:tav tm="100000">
                                          <p:val>
                                            <p:strVal val="#ppt_w"/>
                                          </p:val>
                                        </p:tav>
                                      </p:tavLst>
                                    </p:anim>
                                    <p:anim calcmode="lin" valueType="num">
                                      <p:cBhvr>
                                        <p:cTn id="12" dur="500" fill="hold"/>
                                        <p:tgtEl>
                                          <p:spTgt spid="5951">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951">
                                            <p:txEl>
                                              <p:pRg st="0" end="0"/>
                                            </p:txEl>
                                          </p:spTgt>
                                        </p:tgtEl>
                                        <p:attrNameLst>
                                          <p:attrName>style.visibility</p:attrName>
                                        </p:attrNameLst>
                                      </p:cBhvr>
                                      <p:to>
                                        <p:strVal val="visible"/>
                                      </p:to>
                                    </p:set>
                                    <p:anim calcmode="lin" valueType="num">
                                      <p:cBhvr>
                                        <p:cTn id="16" dur="500" fill="hold"/>
                                        <p:tgtEl>
                                          <p:spTgt spid="595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95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950">
                                            <p:txEl>
                                              <p:pRg st="1" end="1"/>
                                            </p:txEl>
                                          </p:spTgt>
                                        </p:tgtEl>
                                        <p:attrNameLst>
                                          <p:attrName>style.visibility</p:attrName>
                                        </p:attrNameLst>
                                      </p:cBhvr>
                                      <p:to>
                                        <p:strVal val="visible"/>
                                      </p:to>
                                    </p:set>
                                    <p:anim calcmode="lin" valueType="num">
                                      <p:cBhvr>
                                        <p:cTn id="22" dur="500" fill="hold"/>
                                        <p:tgtEl>
                                          <p:spTgt spid="5950">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950">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951">
                                            <p:txEl>
                                              <p:pRg st="1" end="1"/>
                                            </p:txEl>
                                          </p:spTgt>
                                        </p:tgtEl>
                                        <p:attrNameLst>
                                          <p:attrName>style.visibility</p:attrName>
                                        </p:attrNameLst>
                                      </p:cBhvr>
                                      <p:to>
                                        <p:strVal val="visible"/>
                                      </p:to>
                                    </p:set>
                                    <p:anim calcmode="lin" valueType="num">
                                      <p:cBhvr>
                                        <p:cTn id="26" dur="500" fill="hold"/>
                                        <p:tgtEl>
                                          <p:spTgt spid="5951">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95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950">
                                            <p:txEl>
                                              <p:pRg st="2" end="2"/>
                                            </p:txEl>
                                          </p:spTgt>
                                        </p:tgtEl>
                                        <p:attrNameLst>
                                          <p:attrName>style.visibility</p:attrName>
                                        </p:attrNameLst>
                                      </p:cBhvr>
                                      <p:to>
                                        <p:strVal val="visible"/>
                                      </p:to>
                                    </p:set>
                                    <p:anim calcmode="lin" valueType="num">
                                      <p:cBhvr>
                                        <p:cTn id="32" dur="500" fill="hold"/>
                                        <p:tgtEl>
                                          <p:spTgt spid="5950">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950">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951">
                                            <p:txEl>
                                              <p:pRg st="2" end="2"/>
                                            </p:txEl>
                                          </p:spTgt>
                                        </p:tgtEl>
                                        <p:attrNameLst>
                                          <p:attrName>style.visibility</p:attrName>
                                        </p:attrNameLst>
                                      </p:cBhvr>
                                      <p:to>
                                        <p:strVal val="visible"/>
                                      </p:to>
                                    </p:set>
                                    <p:anim calcmode="lin" valueType="num">
                                      <p:cBhvr>
                                        <p:cTn id="36" dur="500" fill="hold"/>
                                        <p:tgtEl>
                                          <p:spTgt spid="5951">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951">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0" grpId="1" uiExpand="1" build="p" advAuto="0"/>
      <p:bldP spid="5951" grpId="2" uiExpand="1" build="p" bldLvl="5"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6" name="Rectangle 2"/>
          <p:cNvSpPr txBox="1">
            <a:spLocks noGrp="1"/>
          </p:cNvSpPr>
          <p:nvPr>
            <p:ph type="title"/>
          </p:nvPr>
        </p:nvSpPr>
        <p:spPr>
          <a:xfrm>
            <a:off x="344905" y="457200"/>
            <a:ext cx="11316828" cy="1143000"/>
          </a:xfrm>
          <a:prstGeom prst="rect">
            <a:avLst/>
          </a:prstGeom>
        </p:spPr>
        <p:txBody>
          <a:bodyPr/>
          <a:lstStyle/>
          <a:p>
            <a:pPr>
              <a:defRPr sz="4000" b="1">
                <a:solidFill>
                  <a:srgbClr val="FF6600"/>
                </a:solidFill>
                <a:latin typeface="Eras Demi ITC"/>
                <a:ea typeface="Eras Demi ITC"/>
                <a:cs typeface="Eras Demi ITC"/>
                <a:sym typeface="Eras Demi ITC"/>
              </a:defRPr>
            </a:pPr>
            <a:r>
              <a:t>God’s Covenant with David </a:t>
            </a:r>
            <a:r>
              <a:rPr sz="2800"/>
              <a:t>(Pacto de Dios con David)</a:t>
            </a:r>
            <a:br>
              <a:rPr sz="2800"/>
            </a:br>
            <a:r>
              <a:rPr sz="2400" b="0">
                <a:solidFill>
                  <a:srgbClr val="FFFF00"/>
                </a:solidFill>
                <a:latin typeface="Arial Narrow"/>
                <a:ea typeface="Arial Narrow"/>
                <a:cs typeface="Arial Narrow"/>
                <a:sym typeface="Arial Narrow"/>
              </a:rPr>
              <a:t>2 Sa. 7:5-16; Ps. (Sal.) 89:19-37; 132:11-18</a:t>
            </a:r>
          </a:p>
        </p:txBody>
      </p:sp>
      <p:sp>
        <p:nvSpPr>
          <p:cNvPr id="4807" name="Rectangle 3"/>
          <p:cNvSpPr txBox="1">
            <a:spLocks noGrp="1"/>
          </p:cNvSpPr>
          <p:nvPr>
            <p:ph type="body" sz="half" idx="1"/>
          </p:nvPr>
        </p:nvSpPr>
        <p:spPr>
          <a:xfrm>
            <a:off x="6282010" y="2032731"/>
            <a:ext cx="5103917" cy="4368069"/>
          </a:xfrm>
          <a:prstGeom prst="rect">
            <a:avLst/>
          </a:prstGeom>
        </p:spPr>
        <p:txBody>
          <a:bodyPr>
            <a:normAutofit lnSpcReduction="10000"/>
          </a:bodyPr>
          <a:lstStyle/>
          <a:p>
            <a:pPr marL="339470" indent="-339470" defTabSz="905255">
              <a:spcBef>
                <a:spcPts val="600"/>
              </a:spcBef>
              <a:buSzTx/>
              <a:buFont typeface="Wingdings"/>
              <a:buNone/>
              <a:defRPr sz="2772" b="1">
                <a:solidFill>
                  <a:srgbClr val="FF9900"/>
                </a:solidFill>
                <a:effectLst>
                  <a:outerShdw blurRad="37719" dist="37719" dir="2700000" rotWithShape="0">
                    <a:srgbClr val="000000"/>
                  </a:outerShdw>
                </a:effectLst>
                <a:latin typeface="Franklin Gothic Medium"/>
                <a:ea typeface="Franklin Gothic Medium"/>
                <a:cs typeface="Franklin Gothic Medium"/>
                <a:sym typeface="Franklin Gothic Medium"/>
              </a:defRPr>
            </a:pPr>
            <a:r>
              <a:rPr dirty="0">
                <a:solidFill>
                  <a:srgbClr val="CCFF33"/>
                </a:solidFill>
              </a:rPr>
              <a:t>UNA DINASTÍA PROMETIDA</a:t>
            </a:r>
          </a:p>
          <a:p>
            <a:pPr marL="339470" indent="-339470" defTabSz="905255">
              <a:spcBef>
                <a:spcPts val="400"/>
              </a:spcBef>
              <a:buSzTx/>
              <a:buFont typeface="Wingdings"/>
              <a:buNone/>
              <a:defRPr sz="1979">
                <a:effectLst>
                  <a:outerShdw blurRad="37719" dist="37719" dir="2700000" rotWithShape="0">
                    <a:srgbClr val="000000"/>
                  </a:outerShdw>
                </a:effectLst>
                <a:latin typeface="Comic Sans MS"/>
                <a:ea typeface="Comic Sans MS"/>
                <a:cs typeface="Comic Sans MS"/>
                <a:sym typeface="Comic Sans MS"/>
              </a:defRPr>
            </a:pPr>
            <a:r>
              <a:rPr dirty="0">
                <a:solidFill>
                  <a:srgbClr val="FFFFCC"/>
                </a:solidFill>
              </a:rPr>
              <a:t>	El </a:t>
            </a:r>
            <a:r>
              <a:rPr dirty="0" err="1">
                <a:solidFill>
                  <a:srgbClr val="FFFFCC"/>
                </a:solidFill>
              </a:rPr>
              <a:t>linaje</a:t>
            </a:r>
            <a:r>
              <a:rPr dirty="0">
                <a:solidFill>
                  <a:srgbClr val="FFFFCC"/>
                </a:solidFill>
              </a:rPr>
              <a:t> </a:t>
            </a:r>
            <a:r>
              <a:rPr dirty="0" err="1">
                <a:solidFill>
                  <a:srgbClr val="FFFFCC"/>
                </a:solidFill>
              </a:rPr>
              <a:t>Davídico</a:t>
            </a:r>
            <a:r>
              <a:rPr dirty="0">
                <a:solidFill>
                  <a:srgbClr val="FFFFCC"/>
                </a:solidFill>
              </a:rPr>
              <a:t> del que </a:t>
            </a:r>
            <a:r>
              <a:rPr dirty="0" err="1">
                <a:solidFill>
                  <a:srgbClr val="FFFFCC"/>
                </a:solidFill>
              </a:rPr>
              <a:t>Yahvé</a:t>
            </a:r>
            <a:r>
              <a:rPr dirty="0">
                <a:solidFill>
                  <a:srgbClr val="FFFFCC"/>
                </a:solidFill>
              </a:rPr>
              <a:t> </a:t>
            </a:r>
            <a:r>
              <a:rPr dirty="0" err="1">
                <a:solidFill>
                  <a:srgbClr val="FFFFCC"/>
                </a:solidFill>
              </a:rPr>
              <a:t>nunca</a:t>
            </a:r>
            <a:r>
              <a:rPr dirty="0">
                <a:solidFill>
                  <a:srgbClr val="FFFFCC"/>
                </a:solidFill>
              </a:rPr>
              <a:t> </a:t>
            </a:r>
            <a:r>
              <a:rPr dirty="0" err="1">
                <a:solidFill>
                  <a:srgbClr val="FFFFCC"/>
                </a:solidFill>
              </a:rPr>
              <a:t>retractaría</a:t>
            </a:r>
            <a:r>
              <a:rPr dirty="0">
                <a:solidFill>
                  <a:srgbClr val="FFFFCC"/>
                </a:solidFill>
              </a:rPr>
              <a:t> Su favor</a:t>
            </a:r>
          </a:p>
          <a:p>
            <a:pPr marL="339470" indent="-339470" defTabSz="905255">
              <a:buSzTx/>
              <a:buFont typeface="Wingdings"/>
              <a:buNone/>
              <a:defRPr sz="891">
                <a:effectLst>
                  <a:outerShdw blurRad="37719" dist="37719" dir="2700000" rotWithShape="0">
                    <a:srgbClr val="000000"/>
                  </a:outerShdw>
                </a:effectLst>
                <a:latin typeface="Comic Sans MS"/>
                <a:ea typeface="Comic Sans MS"/>
                <a:cs typeface="Comic Sans MS"/>
                <a:sym typeface="Comic Sans MS"/>
              </a:defRPr>
            </a:pPr>
            <a:endParaRPr dirty="0"/>
          </a:p>
          <a:p>
            <a:pPr marL="339470" indent="-339470" defTabSz="905255">
              <a:spcBef>
                <a:spcPts val="600"/>
              </a:spcBef>
              <a:buSzTx/>
              <a:buFont typeface="Wingdings"/>
              <a:buNone/>
              <a:defRPr sz="2772" b="1">
                <a:solidFill>
                  <a:srgbClr val="FF9900"/>
                </a:solidFill>
                <a:effectLst>
                  <a:outerShdw blurRad="37719" dist="37719" dir="2700000" rotWithShape="0">
                    <a:srgbClr val="000000"/>
                  </a:outerShdw>
                </a:effectLst>
                <a:latin typeface="Franklin Gothic Medium"/>
                <a:ea typeface="Franklin Gothic Medium"/>
                <a:cs typeface="Franklin Gothic Medium"/>
                <a:sym typeface="Franklin Gothic Medium"/>
              </a:defRPr>
            </a:pPr>
            <a:endParaRPr lang="en-US" dirty="0">
              <a:solidFill>
                <a:srgbClr val="CCFF33"/>
              </a:solidFill>
            </a:endParaRPr>
          </a:p>
          <a:p>
            <a:pPr marL="339470" indent="-339470" defTabSz="905255">
              <a:spcBef>
                <a:spcPts val="600"/>
              </a:spcBef>
              <a:buSzTx/>
              <a:buFont typeface="Wingdings"/>
              <a:buNone/>
              <a:defRPr sz="2772" b="1">
                <a:solidFill>
                  <a:srgbClr val="FF9900"/>
                </a:solidFill>
                <a:effectLst>
                  <a:outerShdw blurRad="37719" dist="37719" dir="2700000" rotWithShape="0">
                    <a:srgbClr val="000000"/>
                  </a:outerShdw>
                </a:effectLst>
                <a:latin typeface="Franklin Gothic Medium"/>
                <a:ea typeface="Franklin Gothic Medium"/>
                <a:cs typeface="Franklin Gothic Medium"/>
                <a:sym typeface="Franklin Gothic Medium"/>
              </a:defRPr>
            </a:pPr>
            <a:r>
              <a:rPr dirty="0">
                <a:solidFill>
                  <a:srgbClr val="CCFF33"/>
                </a:solidFill>
              </a:rPr>
              <a:t>UNA TIERRA PROMETIDA</a:t>
            </a:r>
          </a:p>
          <a:p>
            <a:pPr marL="339470" indent="-339470" defTabSz="905255">
              <a:spcBef>
                <a:spcPts val="400"/>
              </a:spcBef>
              <a:buSzTx/>
              <a:buFont typeface="Wingdings"/>
              <a:buNone/>
              <a:defRPr sz="1979">
                <a:effectLst>
                  <a:outerShdw blurRad="37719" dist="37719" dir="2700000" rotWithShape="0">
                    <a:srgbClr val="000000"/>
                  </a:outerShdw>
                </a:effectLst>
                <a:latin typeface="Comic Sans MS"/>
                <a:ea typeface="Comic Sans MS"/>
                <a:cs typeface="Comic Sans MS"/>
                <a:sym typeface="Comic Sans MS"/>
              </a:defRPr>
            </a:pPr>
            <a:r>
              <a:rPr dirty="0">
                <a:solidFill>
                  <a:srgbClr val="FFFFCC"/>
                </a:solidFill>
              </a:rPr>
              <a:t>	Un </a:t>
            </a:r>
            <a:r>
              <a:rPr dirty="0" err="1">
                <a:solidFill>
                  <a:srgbClr val="FFFFCC"/>
                </a:solidFill>
              </a:rPr>
              <a:t>hogar</a:t>
            </a:r>
            <a:r>
              <a:rPr dirty="0">
                <a:solidFill>
                  <a:srgbClr val="FFFFCC"/>
                </a:solidFill>
              </a:rPr>
              <a:t> </a:t>
            </a:r>
            <a:r>
              <a:rPr dirty="0" err="1">
                <a:solidFill>
                  <a:srgbClr val="FFFFCC"/>
                </a:solidFill>
              </a:rPr>
              <a:t>tranquilo</a:t>
            </a:r>
            <a:r>
              <a:rPr dirty="0">
                <a:solidFill>
                  <a:srgbClr val="FFFFCC"/>
                </a:solidFill>
              </a:rPr>
              <a:t> para Israel y </a:t>
            </a:r>
            <a:r>
              <a:rPr dirty="0" err="1">
                <a:solidFill>
                  <a:srgbClr val="FFFFCC"/>
                </a:solidFill>
              </a:rPr>
              <a:t>descanso</a:t>
            </a:r>
            <a:r>
              <a:rPr dirty="0">
                <a:solidFill>
                  <a:srgbClr val="FFFFCC"/>
                </a:solidFill>
              </a:rPr>
              <a:t> de </a:t>
            </a:r>
            <a:r>
              <a:rPr dirty="0" err="1">
                <a:solidFill>
                  <a:srgbClr val="FFFFCC"/>
                </a:solidFill>
              </a:rPr>
              <a:t>todos</a:t>
            </a:r>
            <a:r>
              <a:rPr dirty="0">
                <a:solidFill>
                  <a:srgbClr val="FFFFCC"/>
                </a:solidFill>
              </a:rPr>
              <a:t> </a:t>
            </a:r>
            <a:r>
              <a:rPr dirty="0" err="1">
                <a:solidFill>
                  <a:srgbClr val="FFFFCC"/>
                </a:solidFill>
              </a:rPr>
              <a:t>los</a:t>
            </a:r>
            <a:r>
              <a:rPr dirty="0">
                <a:solidFill>
                  <a:srgbClr val="FFFFCC"/>
                </a:solidFill>
              </a:rPr>
              <a:t> </a:t>
            </a:r>
            <a:r>
              <a:rPr dirty="0" err="1">
                <a:solidFill>
                  <a:srgbClr val="FFFFCC"/>
                </a:solidFill>
              </a:rPr>
              <a:t>enemigos</a:t>
            </a:r>
            <a:endParaRPr dirty="0">
              <a:solidFill>
                <a:srgbClr val="FFFFCC"/>
              </a:solidFill>
            </a:endParaRPr>
          </a:p>
          <a:p>
            <a:pPr marL="339470" indent="-339470" defTabSz="905255">
              <a:buSzTx/>
              <a:buFont typeface="Wingdings"/>
              <a:buNone/>
              <a:defRPr sz="891">
                <a:effectLst>
                  <a:outerShdw blurRad="37719" dist="37719" dir="2700000" rotWithShape="0">
                    <a:srgbClr val="000000"/>
                  </a:outerShdw>
                </a:effectLst>
                <a:latin typeface="Comic Sans MS"/>
                <a:ea typeface="Comic Sans MS"/>
                <a:cs typeface="Comic Sans MS"/>
                <a:sym typeface="Comic Sans MS"/>
              </a:defRPr>
            </a:pPr>
            <a:endParaRPr dirty="0"/>
          </a:p>
          <a:p>
            <a:pPr marL="339470" indent="-339470" defTabSz="905255">
              <a:spcBef>
                <a:spcPts val="600"/>
              </a:spcBef>
              <a:buSzTx/>
              <a:buFont typeface="Wingdings"/>
              <a:buNone/>
              <a:defRPr sz="2772" b="1">
                <a:solidFill>
                  <a:srgbClr val="FF9900"/>
                </a:solidFill>
                <a:effectLst>
                  <a:outerShdw blurRad="37719" dist="37719" dir="2700000" rotWithShape="0">
                    <a:srgbClr val="000000"/>
                  </a:outerShdw>
                </a:effectLst>
                <a:latin typeface="Franklin Gothic Medium"/>
                <a:ea typeface="Franklin Gothic Medium"/>
                <a:cs typeface="Franklin Gothic Medium"/>
                <a:sym typeface="Franklin Gothic Medium"/>
              </a:defRPr>
            </a:pPr>
            <a:endParaRPr lang="en-US" sz="2200" dirty="0"/>
          </a:p>
          <a:p>
            <a:pPr marL="339470" indent="-339470" defTabSz="905255">
              <a:spcBef>
                <a:spcPts val="600"/>
              </a:spcBef>
              <a:buSzTx/>
              <a:buFont typeface="Wingdings"/>
              <a:buNone/>
              <a:defRPr sz="2772" b="1">
                <a:solidFill>
                  <a:srgbClr val="FF9900"/>
                </a:solidFill>
                <a:effectLst>
                  <a:outerShdw blurRad="37719" dist="37719" dir="2700000" rotWithShape="0">
                    <a:srgbClr val="000000"/>
                  </a:outerShdw>
                </a:effectLst>
                <a:latin typeface="Franklin Gothic Medium"/>
                <a:ea typeface="Franklin Gothic Medium"/>
                <a:cs typeface="Franklin Gothic Medium"/>
                <a:sym typeface="Franklin Gothic Medium"/>
              </a:defRPr>
            </a:pPr>
            <a:r>
              <a:rPr dirty="0">
                <a:solidFill>
                  <a:srgbClr val="CCFF33"/>
                </a:solidFill>
              </a:rPr>
              <a:t>UN REINO PROMETIDO</a:t>
            </a:r>
          </a:p>
          <a:p>
            <a:pPr marL="339470" indent="-339470" defTabSz="905255">
              <a:spcBef>
                <a:spcPts val="400"/>
              </a:spcBef>
              <a:buSzTx/>
              <a:buFont typeface="Wingdings"/>
              <a:buNone/>
              <a:defRPr sz="1979">
                <a:effectLst>
                  <a:outerShdw blurRad="37719" dist="37719" dir="2700000" rotWithShape="0">
                    <a:srgbClr val="000000"/>
                  </a:outerShdw>
                </a:effectLst>
                <a:latin typeface="Comic Sans MS"/>
                <a:ea typeface="Comic Sans MS"/>
                <a:cs typeface="Comic Sans MS"/>
                <a:sym typeface="Comic Sans MS"/>
              </a:defRPr>
            </a:pPr>
            <a:r>
              <a:rPr dirty="0"/>
              <a:t>	</a:t>
            </a:r>
            <a:r>
              <a:rPr dirty="0">
                <a:solidFill>
                  <a:srgbClr val="FFFFCC"/>
                </a:solidFill>
              </a:rPr>
              <a:t>Un </a:t>
            </a:r>
            <a:r>
              <a:rPr dirty="0" err="1">
                <a:solidFill>
                  <a:srgbClr val="FFFFCC"/>
                </a:solidFill>
              </a:rPr>
              <a:t>reinado</a:t>
            </a:r>
            <a:r>
              <a:rPr dirty="0">
                <a:solidFill>
                  <a:srgbClr val="FFFFCC"/>
                </a:solidFill>
              </a:rPr>
              <a:t> que </a:t>
            </a:r>
            <a:r>
              <a:rPr dirty="0" err="1">
                <a:solidFill>
                  <a:srgbClr val="FFFFCC"/>
                </a:solidFill>
              </a:rPr>
              <a:t>duraría</a:t>
            </a:r>
            <a:r>
              <a:rPr dirty="0">
                <a:solidFill>
                  <a:srgbClr val="FFFFCC"/>
                </a:solidFill>
              </a:rPr>
              <a:t> para </a:t>
            </a:r>
            <a:r>
              <a:rPr dirty="0" err="1">
                <a:solidFill>
                  <a:srgbClr val="FFFFCC"/>
                </a:solidFill>
              </a:rPr>
              <a:t>siempre</a:t>
            </a:r>
            <a:endParaRPr dirty="0">
              <a:solidFill>
                <a:srgbClr val="FFFFCC"/>
              </a:solidFill>
            </a:endParaRPr>
          </a:p>
        </p:txBody>
      </p:sp>
      <p:sp>
        <p:nvSpPr>
          <p:cNvPr id="4808" name="Rectangle 3"/>
          <p:cNvSpPr txBox="1"/>
          <p:nvPr/>
        </p:nvSpPr>
        <p:spPr>
          <a:xfrm>
            <a:off x="806073" y="1947137"/>
            <a:ext cx="5012476" cy="43960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600"/>
              </a:spcBef>
              <a:defRPr sz="2800" b="1">
                <a:solidFill>
                  <a:srgbClr val="FF9900"/>
                </a:solidFill>
                <a:effectLst>
                  <a:outerShdw blurRad="38100" dist="38100" dir="2700000" rotWithShape="0">
                    <a:srgbClr val="000000"/>
                  </a:outerShdw>
                </a:effectLst>
                <a:latin typeface="Franklin Gothic Medium"/>
                <a:ea typeface="Franklin Gothic Medium"/>
                <a:cs typeface="Franklin Gothic Medium"/>
                <a:sym typeface="Franklin Gothic Medium"/>
              </a:defRPr>
            </a:pPr>
            <a:r>
              <a:rPr dirty="0"/>
              <a:t>A PROMISED DYNASTY</a:t>
            </a:r>
            <a:endParaRPr sz="3200" dirty="0">
              <a:solidFill>
                <a:srgbClr val="EAEAEA"/>
              </a:solidFill>
              <a:latin typeface="Verdana"/>
              <a:ea typeface="Verdana"/>
              <a:cs typeface="Verdana"/>
              <a:sym typeface="Verdana"/>
            </a:endParaRPr>
          </a:p>
          <a:p>
            <a:pPr marL="342900" indent="-342900">
              <a:spcBef>
                <a:spcPts val="400"/>
              </a:spcBef>
              <a:defRPr sz="2000">
                <a:solidFill>
                  <a:srgbClr val="EAEAEA"/>
                </a:solidFill>
                <a:effectLst>
                  <a:outerShdw blurRad="38100" dist="38100" dir="2700000" rotWithShape="0">
                    <a:srgbClr val="000000"/>
                  </a:outerShdw>
                </a:effectLst>
                <a:latin typeface="Comic Sans MS"/>
                <a:ea typeface="Comic Sans MS"/>
                <a:cs typeface="Comic Sans MS"/>
                <a:sym typeface="Comic Sans MS"/>
              </a:defRPr>
            </a:pPr>
            <a:r>
              <a:rPr dirty="0"/>
              <a:t>	The Davidic lineage from which Yahweh would never retract his favor</a:t>
            </a:r>
            <a:endParaRPr sz="3200" dirty="0">
              <a:latin typeface="Verdana"/>
              <a:ea typeface="Verdana"/>
              <a:cs typeface="Verdana"/>
              <a:sym typeface="Verdana"/>
            </a:endParaRPr>
          </a:p>
          <a:p>
            <a:pPr marL="342900" indent="-342900">
              <a:spcBef>
                <a:spcPts val="700"/>
              </a:spcBef>
              <a:defRPr sz="900">
                <a:solidFill>
                  <a:srgbClr val="EAEAEA"/>
                </a:solidFill>
                <a:effectLst>
                  <a:outerShdw blurRad="38100" dist="38100" dir="2700000" rotWithShape="0">
                    <a:srgbClr val="000000"/>
                  </a:outerShdw>
                </a:effectLst>
                <a:latin typeface="Comic Sans MS"/>
                <a:ea typeface="Comic Sans MS"/>
                <a:cs typeface="Comic Sans MS"/>
                <a:sym typeface="Comic Sans MS"/>
              </a:defRPr>
            </a:pPr>
            <a:endParaRPr sz="3200" dirty="0">
              <a:latin typeface="Verdana"/>
              <a:ea typeface="Verdana"/>
              <a:cs typeface="Verdana"/>
              <a:sym typeface="Verdana"/>
            </a:endParaRPr>
          </a:p>
          <a:p>
            <a:pPr marL="342900" indent="-342900">
              <a:spcBef>
                <a:spcPts val="600"/>
              </a:spcBef>
              <a:defRPr sz="2800" b="1">
                <a:solidFill>
                  <a:srgbClr val="FF9900"/>
                </a:solidFill>
                <a:effectLst>
                  <a:outerShdw blurRad="38100" dist="38100" dir="2700000" rotWithShape="0">
                    <a:srgbClr val="000000"/>
                  </a:outerShdw>
                </a:effectLst>
                <a:latin typeface="Franklin Gothic Medium"/>
                <a:ea typeface="Franklin Gothic Medium"/>
                <a:cs typeface="Franklin Gothic Medium"/>
                <a:sym typeface="Franklin Gothic Medium"/>
              </a:defRPr>
            </a:pPr>
            <a:r>
              <a:rPr dirty="0"/>
              <a:t>A PROMISED LAND</a:t>
            </a:r>
            <a:endParaRPr sz="3200" dirty="0">
              <a:solidFill>
                <a:srgbClr val="EAEAEA"/>
              </a:solidFill>
              <a:latin typeface="Verdana"/>
              <a:ea typeface="Verdana"/>
              <a:cs typeface="Verdana"/>
              <a:sym typeface="Verdana"/>
            </a:endParaRPr>
          </a:p>
          <a:p>
            <a:pPr marL="342900" indent="-342900">
              <a:spcBef>
                <a:spcPts val="400"/>
              </a:spcBef>
              <a:defRPr sz="2000">
                <a:solidFill>
                  <a:srgbClr val="EAEAEA"/>
                </a:solidFill>
                <a:effectLst>
                  <a:outerShdw blurRad="38100" dist="38100" dir="2700000" rotWithShape="0">
                    <a:srgbClr val="000000"/>
                  </a:outerShdw>
                </a:effectLst>
                <a:latin typeface="Comic Sans MS"/>
                <a:ea typeface="Comic Sans MS"/>
                <a:cs typeface="Comic Sans MS"/>
                <a:sym typeface="Comic Sans MS"/>
              </a:defRPr>
            </a:pPr>
            <a:r>
              <a:rPr dirty="0"/>
              <a:t>	An undisturbed home for Israel and rest from all enemies</a:t>
            </a:r>
            <a:endParaRPr sz="3200" dirty="0">
              <a:latin typeface="Verdana"/>
              <a:ea typeface="Verdana"/>
              <a:cs typeface="Verdana"/>
              <a:sym typeface="Verdana"/>
            </a:endParaRPr>
          </a:p>
          <a:p>
            <a:pPr marL="342900" indent="-342900">
              <a:spcBef>
                <a:spcPts val="700"/>
              </a:spcBef>
              <a:defRPr sz="900">
                <a:solidFill>
                  <a:srgbClr val="EAEAEA"/>
                </a:solidFill>
                <a:effectLst>
                  <a:outerShdw blurRad="38100" dist="38100" dir="2700000" rotWithShape="0">
                    <a:srgbClr val="000000"/>
                  </a:outerShdw>
                </a:effectLst>
                <a:latin typeface="Comic Sans MS"/>
                <a:ea typeface="Comic Sans MS"/>
                <a:cs typeface="Comic Sans MS"/>
                <a:sym typeface="Comic Sans MS"/>
              </a:defRPr>
            </a:pPr>
            <a:endParaRPr sz="3200" dirty="0">
              <a:latin typeface="Verdana"/>
              <a:ea typeface="Verdana"/>
              <a:cs typeface="Verdana"/>
              <a:sym typeface="Verdana"/>
            </a:endParaRPr>
          </a:p>
          <a:p>
            <a:pPr marL="342900" indent="-342900">
              <a:spcBef>
                <a:spcPts val="600"/>
              </a:spcBef>
              <a:defRPr sz="2800" b="1">
                <a:solidFill>
                  <a:srgbClr val="FF9900"/>
                </a:solidFill>
                <a:effectLst>
                  <a:outerShdw blurRad="38100" dist="38100" dir="2700000" rotWithShape="0">
                    <a:srgbClr val="000000"/>
                  </a:outerShdw>
                </a:effectLst>
                <a:latin typeface="Franklin Gothic Medium"/>
                <a:ea typeface="Franklin Gothic Medium"/>
                <a:cs typeface="Franklin Gothic Medium"/>
                <a:sym typeface="Franklin Gothic Medium"/>
              </a:defRPr>
            </a:pPr>
            <a:r>
              <a:rPr dirty="0"/>
              <a:t>A PROMISED KINGDOM</a:t>
            </a:r>
            <a:endParaRPr sz="3200" dirty="0">
              <a:solidFill>
                <a:srgbClr val="EAEAEA"/>
              </a:solidFill>
              <a:latin typeface="Verdana"/>
              <a:ea typeface="Verdana"/>
              <a:cs typeface="Verdana"/>
              <a:sym typeface="Verdana"/>
            </a:endParaRPr>
          </a:p>
          <a:p>
            <a:pPr marL="342900" indent="-342900">
              <a:spcBef>
                <a:spcPts val="400"/>
              </a:spcBef>
              <a:defRPr sz="2000">
                <a:solidFill>
                  <a:srgbClr val="EAEAEA"/>
                </a:solidFill>
                <a:effectLst>
                  <a:outerShdw blurRad="38100" dist="38100" dir="2700000" rotWithShape="0">
                    <a:srgbClr val="000000"/>
                  </a:outerShdw>
                </a:effectLst>
                <a:latin typeface="Comic Sans MS"/>
                <a:ea typeface="Comic Sans MS"/>
                <a:cs typeface="Comic Sans MS"/>
                <a:sym typeface="Comic Sans MS"/>
              </a:defRPr>
            </a:pPr>
            <a:r>
              <a:rPr dirty="0"/>
              <a:t>	A rule that would endure forever</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4808">
                                            <p:txEl>
                                              <p:pRg st="0" end="0"/>
                                            </p:txEl>
                                          </p:spTgt>
                                        </p:tgtEl>
                                        <p:attrNameLst>
                                          <p:attrName>style.visibility</p:attrName>
                                        </p:attrNameLst>
                                      </p:cBhvr>
                                      <p:to>
                                        <p:strVal val="visible"/>
                                      </p:to>
                                    </p:set>
                                    <p:anim calcmode="lin" valueType="num">
                                      <p:cBhvr>
                                        <p:cTn id="7" dur="500" fill="hold"/>
                                        <p:tgtEl>
                                          <p:spTgt spid="480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80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808">
                                            <p:txEl>
                                              <p:pRg st="0" end="0"/>
                                            </p:txEl>
                                          </p:spTgt>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4808">
                                            <p:txEl>
                                              <p:pRg st="1" end="1"/>
                                            </p:txEl>
                                          </p:spTgt>
                                        </p:tgtEl>
                                        <p:attrNameLst>
                                          <p:attrName>style.visibility</p:attrName>
                                        </p:attrNameLst>
                                      </p:cBhvr>
                                      <p:to>
                                        <p:strVal val="visible"/>
                                      </p:to>
                                    </p:set>
                                    <p:anim calcmode="lin" valueType="num">
                                      <p:cBhvr>
                                        <p:cTn id="12" dur="500" fill="hold"/>
                                        <p:tgtEl>
                                          <p:spTgt spid="4808">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4808">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4808">
                                            <p:txEl>
                                              <p:pRg st="1" end="1"/>
                                            </p:txEl>
                                          </p:spTgt>
                                        </p:tgtEl>
                                      </p:cBhvr>
                                    </p:animEffect>
                                  </p:childTnLst>
                                </p:cTn>
                              </p:par>
                              <p:par>
                                <p:cTn id="15" presetID="53" presetClass="entr" presetSubtype="16" fill="hold" grpId="2" nodeType="withEffect">
                                  <p:stCondLst>
                                    <p:cond delay="0"/>
                                  </p:stCondLst>
                                  <p:childTnLst>
                                    <p:set>
                                      <p:cBhvr>
                                        <p:cTn id="16" dur="1" fill="hold">
                                          <p:stCondLst>
                                            <p:cond delay="0"/>
                                          </p:stCondLst>
                                        </p:cTn>
                                        <p:tgtEl>
                                          <p:spTgt spid="4807">
                                            <p:bg/>
                                          </p:spTgt>
                                        </p:tgtEl>
                                        <p:attrNameLst>
                                          <p:attrName>style.visibility</p:attrName>
                                        </p:attrNameLst>
                                      </p:cBhvr>
                                      <p:to>
                                        <p:strVal val="visible"/>
                                      </p:to>
                                    </p:set>
                                    <p:anim calcmode="lin" valueType="num">
                                      <p:cBhvr>
                                        <p:cTn id="17" dur="500" fill="hold"/>
                                        <p:tgtEl>
                                          <p:spTgt spid="4807">
                                            <p:bg/>
                                          </p:spTgt>
                                        </p:tgtEl>
                                        <p:attrNameLst>
                                          <p:attrName>ppt_w</p:attrName>
                                        </p:attrNameLst>
                                      </p:cBhvr>
                                      <p:tavLst>
                                        <p:tav tm="0">
                                          <p:val>
                                            <p:fltVal val="0"/>
                                          </p:val>
                                        </p:tav>
                                        <p:tav tm="100000">
                                          <p:val>
                                            <p:strVal val="#ppt_w"/>
                                          </p:val>
                                        </p:tav>
                                      </p:tavLst>
                                    </p:anim>
                                    <p:anim calcmode="lin" valueType="num">
                                      <p:cBhvr>
                                        <p:cTn id="18" dur="500" fill="hold"/>
                                        <p:tgtEl>
                                          <p:spTgt spid="4807">
                                            <p:bg/>
                                          </p:spTgt>
                                        </p:tgtEl>
                                        <p:attrNameLst>
                                          <p:attrName>ppt_h</p:attrName>
                                        </p:attrNameLst>
                                      </p:cBhvr>
                                      <p:tavLst>
                                        <p:tav tm="0">
                                          <p:val>
                                            <p:fltVal val="0"/>
                                          </p:val>
                                        </p:tav>
                                        <p:tav tm="100000">
                                          <p:val>
                                            <p:strVal val="#ppt_h"/>
                                          </p:val>
                                        </p:tav>
                                      </p:tavLst>
                                    </p:anim>
                                    <p:animEffect transition="in" filter="fade">
                                      <p:cBhvr>
                                        <p:cTn id="19" dur="500"/>
                                        <p:tgtEl>
                                          <p:spTgt spid="4807">
                                            <p:bg/>
                                          </p:spTgt>
                                        </p:tgtEl>
                                      </p:cBhvr>
                                    </p:animEffect>
                                  </p:childTnLst>
                                </p:cTn>
                              </p:par>
                            </p:childTnLst>
                          </p:cTn>
                        </p:par>
                        <p:par>
                          <p:cTn id="20" fill="hold">
                            <p:stCondLst>
                              <p:cond delay="500"/>
                            </p:stCondLst>
                            <p:childTnLst>
                              <p:par>
                                <p:cTn id="21" presetID="53" presetClass="entr" presetSubtype="16" fill="hold" grpId="2" nodeType="afterEffect">
                                  <p:stCondLst>
                                    <p:cond delay="0"/>
                                  </p:stCondLst>
                                  <p:childTnLst>
                                    <p:set>
                                      <p:cBhvr>
                                        <p:cTn id="22" dur="1" fill="hold">
                                          <p:stCondLst>
                                            <p:cond delay="0"/>
                                          </p:stCondLst>
                                        </p:cTn>
                                        <p:tgtEl>
                                          <p:spTgt spid="4807">
                                            <p:txEl>
                                              <p:pRg st="0" end="0"/>
                                            </p:txEl>
                                          </p:spTgt>
                                        </p:tgtEl>
                                        <p:attrNameLst>
                                          <p:attrName>style.visibility</p:attrName>
                                        </p:attrNameLst>
                                      </p:cBhvr>
                                      <p:to>
                                        <p:strVal val="visible"/>
                                      </p:to>
                                    </p:set>
                                    <p:anim calcmode="lin" valueType="num">
                                      <p:cBhvr>
                                        <p:cTn id="23" dur="500" fill="hold"/>
                                        <p:tgtEl>
                                          <p:spTgt spid="4807">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4807">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4807">
                                            <p:txEl>
                                              <p:pRg st="0" end="0"/>
                                            </p:txEl>
                                          </p:spTgt>
                                        </p:tgtEl>
                                      </p:cBhvr>
                                    </p:animEffect>
                                  </p:childTnLst>
                                </p:cTn>
                              </p:par>
                              <p:par>
                                <p:cTn id="26" presetID="53" presetClass="entr" presetSubtype="16" fill="hold" grpId="2" nodeType="withEffect">
                                  <p:stCondLst>
                                    <p:cond delay="0"/>
                                  </p:stCondLst>
                                  <p:childTnLst>
                                    <p:set>
                                      <p:cBhvr>
                                        <p:cTn id="27" dur="1" fill="hold">
                                          <p:stCondLst>
                                            <p:cond delay="0"/>
                                          </p:stCondLst>
                                        </p:cTn>
                                        <p:tgtEl>
                                          <p:spTgt spid="4807">
                                            <p:txEl>
                                              <p:pRg st="1" end="1"/>
                                            </p:txEl>
                                          </p:spTgt>
                                        </p:tgtEl>
                                        <p:attrNameLst>
                                          <p:attrName>style.visibility</p:attrName>
                                        </p:attrNameLst>
                                      </p:cBhvr>
                                      <p:to>
                                        <p:strVal val="visible"/>
                                      </p:to>
                                    </p:set>
                                    <p:anim calcmode="lin" valueType="num">
                                      <p:cBhvr>
                                        <p:cTn id="28" dur="500" fill="hold"/>
                                        <p:tgtEl>
                                          <p:spTgt spid="4807">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4807">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480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1" nodeType="clickEffect">
                                  <p:stCondLst>
                                    <p:cond delay="0"/>
                                  </p:stCondLst>
                                  <p:childTnLst>
                                    <p:set>
                                      <p:cBhvr>
                                        <p:cTn id="34" dur="1" fill="hold">
                                          <p:stCondLst>
                                            <p:cond delay="0"/>
                                          </p:stCondLst>
                                        </p:cTn>
                                        <p:tgtEl>
                                          <p:spTgt spid="4808">
                                            <p:txEl>
                                              <p:pRg st="3" end="3"/>
                                            </p:txEl>
                                          </p:spTgt>
                                        </p:tgtEl>
                                        <p:attrNameLst>
                                          <p:attrName>style.visibility</p:attrName>
                                        </p:attrNameLst>
                                      </p:cBhvr>
                                      <p:to>
                                        <p:strVal val="visible"/>
                                      </p:to>
                                    </p:set>
                                    <p:anim calcmode="lin" valueType="num">
                                      <p:cBhvr>
                                        <p:cTn id="35" dur="500" fill="hold"/>
                                        <p:tgtEl>
                                          <p:spTgt spid="4808">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4808">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4808">
                                            <p:txEl>
                                              <p:pRg st="3" end="3"/>
                                            </p:txEl>
                                          </p:spTgt>
                                        </p:tgtEl>
                                      </p:cBhvr>
                                    </p:animEffect>
                                  </p:childTnLst>
                                </p:cTn>
                              </p:par>
                              <p:par>
                                <p:cTn id="38" presetID="53" presetClass="entr" presetSubtype="16" fill="hold" grpId="1" nodeType="withEffect">
                                  <p:stCondLst>
                                    <p:cond delay="0"/>
                                  </p:stCondLst>
                                  <p:childTnLst>
                                    <p:set>
                                      <p:cBhvr>
                                        <p:cTn id="39" dur="1" fill="hold">
                                          <p:stCondLst>
                                            <p:cond delay="0"/>
                                          </p:stCondLst>
                                        </p:cTn>
                                        <p:tgtEl>
                                          <p:spTgt spid="4808">
                                            <p:txEl>
                                              <p:pRg st="4" end="4"/>
                                            </p:txEl>
                                          </p:spTgt>
                                        </p:tgtEl>
                                        <p:attrNameLst>
                                          <p:attrName>style.visibility</p:attrName>
                                        </p:attrNameLst>
                                      </p:cBhvr>
                                      <p:to>
                                        <p:strVal val="visible"/>
                                      </p:to>
                                    </p:set>
                                    <p:anim calcmode="lin" valueType="num">
                                      <p:cBhvr>
                                        <p:cTn id="40" dur="500" fill="hold"/>
                                        <p:tgtEl>
                                          <p:spTgt spid="4808">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4808">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4808">
                                            <p:txEl>
                                              <p:pRg st="4" end="4"/>
                                            </p:txEl>
                                          </p:spTgt>
                                        </p:tgtEl>
                                      </p:cBhvr>
                                    </p:animEffect>
                                  </p:childTnLst>
                                </p:cTn>
                              </p:par>
                              <p:par>
                                <p:cTn id="43" presetID="53" presetClass="entr" presetSubtype="16" fill="hold" grpId="2" nodeType="withEffect">
                                  <p:stCondLst>
                                    <p:cond delay="0"/>
                                  </p:stCondLst>
                                  <p:childTnLst>
                                    <p:set>
                                      <p:cBhvr>
                                        <p:cTn id="44" dur="1" fill="hold">
                                          <p:stCondLst>
                                            <p:cond delay="0"/>
                                          </p:stCondLst>
                                        </p:cTn>
                                        <p:tgtEl>
                                          <p:spTgt spid="4807">
                                            <p:txEl>
                                              <p:pRg st="4" end="4"/>
                                            </p:txEl>
                                          </p:spTgt>
                                        </p:tgtEl>
                                        <p:attrNameLst>
                                          <p:attrName>style.visibility</p:attrName>
                                        </p:attrNameLst>
                                      </p:cBhvr>
                                      <p:to>
                                        <p:strVal val="visible"/>
                                      </p:to>
                                    </p:set>
                                    <p:anim calcmode="lin" valueType="num">
                                      <p:cBhvr>
                                        <p:cTn id="45" dur="500" fill="hold"/>
                                        <p:tgtEl>
                                          <p:spTgt spid="4807">
                                            <p:txEl>
                                              <p:pRg st="4" end="4"/>
                                            </p:txEl>
                                          </p:spTgt>
                                        </p:tgtEl>
                                        <p:attrNameLst>
                                          <p:attrName>ppt_w</p:attrName>
                                        </p:attrNameLst>
                                      </p:cBhvr>
                                      <p:tavLst>
                                        <p:tav tm="0">
                                          <p:val>
                                            <p:fltVal val="0"/>
                                          </p:val>
                                        </p:tav>
                                        <p:tav tm="100000">
                                          <p:val>
                                            <p:strVal val="#ppt_w"/>
                                          </p:val>
                                        </p:tav>
                                      </p:tavLst>
                                    </p:anim>
                                    <p:anim calcmode="lin" valueType="num">
                                      <p:cBhvr>
                                        <p:cTn id="46" dur="500" fill="hold"/>
                                        <p:tgtEl>
                                          <p:spTgt spid="4807">
                                            <p:txEl>
                                              <p:pRg st="4" end="4"/>
                                            </p:txEl>
                                          </p:spTgt>
                                        </p:tgtEl>
                                        <p:attrNameLst>
                                          <p:attrName>ppt_h</p:attrName>
                                        </p:attrNameLst>
                                      </p:cBhvr>
                                      <p:tavLst>
                                        <p:tav tm="0">
                                          <p:val>
                                            <p:fltVal val="0"/>
                                          </p:val>
                                        </p:tav>
                                        <p:tav tm="100000">
                                          <p:val>
                                            <p:strVal val="#ppt_h"/>
                                          </p:val>
                                        </p:tav>
                                      </p:tavLst>
                                    </p:anim>
                                    <p:animEffect transition="in" filter="fade">
                                      <p:cBhvr>
                                        <p:cTn id="47" dur="500"/>
                                        <p:tgtEl>
                                          <p:spTgt spid="4807">
                                            <p:txEl>
                                              <p:pRg st="4" end="4"/>
                                            </p:txEl>
                                          </p:spTgt>
                                        </p:tgtEl>
                                      </p:cBhvr>
                                    </p:animEffect>
                                  </p:childTnLst>
                                </p:cTn>
                              </p:par>
                              <p:par>
                                <p:cTn id="48" presetID="53" presetClass="entr" presetSubtype="16" fill="hold" grpId="2" nodeType="withEffect">
                                  <p:stCondLst>
                                    <p:cond delay="0"/>
                                  </p:stCondLst>
                                  <p:childTnLst>
                                    <p:set>
                                      <p:cBhvr>
                                        <p:cTn id="49" dur="1" fill="hold">
                                          <p:stCondLst>
                                            <p:cond delay="0"/>
                                          </p:stCondLst>
                                        </p:cTn>
                                        <p:tgtEl>
                                          <p:spTgt spid="4807">
                                            <p:txEl>
                                              <p:pRg st="5" end="5"/>
                                            </p:txEl>
                                          </p:spTgt>
                                        </p:tgtEl>
                                        <p:attrNameLst>
                                          <p:attrName>style.visibility</p:attrName>
                                        </p:attrNameLst>
                                      </p:cBhvr>
                                      <p:to>
                                        <p:strVal val="visible"/>
                                      </p:to>
                                    </p:set>
                                    <p:anim calcmode="lin" valueType="num">
                                      <p:cBhvr>
                                        <p:cTn id="50" dur="500" fill="hold"/>
                                        <p:tgtEl>
                                          <p:spTgt spid="4807">
                                            <p:txEl>
                                              <p:pRg st="5" end="5"/>
                                            </p:txEl>
                                          </p:spTgt>
                                        </p:tgtEl>
                                        <p:attrNameLst>
                                          <p:attrName>ppt_w</p:attrName>
                                        </p:attrNameLst>
                                      </p:cBhvr>
                                      <p:tavLst>
                                        <p:tav tm="0">
                                          <p:val>
                                            <p:fltVal val="0"/>
                                          </p:val>
                                        </p:tav>
                                        <p:tav tm="100000">
                                          <p:val>
                                            <p:strVal val="#ppt_w"/>
                                          </p:val>
                                        </p:tav>
                                      </p:tavLst>
                                    </p:anim>
                                    <p:anim calcmode="lin" valueType="num">
                                      <p:cBhvr>
                                        <p:cTn id="51" dur="500" fill="hold"/>
                                        <p:tgtEl>
                                          <p:spTgt spid="4807">
                                            <p:txEl>
                                              <p:pRg st="5" end="5"/>
                                            </p:txEl>
                                          </p:spTgt>
                                        </p:tgtEl>
                                        <p:attrNameLst>
                                          <p:attrName>ppt_h</p:attrName>
                                        </p:attrNameLst>
                                      </p:cBhvr>
                                      <p:tavLst>
                                        <p:tav tm="0">
                                          <p:val>
                                            <p:fltVal val="0"/>
                                          </p:val>
                                        </p:tav>
                                        <p:tav tm="100000">
                                          <p:val>
                                            <p:strVal val="#ppt_h"/>
                                          </p:val>
                                        </p:tav>
                                      </p:tavLst>
                                    </p:anim>
                                    <p:animEffect transition="in" filter="fade">
                                      <p:cBhvr>
                                        <p:cTn id="52" dur="500"/>
                                        <p:tgtEl>
                                          <p:spTgt spid="4807">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1" nodeType="clickEffect">
                                  <p:stCondLst>
                                    <p:cond delay="0"/>
                                  </p:stCondLst>
                                  <p:childTnLst>
                                    <p:set>
                                      <p:cBhvr>
                                        <p:cTn id="56" dur="1" fill="hold">
                                          <p:stCondLst>
                                            <p:cond delay="0"/>
                                          </p:stCondLst>
                                        </p:cTn>
                                        <p:tgtEl>
                                          <p:spTgt spid="4808">
                                            <p:txEl>
                                              <p:pRg st="6" end="6"/>
                                            </p:txEl>
                                          </p:spTgt>
                                        </p:tgtEl>
                                        <p:attrNameLst>
                                          <p:attrName>style.visibility</p:attrName>
                                        </p:attrNameLst>
                                      </p:cBhvr>
                                      <p:to>
                                        <p:strVal val="visible"/>
                                      </p:to>
                                    </p:set>
                                    <p:anim calcmode="lin" valueType="num">
                                      <p:cBhvr>
                                        <p:cTn id="57" dur="500" fill="hold"/>
                                        <p:tgtEl>
                                          <p:spTgt spid="4808">
                                            <p:txEl>
                                              <p:pRg st="6" end="6"/>
                                            </p:txEl>
                                          </p:spTgt>
                                        </p:tgtEl>
                                        <p:attrNameLst>
                                          <p:attrName>ppt_w</p:attrName>
                                        </p:attrNameLst>
                                      </p:cBhvr>
                                      <p:tavLst>
                                        <p:tav tm="0">
                                          <p:val>
                                            <p:fltVal val="0"/>
                                          </p:val>
                                        </p:tav>
                                        <p:tav tm="100000">
                                          <p:val>
                                            <p:strVal val="#ppt_w"/>
                                          </p:val>
                                        </p:tav>
                                      </p:tavLst>
                                    </p:anim>
                                    <p:anim calcmode="lin" valueType="num">
                                      <p:cBhvr>
                                        <p:cTn id="58" dur="500" fill="hold"/>
                                        <p:tgtEl>
                                          <p:spTgt spid="4808">
                                            <p:txEl>
                                              <p:pRg st="6" end="6"/>
                                            </p:txEl>
                                          </p:spTgt>
                                        </p:tgtEl>
                                        <p:attrNameLst>
                                          <p:attrName>ppt_h</p:attrName>
                                        </p:attrNameLst>
                                      </p:cBhvr>
                                      <p:tavLst>
                                        <p:tav tm="0">
                                          <p:val>
                                            <p:fltVal val="0"/>
                                          </p:val>
                                        </p:tav>
                                        <p:tav tm="100000">
                                          <p:val>
                                            <p:strVal val="#ppt_h"/>
                                          </p:val>
                                        </p:tav>
                                      </p:tavLst>
                                    </p:anim>
                                    <p:animEffect transition="in" filter="fade">
                                      <p:cBhvr>
                                        <p:cTn id="59" dur="500"/>
                                        <p:tgtEl>
                                          <p:spTgt spid="4808">
                                            <p:txEl>
                                              <p:pRg st="6" end="6"/>
                                            </p:txEl>
                                          </p:spTgt>
                                        </p:tgtEl>
                                      </p:cBhvr>
                                    </p:animEffect>
                                  </p:childTnLst>
                                </p:cTn>
                              </p:par>
                              <p:par>
                                <p:cTn id="60" presetID="53" presetClass="entr" presetSubtype="16" fill="hold" grpId="1" nodeType="withEffect">
                                  <p:stCondLst>
                                    <p:cond delay="0"/>
                                  </p:stCondLst>
                                  <p:childTnLst>
                                    <p:set>
                                      <p:cBhvr>
                                        <p:cTn id="61" dur="1" fill="hold">
                                          <p:stCondLst>
                                            <p:cond delay="0"/>
                                          </p:stCondLst>
                                        </p:cTn>
                                        <p:tgtEl>
                                          <p:spTgt spid="4808">
                                            <p:txEl>
                                              <p:pRg st="7" end="7"/>
                                            </p:txEl>
                                          </p:spTgt>
                                        </p:tgtEl>
                                        <p:attrNameLst>
                                          <p:attrName>style.visibility</p:attrName>
                                        </p:attrNameLst>
                                      </p:cBhvr>
                                      <p:to>
                                        <p:strVal val="visible"/>
                                      </p:to>
                                    </p:set>
                                    <p:anim calcmode="lin" valueType="num">
                                      <p:cBhvr>
                                        <p:cTn id="62" dur="500" fill="hold"/>
                                        <p:tgtEl>
                                          <p:spTgt spid="4808">
                                            <p:txEl>
                                              <p:pRg st="7" end="7"/>
                                            </p:txEl>
                                          </p:spTgt>
                                        </p:tgtEl>
                                        <p:attrNameLst>
                                          <p:attrName>ppt_w</p:attrName>
                                        </p:attrNameLst>
                                      </p:cBhvr>
                                      <p:tavLst>
                                        <p:tav tm="0">
                                          <p:val>
                                            <p:fltVal val="0"/>
                                          </p:val>
                                        </p:tav>
                                        <p:tav tm="100000">
                                          <p:val>
                                            <p:strVal val="#ppt_w"/>
                                          </p:val>
                                        </p:tav>
                                      </p:tavLst>
                                    </p:anim>
                                    <p:anim calcmode="lin" valueType="num">
                                      <p:cBhvr>
                                        <p:cTn id="63" dur="500" fill="hold"/>
                                        <p:tgtEl>
                                          <p:spTgt spid="4808">
                                            <p:txEl>
                                              <p:pRg st="7" end="7"/>
                                            </p:txEl>
                                          </p:spTgt>
                                        </p:tgtEl>
                                        <p:attrNameLst>
                                          <p:attrName>ppt_h</p:attrName>
                                        </p:attrNameLst>
                                      </p:cBhvr>
                                      <p:tavLst>
                                        <p:tav tm="0">
                                          <p:val>
                                            <p:fltVal val="0"/>
                                          </p:val>
                                        </p:tav>
                                        <p:tav tm="100000">
                                          <p:val>
                                            <p:strVal val="#ppt_h"/>
                                          </p:val>
                                        </p:tav>
                                      </p:tavLst>
                                    </p:anim>
                                    <p:animEffect transition="in" filter="fade">
                                      <p:cBhvr>
                                        <p:cTn id="64" dur="500"/>
                                        <p:tgtEl>
                                          <p:spTgt spid="4808">
                                            <p:txEl>
                                              <p:pRg st="7" end="7"/>
                                            </p:txEl>
                                          </p:spTgt>
                                        </p:tgtEl>
                                      </p:cBhvr>
                                    </p:animEffect>
                                  </p:childTnLst>
                                </p:cTn>
                              </p:par>
                              <p:par>
                                <p:cTn id="65" presetID="53" presetClass="entr" presetSubtype="16" fill="hold" grpId="2" nodeType="withEffect">
                                  <p:stCondLst>
                                    <p:cond delay="0"/>
                                  </p:stCondLst>
                                  <p:childTnLst>
                                    <p:set>
                                      <p:cBhvr>
                                        <p:cTn id="66" dur="1" fill="hold">
                                          <p:stCondLst>
                                            <p:cond delay="0"/>
                                          </p:stCondLst>
                                        </p:cTn>
                                        <p:tgtEl>
                                          <p:spTgt spid="4807">
                                            <p:txEl>
                                              <p:pRg st="8" end="8"/>
                                            </p:txEl>
                                          </p:spTgt>
                                        </p:tgtEl>
                                        <p:attrNameLst>
                                          <p:attrName>style.visibility</p:attrName>
                                        </p:attrNameLst>
                                      </p:cBhvr>
                                      <p:to>
                                        <p:strVal val="visible"/>
                                      </p:to>
                                    </p:set>
                                    <p:anim calcmode="lin" valueType="num">
                                      <p:cBhvr>
                                        <p:cTn id="67" dur="500" fill="hold"/>
                                        <p:tgtEl>
                                          <p:spTgt spid="4807">
                                            <p:txEl>
                                              <p:pRg st="8" end="8"/>
                                            </p:txEl>
                                          </p:spTgt>
                                        </p:tgtEl>
                                        <p:attrNameLst>
                                          <p:attrName>ppt_w</p:attrName>
                                        </p:attrNameLst>
                                      </p:cBhvr>
                                      <p:tavLst>
                                        <p:tav tm="0">
                                          <p:val>
                                            <p:fltVal val="0"/>
                                          </p:val>
                                        </p:tav>
                                        <p:tav tm="100000">
                                          <p:val>
                                            <p:strVal val="#ppt_w"/>
                                          </p:val>
                                        </p:tav>
                                      </p:tavLst>
                                    </p:anim>
                                    <p:anim calcmode="lin" valueType="num">
                                      <p:cBhvr>
                                        <p:cTn id="68" dur="500" fill="hold"/>
                                        <p:tgtEl>
                                          <p:spTgt spid="4807">
                                            <p:txEl>
                                              <p:pRg st="8" end="8"/>
                                            </p:txEl>
                                          </p:spTgt>
                                        </p:tgtEl>
                                        <p:attrNameLst>
                                          <p:attrName>ppt_h</p:attrName>
                                        </p:attrNameLst>
                                      </p:cBhvr>
                                      <p:tavLst>
                                        <p:tav tm="0">
                                          <p:val>
                                            <p:fltVal val="0"/>
                                          </p:val>
                                        </p:tav>
                                        <p:tav tm="100000">
                                          <p:val>
                                            <p:strVal val="#ppt_h"/>
                                          </p:val>
                                        </p:tav>
                                      </p:tavLst>
                                    </p:anim>
                                    <p:animEffect transition="in" filter="fade">
                                      <p:cBhvr>
                                        <p:cTn id="69" dur="500"/>
                                        <p:tgtEl>
                                          <p:spTgt spid="4807">
                                            <p:txEl>
                                              <p:pRg st="8" end="8"/>
                                            </p:txEl>
                                          </p:spTgt>
                                        </p:tgtEl>
                                      </p:cBhvr>
                                    </p:animEffect>
                                  </p:childTnLst>
                                </p:cTn>
                              </p:par>
                              <p:par>
                                <p:cTn id="70" presetID="53" presetClass="entr" presetSubtype="16" fill="hold" grpId="2" nodeType="withEffect">
                                  <p:stCondLst>
                                    <p:cond delay="0"/>
                                  </p:stCondLst>
                                  <p:childTnLst>
                                    <p:set>
                                      <p:cBhvr>
                                        <p:cTn id="71" dur="1" fill="hold">
                                          <p:stCondLst>
                                            <p:cond delay="0"/>
                                          </p:stCondLst>
                                        </p:cTn>
                                        <p:tgtEl>
                                          <p:spTgt spid="4807">
                                            <p:txEl>
                                              <p:pRg st="9" end="9"/>
                                            </p:txEl>
                                          </p:spTgt>
                                        </p:tgtEl>
                                        <p:attrNameLst>
                                          <p:attrName>style.visibility</p:attrName>
                                        </p:attrNameLst>
                                      </p:cBhvr>
                                      <p:to>
                                        <p:strVal val="visible"/>
                                      </p:to>
                                    </p:set>
                                    <p:anim calcmode="lin" valueType="num">
                                      <p:cBhvr>
                                        <p:cTn id="72" dur="500" fill="hold"/>
                                        <p:tgtEl>
                                          <p:spTgt spid="4807">
                                            <p:txEl>
                                              <p:pRg st="9" end="9"/>
                                            </p:txEl>
                                          </p:spTgt>
                                        </p:tgtEl>
                                        <p:attrNameLst>
                                          <p:attrName>ppt_w</p:attrName>
                                        </p:attrNameLst>
                                      </p:cBhvr>
                                      <p:tavLst>
                                        <p:tav tm="0">
                                          <p:val>
                                            <p:fltVal val="0"/>
                                          </p:val>
                                        </p:tav>
                                        <p:tav tm="100000">
                                          <p:val>
                                            <p:strVal val="#ppt_w"/>
                                          </p:val>
                                        </p:tav>
                                      </p:tavLst>
                                    </p:anim>
                                    <p:anim calcmode="lin" valueType="num">
                                      <p:cBhvr>
                                        <p:cTn id="73" dur="500" fill="hold"/>
                                        <p:tgtEl>
                                          <p:spTgt spid="4807">
                                            <p:txEl>
                                              <p:pRg st="9" end="9"/>
                                            </p:txEl>
                                          </p:spTgt>
                                        </p:tgtEl>
                                        <p:attrNameLst>
                                          <p:attrName>ppt_h</p:attrName>
                                        </p:attrNameLst>
                                      </p:cBhvr>
                                      <p:tavLst>
                                        <p:tav tm="0">
                                          <p:val>
                                            <p:fltVal val="0"/>
                                          </p:val>
                                        </p:tav>
                                        <p:tav tm="100000">
                                          <p:val>
                                            <p:strVal val="#ppt_h"/>
                                          </p:val>
                                        </p:tav>
                                      </p:tavLst>
                                    </p:anim>
                                    <p:animEffect transition="in" filter="fade">
                                      <p:cBhvr>
                                        <p:cTn id="74" dur="500"/>
                                        <p:tgtEl>
                                          <p:spTgt spid="480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7" grpId="2" uiExpand="1" build="p" animBg="1" advAuto="0"/>
      <p:bldP spid="4808" grpId="1" uiExpand="1" build="p" bldLvl="5" advAuto="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3" name="Rectangle 2"/>
          <p:cNvSpPr txBox="1">
            <a:spLocks noGrp="1"/>
          </p:cNvSpPr>
          <p:nvPr>
            <p:ph type="title"/>
          </p:nvPr>
        </p:nvSpPr>
        <p:spPr>
          <a:xfrm>
            <a:off x="609600" y="593034"/>
            <a:ext cx="10972800" cy="1143001"/>
          </a:xfrm>
          <a:prstGeom prst="rect">
            <a:avLst/>
          </a:prstGeom>
        </p:spPr>
        <p:txBody>
          <a:bodyPr>
            <a:normAutofit fontScale="90000"/>
          </a:bodyPr>
          <a:lstStyle/>
          <a:p>
            <a:pPr defTabSz="877823">
              <a:defRPr sz="3839"/>
            </a:pPr>
            <a:r>
              <a:rPr dirty="0"/>
              <a:t>The Deuteronomic Evaluation</a:t>
            </a:r>
            <a:br>
              <a:rPr dirty="0"/>
            </a:br>
            <a:r>
              <a:rPr sz="3455" dirty="0">
                <a:solidFill>
                  <a:srgbClr val="002060"/>
                </a:solidFill>
              </a:rPr>
              <a:t>La </a:t>
            </a:r>
            <a:r>
              <a:rPr sz="3455" dirty="0" err="1">
                <a:solidFill>
                  <a:srgbClr val="002060"/>
                </a:solidFill>
              </a:rPr>
              <a:t>Evaluación</a:t>
            </a:r>
            <a:r>
              <a:rPr sz="3455" dirty="0">
                <a:solidFill>
                  <a:srgbClr val="002060"/>
                </a:solidFill>
              </a:rPr>
              <a:t> </a:t>
            </a:r>
            <a:r>
              <a:rPr sz="3455" dirty="0" err="1">
                <a:solidFill>
                  <a:srgbClr val="002060"/>
                </a:solidFill>
              </a:rPr>
              <a:t>Deuteronómica</a:t>
            </a:r>
            <a:endParaRPr sz="3455" dirty="0">
              <a:solidFill>
                <a:srgbClr val="002060"/>
              </a:solidFill>
            </a:endParaRPr>
          </a:p>
        </p:txBody>
      </p:sp>
      <p:sp>
        <p:nvSpPr>
          <p:cNvPr id="5954" name="Rectangle 3"/>
          <p:cNvSpPr txBox="1">
            <a:spLocks noGrp="1"/>
          </p:cNvSpPr>
          <p:nvPr>
            <p:ph type="body" sz="half" idx="1"/>
          </p:nvPr>
        </p:nvSpPr>
        <p:spPr>
          <a:xfrm>
            <a:off x="609600" y="2027581"/>
            <a:ext cx="10972800" cy="2107096"/>
          </a:xfrm>
          <a:prstGeom prst="rect">
            <a:avLst/>
          </a:prstGeom>
        </p:spPr>
        <p:txBody>
          <a:bodyPr/>
          <a:lstStyle/>
          <a:p>
            <a:pPr>
              <a:buSzTx/>
              <a:buFont typeface="Wingdings"/>
              <a:buNone/>
              <a:defRPr>
                <a:latin typeface="Freestyle Script"/>
                <a:ea typeface="Freestyle Script"/>
                <a:cs typeface="Freestyle Script"/>
                <a:sym typeface="Freestyle Script"/>
              </a:defRPr>
            </a:pPr>
            <a:r>
              <a:t>		</a:t>
            </a:r>
            <a:r>
              <a:rPr sz="2800" b="1" i="1">
                <a:latin typeface="Book Antiqua"/>
                <a:ea typeface="Book Antiqua"/>
                <a:cs typeface="Book Antiqua"/>
                <a:sym typeface="Book Antiqua"/>
              </a:rPr>
              <a:t>There was no one like him among all the kings of Judah, either before him or after him. He held fast to Yahweh and did not cease to follow him; he kept the commands Yahweh had given Moses.</a:t>
            </a:r>
          </a:p>
          <a:p>
            <a:pPr>
              <a:spcBef>
                <a:spcPts val="400"/>
              </a:spcBef>
              <a:buSzTx/>
              <a:buFont typeface="Wingdings"/>
              <a:buNone/>
              <a:defRPr sz="2000">
                <a:latin typeface="Arial Narrow"/>
                <a:ea typeface="Arial Narrow"/>
                <a:cs typeface="Arial Narrow"/>
                <a:sym typeface="Arial Narrow"/>
              </a:defRPr>
            </a:pPr>
            <a:r>
              <a:t>							2 Kings 18:5b-6</a:t>
            </a:r>
          </a:p>
        </p:txBody>
      </p:sp>
      <p:sp>
        <p:nvSpPr>
          <p:cNvPr id="5955" name="Rectangle 3"/>
          <p:cNvSpPr txBox="1"/>
          <p:nvPr/>
        </p:nvSpPr>
        <p:spPr>
          <a:xfrm>
            <a:off x="655319" y="4631171"/>
            <a:ext cx="10881361" cy="18056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700"/>
              </a:spcBef>
              <a:defRPr sz="3200">
                <a:latin typeface="Freestyle Script"/>
                <a:ea typeface="Freestyle Script"/>
                <a:cs typeface="Freestyle Script"/>
                <a:sym typeface="Freestyle Script"/>
              </a:defRPr>
            </a:pPr>
            <a:r>
              <a:rPr dirty="0">
                <a:solidFill>
                  <a:srgbClr val="002060"/>
                </a:solidFill>
              </a:rPr>
              <a:t>		</a:t>
            </a:r>
            <a:r>
              <a:rPr sz="2800" b="1" i="1" dirty="0">
                <a:solidFill>
                  <a:srgbClr val="002060"/>
                </a:solidFill>
                <a:latin typeface="Book Antiqua"/>
                <a:ea typeface="Book Antiqua"/>
                <a:cs typeface="Book Antiqua"/>
                <a:sym typeface="Book Antiqua"/>
              </a:rPr>
              <a:t>No </a:t>
            </a:r>
            <a:r>
              <a:rPr sz="2800" b="1" i="1" dirty="0" err="1">
                <a:solidFill>
                  <a:srgbClr val="002060"/>
                </a:solidFill>
                <a:latin typeface="Book Antiqua"/>
                <a:ea typeface="Book Antiqua"/>
                <a:cs typeface="Book Antiqua"/>
                <a:sym typeface="Book Antiqua"/>
              </a:rPr>
              <a:t>había</a:t>
            </a:r>
            <a:r>
              <a:rPr sz="2800" b="1" i="1" dirty="0">
                <a:solidFill>
                  <a:srgbClr val="002060"/>
                </a:solidFill>
                <a:latin typeface="Book Antiqua"/>
                <a:ea typeface="Book Antiqua"/>
                <a:cs typeface="Book Antiqua"/>
                <a:sym typeface="Book Antiqua"/>
              </a:rPr>
              <a:t> </a:t>
            </a:r>
            <a:r>
              <a:rPr sz="2800" b="1" i="1" dirty="0" err="1">
                <a:solidFill>
                  <a:srgbClr val="002060"/>
                </a:solidFill>
                <a:latin typeface="Book Antiqua"/>
                <a:ea typeface="Book Antiqua"/>
                <a:cs typeface="Book Antiqua"/>
                <a:sym typeface="Book Antiqua"/>
              </a:rPr>
              <a:t>nadie</a:t>
            </a:r>
            <a:r>
              <a:rPr sz="2800" b="1" i="1" dirty="0">
                <a:solidFill>
                  <a:srgbClr val="002060"/>
                </a:solidFill>
                <a:latin typeface="Book Antiqua"/>
                <a:ea typeface="Book Antiqua"/>
                <a:cs typeface="Book Antiqua"/>
                <a:sym typeface="Book Antiqua"/>
              </a:rPr>
              <a:t> </a:t>
            </a:r>
            <a:r>
              <a:rPr sz="2800" b="1" i="1" dirty="0" err="1">
                <a:solidFill>
                  <a:srgbClr val="002060"/>
                </a:solidFill>
                <a:latin typeface="Book Antiqua"/>
                <a:ea typeface="Book Antiqua"/>
                <a:cs typeface="Book Antiqua"/>
                <a:sym typeface="Book Antiqua"/>
              </a:rPr>
              <a:t>como</a:t>
            </a:r>
            <a:r>
              <a:rPr sz="2800" b="1" i="1" dirty="0">
                <a:solidFill>
                  <a:srgbClr val="002060"/>
                </a:solidFill>
                <a:latin typeface="Book Antiqua"/>
                <a:ea typeface="Book Antiqua"/>
                <a:cs typeface="Book Antiqua"/>
                <a:sym typeface="Book Antiqua"/>
              </a:rPr>
              <a:t> </a:t>
            </a:r>
            <a:r>
              <a:rPr sz="2800" b="1" i="1" dirty="0" err="1">
                <a:solidFill>
                  <a:srgbClr val="002060"/>
                </a:solidFill>
                <a:latin typeface="Book Antiqua"/>
                <a:ea typeface="Book Antiqua"/>
                <a:cs typeface="Book Antiqua"/>
                <a:sym typeface="Book Antiqua"/>
              </a:rPr>
              <a:t>él</a:t>
            </a:r>
            <a:r>
              <a:rPr sz="2800" b="1" i="1" dirty="0">
                <a:solidFill>
                  <a:srgbClr val="002060"/>
                </a:solidFill>
                <a:latin typeface="Book Antiqua"/>
                <a:ea typeface="Book Antiqua"/>
                <a:cs typeface="Book Antiqua"/>
                <a:sym typeface="Book Antiqua"/>
              </a:rPr>
              <a:t> entre </a:t>
            </a:r>
            <a:r>
              <a:rPr sz="2800" b="1" i="1" dirty="0" err="1">
                <a:solidFill>
                  <a:srgbClr val="002060"/>
                </a:solidFill>
                <a:latin typeface="Book Antiqua"/>
                <a:ea typeface="Book Antiqua"/>
                <a:cs typeface="Book Antiqua"/>
                <a:sym typeface="Book Antiqua"/>
              </a:rPr>
              <a:t>todos</a:t>
            </a:r>
            <a:r>
              <a:rPr sz="2800" b="1" i="1" dirty="0">
                <a:solidFill>
                  <a:srgbClr val="002060"/>
                </a:solidFill>
                <a:latin typeface="Book Antiqua"/>
                <a:ea typeface="Book Antiqua"/>
                <a:cs typeface="Book Antiqua"/>
                <a:sym typeface="Book Antiqua"/>
              </a:rPr>
              <a:t> </a:t>
            </a:r>
            <a:r>
              <a:rPr sz="2800" b="1" i="1" dirty="0" err="1">
                <a:solidFill>
                  <a:srgbClr val="002060"/>
                </a:solidFill>
                <a:latin typeface="Book Antiqua"/>
                <a:ea typeface="Book Antiqua"/>
                <a:cs typeface="Book Antiqua"/>
                <a:sym typeface="Book Antiqua"/>
              </a:rPr>
              <a:t>los</a:t>
            </a:r>
            <a:r>
              <a:rPr sz="2800" b="1" i="1" dirty="0">
                <a:solidFill>
                  <a:srgbClr val="002060"/>
                </a:solidFill>
                <a:latin typeface="Book Antiqua"/>
                <a:ea typeface="Book Antiqua"/>
                <a:cs typeface="Book Antiqua"/>
                <a:sym typeface="Book Antiqua"/>
              </a:rPr>
              <a:t> </a:t>
            </a:r>
            <a:r>
              <a:rPr sz="2800" b="1" i="1" dirty="0" err="1">
                <a:solidFill>
                  <a:srgbClr val="002060"/>
                </a:solidFill>
                <a:latin typeface="Book Antiqua"/>
                <a:ea typeface="Book Antiqua"/>
                <a:cs typeface="Book Antiqua"/>
                <a:sym typeface="Book Antiqua"/>
              </a:rPr>
              <a:t>reyes</a:t>
            </a:r>
            <a:r>
              <a:rPr sz="2800" b="1" i="1" dirty="0">
                <a:solidFill>
                  <a:srgbClr val="002060"/>
                </a:solidFill>
                <a:latin typeface="Book Antiqua"/>
                <a:ea typeface="Book Antiqua"/>
                <a:cs typeface="Book Antiqua"/>
                <a:sym typeface="Book Antiqua"/>
              </a:rPr>
              <a:t> de </a:t>
            </a:r>
            <a:r>
              <a:rPr sz="2800" b="1" i="1" dirty="0" err="1">
                <a:solidFill>
                  <a:srgbClr val="002060"/>
                </a:solidFill>
                <a:latin typeface="Book Antiqua"/>
                <a:ea typeface="Book Antiqua"/>
                <a:cs typeface="Book Antiqua"/>
                <a:sym typeface="Book Antiqua"/>
              </a:rPr>
              <a:t>Judá</a:t>
            </a:r>
            <a:r>
              <a:rPr sz="2800" b="1" i="1" dirty="0">
                <a:solidFill>
                  <a:srgbClr val="002060"/>
                </a:solidFill>
                <a:latin typeface="Book Antiqua"/>
                <a:ea typeface="Book Antiqua"/>
                <a:cs typeface="Book Antiqua"/>
                <a:sym typeface="Book Antiqua"/>
              </a:rPr>
              <a:t>, </a:t>
            </a:r>
            <a:r>
              <a:rPr sz="2800" b="1" i="1" dirty="0" err="1">
                <a:solidFill>
                  <a:srgbClr val="002060"/>
                </a:solidFill>
                <a:latin typeface="Book Antiqua"/>
                <a:ea typeface="Book Antiqua"/>
                <a:cs typeface="Book Antiqua"/>
                <a:sym typeface="Book Antiqua"/>
              </a:rPr>
              <a:t>ni</a:t>
            </a:r>
            <a:r>
              <a:rPr sz="2800" b="1" i="1" dirty="0">
                <a:solidFill>
                  <a:srgbClr val="002060"/>
                </a:solidFill>
                <a:latin typeface="Book Antiqua"/>
                <a:ea typeface="Book Antiqua"/>
                <a:cs typeface="Book Antiqua"/>
                <a:sym typeface="Book Antiqua"/>
              </a:rPr>
              <a:t> antes </a:t>
            </a:r>
            <a:r>
              <a:rPr sz="2800" b="1" i="1" dirty="0" err="1">
                <a:solidFill>
                  <a:srgbClr val="002060"/>
                </a:solidFill>
                <a:latin typeface="Book Antiqua"/>
                <a:ea typeface="Book Antiqua"/>
                <a:cs typeface="Book Antiqua"/>
                <a:sym typeface="Book Antiqua"/>
              </a:rPr>
              <a:t>ni</a:t>
            </a:r>
            <a:r>
              <a:rPr sz="2800" b="1" i="1" dirty="0">
                <a:solidFill>
                  <a:srgbClr val="002060"/>
                </a:solidFill>
                <a:latin typeface="Book Antiqua"/>
                <a:ea typeface="Book Antiqua"/>
                <a:cs typeface="Book Antiqua"/>
                <a:sym typeface="Book Antiqua"/>
              </a:rPr>
              <a:t> </a:t>
            </a:r>
            <a:r>
              <a:rPr sz="2800" b="1" i="1" dirty="0" err="1">
                <a:solidFill>
                  <a:srgbClr val="002060"/>
                </a:solidFill>
                <a:latin typeface="Book Antiqua"/>
                <a:ea typeface="Book Antiqua"/>
                <a:cs typeface="Book Antiqua"/>
                <a:sym typeface="Book Antiqua"/>
              </a:rPr>
              <a:t>después</a:t>
            </a:r>
            <a:r>
              <a:rPr sz="2800" b="1" i="1" dirty="0">
                <a:solidFill>
                  <a:srgbClr val="002060"/>
                </a:solidFill>
                <a:latin typeface="Book Antiqua"/>
                <a:ea typeface="Book Antiqua"/>
                <a:cs typeface="Book Antiqua"/>
                <a:sym typeface="Book Antiqua"/>
              </a:rPr>
              <a:t> de </a:t>
            </a:r>
            <a:r>
              <a:rPr sz="2800" b="1" i="1" dirty="0" err="1">
                <a:solidFill>
                  <a:srgbClr val="002060"/>
                </a:solidFill>
                <a:latin typeface="Book Antiqua"/>
                <a:ea typeface="Book Antiqua"/>
                <a:cs typeface="Book Antiqua"/>
                <a:sym typeface="Book Antiqua"/>
              </a:rPr>
              <a:t>él</a:t>
            </a:r>
            <a:r>
              <a:rPr sz="2800" b="1" i="1" dirty="0">
                <a:solidFill>
                  <a:srgbClr val="002060"/>
                </a:solidFill>
                <a:latin typeface="Book Antiqua"/>
                <a:ea typeface="Book Antiqua"/>
                <a:cs typeface="Book Antiqua"/>
                <a:sym typeface="Book Antiqua"/>
              </a:rPr>
              <a:t>. Se </a:t>
            </a:r>
            <a:r>
              <a:rPr sz="2800" b="1" i="1" dirty="0" err="1">
                <a:solidFill>
                  <a:srgbClr val="002060"/>
                </a:solidFill>
                <a:latin typeface="Book Antiqua"/>
                <a:ea typeface="Book Antiqua"/>
                <a:cs typeface="Book Antiqua"/>
                <a:sym typeface="Book Antiqua"/>
              </a:rPr>
              <a:t>aferró</a:t>
            </a:r>
            <a:r>
              <a:rPr sz="2800" b="1" i="1" dirty="0">
                <a:solidFill>
                  <a:srgbClr val="002060"/>
                </a:solidFill>
                <a:latin typeface="Book Antiqua"/>
                <a:ea typeface="Book Antiqua"/>
                <a:cs typeface="Book Antiqua"/>
                <a:sym typeface="Book Antiqua"/>
              </a:rPr>
              <a:t> a </a:t>
            </a:r>
            <a:r>
              <a:rPr sz="2800" b="1" i="1" dirty="0" err="1">
                <a:solidFill>
                  <a:srgbClr val="002060"/>
                </a:solidFill>
                <a:latin typeface="Book Antiqua"/>
                <a:ea typeface="Book Antiqua"/>
                <a:cs typeface="Book Antiqua"/>
                <a:sym typeface="Book Antiqua"/>
              </a:rPr>
              <a:t>Yahvé</a:t>
            </a:r>
            <a:r>
              <a:rPr sz="2800" b="1" i="1" dirty="0">
                <a:solidFill>
                  <a:srgbClr val="002060"/>
                </a:solidFill>
                <a:latin typeface="Book Antiqua"/>
                <a:ea typeface="Book Antiqua"/>
                <a:cs typeface="Book Antiqua"/>
                <a:sym typeface="Book Antiqua"/>
              </a:rPr>
              <a:t> y no </a:t>
            </a:r>
            <a:r>
              <a:rPr sz="2800" b="1" i="1" dirty="0" err="1">
                <a:solidFill>
                  <a:srgbClr val="002060"/>
                </a:solidFill>
                <a:latin typeface="Book Antiqua"/>
                <a:ea typeface="Book Antiqua"/>
                <a:cs typeface="Book Antiqua"/>
                <a:sym typeface="Book Antiqua"/>
              </a:rPr>
              <a:t>cesó</a:t>
            </a:r>
            <a:r>
              <a:rPr sz="2800" b="1" i="1" dirty="0">
                <a:solidFill>
                  <a:srgbClr val="002060"/>
                </a:solidFill>
                <a:latin typeface="Book Antiqua"/>
                <a:ea typeface="Book Antiqua"/>
                <a:cs typeface="Book Antiqua"/>
                <a:sym typeface="Book Antiqua"/>
              </a:rPr>
              <a:t> de </a:t>
            </a:r>
            <a:r>
              <a:rPr sz="2800" b="1" i="1" dirty="0" err="1">
                <a:solidFill>
                  <a:srgbClr val="002060"/>
                </a:solidFill>
                <a:latin typeface="Book Antiqua"/>
                <a:ea typeface="Book Antiqua"/>
                <a:cs typeface="Book Antiqua"/>
                <a:sym typeface="Book Antiqua"/>
              </a:rPr>
              <a:t>seguirlo</a:t>
            </a:r>
            <a:r>
              <a:rPr sz="2800" b="1" i="1" dirty="0">
                <a:solidFill>
                  <a:srgbClr val="002060"/>
                </a:solidFill>
                <a:latin typeface="Book Antiqua"/>
                <a:ea typeface="Book Antiqua"/>
                <a:cs typeface="Book Antiqua"/>
                <a:sym typeface="Book Antiqua"/>
              </a:rPr>
              <a:t>; </a:t>
            </a:r>
            <a:r>
              <a:rPr sz="2800" b="1" i="1" dirty="0" err="1">
                <a:solidFill>
                  <a:srgbClr val="002060"/>
                </a:solidFill>
                <a:latin typeface="Book Antiqua"/>
                <a:ea typeface="Book Antiqua"/>
                <a:cs typeface="Book Antiqua"/>
                <a:sym typeface="Book Antiqua"/>
              </a:rPr>
              <a:t>guardó</a:t>
            </a:r>
            <a:r>
              <a:rPr sz="2800" b="1" i="1" dirty="0">
                <a:solidFill>
                  <a:srgbClr val="002060"/>
                </a:solidFill>
                <a:latin typeface="Book Antiqua"/>
                <a:ea typeface="Book Antiqua"/>
                <a:cs typeface="Book Antiqua"/>
                <a:sym typeface="Book Antiqua"/>
              </a:rPr>
              <a:t> </a:t>
            </a:r>
            <a:r>
              <a:rPr sz="2800" b="1" i="1" dirty="0" err="1">
                <a:solidFill>
                  <a:srgbClr val="002060"/>
                </a:solidFill>
                <a:latin typeface="Book Antiqua"/>
                <a:ea typeface="Book Antiqua"/>
                <a:cs typeface="Book Antiqua"/>
                <a:sym typeface="Book Antiqua"/>
              </a:rPr>
              <a:t>los</a:t>
            </a:r>
            <a:r>
              <a:rPr sz="2800" b="1" i="1" dirty="0">
                <a:solidFill>
                  <a:srgbClr val="002060"/>
                </a:solidFill>
                <a:latin typeface="Book Antiqua"/>
                <a:ea typeface="Book Antiqua"/>
                <a:cs typeface="Book Antiqua"/>
                <a:sym typeface="Book Antiqua"/>
              </a:rPr>
              <a:t> </a:t>
            </a:r>
            <a:r>
              <a:rPr sz="2800" b="1" i="1" dirty="0" err="1">
                <a:solidFill>
                  <a:srgbClr val="002060"/>
                </a:solidFill>
                <a:latin typeface="Book Antiqua"/>
                <a:ea typeface="Book Antiqua"/>
                <a:cs typeface="Book Antiqua"/>
                <a:sym typeface="Book Antiqua"/>
              </a:rPr>
              <a:t>mandamientos</a:t>
            </a:r>
            <a:r>
              <a:rPr sz="2800" b="1" i="1" dirty="0">
                <a:solidFill>
                  <a:srgbClr val="002060"/>
                </a:solidFill>
                <a:latin typeface="Book Antiqua"/>
                <a:ea typeface="Book Antiqua"/>
                <a:cs typeface="Book Antiqua"/>
                <a:sym typeface="Book Antiqua"/>
              </a:rPr>
              <a:t> que </a:t>
            </a:r>
            <a:r>
              <a:rPr sz="2800" b="1" i="1" dirty="0" err="1">
                <a:solidFill>
                  <a:srgbClr val="002060"/>
                </a:solidFill>
                <a:latin typeface="Book Antiqua"/>
                <a:ea typeface="Book Antiqua"/>
                <a:cs typeface="Book Antiqua"/>
                <a:sym typeface="Book Antiqua"/>
              </a:rPr>
              <a:t>Yahvé</a:t>
            </a:r>
            <a:r>
              <a:rPr sz="2800" b="1" i="1" dirty="0">
                <a:solidFill>
                  <a:srgbClr val="002060"/>
                </a:solidFill>
                <a:latin typeface="Book Antiqua"/>
                <a:ea typeface="Book Antiqua"/>
                <a:cs typeface="Book Antiqua"/>
                <a:sym typeface="Book Antiqua"/>
              </a:rPr>
              <a:t> le </a:t>
            </a:r>
            <a:r>
              <a:rPr sz="2800" b="1" i="1" dirty="0" err="1">
                <a:solidFill>
                  <a:srgbClr val="002060"/>
                </a:solidFill>
                <a:latin typeface="Book Antiqua"/>
                <a:ea typeface="Book Antiqua"/>
                <a:cs typeface="Book Antiqua"/>
                <a:sym typeface="Book Antiqua"/>
              </a:rPr>
              <a:t>había</a:t>
            </a:r>
            <a:r>
              <a:rPr sz="2800" b="1" i="1" dirty="0">
                <a:solidFill>
                  <a:srgbClr val="002060"/>
                </a:solidFill>
                <a:latin typeface="Book Antiqua"/>
                <a:ea typeface="Book Antiqua"/>
                <a:cs typeface="Book Antiqua"/>
                <a:sym typeface="Book Antiqua"/>
              </a:rPr>
              <a:t> dado a </a:t>
            </a:r>
            <a:r>
              <a:rPr sz="2800" b="1" i="1" dirty="0" err="1">
                <a:solidFill>
                  <a:srgbClr val="002060"/>
                </a:solidFill>
                <a:latin typeface="Book Antiqua"/>
                <a:ea typeface="Book Antiqua"/>
                <a:cs typeface="Book Antiqua"/>
                <a:sym typeface="Book Antiqua"/>
              </a:rPr>
              <a:t>Moisés</a:t>
            </a:r>
            <a:r>
              <a:rPr sz="2800" b="1" i="1" dirty="0">
                <a:solidFill>
                  <a:srgbClr val="002060"/>
                </a:solidFill>
                <a:latin typeface="Book Antiqua"/>
                <a:ea typeface="Book Antiqua"/>
                <a:cs typeface="Book Antiqua"/>
                <a:sym typeface="Book Antiqua"/>
              </a:rPr>
              <a:t>.</a:t>
            </a:r>
            <a:endParaRPr dirty="0">
              <a:solidFill>
                <a:srgbClr val="002060"/>
              </a:solidFill>
              <a:latin typeface="Times New Roman"/>
              <a:ea typeface="Times New Roman"/>
              <a:cs typeface="Times New Roman"/>
              <a:sym typeface="Times New Roman"/>
            </a:endParaRPr>
          </a:p>
          <a:p>
            <a:pPr marL="469900" indent="-469900">
              <a:spcBef>
                <a:spcPts val="400"/>
              </a:spcBef>
              <a:defRPr sz="2000">
                <a:latin typeface="Arial Narrow"/>
                <a:ea typeface="Arial Narrow"/>
                <a:cs typeface="Arial Narrow"/>
                <a:sym typeface="Arial Narrow"/>
              </a:defRPr>
            </a:pPr>
            <a:r>
              <a:rPr dirty="0">
                <a:solidFill>
                  <a:srgbClr val="002060"/>
                </a:solidFill>
              </a:rPr>
              <a:t>							2 Reyes 18:5b-6</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bg>
      <p:bgPr>
        <a:solidFill>
          <a:srgbClr val="C7C6A9"/>
        </a:solidFill>
        <a:effectLst/>
      </p:bgPr>
    </p:bg>
    <p:spTree>
      <p:nvGrpSpPr>
        <p:cNvPr id="1" name=""/>
        <p:cNvGrpSpPr/>
        <p:nvPr/>
      </p:nvGrpSpPr>
      <p:grpSpPr>
        <a:xfrm>
          <a:off x="0" y="0"/>
          <a:ext cx="0" cy="0"/>
          <a:chOff x="0" y="0"/>
          <a:chExt cx="0" cy="0"/>
        </a:xfrm>
      </p:grpSpPr>
      <p:sp>
        <p:nvSpPr>
          <p:cNvPr id="5957" name="Rectangle 2"/>
          <p:cNvSpPr txBox="1">
            <a:spLocks noGrp="1"/>
          </p:cNvSpPr>
          <p:nvPr>
            <p:ph type="title"/>
          </p:nvPr>
        </p:nvSpPr>
        <p:spPr>
          <a:xfrm>
            <a:off x="465221" y="252411"/>
            <a:ext cx="11322588" cy="949326"/>
          </a:xfrm>
          <a:prstGeom prst="rect">
            <a:avLst/>
          </a:prstGeom>
        </p:spPr>
        <p:txBody>
          <a:bodyPr/>
          <a:lstStyle/>
          <a:p>
            <a:pPr>
              <a:defRPr sz="4000">
                <a:latin typeface="Impact"/>
                <a:ea typeface="Impact"/>
                <a:cs typeface="Impact"/>
                <a:sym typeface="Impact"/>
              </a:defRPr>
            </a:pPr>
            <a:r>
              <a:rPr dirty="0"/>
              <a:t>2 Kings and the Book of Isaiah </a:t>
            </a:r>
            <a:r>
              <a:rPr sz="3200" dirty="0">
                <a:solidFill>
                  <a:srgbClr val="002060"/>
                </a:solidFill>
              </a:rPr>
              <a:t>(2 Reyes y </a:t>
            </a:r>
            <a:r>
              <a:rPr sz="3200" dirty="0" err="1">
                <a:solidFill>
                  <a:srgbClr val="002060"/>
                </a:solidFill>
              </a:rPr>
              <a:t>el</a:t>
            </a:r>
            <a:r>
              <a:rPr sz="3200" dirty="0">
                <a:solidFill>
                  <a:srgbClr val="002060"/>
                </a:solidFill>
              </a:rPr>
              <a:t> Libro de </a:t>
            </a:r>
            <a:r>
              <a:rPr sz="3200" dirty="0" err="1">
                <a:solidFill>
                  <a:srgbClr val="002060"/>
                </a:solidFill>
              </a:rPr>
              <a:t>Isaías</a:t>
            </a:r>
            <a:r>
              <a:rPr sz="3200" dirty="0">
                <a:solidFill>
                  <a:srgbClr val="002060"/>
                </a:solidFill>
              </a:rPr>
              <a:t>)</a:t>
            </a:r>
          </a:p>
        </p:txBody>
      </p:sp>
      <p:sp>
        <p:nvSpPr>
          <p:cNvPr id="5958" name="Rectangle 3"/>
          <p:cNvSpPr txBox="1">
            <a:spLocks noGrp="1"/>
          </p:cNvSpPr>
          <p:nvPr>
            <p:ph type="body" sz="half" idx="1"/>
          </p:nvPr>
        </p:nvSpPr>
        <p:spPr>
          <a:xfrm>
            <a:off x="465221" y="1360765"/>
            <a:ext cx="10972801" cy="2356474"/>
          </a:xfrm>
          <a:prstGeom prst="rect">
            <a:avLst/>
          </a:prstGeom>
        </p:spPr>
        <p:txBody>
          <a:bodyPr/>
          <a:lstStyle/>
          <a:p>
            <a:pPr>
              <a:spcBef>
                <a:spcPts val="600"/>
              </a:spcBef>
              <a:buSzTx/>
              <a:buFont typeface="Wingdings"/>
              <a:buNone/>
              <a:defRPr sz="2800" b="1">
                <a:solidFill>
                  <a:srgbClr val="993300"/>
                </a:solidFill>
                <a:effectLst>
                  <a:outerShdw blurRad="38100" dist="38100" dir="2700000" rotWithShape="0">
                    <a:srgbClr val="000000"/>
                  </a:outerShdw>
                </a:effectLst>
                <a:latin typeface="Eras Demi ITC"/>
                <a:ea typeface="Eras Demi ITC"/>
                <a:cs typeface="Eras Demi ITC"/>
                <a:sym typeface="Eras Demi ITC"/>
              </a:defRPr>
            </a:pPr>
            <a:r>
              <a:t>2 Kings 18-20 is to a large degree a duplication of Isaiah 36-39.</a:t>
            </a:r>
          </a:p>
          <a:p>
            <a:pPr>
              <a:spcBef>
                <a:spcPts val="500"/>
              </a:spcBef>
              <a:defRPr sz="2400" i="1">
                <a:latin typeface="Arial Narrow"/>
                <a:ea typeface="Arial Narrow"/>
                <a:cs typeface="Arial Narrow"/>
                <a:sym typeface="Arial Narrow"/>
              </a:defRPr>
            </a:pPr>
            <a:r>
              <a:t>So close is the language in the Hebrew text that virtually all scholars agree that there must be a literary dependency between them.</a:t>
            </a:r>
          </a:p>
          <a:p>
            <a:pPr>
              <a:spcBef>
                <a:spcPts val="500"/>
              </a:spcBef>
              <a:defRPr sz="2400" i="1">
                <a:latin typeface="Arial Narrow"/>
                <a:ea typeface="Arial Narrow"/>
                <a:cs typeface="Arial Narrow"/>
                <a:sym typeface="Arial Narrow"/>
              </a:defRPr>
            </a:pPr>
            <a:r>
              <a:t>What is more debatable is which document is the earliest. Some scholars argue that Kings is earlier and Isaiah is dependent upon Kings, but other scholars argue the reverse.</a:t>
            </a:r>
          </a:p>
        </p:txBody>
      </p:sp>
      <p:sp>
        <p:nvSpPr>
          <p:cNvPr id="5959" name="Rectangle 3"/>
          <p:cNvSpPr txBox="1"/>
          <p:nvPr/>
        </p:nvSpPr>
        <p:spPr>
          <a:xfrm>
            <a:off x="510941" y="3997945"/>
            <a:ext cx="10881360" cy="24981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600"/>
              </a:spcBef>
              <a:defRPr sz="2800" b="1">
                <a:solidFill>
                  <a:srgbClr val="993300"/>
                </a:solidFill>
                <a:effectLst>
                  <a:outerShdw blurRad="38100" dist="38100" dir="2700000" rotWithShape="0">
                    <a:srgbClr val="000000"/>
                  </a:outerShdw>
                </a:effectLst>
                <a:latin typeface="Eras Demi ITC"/>
                <a:ea typeface="Eras Demi ITC"/>
                <a:cs typeface="Eras Demi ITC"/>
                <a:sym typeface="Eras Demi ITC"/>
              </a:defRPr>
            </a:pPr>
            <a:r>
              <a:rPr dirty="0">
                <a:solidFill>
                  <a:srgbClr val="002060"/>
                </a:solidFill>
              </a:rPr>
              <a:t>2 Reyes 18-20 es </a:t>
            </a:r>
            <a:r>
              <a:rPr dirty="0" err="1">
                <a:solidFill>
                  <a:srgbClr val="002060"/>
                </a:solidFill>
              </a:rPr>
              <a:t>en</a:t>
            </a:r>
            <a:r>
              <a:rPr dirty="0">
                <a:solidFill>
                  <a:srgbClr val="002060"/>
                </a:solidFill>
              </a:rPr>
              <a:t> gran </a:t>
            </a:r>
            <a:r>
              <a:rPr dirty="0" err="1">
                <a:solidFill>
                  <a:srgbClr val="002060"/>
                </a:solidFill>
              </a:rPr>
              <a:t>medida</a:t>
            </a:r>
            <a:r>
              <a:rPr dirty="0">
                <a:solidFill>
                  <a:srgbClr val="002060"/>
                </a:solidFill>
              </a:rPr>
              <a:t> </a:t>
            </a:r>
            <a:r>
              <a:rPr dirty="0" err="1">
                <a:solidFill>
                  <a:srgbClr val="002060"/>
                </a:solidFill>
              </a:rPr>
              <a:t>una</a:t>
            </a:r>
            <a:r>
              <a:rPr dirty="0">
                <a:solidFill>
                  <a:srgbClr val="002060"/>
                </a:solidFill>
              </a:rPr>
              <a:t> </a:t>
            </a:r>
            <a:r>
              <a:rPr dirty="0" err="1">
                <a:solidFill>
                  <a:srgbClr val="002060"/>
                </a:solidFill>
              </a:rPr>
              <a:t>duplicación</a:t>
            </a:r>
            <a:r>
              <a:rPr dirty="0">
                <a:solidFill>
                  <a:srgbClr val="002060"/>
                </a:solidFill>
              </a:rPr>
              <a:t> de Is. 36-39.</a:t>
            </a:r>
            <a:endParaRPr sz="3200" dirty="0">
              <a:solidFill>
                <a:srgbClr val="002060"/>
              </a:solidFill>
              <a:latin typeface="Times New Roman"/>
              <a:ea typeface="Times New Roman"/>
              <a:cs typeface="Times New Roman"/>
              <a:sym typeface="Times New Roman"/>
            </a:endParaRPr>
          </a:p>
          <a:p>
            <a:pPr marL="469900" indent="-469900">
              <a:spcBef>
                <a:spcPts val="500"/>
              </a:spcBef>
              <a:buClr>
                <a:srgbClr val="660000"/>
              </a:buClr>
              <a:buSzPct val="70000"/>
              <a:buChar char="□"/>
              <a:defRPr sz="2400" i="1">
                <a:latin typeface="Arial Narrow"/>
                <a:ea typeface="Arial Narrow"/>
                <a:cs typeface="Arial Narrow"/>
                <a:sym typeface="Arial Narrow"/>
              </a:defRPr>
            </a:pPr>
            <a:r>
              <a:rPr dirty="0">
                <a:solidFill>
                  <a:srgbClr val="002060"/>
                </a:solidFill>
              </a:rPr>
              <a:t>Tan </a:t>
            </a:r>
            <a:r>
              <a:rPr dirty="0" err="1">
                <a:solidFill>
                  <a:srgbClr val="002060"/>
                </a:solidFill>
              </a:rPr>
              <a:t>cercano</a:t>
            </a:r>
            <a:r>
              <a:rPr dirty="0">
                <a:solidFill>
                  <a:srgbClr val="002060"/>
                </a:solidFill>
              </a:rPr>
              <a:t> es </a:t>
            </a:r>
            <a:r>
              <a:rPr dirty="0" err="1">
                <a:solidFill>
                  <a:srgbClr val="002060"/>
                </a:solidFill>
              </a:rPr>
              <a:t>el</a:t>
            </a:r>
            <a:r>
              <a:rPr dirty="0">
                <a:solidFill>
                  <a:srgbClr val="002060"/>
                </a:solidFill>
              </a:rPr>
              <a:t> </a:t>
            </a:r>
            <a:r>
              <a:rPr dirty="0" err="1">
                <a:solidFill>
                  <a:srgbClr val="002060"/>
                </a:solidFill>
              </a:rPr>
              <a:t>lenguaje</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texto</a:t>
            </a:r>
            <a:r>
              <a:rPr dirty="0">
                <a:solidFill>
                  <a:srgbClr val="002060"/>
                </a:solidFill>
              </a:rPr>
              <a:t> </a:t>
            </a:r>
            <a:r>
              <a:rPr dirty="0" err="1">
                <a:solidFill>
                  <a:srgbClr val="002060"/>
                </a:solidFill>
              </a:rPr>
              <a:t>hebreo</a:t>
            </a:r>
            <a:r>
              <a:rPr dirty="0">
                <a:solidFill>
                  <a:srgbClr val="002060"/>
                </a:solidFill>
              </a:rPr>
              <a:t> que </a:t>
            </a:r>
            <a:r>
              <a:rPr dirty="0" err="1">
                <a:solidFill>
                  <a:srgbClr val="002060"/>
                </a:solidFill>
              </a:rPr>
              <a:t>prácticamente</a:t>
            </a:r>
            <a:r>
              <a:rPr dirty="0">
                <a:solidFill>
                  <a:srgbClr val="002060"/>
                </a:solidFill>
              </a:rPr>
              <a:t> </a:t>
            </a:r>
            <a:r>
              <a:rPr dirty="0" err="1">
                <a:solidFill>
                  <a:srgbClr val="002060"/>
                </a:solidFill>
              </a:rPr>
              <a:t>todos</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eruditos</a:t>
            </a:r>
            <a:r>
              <a:rPr dirty="0">
                <a:solidFill>
                  <a:srgbClr val="002060"/>
                </a:solidFill>
              </a:rPr>
              <a:t> </a:t>
            </a:r>
            <a:r>
              <a:rPr dirty="0" err="1">
                <a:solidFill>
                  <a:srgbClr val="002060"/>
                </a:solidFill>
              </a:rPr>
              <a:t>están</a:t>
            </a:r>
            <a:r>
              <a:rPr dirty="0">
                <a:solidFill>
                  <a:srgbClr val="002060"/>
                </a:solidFill>
              </a:rPr>
              <a:t> de </a:t>
            </a:r>
            <a:r>
              <a:rPr dirty="0" err="1">
                <a:solidFill>
                  <a:srgbClr val="002060"/>
                </a:solidFill>
              </a:rPr>
              <a:t>acuerdo</a:t>
            </a:r>
            <a:r>
              <a:rPr dirty="0">
                <a:solidFill>
                  <a:srgbClr val="002060"/>
                </a:solidFill>
              </a:rPr>
              <a:t> </a:t>
            </a:r>
            <a:r>
              <a:rPr dirty="0" err="1">
                <a:solidFill>
                  <a:srgbClr val="002060"/>
                </a:solidFill>
              </a:rPr>
              <a:t>en</a:t>
            </a:r>
            <a:r>
              <a:rPr dirty="0">
                <a:solidFill>
                  <a:srgbClr val="002060"/>
                </a:solidFill>
              </a:rPr>
              <a:t> que </a:t>
            </a:r>
            <a:r>
              <a:rPr dirty="0" err="1">
                <a:solidFill>
                  <a:srgbClr val="002060"/>
                </a:solidFill>
              </a:rPr>
              <a:t>debe</a:t>
            </a:r>
            <a:r>
              <a:rPr dirty="0">
                <a:solidFill>
                  <a:srgbClr val="002060"/>
                </a:solidFill>
              </a:rPr>
              <a:t> </a:t>
            </a:r>
            <a:r>
              <a:rPr dirty="0" err="1">
                <a:solidFill>
                  <a:srgbClr val="002060"/>
                </a:solidFill>
              </a:rPr>
              <a:t>haber</a:t>
            </a:r>
            <a:r>
              <a:rPr dirty="0">
                <a:solidFill>
                  <a:srgbClr val="002060"/>
                </a:solidFill>
              </a:rPr>
              <a:t> </a:t>
            </a:r>
            <a:r>
              <a:rPr dirty="0" err="1">
                <a:solidFill>
                  <a:srgbClr val="002060"/>
                </a:solidFill>
              </a:rPr>
              <a:t>una</a:t>
            </a:r>
            <a:r>
              <a:rPr dirty="0">
                <a:solidFill>
                  <a:srgbClr val="002060"/>
                </a:solidFill>
              </a:rPr>
              <a:t> </a:t>
            </a:r>
            <a:r>
              <a:rPr dirty="0" err="1">
                <a:solidFill>
                  <a:srgbClr val="002060"/>
                </a:solidFill>
              </a:rPr>
              <a:t>dependencia</a:t>
            </a:r>
            <a:r>
              <a:rPr dirty="0">
                <a:solidFill>
                  <a:srgbClr val="002060"/>
                </a:solidFill>
              </a:rPr>
              <a:t> </a:t>
            </a:r>
            <a:r>
              <a:rPr dirty="0" err="1">
                <a:solidFill>
                  <a:srgbClr val="002060"/>
                </a:solidFill>
              </a:rPr>
              <a:t>literaria</a:t>
            </a:r>
            <a:r>
              <a:rPr dirty="0">
                <a:solidFill>
                  <a:srgbClr val="002060"/>
                </a:solidFill>
              </a:rPr>
              <a:t> entre </a:t>
            </a:r>
            <a:r>
              <a:rPr dirty="0" err="1">
                <a:solidFill>
                  <a:srgbClr val="002060"/>
                </a:solidFill>
              </a:rPr>
              <a:t>ellos</a:t>
            </a:r>
            <a:r>
              <a:rPr dirty="0">
                <a:solidFill>
                  <a:srgbClr val="002060"/>
                </a:solidFill>
              </a:rPr>
              <a:t>.</a:t>
            </a:r>
            <a:endParaRPr sz="3200" dirty="0">
              <a:solidFill>
                <a:srgbClr val="002060"/>
              </a:solidFill>
              <a:latin typeface="Times New Roman"/>
              <a:ea typeface="Times New Roman"/>
              <a:cs typeface="Times New Roman"/>
              <a:sym typeface="Times New Roman"/>
            </a:endParaRPr>
          </a:p>
          <a:p>
            <a:pPr marL="469900" indent="-469900">
              <a:spcBef>
                <a:spcPts val="500"/>
              </a:spcBef>
              <a:buClr>
                <a:srgbClr val="660000"/>
              </a:buClr>
              <a:buSzPct val="70000"/>
              <a:buChar char="□"/>
              <a:defRPr sz="2400" i="1">
                <a:latin typeface="Arial Narrow"/>
                <a:ea typeface="Arial Narrow"/>
                <a:cs typeface="Arial Narrow"/>
                <a:sym typeface="Arial Narrow"/>
              </a:defRPr>
            </a:pPr>
            <a:r>
              <a:rPr dirty="0">
                <a:solidFill>
                  <a:srgbClr val="002060"/>
                </a:solidFill>
              </a:rPr>
              <a:t>Lo que es </a:t>
            </a:r>
            <a:r>
              <a:rPr dirty="0" err="1">
                <a:solidFill>
                  <a:srgbClr val="002060"/>
                </a:solidFill>
              </a:rPr>
              <a:t>más</a:t>
            </a:r>
            <a:r>
              <a:rPr dirty="0">
                <a:solidFill>
                  <a:srgbClr val="002060"/>
                </a:solidFill>
              </a:rPr>
              <a:t> </a:t>
            </a:r>
            <a:r>
              <a:rPr dirty="0" err="1">
                <a:solidFill>
                  <a:srgbClr val="002060"/>
                </a:solidFill>
              </a:rPr>
              <a:t>discutible</a:t>
            </a:r>
            <a:r>
              <a:rPr dirty="0">
                <a:solidFill>
                  <a:srgbClr val="002060"/>
                </a:solidFill>
              </a:rPr>
              <a:t> es </a:t>
            </a:r>
            <a:r>
              <a:rPr dirty="0" err="1">
                <a:solidFill>
                  <a:srgbClr val="002060"/>
                </a:solidFill>
              </a:rPr>
              <a:t>qué</a:t>
            </a:r>
            <a:r>
              <a:rPr dirty="0">
                <a:solidFill>
                  <a:srgbClr val="002060"/>
                </a:solidFill>
              </a:rPr>
              <a:t> </a:t>
            </a:r>
            <a:r>
              <a:rPr dirty="0" err="1">
                <a:solidFill>
                  <a:srgbClr val="002060"/>
                </a:solidFill>
              </a:rPr>
              <a:t>documento</a:t>
            </a:r>
            <a:r>
              <a:rPr dirty="0">
                <a:solidFill>
                  <a:srgbClr val="002060"/>
                </a:solidFill>
              </a:rPr>
              <a:t> es </a:t>
            </a:r>
            <a:r>
              <a:rPr dirty="0" err="1">
                <a:solidFill>
                  <a:srgbClr val="002060"/>
                </a:solidFill>
              </a:rPr>
              <a:t>el</a:t>
            </a:r>
            <a:r>
              <a:rPr dirty="0">
                <a:solidFill>
                  <a:srgbClr val="002060"/>
                </a:solidFill>
              </a:rPr>
              <a:t> primero. </a:t>
            </a:r>
            <a:r>
              <a:rPr dirty="0" err="1">
                <a:solidFill>
                  <a:srgbClr val="002060"/>
                </a:solidFill>
              </a:rPr>
              <a:t>Algunos</a:t>
            </a:r>
            <a:r>
              <a:rPr dirty="0">
                <a:solidFill>
                  <a:srgbClr val="002060"/>
                </a:solidFill>
              </a:rPr>
              <a:t> </a:t>
            </a:r>
            <a:r>
              <a:rPr dirty="0" err="1">
                <a:solidFill>
                  <a:srgbClr val="002060"/>
                </a:solidFill>
              </a:rPr>
              <a:t>eruditos</a:t>
            </a:r>
            <a:r>
              <a:rPr dirty="0">
                <a:solidFill>
                  <a:srgbClr val="002060"/>
                </a:solidFill>
              </a:rPr>
              <a:t> </a:t>
            </a:r>
            <a:r>
              <a:rPr dirty="0" err="1">
                <a:solidFill>
                  <a:srgbClr val="002060"/>
                </a:solidFill>
              </a:rPr>
              <a:t>argumentan</a:t>
            </a:r>
            <a:r>
              <a:rPr dirty="0">
                <a:solidFill>
                  <a:srgbClr val="002060"/>
                </a:solidFill>
              </a:rPr>
              <a:t> que Reyes es anterior e </a:t>
            </a:r>
            <a:r>
              <a:rPr dirty="0" err="1">
                <a:solidFill>
                  <a:srgbClr val="002060"/>
                </a:solidFill>
              </a:rPr>
              <a:t>Isaías</a:t>
            </a:r>
            <a:r>
              <a:rPr dirty="0">
                <a:solidFill>
                  <a:srgbClr val="002060"/>
                </a:solidFill>
              </a:rPr>
              <a:t> </a:t>
            </a:r>
            <a:r>
              <a:rPr dirty="0" err="1">
                <a:solidFill>
                  <a:srgbClr val="002060"/>
                </a:solidFill>
              </a:rPr>
              <a:t>depende</a:t>
            </a:r>
            <a:r>
              <a:rPr dirty="0">
                <a:solidFill>
                  <a:srgbClr val="002060"/>
                </a:solidFill>
              </a:rPr>
              <a:t> de </a:t>
            </a:r>
            <a:r>
              <a:rPr dirty="0" err="1">
                <a:solidFill>
                  <a:srgbClr val="002060"/>
                </a:solidFill>
              </a:rPr>
              <a:t>los</a:t>
            </a:r>
            <a:r>
              <a:rPr dirty="0">
                <a:solidFill>
                  <a:srgbClr val="002060"/>
                </a:solidFill>
              </a:rPr>
              <a:t> Reyes, </a:t>
            </a:r>
            <a:r>
              <a:rPr dirty="0" err="1">
                <a:solidFill>
                  <a:srgbClr val="002060"/>
                </a:solidFill>
              </a:rPr>
              <a:t>pero</a:t>
            </a:r>
            <a:r>
              <a:rPr dirty="0">
                <a:solidFill>
                  <a:srgbClr val="002060"/>
                </a:solidFill>
              </a:rPr>
              <a:t> </a:t>
            </a:r>
            <a:r>
              <a:rPr dirty="0" err="1">
                <a:solidFill>
                  <a:srgbClr val="002060"/>
                </a:solidFill>
              </a:rPr>
              <a:t>otros</a:t>
            </a:r>
            <a:r>
              <a:rPr dirty="0">
                <a:solidFill>
                  <a:srgbClr val="002060"/>
                </a:solidFill>
              </a:rPr>
              <a:t> </a:t>
            </a:r>
            <a:r>
              <a:rPr dirty="0" err="1">
                <a:solidFill>
                  <a:srgbClr val="002060"/>
                </a:solidFill>
              </a:rPr>
              <a:t>eruditos</a:t>
            </a:r>
            <a:r>
              <a:rPr dirty="0">
                <a:solidFill>
                  <a:srgbClr val="002060"/>
                </a:solidFill>
              </a:rPr>
              <a:t> </a:t>
            </a:r>
            <a:r>
              <a:rPr dirty="0" err="1">
                <a:solidFill>
                  <a:srgbClr val="002060"/>
                </a:solidFill>
              </a:rPr>
              <a:t>argumentan</a:t>
            </a:r>
            <a:r>
              <a:rPr dirty="0">
                <a:solidFill>
                  <a:srgbClr val="002060"/>
                </a:solidFill>
              </a:rPr>
              <a:t> lo </a:t>
            </a:r>
            <a:r>
              <a:rPr dirty="0" err="1">
                <a:solidFill>
                  <a:srgbClr val="002060"/>
                </a:solidFill>
              </a:rPr>
              <a:t>contrario</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958">
                                            <p:txEl>
                                              <p:pRg st="0" end="0"/>
                                            </p:txEl>
                                          </p:spTgt>
                                        </p:tgtEl>
                                        <p:attrNameLst>
                                          <p:attrName>style.visibility</p:attrName>
                                        </p:attrNameLst>
                                      </p:cBhvr>
                                      <p:to>
                                        <p:strVal val="visible"/>
                                      </p:to>
                                    </p:set>
                                    <p:anim calcmode="lin" valueType="num">
                                      <p:cBhvr>
                                        <p:cTn id="7" dur="500" fill="hold"/>
                                        <p:tgtEl>
                                          <p:spTgt spid="595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958">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959">
                                            <p:bg/>
                                          </p:spTgt>
                                        </p:tgtEl>
                                        <p:attrNameLst>
                                          <p:attrName>style.visibility</p:attrName>
                                        </p:attrNameLst>
                                      </p:cBhvr>
                                      <p:to>
                                        <p:strVal val="visible"/>
                                      </p:to>
                                    </p:set>
                                    <p:anim calcmode="lin" valueType="num">
                                      <p:cBhvr>
                                        <p:cTn id="11" dur="500" fill="hold"/>
                                        <p:tgtEl>
                                          <p:spTgt spid="5959">
                                            <p:bg/>
                                          </p:spTgt>
                                        </p:tgtEl>
                                        <p:attrNameLst>
                                          <p:attrName>ppt_w</p:attrName>
                                        </p:attrNameLst>
                                      </p:cBhvr>
                                      <p:tavLst>
                                        <p:tav tm="0">
                                          <p:val>
                                            <p:fltVal val="0"/>
                                          </p:val>
                                        </p:tav>
                                        <p:tav tm="100000">
                                          <p:val>
                                            <p:strVal val="#ppt_w"/>
                                          </p:val>
                                        </p:tav>
                                      </p:tavLst>
                                    </p:anim>
                                    <p:anim calcmode="lin" valueType="num">
                                      <p:cBhvr>
                                        <p:cTn id="12" dur="500" fill="hold"/>
                                        <p:tgtEl>
                                          <p:spTgt spid="5959">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959">
                                            <p:txEl>
                                              <p:pRg st="0" end="0"/>
                                            </p:txEl>
                                          </p:spTgt>
                                        </p:tgtEl>
                                        <p:attrNameLst>
                                          <p:attrName>style.visibility</p:attrName>
                                        </p:attrNameLst>
                                      </p:cBhvr>
                                      <p:to>
                                        <p:strVal val="visible"/>
                                      </p:to>
                                    </p:set>
                                    <p:anim calcmode="lin" valueType="num">
                                      <p:cBhvr>
                                        <p:cTn id="16" dur="500" fill="hold"/>
                                        <p:tgtEl>
                                          <p:spTgt spid="5959">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9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958">
                                            <p:txEl>
                                              <p:pRg st="1" end="1"/>
                                            </p:txEl>
                                          </p:spTgt>
                                        </p:tgtEl>
                                        <p:attrNameLst>
                                          <p:attrName>style.visibility</p:attrName>
                                        </p:attrNameLst>
                                      </p:cBhvr>
                                      <p:to>
                                        <p:strVal val="visible"/>
                                      </p:to>
                                    </p:set>
                                    <p:anim calcmode="lin" valueType="num">
                                      <p:cBhvr>
                                        <p:cTn id="22" dur="500" fill="hold"/>
                                        <p:tgtEl>
                                          <p:spTgt spid="5958">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958">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959">
                                            <p:txEl>
                                              <p:pRg st="1" end="1"/>
                                            </p:txEl>
                                          </p:spTgt>
                                        </p:tgtEl>
                                        <p:attrNameLst>
                                          <p:attrName>style.visibility</p:attrName>
                                        </p:attrNameLst>
                                      </p:cBhvr>
                                      <p:to>
                                        <p:strVal val="visible"/>
                                      </p:to>
                                    </p:set>
                                    <p:anim calcmode="lin" valueType="num">
                                      <p:cBhvr>
                                        <p:cTn id="26" dur="500" fill="hold"/>
                                        <p:tgtEl>
                                          <p:spTgt spid="5959">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95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958">
                                            <p:txEl>
                                              <p:pRg st="2" end="2"/>
                                            </p:txEl>
                                          </p:spTgt>
                                        </p:tgtEl>
                                        <p:attrNameLst>
                                          <p:attrName>style.visibility</p:attrName>
                                        </p:attrNameLst>
                                      </p:cBhvr>
                                      <p:to>
                                        <p:strVal val="visible"/>
                                      </p:to>
                                    </p:set>
                                    <p:anim calcmode="lin" valueType="num">
                                      <p:cBhvr>
                                        <p:cTn id="32" dur="500" fill="hold"/>
                                        <p:tgtEl>
                                          <p:spTgt spid="5958">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958">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959">
                                            <p:txEl>
                                              <p:pRg st="2" end="2"/>
                                            </p:txEl>
                                          </p:spTgt>
                                        </p:tgtEl>
                                        <p:attrNameLst>
                                          <p:attrName>style.visibility</p:attrName>
                                        </p:attrNameLst>
                                      </p:cBhvr>
                                      <p:to>
                                        <p:strVal val="visible"/>
                                      </p:to>
                                    </p:set>
                                    <p:anim calcmode="lin" valueType="num">
                                      <p:cBhvr>
                                        <p:cTn id="36" dur="500" fill="hold"/>
                                        <p:tgtEl>
                                          <p:spTgt spid="5959">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959">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8" grpId="1" uiExpand="1" build="p" advAuto="0"/>
      <p:bldP spid="5959" grpId="2" uiExpand="1" build="p" bldLvl="5" animBg="1" advAuto="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1" name="Rectangle 10"/>
          <p:cNvSpPr txBox="1">
            <a:spLocks noGrp="1"/>
          </p:cNvSpPr>
          <p:nvPr>
            <p:ph type="title"/>
          </p:nvPr>
        </p:nvSpPr>
        <p:spPr>
          <a:xfrm>
            <a:off x="715617" y="88233"/>
            <a:ext cx="10734262" cy="838201"/>
          </a:xfrm>
          <a:prstGeom prst="rect">
            <a:avLst/>
          </a:prstGeom>
        </p:spPr>
        <p:txBody>
          <a:bodyPr/>
          <a:lstStyle/>
          <a:p>
            <a:pPr>
              <a:defRPr>
                <a:latin typeface="Impact"/>
                <a:ea typeface="Impact"/>
                <a:cs typeface="Impact"/>
                <a:sym typeface="Impact"/>
              </a:defRPr>
            </a:pPr>
            <a:r>
              <a:t>Hezekiah’s Portrait? </a:t>
            </a:r>
            <a:r>
              <a:rPr sz="4000"/>
              <a:t>(¿El Retrato de Ezequías?)</a:t>
            </a:r>
          </a:p>
        </p:txBody>
      </p:sp>
      <p:pic>
        <p:nvPicPr>
          <p:cNvPr id="5962" name="Picture 8" descr="Picture 8"/>
          <p:cNvPicPr>
            <a:picLocks noChangeAspect="1"/>
          </p:cNvPicPr>
          <p:nvPr/>
        </p:nvPicPr>
        <p:blipFill>
          <a:blip r:embed="rId2"/>
          <a:stretch>
            <a:fillRect/>
          </a:stretch>
        </p:blipFill>
        <p:spPr>
          <a:xfrm>
            <a:off x="3837323" y="1549396"/>
            <a:ext cx="3205163" cy="5257800"/>
          </a:xfrm>
          <a:prstGeom prst="rect">
            <a:avLst/>
          </a:prstGeom>
          <a:ln w="12700">
            <a:miter lim="400000"/>
          </a:ln>
        </p:spPr>
      </p:pic>
      <p:pic>
        <p:nvPicPr>
          <p:cNvPr id="5963" name="Picture 9" descr="Picture 9"/>
          <p:cNvPicPr>
            <a:picLocks noChangeAspect="1"/>
          </p:cNvPicPr>
          <p:nvPr/>
        </p:nvPicPr>
        <p:blipFill>
          <a:blip r:embed="rId3"/>
          <a:stretch>
            <a:fillRect/>
          </a:stretch>
        </p:blipFill>
        <p:spPr>
          <a:xfrm>
            <a:off x="512762" y="1549396"/>
            <a:ext cx="3221040" cy="5257800"/>
          </a:xfrm>
          <a:prstGeom prst="rect">
            <a:avLst/>
          </a:prstGeom>
          <a:ln w="12700">
            <a:miter lim="400000"/>
          </a:ln>
        </p:spPr>
      </p:pic>
      <p:sp>
        <p:nvSpPr>
          <p:cNvPr id="5964" name="Text Box 11"/>
          <p:cNvSpPr txBox="1"/>
          <p:nvPr/>
        </p:nvSpPr>
        <p:spPr>
          <a:xfrm>
            <a:off x="7376532" y="1399043"/>
            <a:ext cx="4449603" cy="2491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defRPr sz="2400">
                <a:latin typeface="Arial Narrow"/>
                <a:ea typeface="Arial Narrow"/>
                <a:cs typeface="Arial Narrow"/>
                <a:sym typeface="Arial Narrow"/>
              </a:defRPr>
            </a:lvl1pPr>
          </a:lstStyle>
          <a:p>
            <a:r>
              <a:t>Discovered at Ramat Rahel between Jerusalem and Bethlehem in the excavation of the royal buildings of the kings of Judah, this shard, painted with a figure seated on a throne, suggests that the portrait is a king of Judah, probably Hezekiah.</a:t>
            </a:r>
          </a:p>
        </p:txBody>
      </p:sp>
      <p:sp>
        <p:nvSpPr>
          <p:cNvPr id="5965" name="Text Box 12"/>
          <p:cNvSpPr txBox="1"/>
          <p:nvPr/>
        </p:nvSpPr>
        <p:spPr>
          <a:xfrm>
            <a:off x="2277579" y="5512903"/>
            <a:ext cx="1737361"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a:latin typeface="Arial Narrow"/>
                <a:ea typeface="Arial Narrow"/>
                <a:cs typeface="Arial Narrow"/>
                <a:sym typeface="Arial Narrow"/>
              </a:defRPr>
            </a:lvl1pPr>
          </a:lstStyle>
          <a:p>
            <a:r>
              <a:t>Israel Antiquities Authority</a:t>
            </a:r>
          </a:p>
        </p:txBody>
      </p:sp>
      <p:sp>
        <p:nvSpPr>
          <p:cNvPr id="5966" name="Text Box 14"/>
          <p:cNvSpPr txBox="1"/>
          <p:nvPr/>
        </p:nvSpPr>
        <p:spPr>
          <a:xfrm>
            <a:off x="816898" y="911776"/>
            <a:ext cx="1813562" cy="375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1">
                <a:latin typeface="Arial"/>
                <a:ea typeface="Arial"/>
                <a:cs typeface="Arial"/>
                <a:sym typeface="Arial"/>
              </a:defRPr>
            </a:lvl1pPr>
          </a:lstStyle>
          <a:p>
            <a:r>
              <a:t>pottery shard</a:t>
            </a:r>
          </a:p>
        </p:txBody>
      </p:sp>
      <p:sp>
        <p:nvSpPr>
          <p:cNvPr id="5967" name="Text Box 15"/>
          <p:cNvSpPr txBox="1"/>
          <p:nvPr/>
        </p:nvSpPr>
        <p:spPr>
          <a:xfrm>
            <a:off x="4418824" y="891900"/>
            <a:ext cx="2042161" cy="375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1">
                <a:latin typeface="Arial"/>
                <a:ea typeface="Arial"/>
                <a:cs typeface="Arial"/>
                <a:sym typeface="Arial"/>
              </a:defRPr>
            </a:lvl1pPr>
          </a:lstStyle>
          <a:p>
            <a:r>
              <a:t>artist’s drawing</a:t>
            </a:r>
          </a:p>
        </p:txBody>
      </p:sp>
      <p:sp>
        <p:nvSpPr>
          <p:cNvPr id="5968" name="Text Box 11"/>
          <p:cNvSpPr txBox="1"/>
          <p:nvPr/>
        </p:nvSpPr>
        <p:spPr>
          <a:xfrm>
            <a:off x="7376532" y="4306237"/>
            <a:ext cx="4449603" cy="1920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100">
                <a:solidFill>
                  <a:srgbClr val="FF0000"/>
                </a:solidFill>
                <a:latin typeface="Arial Narrow"/>
                <a:ea typeface="Arial Narrow"/>
                <a:cs typeface="Arial Narrow"/>
                <a:sym typeface="Arial Narrow"/>
              </a:defRPr>
            </a:lvl1pPr>
          </a:lstStyle>
          <a:p>
            <a:r>
              <a:t>Descubierto en Ramat Rahel entre Jerusalén y Belén en la excavación de los edificios reales de los reyes de Judá, este fragmento, pintado con una figura sentada en un trono, sugiere que el retrato es un rey de Judá, probablemente Ezequías.</a:t>
            </a:r>
          </a:p>
        </p:txBody>
      </p:sp>
      <p:sp>
        <p:nvSpPr>
          <p:cNvPr id="5969" name="Text Box 14"/>
          <p:cNvSpPr txBox="1"/>
          <p:nvPr/>
        </p:nvSpPr>
        <p:spPr>
          <a:xfrm>
            <a:off x="677749" y="1206983"/>
            <a:ext cx="2697340"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b="1">
                <a:solidFill>
                  <a:srgbClr val="FF0000"/>
                </a:solidFill>
                <a:latin typeface="Arial"/>
                <a:ea typeface="Arial"/>
                <a:cs typeface="Arial"/>
                <a:sym typeface="Arial"/>
              </a:defRPr>
            </a:lvl1pPr>
          </a:lstStyle>
          <a:p>
            <a:r>
              <a:t>fragmento de cerámica</a:t>
            </a:r>
          </a:p>
        </p:txBody>
      </p:sp>
      <p:sp>
        <p:nvSpPr>
          <p:cNvPr id="5970" name="Text Box 14"/>
          <p:cNvSpPr txBox="1"/>
          <p:nvPr/>
        </p:nvSpPr>
        <p:spPr>
          <a:xfrm>
            <a:off x="4402947" y="1206983"/>
            <a:ext cx="2697340" cy="350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b="1">
                <a:solidFill>
                  <a:srgbClr val="FF0000"/>
                </a:solidFill>
                <a:latin typeface="Arial"/>
                <a:ea typeface="Arial"/>
                <a:cs typeface="Arial"/>
                <a:sym typeface="Arial"/>
              </a:defRPr>
            </a:lvl1pPr>
          </a:lstStyle>
          <a:p>
            <a:r>
              <a:t>dibujo del artista</a:t>
            </a:r>
          </a:p>
        </p:txBody>
      </p:sp>
      <p:sp>
        <p:nvSpPr>
          <p:cNvPr id="5971" name="Text Box 12"/>
          <p:cNvSpPr txBox="1"/>
          <p:nvPr/>
        </p:nvSpPr>
        <p:spPr>
          <a:xfrm>
            <a:off x="1955783" y="6185518"/>
            <a:ext cx="2015657" cy="624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a:solidFill>
                  <a:srgbClr val="FF0000"/>
                </a:solidFill>
                <a:latin typeface="Arial Narrow"/>
                <a:ea typeface="Arial Narrow"/>
                <a:cs typeface="Arial Narrow"/>
                <a:sym typeface="Arial Narrow"/>
              </a:defRPr>
            </a:lvl1pPr>
          </a:lstStyle>
          <a:p>
            <a:r>
              <a:t>Autoridad de Antigüedades de Israel</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3" name="Rectangle 11"/>
          <p:cNvSpPr txBox="1">
            <a:spLocks noGrp="1"/>
          </p:cNvSpPr>
          <p:nvPr>
            <p:ph type="title"/>
          </p:nvPr>
        </p:nvSpPr>
        <p:spPr>
          <a:xfrm>
            <a:off x="1676400" y="76200"/>
            <a:ext cx="8229600" cy="838200"/>
          </a:xfrm>
          <a:prstGeom prst="rect">
            <a:avLst/>
          </a:prstGeom>
        </p:spPr>
        <p:txBody>
          <a:bodyPr/>
          <a:lstStyle>
            <a:lvl1pPr>
              <a:defRPr>
                <a:latin typeface="Impact"/>
                <a:ea typeface="Impact"/>
                <a:cs typeface="Impact"/>
                <a:sym typeface="Impact"/>
              </a:defRPr>
            </a:lvl1pPr>
          </a:lstStyle>
          <a:p>
            <a:r>
              <a:t>The Seal Impression of Hezekiah</a:t>
            </a:r>
          </a:p>
        </p:txBody>
      </p:sp>
      <p:pic>
        <p:nvPicPr>
          <p:cNvPr id="5974" name="Picture 8" descr="Picture 8"/>
          <p:cNvPicPr>
            <a:picLocks noChangeAspect="1"/>
          </p:cNvPicPr>
          <p:nvPr/>
        </p:nvPicPr>
        <p:blipFill>
          <a:blip r:embed="rId2"/>
          <a:stretch>
            <a:fillRect/>
          </a:stretch>
        </p:blipFill>
        <p:spPr>
          <a:xfrm>
            <a:off x="302294" y="914400"/>
            <a:ext cx="3560764" cy="5791200"/>
          </a:xfrm>
          <a:prstGeom prst="rect">
            <a:avLst/>
          </a:prstGeom>
          <a:ln w="12700">
            <a:miter lim="400000"/>
          </a:ln>
        </p:spPr>
      </p:pic>
      <p:sp>
        <p:nvSpPr>
          <p:cNvPr id="5975" name="Rectangle 12"/>
          <p:cNvSpPr txBox="1">
            <a:spLocks noGrp="1"/>
          </p:cNvSpPr>
          <p:nvPr>
            <p:ph type="body" sz="half" idx="1"/>
          </p:nvPr>
        </p:nvSpPr>
        <p:spPr>
          <a:xfrm>
            <a:off x="4251157" y="1858617"/>
            <a:ext cx="7638548" cy="2534479"/>
          </a:xfrm>
          <a:prstGeom prst="rect">
            <a:avLst/>
          </a:prstGeom>
        </p:spPr>
        <p:txBody>
          <a:bodyPr/>
          <a:lstStyle/>
          <a:p>
            <a:pPr>
              <a:lnSpc>
                <a:spcPct val="90000"/>
              </a:lnSpc>
              <a:spcBef>
                <a:spcPts val="400"/>
              </a:spcBef>
              <a:buSzTx/>
              <a:buFont typeface="Wingdings"/>
              <a:buNone/>
              <a:defRPr sz="2000">
                <a:latin typeface="Arial"/>
                <a:ea typeface="Arial"/>
                <a:cs typeface="Arial"/>
                <a:sym typeface="Arial"/>
              </a:defRPr>
            </a:pPr>
            <a:r>
              <a:t>Several seal impressions have been discovered bearing parts or all of the following inscription:</a:t>
            </a:r>
          </a:p>
          <a:p>
            <a:pPr algn="ctr" rtl="1">
              <a:lnSpc>
                <a:spcPct val="90000"/>
              </a:lnSpc>
              <a:spcBef>
                <a:spcPts val="500"/>
              </a:spcBef>
              <a:buSzTx/>
              <a:buFont typeface="Wingdings"/>
              <a:buNone/>
              <a:defRPr sz="2400">
                <a:latin typeface="Arial"/>
                <a:ea typeface="Arial"/>
                <a:cs typeface="Arial"/>
                <a:sym typeface="Arial"/>
              </a:defRPr>
            </a:pPr>
            <a:r>
              <a:t> לחזקיהו אחז מלך יהדח </a:t>
            </a:r>
            <a:endParaRPr sz="900">
              <a:latin typeface="Arial Narrow"/>
              <a:ea typeface="Arial Narrow"/>
              <a:cs typeface="Arial Narrow"/>
              <a:sym typeface="Arial Narrow"/>
            </a:endParaRPr>
          </a:p>
          <a:p>
            <a:pPr algn="ctr">
              <a:lnSpc>
                <a:spcPct val="90000"/>
              </a:lnSpc>
              <a:spcBef>
                <a:spcPts val="500"/>
              </a:spcBef>
              <a:buSzTx/>
              <a:buFont typeface="Wingdings"/>
              <a:buNone/>
              <a:defRPr sz="2400" i="1">
                <a:latin typeface="Arial Narrow"/>
                <a:ea typeface="Arial Narrow"/>
                <a:cs typeface="Arial Narrow"/>
                <a:sym typeface="Arial Narrow"/>
              </a:defRPr>
            </a:pPr>
            <a:r>
              <a:t>[belonging] to Hezekiah [son of] ‘Ahaz, king of Judah</a:t>
            </a:r>
          </a:p>
          <a:p>
            <a:pPr>
              <a:lnSpc>
                <a:spcPct val="90000"/>
              </a:lnSpc>
              <a:buSzTx/>
              <a:buFont typeface="Wingdings"/>
              <a:buNone/>
              <a:defRPr sz="900" i="1">
                <a:latin typeface="Arial Narrow"/>
                <a:ea typeface="Arial Narrow"/>
                <a:cs typeface="Arial Narrow"/>
                <a:sym typeface="Arial Narrow"/>
              </a:defRPr>
            </a:pPr>
            <a:endParaRPr/>
          </a:p>
          <a:p>
            <a:pPr>
              <a:lnSpc>
                <a:spcPct val="90000"/>
              </a:lnSpc>
              <a:spcBef>
                <a:spcPts val="400"/>
              </a:spcBef>
              <a:buSzTx/>
              <a:buFont typeface="Wingdings"/>
              <a:buNone/>
              <a:defRPr sz="2000">
                <a:latin typeface="Arial"/>
                <a:ea typeface="Arial"/>
                <a:cs typeface="Arial"/>
                <a:sym typeface="Arial"/>
              </a:defRPr>
            </a:pPr>
            <a:r>
              <a:t>The seals feature the Egyptian scarab (winged beetle), a widely recognized symbol of authority and rulership.</a:t>
            </a:r>
          </a:p>
        </p:txBody>
      </p:sp>
      <p:pic>
        <p:nvPicPr>
          <p:cNvPr id="5976" name="Picture 4" descr="Picture 4"/>
          <p:cNvPicPr>
            <a:picLocks noChangeAspect="1"/>
          </p:cNvPicPr>
          <p:nvPr/>
        </p:nvPicPr>
        <p:blipFill>
          <a:blip r:embed="rId3"/>
          <a:stretch>
            <a:fillRect/>
          </a:stretch>
        </p:blipFill>
        <p:spPr>
          <a:xfrm>
            <a:off x="581528" y="1191126"/>
            <a:ext cx="152401" cy="257176"/>
          </a:xfrm>
          <a:prstGeom prst="rect">
            <a:avLst/>
          </a:prstGeom>
          <a:ln w="12700">
            <a:miter lim="400000"/>
          </a:ln>
        </p:spPr>
      </p:pic>
      <p:sp>
        <p:nvSpPr>
          <p:cNvPr id="5977" name="Rectangle 12"/>
          <p:cNvSpPr txBox="1"/>
          <p:nvPr/>
        </p:nvSpPr>
        <p:spPr>
          <a:xfrm>
            <a:off x="4296877" y="4383154"/>
            <a:ext cx="7547108" cy="22151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400"/>
              </a:spcBef>
              <a:defRPr sz="2000">
                <a:solidFill>
                  <a:srgbClr val="FF0000"/>
                </a:solidFill>
                <a:latin typeface="Arial"/>
                <a:ea typeface="Arial"/>
                <a:cs typeface="Arial"/>
                <a:sym typeface="Arial"/>
              </a:defRPr>
            </a:pPr>
            <a:r>
              <a:t>Se han descubierto varias impresiones de sellos que llevan partes o la totalidad de la siguiente inscripción.:</a:t>
            </a:r>
            <a:endParaRPr sz="3200">
              <a:latin typeface="Times New Roman"/>
              <a:ea typeface="Times New Roman"/>
              <a:cs typeface="Times New Roman"/>
              <a:sym typeface="Times New Roman"/>
            </a:endParaRPr>
          </a:p>
          <a:p>
            <a:pPr marL="469900" indent="-469900" algn="ctr" rtl="1">
              <a:lnSpc>
                <a:spcPct val="90000"/>
              </a:lnSpc>
              <a:spcBef>
                <a:spcPts val="500"/>
              </a:spcBef>
              <a:defRPr sz="2400">
                <a:solidFill>
                  <a:srgbClr val="FF0000"/>
                </a:solidFill>
                <a:latin typeface="Arial"/>
                <a:ea typeface="Arial"/>
                <a:cs typeface="Arial"/>
                <a:sym typeface="Arial"/>
              </a:defRPr>
            </a:pPr>
            <a:r>
              <a:t> לחזקיהו אחז מלך יהדח </a:t>
            </a:r>
            <a:endParaRPr sz="900">
              <a:latin typeface="Arial Narrow"/>
              <a:ea typeface="Arial Narrow"/>
              <a:cs typeface="Arial Narrow"/>
              <a:sym typeface="Arial Narrow"/>
            </a:endParaRPr>
          </a:p>
          <a:p>
            <a:pPr marL="469900" indent="-469900" algn="ctr">
              <a:lnSpc>
                <a:spcPct val="90000"/>
              </a:lnSpc>
              <a:spcBef>
                <a:spcPts val="500"/>
              </a:spcBef>
              <a:defRPr sz="2400" i="1">
                <a:solidFill>
                  <a:srgbClr val="FF0000"/>
                </a:solidFill>
                <a:latin typeface="Arial Narrow"/>
                <a:ea typeface="Arial Narrow"/>
                <a:cs typeface="Arial Narrow"/>
                <a:sym typeface="Arial Narrow"/>
              </a:defRPr>
            </a:pPr>
            <a:r>
              <a:t>[perteneciente] a Ezequías [hijo de] Acaz, rey de Judá</a:t>
            </a:r>
          </a:p>
          <a:p>
            <a:pPr marL="469900" indent="-469900" algn="ctr">
              <a:lnSpc>
                <a:spcPct val="90000"/>
              </a:lnSpc>
              <a:spcBef>
                <a:spcPts val="700"/>
              </a:spcBef>
              <a:defRPr sz="900" i="1">
                <a:solidFill>
                  <a:srgbClr val="FF0000"/>
                </a:solidFill>
                <a:latin typeface="Arial Narrow"/>
                <a:ea typeface="Arial Narrow"/>
                <a:cs typeface="Arial Narrow"/>
                <a:sym typeface="Arial Narrow"/>
              </a:defRPr>
            </a:pPr>
            <a:endParaRPr/>
          </a:p>
          <a:p>
            <a:pPr marL="469900" indent="-469900">
              <a:lnSpc>
                <a:spcPct val="90000"/>
              </a:lnSpc>
              <a:spcBef>
                <a:spcPts val="400"/>
              </a:spcBef>
              <a:defRPr sz="2000">
                <a:solidFill>
                  <a:srgbClr val="FF0000"/>
                </a:solidFill>
                <a:latin typeface="Arial"/>
                <a:ea typeface="Arial"/>
                <a:cs typeface="Arial"/>
                <a:sym typeface="Arial"/>
              </a:defRPr>
            </a:pPr>
            <a:r>
              <a:t>Los sellos presentan el escarabajo egipcio (escarabajo alado), un símbolo ampliamente reconocido de autoridad y gobierno.</a:t>
            </a:r>
          </a:p>
        </p:txBody>
      </p:sp>
      <p:sp>
        <p:nvSpPr>
          <p:cNvPr id="5978" name="Rectangle 11"/>
          <p:cNvSpPr txBox="1"/>
          <p:nvPr/>
        </p:nvSpPr>
        <p:spPr>
          <a:xfrm>
            <a:off x="4625333" y="844492"/>
            <a:ext cx="8138161" cy="586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defRPr sz="3200">
                <a:solidFill>
                  <a:srgbClr val="420000"/>
                </a:solidFill>
                <a:latin typeface="Impact"/>
                <a:ea typeface="Impact"/>
                <a:cs typeface="Impact"/>
                <a:sym typeface="Impact"/>
              </a:defRPr>
            </a:lvl1pPr>
          </a:lstStyle>
          <a:p>
            <a:r>
              <a:t>La Impresión del Sello de Ezequías</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 name="Rectangle 2"/>
          <p:cNvSpPr txBox="1">
            <a:spLocks noGrp="1"/>
          </p:cNvSpPr>
          <p:nvPr>
            <p:ph type="title"/>
          </p:nvPr>
        </p:nvSpPr>
        <p:spPr>
          <a:xfrm>
            <a:off x="609600" y="616525"/>
            <a:ext cx="10972800" cy="1143001"/>
          </a:xfrm>
          <a:prstGeom prst="rect">
            <a:avLst/>
          </a:prstGeom>
        </p:spPr>
        <p:txBody>
          <a:bodyPr>
            <a:normAutofit fontScale="90000"/>
          </a:bodyPr>
          <a:lstStyle/>
          <a:p>
            <a:pPr defTabSz="877823">
              <a:defRPr sz="3839"/>
            </a:pPr>
            <a:r>
              <a:rPr dirty="0"/>
              <a:t>Hezekiah and Assyria </a:t>
            </a:r>
            <a:r>
              <a:rPr sz="2688" dirty="0"/>
              <a:t>(2 Kg. 18:7)</a:t>
            </a:r>
            <a:br>
              <a:rPr sz="2688" dirty="0"/>
            </a:br>
            <a:r>
              <a:rPr sz="3455" dirty="0" err="1">
                <a:solidFill>
                  <a:srgbClr val="002060"/>
                </a:solidFill>
              </a:rPr>
              <a:t>Ezequías</a:t>
            </a:r>
            <a:r>
              <a:rPr sz="3455" dirty="0">
                <a:solidFill>
                  <a:srgbClr val="002060"/>
                </a:solidFill>
              </a:rPr>
              <a:t> y </a:t>
            </a:r>
            <a:r>
              <a:rPr sz="3455" dirty="0" err="1">
                <a:solidFill>
                  <a:srgbClr val="002060"/>
                </a:solidFill>
              </a:rPr>
              <a:t>Asiria</a:t>
            </a:r>
            <a:r>
              <a:rPr sz="3455" dirty="0">
                <a:solidFill>
                  <a:srgbClr val="002060"/>
                </a:solidFill>
              </a:rPr>
              <a:t> </a:t>
            </a:r>
            <a:r>
              <a:rPr sz="2304" dirty="0">
                <a:solidFill>
                  <a:srgbClr val="002060"/>
                </a:solidFill>
              </a:rPr>
              <a:t>(2 Re. 18:7)</a:t>
            </a:r>
          </a:p>
        </p:txBody>
      </p:sp>
      <p:sp>
        <p:nvSpPr>
          <p:cNvPr id="5981" name="Rectangle 3"/>
          <p:cNvSpPr txBox="1">
            <a:spLocks noGrp="1"/>
          </p:cNvSpPr>
          <p:nvPr>
            <p:ph type="body" sz="half" idx="1"/>
          </p:nvPr>
        </p:nvSpPr>
        <p:spPr>
          <a:xfrm>
            <a:off x="609600" y="1828800"/>
            <a:ext cx="10972800" cy="2011679"/>
          </a:xfrm>
          <a:prstGeom prst="rect">
            <a:avLst/>
          </a:prstGeom>
        </p:spPr>
        <p:txBody>
          <a:bodyPr/>
          <a:lstStyle/>
          <a:p>
            <a:pPr>
              <a:buSzTx/>
              <a:buFont typeface="Wingdings"/>
              <a:buNone/>
              <a:defRPr b="1"/>
            </a:pPr>
            <a:r>
              <a:rPr dirty="0"/>
              <a:t>In the early years of his reign, Hezekiah was by default under suzerainty to Assyria as established by his father Ahaz.</a:t>
            </a:r>
          </a:p>
          <a:p>
            <a:pPr>
              <a:spcBef>
                <a:spcPts val="600"/>
              </a:spcBef>
              <a:defRPr sz="2800" i="1"/>
            </a:pPr>
            <a:r>
              <a:rPr dirty="0"/>
              <a:t>Hence, when Assyria brought the northern nation of Israel to an end and penetrated Palestine as far as Ashdod, Judah was left unscathed.</a:t>
            </a:r>
          </a:p>
        </p:txBody>
      </p:sp>
      <p:sp>
        <p:nvSpPr>
          <p:cNvPr id="5982" name="Rectangle 3"/>
          <p:cNvSpPr txBox="1"/>
          <p:nvPr/>
        </p:nvSpPr>
        <p:spPr>
          <a:xfrm>
            <a:off x="655319" y="4142509"/>
            <a:ext cx="10881361" cy="25083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700"/>
              </a:spcBef>
              <a:defRPr sz="3200" b="1">
                <a:latin typeface="Times New Roman"/>
                <a:ea typeface="Times New Roman"/>
                <a:cs typeface="Times New Roman"/>
                <a:sym typeface="Times New Roman"/>
              </a:defRPr>
            </a:pPr>
            <a:r>
              <a:rPr dirty="0">
                <a:solidFill>
                  <a:srgbClr val="002060"/>
                </a:solidFill>
              </a:rPr>
              <a:t>En </a:t>
            </a:r>
            <a:r>
              <a:rPr dirty="0" err="1">
                <a:solidFill>
                  <a:srgbClr val="002060"/>
                </a:solidFill>
              </a:rPr>
              <a:t>los</a:t>
            </a:r>
            <a:r>
              <a:rPr dirty="0">
                <a:solidFill>
                  <a:srgbClr val="002060"/>
                </a:solidFill>
              </a:rPr>
              <a:t> </a:t>
            </a:r>
            <a:r>
              <a:rPr dirty="0" err="1">
                <a:solidFill>
                  <a:srgbClr val="002060"/>
                </a:solidFill>
              </a:rPr>
              <a:t>primeros</a:t>
            </a:r>
            <a:r>
              <a:rPr dirty="0">
                <a:solidFill>
                  <a:srgbClr val="002060"/>
                </a:solidFill>
              </a:rPr>
              <a:t> </a:t>
            </a:r>
            <a:r>
              <a:rPr dirty="0" err="1">
                <a:solidFill>
                  <a:srgbClr val="002060"/>
                </a:solidFill>
              </a:rPr>
              <a:t>años</a:t>
            </a:r>
            <a:r>
              <a:rPr dirty="0">
                <a:solidFill>
                  <a:srgbClr val="002060"/>
                </a:solidFill>
              </a:rPr>
              <a:t> de </a:t>
            </a:r>
            <a:r>
              <a:rPr dirty="0" err="1">
                <a:solidFill>
                  <a:srgbClr val="002060"/>
                </a:solidFill>
              </a:rPr>
              <a:t>su</a:t>
            </a:r>
            <a:r>
              <a:rPr dirty="0">
                <a:solidFill>
                  <a:srgbClr val="002060"/>
                </a:solidFill>
              </a:rPr>
              <a:t> </a:t>
            </a:r>
            <a:r>
              <a:rPr dirty="0" err="1">
                <a:solidFill>
                  <a:srgbClr val="002060"/>
                </a:solidFill>
              </a:rPr>
              <a:t>reinado</a:t>
            </a:r>
            <a:r>
              <a:rPr dirty="0">
                <a:solidFill>
                  <a:srgbClr val="002060"/>
                </a:solidFill>
              </a:rPr>
              <a:t>, </a:t>
            </a:r>
            <a:r>
              <a:rPr dirty="0" err="1">
                <a:solidFill>
                  <a:srgbClr val="002060"/>
                </a:solidFill>
              </a:rPr>
              <a:t>Ezequías</a:t>
            </a:r>
            <a:r>
              <a:rPr dirty="0">
                <a:solidFill>
                  <a:srgbClr val="002060"/>
                </a:solidFill>
              </a:rPr>
              <a:t> </a:t>
            </a:r>
            <a:r>
              <a:rPr dirty="0" err="1">
                <a:solidFill>
                  <a:srgbClr val="002060"/>
                </a:solidFill>
              </a:rPr>
              <a:t>estaba</a:t>
            </a:r>
            <a:r>
              <a:rPr dirty="0">
                <a:solidFill>
                  <a:srgbClr val="002060"/>
                </a:solidFill>
              </a:rPr>
              <a:t> </a:t>
            </a:r>
            <a:r>
              <a:rPr dirty="0" err="1">
                <a:solidFill>
                  <a:srgbClr val="002060"/>
                </a:solidFill>
              </a:rPr>
              <a:t>por</a:t>
            </a:r>
            <a:r>
              <a:rPr dirty="0">
                <a:solidFill>
                  <a:srgbClr val="002060"/>
                </a:solidFill>
              </a:rPr>
              <a:t> </a:t>
            </a:r>
            <a:r>
              <a:rPr dirty="0" err="1">
                <a:solidFill>
                  <a:srgbClr val="002060"/>
                </a:solidFill>
              </a:rPr>
              <a:t>defecto</a:t>
            </a:r>
            <a:r>
              <a:rPr dirty="0">
                <a:solidFill>
                  <a:srgbClr val="002060"/>
                </a:solidFill>
              </a:rPr>
              <a:t> bajo </a:t>
            </a:r>
            <a:r>
              <a:rPr dirty="0" err="1">
                <a:solidFill>
                  <a:srgbClr val="002060"/>
                </a:solidFill>
              </a:rPr>
              <a:t>soberanía</a:t>
            </a:r>
            <a:r>
              <a:rPr dirty="0">
                <a:solidFill>
                  <a:srgbClr val="002060"/>
                </a:solidFill>
              </a:rPr>
              <a:t> a </a:t>
            </a:r>
            <a:r>
              <a:rPr dirty="0" err="1">
                <a:solidFill>
                  <a:srgbClr val="002060"/>
                </a:solidFill>
              </a:rPr>
              <a:t>Asiria</a:t>
            </a:r>
            <a:r>
              <a:rPr dirty="0">
                <a:solidFill>
                  <a:srgbClr val="002060"/>
                </a:solidFill>
              </a:rPr>
              <a:t> </a:t>
            </a:r>
            <a:r>
              <a:rPr dirty="0" err="1">
                <a:solidFill>
                  <a:srgbClr val="002060"/>
                </a:solidFill>
              </a:rPr>
              <a:t>según</a:t>
            </a:r>
            <a:r>
              <a:rPr dirty="0">
                <a:solidFill>
                  <a:srgbClr val="002060"/>
                </a:solidFill>
              </a:rPr>
              <a:t> lo </a:t>
            </a:r>
            <a:r>
              <a:rPr dirty="0" err="1">
                <a:solidFill>
                  <a:srgbClr val="002060"/>
                </a:solidFill>
              </a:rPr>
              <a:t>establecido</a:t>
            </a:r>
            <a:r>
              <a:rPr dirty="0">
                <a:solidFill>
                  <a:srgbClr val="002060"/>
                </a:solidFill>
              </a:rPr>
              <a:t> </a:t>
            </a:r>
            <a:r>
              <a:rPr dirty="0" err="1">
                <a:solidFill>
                  <a:srgbClr val="002060"/>
                </a:solidFill>
              </a:rPr>
              <a:t>por</a:t>
            </a:r>
            <a:r>
              <a:rPr dirty="0">
                <a:solidFill>
                  <a:srgbClr val="002060"/>
                </a:solidFill>
              </a:rPr>
              <a:t> </a:t>
            </a:r>
            <a:r>
              <a:rPr dirty="0" err="1">
                <a:solidFill>
                  <a:srgbClr val="002060"/>
                </a:solidFill>
              </a:rPr>
              <a:t>su</a:t>
            </a:r>
            <a:r>
              <a:rPr dirty="0">
                <a:solidFill>
                  <a:srgbClr val="002060"/>
                </a:solidFill>
              </a:rPr>
              <a:t> padre </a:t>
            </a:r>
            <a:r>
              <a:rPr dirty="0" err="1">
                <a:solidFill>
                  <a:srgbClr val="002060"/>
                </a:solidFill>
              </a:rPr>
              <a:t>Acaz</a:t>
            </a:r>
            <a:r>
              <a:rPr dirty="0">
                <a:solidFill>
                  <a:srgbClr val="002060"/>
                </a:solidFill>
              </a:rPr>
              <a:t>.</a:t>
            </a:r>
          </a:p>
          <a:p>
            <a:pPr marL="469900" indent="-469900">
              <a:spcBef>
                <a:spcPts val="600"/>
              </a:spcBef>
              <a:buClr>
                <a:srgbClr val="660000"/>
              </a:buClr>
              <a:buSzPct val="70000"/>
              <a:buChar char="□"/>
              <a:defRPr sz="2800" i="1">
                <a:latin typeface="Times New Roman"/>
                <a:ea typeface="Times New Roman"/>
                <a:cs typeface="Times New Roman"/>
                <a:sym typeface="Times New Roman"/>
              </a:defRPr>
            </a:pPr>
            <a:r>
              <a:rPr dirty="0">
                <a:solidFill>
                  <a:srgbClr val="002060"/>
                </a:solidFill>
              </a:rPr>
              <a:t>Por lo tanto, </a:t>
            </a:r>
            <a:r>
              <a:rPr dirty="0" err="1">
                <a:solidFill>
                  <a:srgbClr val="002060"/>
                </a:solidFill>
              </a:rPr>
              <a:t>cuando</a:t>
            </a:r>
            <a:r>
              <a:rPr dirty="0">
                <a:solidFill>
                  <a:srgbClr val="002060"/>
                </a:solidFill>
              </a:rPr>
              <a:t> </a:t>
            </a:r>
            <a:r>
              <a:rPr dirty="0" err="1">
                <a:solidFill>
                  <a:srgbClr val="002060"/>
                </a:solidFill>
              </a:rPr>
              <a:t>Asiria</a:t>
            </a:r>
            <a:r>
              <a:rPr dirty="0">
                <a:solidFill>
                  <a:srgbClr val="002060"/>
                </a:solidFill>
              </a:rPr>
              <a:t> puso fin a la </a:t>
            </a:r>
            <a:r>
              <a:rPr dirty="0" err="1">
                <a:solidFill>
                  <a:srgbClr val="002060"/>
                </a:solidFill>
              </a:rPr>
              <a:t>nación</a:t>
            </a:r>
            <a:r>
              <a:rPr dirty="0">
                <a:solidFill>
                  <a:srgbClr val="002060"/>
                </a:solidFill>
              </a:rPr>
              <a:t> norteña de Israel y </a:t>
            </a:r>
            <a:r>
              <a:rPr dirty="0" err="1">
                <a:solidFill>
                  <a:srgbClr val="002060"/>
                </a:solidFill>
              </a:rPr>
              <a:t>penetró</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Palestina</a:t>
            </a:r>
            <a:r>
              <a:rPr dirty="0">
                <a:solidFill>
                  <a:srgbClr val="002060"/>
                </a:solidFill>
              </a:rPr>
              <a:t> hasta </a:t>
            </a:r>
            <a:r>
              <a:rPr dirty="0" err="1">
                <a:solidFill>
                  <a:srgbClr val="002060"/>
                </a:solidFill>
              </a:rPr>
              <a:t>Asdod</a:t>
            </a:r>
            <a:r>
              <a:rPr dirty="0">
                <a:solidFill>
                  <a:srgbClr val="002060"/>
                </a:solidFill>
              </a:rPr>
              <a:t>, </a:t>
            </a:r>
            <a:r>
              <a:rPr dirty="0" err="1">
                <a:solidFill>
                  <a:srgbClr val="002060"/>
                </a:solidFill>
              </a:rPr>
              <a:t>Judá</a:t>
            </a:r>
            <a:r>
              <a:rPr dirty="0">
                <a:solidFill>
                  <a:srgbClr val="002060"/>
                </a:solidFill>
              </a:rPr>
              <a:t> </a:t>
            </a:r>
            <a:r>
              <a:rPr dirty="0" err="1">
                <a:solidFill>
                  <a:srgbClr val="002060"/>
                </a:solidFill>
              </a:rPr>
              <a:t>salió</a:t>
            </a:r>
            <a:r>
              <a:rPr dirty="0">
                <a:solidFill>
                  <a:srgbClr val="002060"/>
                </a:solidFill>
              </a:rPr>
              <a:t> </a:t>
            </a:r>
            <a:r>
              <a:rPr dirty="0" err="1">
                <a:solidFill>
                  <a:srgbClr val="002060"/>
                </a:solidFill>
              </a:rPr>
              <a:t>ilesa</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981">
                                            <p:txEl>
                                              <p:pRg st="0" end="0"/>
                                            </p:txEl>
                                          </p:spTgt>
                                        </p:tgtEl>
                                        <p:attrNameLst>
                                          <p:attrName>style.visibility</p:attrName>
                                        </p:attrNameLst>
                                      </p:cBhvr>
                                      <p:to>
                                        <p:strVal val="visible"/>
                                      </p:to>
                                    </p:set>
                                    <p:anim calcmode="lin" valueType="num">
                                      <p:cBhvr>
                                        <p:cTn id="7" dur="500" fill="hold"/>
                                        <p:tgtEl>
                                          <p:spTgt spid="598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981">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982">
                                            <p:txEl>
                                              <p:pRg st="0" end="0"/>
                                            </p:txEl>
                                          </p:spTgt>
                                        </p:tgtEl>
                                        <p:attrNameLst>
                                          <p:attrName>style.visibility</p:attrName>
                                        </p:attrNameLst>
                                      </p:cBhvr>
                                      <p:to>
                                        <p:strVal val="visible"/>
                                      </p:to>
                                    </p:set>
                                    <p:anim calcmode="lin" valueType="num">
                                      <p:cBhvr>
                                        <p:cTn id="11" dur="500" fill="hold"/>
                                        <p:tgtEl>
                                          <p:spTgt spid="598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598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5981">
                                            <p:txEl>
                                              <p:pRg st="1" end="1"/>
                                            </p:txEl>
                                          </p:spTgt>
                                        </p:tgtEl>
                                        <p:attrNameLst>
                                          <p:attrName>style.visibility</p:attrName>
                                        </p:attrNameLst>
                                      </p:cBhvr>
                                      <p:to>
                                        <p:strVal val="visible"/>
                                      </p:to>
                                    </p:set>
                                    <p:anim calcmode="lin" valueType="num">
                                      <p:cBhvr>
                                        <p:cTn id="17" dur="500" fill="hold"/>
                                        <p:tgtEl>
                                          <p:spTgt spid="5981">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5981">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grpId="2" nodeType="withEffect">
                                  <p:stCondLst>
                                    <p:cond delay="0"/>
                                  </p:stCondLst>
                                  <p:iterate>
                                    <p:tmAbs val="0"/>
                                  </p:iterate>
                                  <p:childTnLst>
                                    <p:set>
                                      <p:cBhvr>
                                        <p:cTn id="20" fill="hold"/>
                                        <p:tgtEl>
                                          <p:spTgt spid="5982">
                                            <p:txEl>
                                              <p:pRg st="1" end="1"/>
                                            </p:txEl>
                                          </p:spTgt>
                                        </p:tgtEl>
                                        <p:attrNameLst>
                                          <p:attrName>style.visibility</p:attrName>
                                        </p:attrNameLst>
                                      </p:cBhvr>
                                      <p:to>
                                        <p:strVal val="visible"/>
                                      </p:to>
                                    </p:set>
                                    <p:anim calcmode="lin" valueType="num">
                                      <p:cBhvr>
                                        <p:cTn id="21" dur="500" fill="hold"/>
                                        <p:tgtEl>
                                          <p:spTgt spid="5982">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5982">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1" grpId="1" uiExpand="1" build="p" advAuto="0"/>
      <p:bldP spid="5982" grpId="2" uiExpand="1" build="p" bldLvl="5" advAuto="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4" name="Rectangle 2"/>
          <p:cNvSpPr txBox="1">
            <a:spLocks noGrp="1"/>
          </p:cNvSpPr>
          <p:nvPr>
            <p:ph type="title"/>
          </p:nvPr>
        </p:nvSpPr>
        <p:spPr>
          <a:xfrm>
            <a:off x="609600" y="616525"/>
            <a:ext cx="10972800" cy="1143001"/>
          </a:xfrm>
          <a:prstGeom prst="rect">
            <a:avLst/>
          </a:prstGeom>
        </p:spPr>
        <p:txBody>
          <a:bodyPr>
            <a:normAutofit fontScale="90000"/>
          </a:bodyPr>
          <a:lstStyle/>
          <a:p>
            <a:pPr defTabSz="877823">
              <a:defRPr sz="3839"/>
            </a:pPr>
            <a:r>
              <a:rPr dirty="0"/>
              <a:t>Hezekiah and Assyria </a:t>
            </a:r>
            <a:r>
              <a:rPr sz="2688" dirty="0"/>
              <a:t>(2 Kg. 18:7)</a:t>
            </a:r>
            <a:br>
              <a:rPr sz="2688" dirty="0"/>
            </a:br>
            <a:r>
              <a:rPr sz="3455" dirty="0" err="1">
                <a:solidFill>
                  <a:srgbClr val="002060"/>
                </a:solidFill>
              </a:rPr>
              <a:t>Ezequías</a:t>
            </a:r>
            <a:r>
              <a:rPr sz="3455" dirty="0">
                <a:solidFill>
                  <a:srgbClr val="002060"/>
                </a:solidFill>
              </a:rPr>
              <a:t> y </a:t>
            </a:r>
            <a:r>
              <a:rPr sz="3455" dirty="0" err="1">
                <a:solidFill>
                  <a:srgbClr val="002060"/>
                </a:solidFill>
              </a:rPr>
              <a:t>Asiria</a:t>
            </a:r>
            <a:r>
              <a:rPr sz="3455" dirty="0">
                <a:solidFill>
                  <a:srgbClr val="002060"/>
                </a:solidFill>
              </a:rPr>
              <a:t> </a:t>
            </a:r>
            <a:r>
              <a:rPr sz="2304" dirty="0">
                <a:solidFill>
                  <a:srgbClr val="002060"/>
                </a:solidFill>
              </a:rPr>
              <a:t>(2 Re. 18:7)</a:t>
            </a:r>
          </a:p>
        </p:txBody>
      </p:sp>
      <p:sp>
        <p:nvSpPr>
          <p:cNvPr id="5985" name="Rectangle 3"/>
          <p:cNvSpPr txBox="1">
            <a:spLocks noGrp="1"/>
          </p:cNvSpPr>
          <p:nvPr>
            <p:ph type="body" sz="half" idx="1"/>
          </p:nvPr>
        </p:nvSpPr>
        <p:spPr>
          <a:xfrm>
            <a:off x="609600" y="1828800"/>
            <a:ext cx="10972800" cy="2211185"/>
          </a:xfrm>
          <a:prstGeom prst="rect">
            <a:avLst/>
          </a:prstGeom>
        </p:spPr>
        <p:txBody>
          <a:bodyPr/>
          <a:lstStyle/>
          <a:p>
            <a:pPr>
              <a:spcBef>
                <a:spcPts val="600"/>
              </a:spcBef>
              <a:defRPr sz="2600" i="1"/>
            </a:pPr>
            <a:r>
              <a:t>When Sargon II died (705 BC), however, Hezekiah saw his opportunity to break his vassalship to Assyria.</a:t>
            </a:r>
          </a:p>
          <a:p>
            <a:pPr>
              <a:spcBef>
                <a:spcPts val="600"/>
              </a:spcBef>
              <a:defRPr sz="2600" i="1"/>
            </a:pPr>
            <a:r>
              <a:t>The citizens of Ekron and other local states joined this rebellion and deposed Padi, their pro-Assyrian king, delivering him over to Hezekiah for imprisonment.</a:t>
            </a:r>
          </a:p>
        </p:txBody>
      </p:sp>
      <p:sp>
        <p:nvSpPr>
          <p:cNvPr id="5986" name="Rectangle 3"/>
          <p:cNvSpPr txBox="1"/>
          <p:nvPr/>
        </p:nvSpPr>
        <p:spPr>
          <a:xfrm>
            <a:off x="655319" y="4342014"/>
            <a:ext cx="10881361" cy="20616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600"/>
              </a:spcBef>
              <a:buClr>
                <a:srgbClr val="660000"/>
              </a:buClr>
              <a:buSzPct val="70000"/>
              <a:buChar char="□"/>
              <a:defRPr sz="2600" i="1">
                <a:solidFill>
                  <a:srgbClr val="002060"/>
                </a:solidFill>
                <a:latin typeface="Times New Roman"/>
                <a:ea typeface="Times New Roman"/>
                <a:cs typeface="Times New Roman"/>
                <a:sym typeface="Times New Roman"/>
              </a:defRPr>
            </a:pPr>
            <a:r>
              <a:t>Sin embargo, cuando Sargón II murió (705 AC), Ezequías vio su oportunidad de romper su vasallaje con Asiria.</a:t>
            </a:r>
            <a:endParaRPr sz="3200"/>
          </a:p>
          <a:p>
            <a:pPr marL="469900" indent="-469900">
              <a:spcBef>
                <a:spcPts val="600"/>
              </a:spcBef>
              <a:buClr>
                <a:srgbClr val="660000"/>
              </a:buClr>
              <a:buSzPct val="70000"/>
              <a:buChar char="□"/>
              <a:defRPr sz="2600" i="1">
                <a:solidFill>
                  <a:srgbClr val="002060"/>
                </a:solidFill>
                <a:latin typeface="Times New Roman"/>
                <a:ea typeface="Times New Roman"/>
                <a:cs typeface="Times New Roman"/>
                <a:sym typeface="Times New Roman"/>
              </a:defRPr>
            </a:pPr>
            <a:r>
              <a:t>Los ciudadanos de Ecrón y otros estados locales se unieron a esta rebelión y depusieron a Padi, su rey pro-asirio, entregándolo a Ezequías para su encarcelamiento.</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withEffect">
                                  <p:stCondLst>
                                    <p:cond delay="0"/>
                                  </p:stCondLst>
                                  <p:iterate>
                                    <p:tmAbs val="0"/>
                                  </p:iterate>
                                  <p:childTnLst>
                                    <p:set>
                                      <p:cBhvr>
                                        <p:cTn id="6" fill="hold"/>
                                        <p:tgtEl>
                                          <p:spTgt spid="5985">
                                            <p:txEl>
                                              <p:pRg st="0" end="0"/>
                                            </p:txEl>
                                          </p:spTgt>
                                        </p:tgtEl>
                                        <p:attrNameLst>
                                          <p:attrName>style.visibility</p:attrName>
                                        </p:attrNameLst>
                                      </p:cBhvr>
                                      <p:to>
                                        <p:strVal val="visible"/>
                                      </p:to>
                                    </p:set>
                                    <p:anim calcmode="lin" valueType="num">
                                      <p:cBhvr>
                                        <p:cTn id="7" dur="500" fill="hold"/>
                                        <p:tgtEl>
                                          <p:spTgt spid="5985">
                                            <p:txEl>
                                              <p:pRg st="0" end="0"/>
                                            </p:txEl>
                                          </p:spTgt>
                                        </p:tgtEl>
                                        <p:attrNameLst>
                                          <p:attrName>ppt_x</p:attrName>
                                        </p:attrNameLst>
                                      </p:cBhvr>
                                      <p:tavLst>
                                        <p:tav tm="0">
                                          <p:val>
                                            <p:strVal val="0-#ppt_w/2"/>
                                          </p:val>
                                        </p:tav>
                                        <p:tav tm="100000">
                                          <p:val>
                                            <p:strVal val="#ppt_x"/>
                                          </p:val>
                                        </p:tav>
                                      </p:tavLst>
                                    </p:anim>
                                    <p:anim calcmode="lin" valueType="num">
                                      <p:cBhvr>
                                        <p:cTn id="8" dur="500" fill="hold"/>
                                        <p:tgtEl>
                                          <p:spTgt spid="598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2" nodeType="withEffect">
                                  <p:stCondLst>
                                    <p:cond delay="0"/>
                                  </p:stCondLst>
                                  <p:iterate>
                                    <p:tmAbs val="0"/>
                                  </p:iterate>
                                  <p:childTnLst>
                                    <p:set>
                                      <p:cBhvr>
                                        <p:cTn id="10" fill="hold"/>
                                        <p:tgtEl>
                                          <p:spTgt spid="5986">
                                            <p:txEl>
                                              <p:pRg st="0" end="0"/>
                                            </p:txEl>
                                          </p:spTgt>
                                        </p:tgtEl>
                                        <p:attrNameLst>
                                          <p:attrName>style.visibility</p:attrName>
                                        </p:attrNameLst>
                                      </p:cBhvr>
                                      <p:to>
                                        <p:strVal val="visible"/>
                                      </p:to>
                                    </p:set>
                                    <p:anim calcmode="lin" valueType="num">
                                      <p:cBhvr>
                                        <p:cTn id="11" dur="500" fill="hold"/>
                                        <p:tgtEl>
                                          <p:spTgt spid="5986">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598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1" nodeType="clickEffect">
                                  <p:stCondLst>
                                    <p:cond delay="0"/>
                                  </p:stCondLst>
                                  <p:iterate>
                                    <p:tmAbs val="0"/>
                                  </p:iterate>
                                  <p:childTnLst>
                                    <p:set>
                                      <p:cBhvr>
                                        <p:cTn id="16" fill="hold"/>
                                        <p:tgtEl>
                                          <p:spTgt spid="5985">
                                            <p:txEl>
                                              <p:pRg st="1" end="1"/>
                                            </p:txEl>
                                          </p:spTgt>
                                        </p:tgtEl>
                                        <p:attrNameLst>
                                          <p:attrName>style.visibility</p:attrName>
                                        </p:attrNameLst>
                                      </p:cBhvr>
                                      <p:to>
                                        <p:strVal val="visible"/>
                                      </p:to>
                                    </p:set>
                                    <p:anim calcmode="lin" valueType="num">
                                      <p:cBhvr>
                                        <p:cTn id="17" dur="500" fill="hold"/>
                                        <p:tgtEl>
                                          <p:spTgt spid="5985">
                                            <p:txEl>
                                              <p:pRg st="1" end="1"/>
                                            </p:txEl>
                                          </p:spTgt>
                                        </p:tgtEl>
                                        <p:attrNameLst>
                                          <p:attrName>ppt_x</p:attrName>
                                        </p:attrNameLst>
                                      </p:cBhvr>
                                      <p:tavLst>
                                        <p:tav tm="0">
                                          <p:val>
                                            <p:strVal val="0-#ppt_w/2"/>
                                          </p:val>
                                        </p:tav>
                                        <p:tav tm="100000">
                                          <p:val>
                                            <p:strVal val="#ppt_x"/>
                                          </p:val>
                                        </p:tav>
                                      </p:tavLst>
                                    </p:anim>
                                    <p:anim calcmode="lin" valueType="num">
                                      <p:cBhvr>
                                        <p:cTn id="18" dur="500" fill="hold"/>
                                        <p:tgtEl>
                                          <p:spTgt spid="5985">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8" fill="hold" grpId="2" nodeType="withEffect">
                                  <p:stCondLst>
                                    <p:cond delay="0"/>
                                  </p:stCondLst>
                                  <p:iterate>
                                    <p:tmAbs val="0"/>
                                  </p:iterate>
                                  <p:childTnLst>
                                    <p:set>
                                      <p:cBhvr>
                                        <p:cTn id="20" fill="hold"/>
                                        <p:tgtEl>
                                          <p:spTgt spid="5986">
                                            <p:txEl>
                                              <p:pRg st="1" end="1"/>
                                            </p:txEl>
                                          </p:spTgt>
                                        </p:tgtEl>
                                        <p:attrNameLst>
                                          <p:attrName>style.visibility</p:attrName>
                                        </p:attrNameLst>
                                      </p:cBhvr>
                                      <p:to>
                                        <p:strVal val="visible"/>
                                      </p:to>
                                    </p:set>
                                    <p:anim calcmode="lin" valueType="num">
                                      <p:cBhvr>
                                        <p:cTn id="21" dur="500" fill="hold"/>
                                        <p:tgtEl>
                                          <p:spTgt spid="5986">
                                            <p:txEl>
                                              <p:pRg st="1" end="1"/>
                                            </p:txEl>
                                          </p:spTgt>
                                        </p:tgtEl>
                                        <p:attrNameLst>
                                          <p:attrName>ppt_x</p:attrName>
                                        </p:attrNameLst>
                                      </p:cBhvr>
                                      <p:tavLst>
                                        <p:tav tm="0">
                                          <p:val>
                                            <p:strVal val="0-#ppt_w/2"/>
                                          </p:val>
                                        </p:tav>
                                        <p:tav tm="100000">
                                          <p:val>
                                            <p:strVal val="#ppt_x"/>
                                          </p:val>
                                        </p:tav>
                                      </p:tavLst>
                                    </p:anim>
                                    <p:anim calcmode="lin" valueType="num">
                                      <p:cBhvr>
                                        <p:cTn id="22" dur="500" fill="hold"/>
                                        <p:tgtEl>
                                          <p:spTgt spid="5986">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5" grpId="1" uiExpand="1" build="p" advAuto="0"/>
      <p:bldP spid="5986" grpId="2" uiExpand="1" build="p" bldLvl="5" advAuto="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8" name="Rectangle 4"/>
          <p:cNvSpPr txBox="1">
            <a:spLocks noGrp="1"/>
          </p:cNvSpPr>
          <p:nvPr>
            <p:ph type="title"/>
          </p:nvPr>
        </p:nvSpPr>
        <p:spPr>
          <a:xfrm>
            <a:off x="247134" y="76200"/>
            <a:ext cx="11701851" cy="838200"/>
          </a:xfrm>
          <a:prstGeom prst="rect">
            <a:avLst/>
          </a:prstGeom>
        </p:spPr>
        <p:txBody>
          <a:bodyPr/>
          <a:lstStyle>
            <a:lvl1pPr>
              <a:defRPr sz="2400" b="1">
                <a:latin typeface="Arial Narrow"/>
                <a:ea typeface="Arial Narrow"/>
                <a:cs typeface="Arial Narrow"/>
                <a:sym typeface="Arial Narrow"/>
              </a:defRPr>
            </a:lvl1pPr>
          </a:lstStyle>
          <a:p>
            <a:r>
              <a:t>Though the Bible does not record it, Assyrian records detail the revolt against Padi and his imprisonment by Hezekiah.</a:t>
            </a:r>
          </a:p>
        </p:txBody>
      </p:sp>
      <p:sp>
        <p:nvSpPr>
          <p:cNvPr id="5989" name="Rectangle 7"/>
          <p:cNvSpPr txBox="1">
            <a:spLocks noGrp="1"/>
          </p:cNvSpPr>
          <p:nvPr>
            <p:ph type="body" sz="quarter" idx="1"/>
          </p:nvPr>
        </p:nvSpPr>
        <p:spPr>
          <a:xfrm>
            <a:off x="1828800" y="4876800"/>
            <a:ext cx="5867400" cy="1524000"/>
          </a:xfrm>
          <a:prstGeom prst="rect">
            <a:avLst/>
          </a:prstGeom>
        </p:spPr>
        <p:txBody>
          <a:bodyPr/>
          <a:lstStyle/>
          <a:p>
            <a:pPr marL="427609" indent="-427609" defTabSz="832104">
              <a:lnSpc>
                <a:spcPct val="90000"/>
              </a:lnSpc>
              <a:spcBef>
                <a:spcPts val="400"/>
              </a:spcBef>
              <a:buSzTx/>
              <a:buFont typeface="Wingdings"/>
              <a:buNone/>
              <a:defRPr sz="1820" b="1">
                <a:latin typeface="Arial Narrow"/>
                <a:ea typeface="Arial Narrow"/>
                <a:cs typeface="Arial Narrow"/>
                <a:sym typeface="Arial Narrow"/>
              </a:defRPr>
            </a:pPr>
            <a:r>
              <a:rPr dirty="0"/>
              <a:t>Inscription excavated at </a:t>
            </a:r>
            <a:r>
              <a:rPr dirty="0" err="1"/>
              <a:t>Ekron</a:t>
            </a:r>
            <a:r>
              <a:rPr dirty="0"/>
              <a:t> naming Padi and his son, Achish</a:t>
            </a:r>
          </a:p>
          <a:p>
            <a:pPr marL="427609" indent="-427609" defTabSz="832104">
              <a:lnSpc>
                <a:spcPct val="90000"/>
              </a:lnSpc>
              <a:spcBef>
                <a:spcPts val="600"/>
              </a:spcBef>
              <a:buSzTx/>
              <a:buFont typeface="Wingdings"/>
              <a:buNone/>
              <a:defRPr sz="728" b="1">
                <a:latin typeface="Arial Narrow"/>
                <a:ea typeface="Arial Narrow"/>
                <a:cs typeface="Arial Narrow"/>
                <a:sym typeface="Arial Narrow"/>
              </a:defRPr>
            </a:pPr>
            <a:endParaRPr dirty="0"/>
          </a:p>
          <a:p>
            <a:pPr marL="427609" indent="-427609" algn="r" defTabSz="832104">
              <a:lnSpc>
                <a:spcPct val="90000"/>
              </a:lnSpc>
              <a:spcBef>
                <a:spcPts val="400"/>
              </a:spcBef>
              <a:buSzTx/>
              <a:buFont typeface="Wingdings"/>
              <a:buNone/>
              <a:defRPr sz="1820" b="1">
                <a:latin typeface="Arial Narrow"/>
                <a:ea typeface="Arial Narrow"/>
                <a:cs typeface="Arial Narrow"/>
                <a:sym typeface="Arial Narrow"/>
              </a:defRPr>
            </a:pPr>
            <a:r>
              <a:rPr dirty="0"/>
              <a:t>The Oriental Institute Prism of Sennacherib (University of Chicago) describing the revolt against Padi and his imprisonment by Hezekiah</a:t>
            </a:r>
          </a:p>
        </p:txBody>
      </p:sp>
      <p:pic>
        <p:nvPicPr>
          <p:cNvPr id="5990" name="Picture 8" descr="Picture 8"/>
          <p:cNvPicPr>
            <a:picLocks noChangeAspect="1"/>
          </p:cNvPicPr>
          <p:nvPr/>
        </p:nvPicPr>
        <p:blipFill>
          <a:blip r:embed="rId2"/>
          <a:stretch>
            <a:fillRect/>
          </a:stretch>
        </p:blipFill>
        <p:spPr>
          <a:xfrm>
            <a:off x="1676400" y="990600"/>
            <a:ext cx="5943600" cy="3886200"/>
          </a:xfrm>
          <a:prstGeom prst="rect">
            <a:avLst/>
          </a:prstGeom>
          <a:ln w="12700">
            <a:miter lim="400000"/>
          </a:ln>
        </p:spPr>
      </p:pic>
      <p:pic>
        <p:nvPicPr>
          <p:cNvPr id="5991" name="Picture 9" descr="Picture 9"/>
          <p:cNvPicPr>
            <a:picLocks noChangeAspect="1"/>
          </p:cNvPicPr>
          <p:nvPr/>
        </p:nvPicPr>
        <p:blipFill>
          <a:blip r:embed="rId3"/>
          <a:stretch>
            <a:fillRect/>
          </a:stretch>
        </p:blipFill>
        <p:spPr>
          <a:xfrm>
            <a:off x="7753350" y="990600"/>
            <a:ext cx="2762250" cy="5715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5991"/>
                                        </p:tgtEl>
                                        <p:attrNameLst>
                                          <p:attrName>style.visibility</p:attrName>
                                        </p:attrNameLst>
                                      </p:cBhvr>
                                      <p:to>
                                        <p:strVal val="visible"/>
                                      </p:to>
                                    </p:set>
                                    <p:animEffect transition="in" filter="fade">
                                      <p:cBhvr>
                                        <p:cTn id="7" dur="500"/>
                                        <p:tgtEl>
                                          <p:spTgt spid="5991"/>
                                        </p:tgtEl>
                                      </p:cBhvr>
                                    </p:animEffect>
                                  </p:childTnLst>
                                </p:cTn>
                              </p:par>
                              <p:par>
                                <p:cTn id="8" presetID="53" presetClass="entr" presetSubtype="16" fill="hold" nodeType="withEffect">
                                  <p:stCondLst>
                                    <p:cond delay="0"/>
                                  </p:stCondLst>
                                  <p:childTnLst>
                                    <p:set>
                                      <p:cBhvr>
                                        <p:cTn id="9" dur="1" fill="hold">
                                          <p:stCondLst>
                                            <p:cond delay="0"/>
                                          </p:stCondLst>
                                        </p:cTn>
                                        <p:tgtEl>
                                          <p:spTgt spid="5989">
                                            <p:txEl>
                                              <p:pRg st="2" end="2"/>
                                            </p:txEl>
                                          </p:spTgt>
                                        </p:tgtEl>
                                        <p:attrNameLst>
                                          <p:attrName>style.visibility</p:attrName>
                                        </p:attrNameLst>
                                      </p:cBhvr>
                                      <p:to>
                                        <p:strVal val="visible"/>
                                      </p:to>
                                    </p:set>
                                    <p:anim calcmode="lin" valueType="num">
                                      <p:cBhvr>
                                        <p:cTn id="10" dur="500" fill="hold"/>
                                        <p:tgtEl>
                                          <p:spTgt spid="5989">
                                            <p:txEl>
                                              <p:pRg st="2" end="2"/>
                                            </p:txEl>
                                          </p:spTgt>
                                        </p:tgtEl>
                                        <p:attrNameLst>
                                          <p:attrName>ppt_w</p:attrName>
                                        </p:attrNameLst>
                                      </p:cBhvr>
                                      <p:tavLst>
                                        <p:tav tm="0">
                                          <p:val>
                                            <p:fltVal val="0"/>
                                          </p:val>
                                        </p:tav>
                                        <p:tav tm="100000">
                                          <p:val>
                                            <p:strVal val="#ppt_w"/>
                                          </p:val>
                                        </p:tav>
                                      </p:tavLst>
                                    </p:anim>
                                    <p:anim calcmode="lin" valueType="num">
                                      <p:cBhvr>
                                        <p:cTn id="11" dur="500" fill="hold"/>
                                        <p:tgtEl>
                                          <p:spTgt spid="5989">
                                            <p:txEl>
                                              <p:pRg st="2" end="2"/>
                                            </p:txEl>
                                          </p:spTgt>
                                        </p:tgtEl>
                                        <p:attrNameLst>
                                          <p:attrName>ppt_h</p:attrName>
                                        </p:attrNameLst>
                                      </p:cBhvr>
                                      <p:tavLst>
                                        <p:tav tm="0">
                                          <p:val>
                                            <p:fltVal val="0"/>
                                          </p:val>
                                        </p:tav>
                                        <p:tav tm="100000">
                                          <p:val>
                                            <p:strVal val="#ppt_h"/>
                                          </p:val>
                                        </p:tav>
                                      </p:tavLst>
                                    </p:anim>
                                    <p:animEffect transition="in" filter="fade">
                                      <p:cBhvr>
                                        <p:cTn id="12" dur="500"/>
                                        <p:tgtEl>
                                          <p:spTgt spid="598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1" grpId="1" animBg="1" advAuto="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3" name="Rectangle 4"/>
          <p:cNvSpPr txBox="1">
            <a:spLocks noGrp="1"/>
          </p:cNvSpPr>
          <p:nvPr>
            <p:ph type="title"/>
          </p:nvPr>
        </p:nvSpPr>
        <p:spPr>
          <a:xfrm>
            <a:off x="247134" y="76200"/>
            <a:ext cx="11701851" cy="838200"/>
          </a:xfrm>
          <a:prstGeom prst="rect">
            <a:avLst/>
          </a:prstGeom>
        </p:spPr>
        <p:txBody>
          <a:bodyPr/>
          <a:lstStyle>
            <a:lvl1pPr>
              <a:defRPr sz="2400" b="1">
                <a:latin typeface="Arial Narrow"/>
                <a:ea typeface="Arial Narrow"/>
                <a:cs typeface="Arial Narrow"/>
                <a:sym typeface="Arial Narrow"/>
              </a:defRPr>
            </a:lvl1pPr>
          </a:lstStyle>
          <a:p>
            <a:r>
              <a:t>Aunque la Biblia no lo registra, los registros asirios detallan la revuelta contra Padi y su encarcelamiento por Ezequías.</a:t>
            </a:r>
          </a:p>
        </p:txBody>
      </p:sp>
      <p:sp>
        <p:nvSpPr>
          <p:cNvPr id="5994" name="Rectangle 7"/>
          <p:cNvSpPr txBox="1">
            <a:spLocks noGrp="1"/>
          </p:cNvSpPr>
          <p:nvPr>
            <p:ph type="body" sz="quarter" idx="1"/>
          </p:nvPr>
        </p:nvSpPr>
        <p:spPr>
          <a:xfrm>
            <a:off x="1828800" y="4876800"/>
            <a:ext cx="5867400" cy="1524000"/>
          </a:xfrm>
          <a:prstGeom prst="rect">
            <a:avLst/>
          </a:prstGeom>
        </p:spPr>
        <p:txBody>
          <a:bodyPr/>
          <a:lstStyle/>
          <a:p>
            <a:pPr marL="413512" indent="-413512" defTabSz="804672">
              <a:lnSpc>
                <a:spcPct val="90000"/>
              </a:lnSpc>
              <a:spcBef>
                <a:spcPts val="400"/>
              </a:spcBef>
              <a:buSzTx/>
              <a:buFont typeface="Wingdings"/>
              <a:buNone/>
              <a:defRPr sz="1760" b="1">
                <a:latin typeface="Arial Narrow"/>
                <a:ea typeface="Arial Narrow"/>
                <a:cs typeface="Arial Narrow"/>
                <a:sym typeface="Arial Narrow"/>
              </a:defRPr>
            </a:pPr>
            <a:r>
              <a:t>Inscripción excavada en Ecron nombrando a Padi y su hijo, Achish</a:t>
            </a:r>
          </a:p>
          <a:p>
            <a:pPr marL="413512" indent="-413512" defTabSz="804672">
              <a:lnSpc>
                <a:spcPct val="90000"/>
              </a:lnSpc>
              <a:spcBef>
                <a:spcPts val="600"/>
              </a:spcBef>
              <a:buSzTx/>
              <a:buFont typeface="Wingdings"/>
              <a:buNone/>
              <a:defRPr sz="704" b="1">
                <a:latin typeface="Arial Narrow"/>
                <a:ea typeface="Arial Narrow"/>
                <a:cs typeface="Arial Narrow"/>
                <a:sym typeface="Arial Narrow"/>
              </a:defRPr>
            </a:pPr>
            <a:endParaRPr/>
          </a:p>
          <a:p>
            <a:pPr marL="413512" indent="-413512" algn="r" defTabSz="804672">
              <a:lnSpc>
                <a:spcPct val="90000"/>
              </a:lnSpc>
              <a:spcBef>
                <a:spcPts val="400"/>
              </a:spcBef>
              <a:buSzTx/>
              <a:buFont typeface="Wingdings"/>
              <a:buNone/>
              <a:defRPr sz="1760" b="1">
                <a:latin typeface="Arial Narrow"/>
                <a:ea typeface="Arial Narrow"/>
                <a:cs typeface="Arial Narrow"/>
                <a:sym typeface="Arial Narrow"/>
              </a:defRPr>
            </a:pPr>
            <a:r>
              <a:t>El Instituto Oriental Prisma de Senaquerib (Universidad de Chicago) describiendo la revuelta contra Padi y su encarcelamiento por Ezequías</a:t>
            </a:r>
          </a:p>
        </p:txBody>
      </p:sp>
      <p:pic>
        <p:nvPicPr>
          <p:cNvPr id="5995" name="Picture 8" descr="Picture 8"/>
          <p:cNvPicPr>
            <a:picLocks noChangeAspect="1"/>
          </p:cNvPicPr>
          <p:nvPr/>
        </p:nvPicPr>
        <p:blipFill>
          <a:blip r:embed="rId2"/>
          <a:stretch>
            <a:fillRect/>
          </a:stretch>
        </p:blipFill>
        <p:spPr>
          <a:xfrm>
            <a:off x="1676400" y="990600"/>
            <a:ext cx="5943600" cy="3886200"/>
          </a:xfrm>
          <a:prstGeom prst="rect">
            <a:avLst/>
          </a:prstGeom>
          <a:ln w="12700">
            <a:miter lim="400000"/>
          </a:ln>
        </p:spPr>
      </p:pic>
      <p:pic>
        <p:nvPicPr>
          <p:cNvPr id="5996" name="Picture 9" descr="Picture 9"/>
          <p:cNvPicPr>
            <a:picLocks noChangeAspect="1"/>
          </p:cNvPicPr>
          <p:nvPr/>
        </p:nvPicPr>
        <p:blipFill>
          <a:blip r:embed="rId3"/>
          <a:stretch>
            <a:fillRect/>
          </a:stretch>
        </p:blipFill>
        <p:spPr>
          <a:xfrm>
            <a:off x="7753350" y="990600"/>
            <a:ext cx="2762250" cy="5715000"/>
          </a:xfrm>
          <a:prstGeom prst="rect">
            <a:avLst/>
          </a:prstGeom>
          <a:ln w="12700">
            <a:miter lim="400000"/>
          </a:ln>
        </p:spPr>
      </p:pic>
    </p:spTree>
  </p:cSld>
  <p:clrMapOvr>
    <a:masterClrMapping/>
  </p:clrMapOvr>
  <p:transition spd="med"/>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8" name="Rectangle 2"/>
          <p:cNvSpPr txBox="1">
            <a:spLocks noGrp="1"/>
          </p:cNvSpPr>
          <p:nvPr>
            <p:ph type="title"/>
          </p:nvPr>
        </p:nvSpPr>
        <p:spPr>
          <a:xfrm>
            <a:off x="609600" y="603739"/>
            <a:ext cx="10972800" cy="1143001"/>
          </a:xfrm>
          <a:prstGeom prst="rect">
            <a:avLst/>
          </a:prstGeom>
        </p:spPr>
        <p:txBody>
          <a:bodyPr>
            <a:normAutofit fontScale="90000"/>
          </a:bodyPr>
          <a:lstStyle/>
          <a:p>
            <a:pPr defTabSz="877823">
              <a:defRPr sz="3839"/>
            </a:pPr>
            <a:r>
              <a:rPr dirty="0"/>
              <a:t>Hezekiah’s Defense Preparations</a:t>
            </a:r>
            <a:br>
              <a:rPr dirty="0"/>
            </a:br>
            <a:r>
              <a:rPr sz="3455" dirty="0">
                <a:solidFill>
                  <a:srgbClr val="002060"/>
                </a:solidFill>
              </a:rPr>
              <a:t>Los </a:t>
            </a:r>
            <a:r>
              <a:rPr sz="3455" dirty="0" err="1">
                <a:solidFill>
                  <a:srgbClr val="002060"/>
                </a:solidFill>
              </a:rPr>
              <a:t>Preparativos</a:t>
            </a:r>
            <a:r>
              <a:rPr sz="3455" dirty="0">
                <a:solidFill>
                  <a:srgbClr val="002060"/>
                </a:solidFill>
              </a:rPr>
              <a:t> de </a:t>
            </a:r>
            <a:r>
              <a:rPr sz="3455" dirty="0" err="1">
                <a:solidFill>
                  <a:srgbClr val="002060"/>
                </a:solidFill>
              </a:rPr>
              <a:t>Defensa</a:t>
            </a:r>
            <a:r>
              <a:rPr sz="3455" dirty="0">
                <a:solidFill>
                  <a:srgbClr val="002060"/>
                </a:solidFill>
              </a:rPr>
              <a:t> de </a:t>
            </a:r>
            <a:r>
              <a:rPr sz="3455" dirty="0" err="1">
                <a:solidFill>
                  <a:srgbClr val="002060"/>
                </a:solidFill>
              </a:rPr>
              <a:t>Ezequías</a:t>
            </a:r>
            <a:endParaRPr sz="3455" dirty="0">
              <a:solidFill>
                <a:srgbClr val="002060"/>
              </a:solidFill>
            </a:endParaRPr>
          </a:p>
        </p:txBody>
      </p:sp>
      <p:sp>
        <p:nvSpPr>
          <p:cNvPr id="5999" name="Rectangle 3"/>
          <p:cNvSpPr txBox="1">
            <a:spLocks noGrp="1"/>
          </p:cNvSpPr>
          <p:nvPr>
            <p:ph type="body" sz="half" idx="1"/>
          </p:nvPr>
        </p:nvSpPr>
        <p:spPr>
          <a:xfrm>
            <a:off x="609600" y="1828801"/>
            <a:ext cx="10972800" cy="2250831"/>
          </a:xfrm>
          <a:prstGeom prst="rect">
            <a:avLst/>
          </a:prstGeom>
        </p:spPr>
        <p:txBody>
          <a:bodyPr/>
          <a:lstStyle/>
          <a:p>
            <a:pPr>
              <a:spcBef>
                <a:spcPts val="600"/>
              </a:spcBef>
              <a:buSzTx/>
              <a:buFont typeface="Wingdings"/>
              <a:buNone/>
              <a:defRPr sz="2800" b="1"/>
            </a:pPr>
            <a:r>
              <a:t>Breaking his suzerainty to Assyria could only mean Assyrian reprisals. Consequently, Hezekiah made extensive defense improvements. These included:</a:t>
            </a:r>
          </a:p>
          <a:p>
            <a:pPr>
              <a:spcBef>
                <a:spcPts val="500"/>
              </a:spcBef>
              <a:defRPr sz="2400" i="1"/>
            </a:pPr>
            <a:r>
              <a:t>Construction of the so-called “broad wall” (Is. 22:9-11; 2 Chr. 32:5).</a:t>
            </a:r>
          </a:p>
          <a:p>
            <a:pPr>
              <a:spcBef>
                <a:spcPts val="500"/>
              </a:spcBef>
              <a:defRPr sz="2400" i="1"/>
            </a:pPr>
            <a:r>
              <a:t>Construction of the tunnel between the Gihon Spring and the Pool (2 Kg. 20:20).</a:t>
            </a:r>
          </a:p>
        </p:txBody>
      </p:sp>
      <p:sp>
        <p:nvSpPr>
          <p:cNvPr id="6000" name="Rectangle 3"/>
          <p:cNvSpPr txBox="1"/>
          <p:nvPr/>
        </p:nvSpPr>
        <p:spPr>
          <a:xfrm>
            <a:off x="655319" y="4232033"/>
            <a:ext cx="10881361" cy="22518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600"/>
              </a:spcBef>
              <a:defRPr sz="2800" b="1">
                <a:latin typeface="Times New Roman"/>
                <a:ea typeface="Times New Roman"/>
                <a:cs typeface="Times New Roman"/>
                <a:sym typeface="Times New Roman"/>
              </a:defRPr>
            </a:pPr>
            <a:r>
              <a:rPr dirty="0">
                <a:solidFill>
                  <a:srgbClr val="002060"/>
                </a:solidFill>
              </a:rPr>
              <a:t>Romper </a:t>
            </a:r>
            <a:r>
              <a:rPr dirty="0" err="1">
                <a:solidFill>
                  <a:srgbClr val="002060"/>
                </a:solidFill>
              </a:rPr>
              <a:t>su</a:t>
            </a:r>
            <a:r>
              <a:rPr dirty="0">
                <a:solidFill>
                  <a:srgbClr val="002060"/>
                </a:solidFill>
              </a:rPr>
              <a:t> </a:t>
            </a:r>
            <a:r>
              <a:rPr dirty="0" err="1">
                <a:solidFill>
                  <a:srgbClr val="002060"/>
                </a:solidFill>
              </a:rPr>
              <a:t>soberanía</a:t>
            </a:r>
            <a:r>
              <a:rPr dirty="0">
                <a:solidFill>
                  <a:srgbClr val="002060"/>
                </a:solidFill>
              </a:rPr>
              <a:t> a </a:t>
            </a:r>
            <a:r>
              <a:rPr dirty="0" err="1">
                <a:solidFill>
                  <a:srgbClr val="002060"/>
                </a:solidFill>
              </a:rPr>
              <a:t>Asiria</a:t>
            </a:r>
            <a:r>
              <a:rPr dirty="0">
                <a:solidFill>
                  <a:srgbClr val="002060"/>
                </a:solidFill>
              </a:rPr>
              <a:t> </a:t>
            </a:r>
            <a:r>
              <a:rPr dirty="0" err="1">
                <a:solidFill>
                  <a:srgbClr val="002060"/>
                </a:solidFill>
              </a:rPr>
              <a:t>sólo</a:t>
            </a:r>
            <a:r>
              <a:rPr dirty="0">
                <a:solidFill>
                  <a:srgbClr val="002060"/>
                </a:solidFill>
              </a:rPr>
              <a:t> </a:t>
            </a:r>
            <a:r>
              <a:rPr dirty="0" err="1">
                <a:solidFill>
                  <a:srgbClr val="002060"/>
                </a:solidFill>
              </a:rPr>
              <a:t>podía</a:t>
            </a:r>
            <a:r>
              <a:rPr dirty="0">
                <a:solidFill>
                  <a:srgbClr val="002060"/>
                </a:solidFill>
              </a:rPr>
              <a:t> </a:t>
            </a:r>
            <a:r>
              <a:rPr dirty="0" err="1">
                <a:solidFill>
                  <a:srgbClr val="002060"/>
                </a:solidFill>
              </a:rPr>
              <a:t>significar</a:t>
            </a:r>
            <a:r>
              <a:rPr dirty="0">
                <a:solidFill>
                  <a:srgbClr val="002060"/>
                </a:solidFill>
              </a:rPr>
              <a:t> </a:t>
            </a:r>
            <a:r>
              <a:rPr dirty="0" err="1">
                <a:solidFill>
                  <a:srgbClr val="002060"/>
                </a:solidFill>
              </a:rPr>
              <a:t>represalias</a:t>
            </a:r>
            <a:r>
              <a:rPr dirty="0">
                <a:solidFill>
                  <a:srgbClr val="002060"/>
                </a:solidFill>
              </a:rPr>
              <a:t> </a:t>
            </a:r>
            <a:r>
              <a:rPr dirty="0" err="1">
                <a:solidFill>
                  <a:srgbClr val="002060"/>
                </a:solidFill>
              </a:rPr>
              <a:t>asirias</a:t>
            </a:r>
            <a:r>
              <a:rPr dirty="0">
                <a:solidFill>
                  <a:srgbClr val="002060"/>
                </a:solidFill>
              </a:rPr>
              <a:t>. En </a:t>
            </a:r>
            <a:r>
              <a:rPr dirty="0" err="1">
                <a:solidFill>
                  <a:srgbClr val="002060"/>
                </a:solidFill>
              </a:rPr>
              <a:t>consecuencia</a:t>
            </a:r>
            <a:r>
              <a:rPr dirty="0">
                <a:solidFill>
                  <a:srgbClr val="002060"/>
                </a:solidFill>
              </a:rPr>
              <a:t>, </a:t>
            </a:r>
            <a:r>
              <a:rPr dirty="0" err="1">
                <a:solidFill>
                  <a:srgbClr val="002060"/>
                </a:solidFill>
              </a:rPr>
              <a:t>Ezequías</a:t>
            </a:r>
            <a:r>
              <a:rPr dirty="0">
                <a:solidFill>
                  <a:srgbClr val="002060"/>
                </a:solidFill>
              </a:rPr>
              <a:t> </a:t>
            </a:r>
            <a:r>
              <a:rPr dirty="0" err="1">
                <a:solidFill>
                  <a:srgbClr val="002060"/>
                </a:solidFill>
              </a:rPr>
              <a:t>hizo</a:t>
            </a:r>
            <a:r>
              <a:rPr dirty="0">
                <a:solidFill>
                  <a:srgbClr val="002060"/>
                </a:solidFill>
              </a:rPr>
              <a:t> </a:t>
            </a:r>
            <a:r>
              <a:rPr dirty="0" err="1">
                <a:solidFill>
                  <a:srgbClr val="002060"/>
                </a:solidFill>
              </a:rPr>
              <a:t>extensas</a:t>
            </a:r>
            <a:r>
              <a:rPr dirty="0">
                <a:solidFill>
                  <a:srgbClr val="002060"/>
                </a:solidFill>
              </a:rPr>
              <a:t> </a:t>
            </a:r>
            <a:r>
              <a:rPr dirty="0" err="1">
                <a:solidFill>
                  <a:srgbClr val="002060"/>
                </a:solidFill>
              </a:rPr>
              <a:t>mejoras</a:t>
            </a:r>
            <a:r>
              <a:rPr dirty="0">
                <a:solidFill>
                  <a:srgbClr val="002060"/>
                </a:solidFill>
              </a:rPr>
              <a:t> de </a:t>
            </a:r>
            <a:r>
              <a:rPr dirty="0" err="1">
                <a:solidFill>
                  <a:srgbClr val="002060"/>
                </a:solidFill>
              </a:rPr>
              <a:t>defensa</a:t>
            </a:r>
            <a:r>
              <a:rPr dirty="0">
                <a:solidFill>
                  <a:srgbClr val="002060"/>
                </a:solidFill>
              </a:rPr>
              <a:t>. Entre </a:t>
            </a:r>
            <a:r>
              <a:rPr dirty="0" err="1">
                <a:solidFill>
                  <a:srgbClr val="002060"/>
                </a:solidFill>
              </a:rPr>
              <a:t>ellas</a:t>
            </a:r>
            <a:r>
              <a:rPr dirty="0">
                <a:solidFill>
                  <a:srgbClr val="002060"/>
                </a:solidFill>
              </a:rPr>
              <a:t> </a:t>
            </a:r>
            <a:r>
              <a:rPr dirty="0" err="1">
                <a:solidFill>
                  <a:srgbClr val="002060"/>
                </a:solidFill>
              </a:rPr>
              <a:t>figuraban</a:t>
            </a:r>
            <a:r>
              <a:rPr dirty="0">
                <a:solidFill>
                  <a:srgbClr val="002060"/>
                </a:solidFill>
              </a:rPr>
              <a:t> las </a:t>
            </a:r>
            <a:r>
              <a:rPr dirty="0" err="1">
                <a:solidFill>
                  <a:srgbClr val="002060"/>
                </a:solidFill>
              </a:rPr>
              <a:t>siguientes</a:t>
            </a:r>
            <a:r>
              <a:rPr dirty="0">
                <a:solidFill>
                  <a:srgbClr val="002060"/>
                </a:solidFill>
              </a:rPr>
              <a:t>:</a:t>
            </a:r>
            <a:endParaRPr sz="3200" dirty="0">
              <a:solidFill>
                <a:srgbClr val="002060"/>
              </a:solidFill>
            </a:endParaRPr>
          </a:p>
          <a:p>
            <a:pPr marL="469900" indent="-469900">
              <a:spcBef>
                <a:spcPts val="500"/>
              </a:spcBef>
              <a:buClr>
                <a:srgbClr val="660000"/>
              </a:buClr>
              <a:buSzPct val="70000"/>
              <a:buChar char="□"/>
              <a:defRPr sz="2400" i="1">
                <a:latin typeface="Times New Roman"/>
                <a:ea typeface="Times New Roman"/>
                <a:cs typeface="Times New Roman"/>
                <a:sym typeface="Times New Roman"/>
              </a:defRPr>
            </a:pPr>
            <a:r>
              <a:rPr dirty="0" err="1">
                <a:solidFill>
                  <a:srgbClr val="002060"/>
                </a:solidFill>
              </a:rPr>
              <a:t>Construcción</a:t>
            </a:r>
            <a:r>
              <a:rPr dirty="0">
                <a:solidFill>
                  <a:srgbClr val="002060"/>
                </a:solidFill>
              </a:rPr>
              <a:t> del </a:t>
            </a:r>
            <a:r>
              <a:rPr dirty="0" err="1">
                <a:solidFill>
                  <a:srgbClr val="002060"/>
                </a:solidFill>
              </a:rPr>
              <a:t>llamado</a:t>
            </a:r>
            <a:r>
              <a:rPr dirty="0">
                <a:solidFill>
                  <a:srgbClr val="002060"/>
                </a:solidFill>
              </a:rPr>
              <a:t> "</a:t>
            </a:r>
            <a:r>
              <a:rPr dirty="0" err="1">
                <a:solidFill>
                  <a:srgbClr val="002060"/>
                </a:solidFill>
              </a:rPr>
              <a:t>muro</a:t>
            </a:r>
            <a:r>
              <a:rPr dirty="0">
                <a:solidFill>
                  <a:srgbClr val="002060"/>
                </a:solidFill>
              </a:rPr>
              <a:t> ancho" (Is. 22:9-11; 2 </a:t>
            </a:r>
            <a:r>
              <a:rPr dirty="0" err="1">
                <a:solidFill>
                  <a:srgbClr val="002060"/>
                </a:solidFill>
              </a:rPr>
              <a:t>Cró</a:t>
            </a:r>
            <a:r>
              <a:rPr dirty="0">
                <a:solidFill>
                  <a:srgbClr val="002060"/>
                </a:solidFill>
              </a:rPr>
              <a:t>. 32:5).</a:t>
            </a:r>
            <a:endParaRPr sz="3200" dirty="0">
              <a:solidFill>
                <a:srgbClr val="002060"/>
              </a:solidFill>
            </a:endParaRPr>
          </a:p>
          <a:p>
            <a:pPr marL="469900" indent="-469900">
              <a:spcBef>
                <a:spcPts val="500"/>
              </a:spcBef>
              <a:buClr>
                <a:srgbClr val="660000"/>
              </a:buClr>
              <a:buSzPct val="70000"/>
              <a:buChar char="□"/>
              <a:defRPr sz="2400" i="1">
                <a:latin typeface="Times New Roman"/>
                <a:ea typeface="Times New Roman"/>
                <a:cs typeface="Times New Roman"/>
                <a:sym typeface="Times New Roman"/>
              </a:defRPr>
            </a:pPr>
            <a:r>
              <a:rPr dirty="0" err="1">
                <a:solidFill>
                  <a:srgbClr val="002060"/>
                </a:solidFill>
              </a:rPr>
              <a:t>Construcción</a:t>
            </a:r>
            <a:r>
              <a:rPr dirty="0">
                <a:solidFill>
                  <a:srgbClr val="002060"/>
                </a:solidFill>
              </a:rPr>
              <a:t> del </a:t>
            </a:r>
            <a:r>
              <a:rPr dirty="0" err="1">
                <a:solidFill>
                  <a:srgbClr val="002060"/>
                </a:solidFill>
              </a:rPr>
              <a:t>túnel</a:t>
            </a:r>
            <a:r>
              <a:rPr dirty="0">
                <a:solidFill>
                  <a:srgbClr val="002060"/>
                </a:solidFill>
              </a:rPr>
              <a:t> entre </a:t>
            </a:r>
            <a:r>
              <a:rPr dirty="0" err="1">
                <a:solidFill>
                  <a:srgbClr val="002060"/>
                </a:solidFill>
              </a:rPr>
              <a:t>el</a:t>
            </a:r>
            <a:r>
              <a:rPr dirty="0">
                <a:solidFill>
                  <a:srgbClr val="002060"/>
                </a:solidFill>
              </a:rPr>
              <a:t> </a:t>
            </a:r>
            <a:r>
              <a:rPr dirty="0" err="1">
                <a:solidFill>
                  <a:srgbClr val="002060"/>
                </a:solidFill>
              </a:rPr>
              <a:t>manantial</a:t>
            </a:r>
            <a:r>
              <a:rPr dirty="0">
                <a:solidFill>
                  <a:srgbClr val="002060"/>
                </a:solidFill>
              </a:rPr>
              <a:t> de </a:t>
            </a:r>
            <a:r>
              <a:rPr dirty="0" err="1">
                <a:solidFill>
                  <a:srgbClr val="002060"/>
                </a:solidFill>
              </a:rPr>
              <a:t>Gijón</a:t>
            </a:r>
            <a:r>
              <a:rPr dirty="0">
                <a:solidFill>
                  <a:srgbClr val="002060"/>
                </a:solidFill>
              </a:rPr>
              <a:t> y la piscina (2 Re. 20:20).</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999">
                                            <p:txEl>
                                              <p:pRg st="0" end="0"/>
                                            </p:txEl>
                                          </p:spTgt>
                                        </p:tgtEl>
                                        <p:attrNameLst>
                                          <p:attrName>style.visibility</p:attrName>
                                        </p:attrNameLst>
                                      </p:cBhvr>
                                      <p:to>
                                        <p:strVal val="visible"/>
                                      </p:to>
                                    </p:set>
                                    <p:anim calcmode="lin" valueType="num">
                                      <p:cBhvr>
                                        <p:cTn id="7" dur="500" fill="hold"/>
                                        <p:tgtEl>
                                          <p:spTgt spid="599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999">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6000">
                                            <p:bg/>
                                          </p:spTgt>
                                        </p:tgtEl>
                                        <p:attrNameLst>
                                          <p:attrName>style.visibility</p:attrName>
                                        </p:attrNameLst>
                                      </p:cBhvr>
                                      <p:to>
                                        <p:strVal val="visible"/>
                                      </p:to>
                                    </p:set>
                                    <p:anim calcmode="lin" valueType="num">
                                      <p:cBhvr>
                                        <p:cTn id="11" dur="500" fill="hold"/>
                                        <p:tgtEl>
                                          <p:spTgt spid="6000">
                                            <p:bg/>
                                          </p:spTgt>
                                        </p:tgtEl>
                                        <p:attrNameLst>
                                          <p:attrName>ppt_w</p:attrName>
                                        </p:attrNameLst>
                                      </p:cBhvr>
                                      <p:tavLst>
                                        <p:tav tm="0">
                                          <p:val>
                                            <p:fltVal val="0"/>
                                          </p:val>
                                        </p:tav>
                                        <p:tav tm="100000">
                                          <p:val>
                                            <p:strVal val="#ppt_w"/>
                                          </p:val>
                                        </p:tav>
                                      </p:tavLst>
                                    </p:anim>
                                    <p:anim calcmode="lin" valueType="num">
                                      <p:cBhvr>
                                        <p:cTn id="12" dur="500" fill="hold"/>
                                        <p:tgtEl>
                                          <p:spTgt spid="6000">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6000">
                                            <p:txEl>
                                              <p:pRg st="0" end="0"/>
                                            </p:txEl>
                                          </p:spTgt>
                                        </p:tgtEl>
                                        <p:attrNameLst>
                                          <p:attrName>style.visibility</p:attrName>
                                        </p:attrNameLst>
                                      </p:cBhvr>
                                      <p:to>
                                        <p:strVal val="visible"/>
                                      </p:to>
                                    </p:set>
                                    <p:anim calcmode="lin" valueType="num">
                                      <p:cBhvr>
                                        <p:cTn id="16" dur="500" fill="hold"/>
                                        <p:tgtEl>
                                          <p:spTgt spid="6000">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600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999">
                                            <p:txEl>
                                              <p:pRg st="1" end="1"/>
                                            </p:txEl>
                                          </p:spTgt>
                                        </p:tgtEl>
                                        <p:attrNameLst>
                                          <p:attrName>style.visibility</p:attrName>
                                        </p:attrNameLst>
                                      </p:cBhvr>
                                      <p:to>
                                        <p:strVal val="visible"/>
                                      </p:to>
                                    </p:set>
                                    <p:anim calcmode="lin" valueType="num">
                                      <p:cBhvr>
                                        <p:cTn id="22" dur="500" fill="hold"/>
                                        <p:tgtEl>
                                          <p:spTgt spid="5999">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999">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6000">
                                            <p:txEl>
                                              <p:pRg st="1" end="1"/>
                                            </p:txEl>
                                          </p:spTgt>
                                        </p:tgtEl>
                                        <p:attrNameLst>
                                          <p:attrName>style.visibility</p:attrName>
                                        </p:attrNameLst>
                                      </p:cBhvr>
                                      <p:to>
                                        <p:strVal val="visible"/>
                                      </p:to>
                                    </p:set>
                                    <p:anim calcmode="lin" valueType="num">
                                      <p:cBhvr>
                                        <p:cTn id="26" dur="500" fill="hold"/>
                                        <p:tgtEl>
                                          <p:spTgt spid="6000">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600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999">
                                            <p:txEl>
                                              <p:pRg st="2" end="2"/>
                                            </p:txEl>
                                          </p:spTgt>
                                        </p:tgtEl>
                                        <p:attrNameLst>
                                          <p:attrName>style.visibility</p:attrName>
                                        </p:attrNameLst>
                                      </p:cBhvr>
                                      <p:to>
                                        <p:strVal val="visible"/>
                                      </p:to>
                                    </p:set>
                                    <p:anim calcmode="lin" valueType="num">
                                      <p:cBhvr>
                                        <p:cTn id="32" dur="500" fill="hold"/>
                                        <p:tgtEl>
                                          <p:spTgt spid="5999">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999">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6000">
                                            <p:txEl>
                                              <p:pRg st="2" end="2"/>
                                            </p:txEl>
                                          </p:spTgt>
                                        </p:tgtEl>
                                        <p:attrNameLst>
                                          <p:attrName>style.visibility</p:attrName>
                                        </p:attrNameLst>
                                      </p:cBhvr>
                                      <p:to>
                                        <p:strVal val="visible"/>
                                      </p:to>
                                    </p:set>
                                    <p:anim calcmode="lin" valueType="num">
                                      <p:cBhvr>
                                        <p:cTn id="36" dur="500" fill="hold"/>
                                        <p:tgtEl>
                                          <p:spTgt spid="6000">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6000">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99" grpId="1" uiExpand="1" build="p" advAuto="0"/>
      <p:bldP spid="6000" grpId="2" uiExpand="1" build="p" bldLvl="5" animBg="1" advAuto="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2" name="Slide Number Placeholder 6"/>
          <p:cNvSpPr txBox="1">
            <a:spLocks noGrp="1"/>
          </p:cNvSpPr>
          <p:nvPr>
            <p:ph type="sldNum" sz="quarter" idx="4294967295"/>
          </p:nvPr>
        </p:nvSpPr>
        <p:spPr>
          <a:xfrm>
            <a:off x="11181608" y="6248400"/>
            <a:ext cx="400793" cy="28882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400">
                <a:solidFill>
                  <a:srgbClr val="000000"/>
                </a:solidFill>
                <a:latin typeface="Arial"/>
                <a:ea typeface="Arial"/>
                <a:cs typeface="Arial"/>
                <a:sym typeface="Arial"/>
              </a:defRPr>
            </a:lvl1pPr>
          </a:lstStyle>
          <a:p>
            <a:fld id="{86CB4B4D-7CA3-9044-876B-883B54F8677D}" type="slidenum">
              <a:t>239</a:t>
            </a:fld>
            <a:endParaRPr/>
          </a:p>
        </p:txBody>
      </p:sp>
      <p:sp>
        <p:nvSpPr>
          <p:cNvPr id="6003" name="Rectangle 2"/>
          <p:cNvSpPr txBox="1">
            <a:spLocks noGrp="1"/>
          </p:cNvSpPr>
          <p:nvPr>
            <p:ph type="body" sz="half" idx="1"/>
          </p:nvPr>
        </p:nvSpPr>
        <p:spPr>
          <a:xfrm>
            <a:off x="342899" y="-164129"/>
            <a:ext cx="5711826" cy="3364523"/>
          </a:xfrm>
          <a:prstGeom prst="rect">
            <a:avLst/>
          </a:prstGeom>
        </p:spPr>
        <p:txBody>
          <a:bodyPr/>
          <a:lstStyle/>
          <a:p>
            <a:pPr algn="r">
              <a:lnSpc>
                <a:spcPct val="90000"/>
              </a:lnSpc>
              <a:buSzTx/>
              <a:buFont typeface="Wingdings"/>
              <a:buNone/>
              <a:defRPr sz="2400"/>
            </a:pPr>
            <a:endParaRPr/>
          </a:p>
          <a:p>
            <a:pPr algn="r">
              <a:lnSpc>
                <a:spcPct val="90000"/>
              </a:lnSpc>
              <a:buSzTx/>
              <a:buFont typeface="Wingdings"/>
              <a:buNone/>
              <a:defRPr>
                <a:solidFill>
                  <a:srgbClr val="C00000"/>
                </a:solidFill>
              </a:defRPr>
            </a:pPr>
            <a:r>
              <a:t>The Broad Wall (Ne. 3:8;12:38):</a:t>
            </a:r>
            <a:r>
              <a:rPr sz="1800"/>
              <a:t>  </a:t>
            </a:r>
          </a:p>
          <a:p>
            <a:pPr algn="r">
              <a:lnSpc>
                <a:spcPct val="90000"/>
              </a:lnSpc>
              <a:spcBef>
                <a:spcPts val="400"/>
              </a:spcBef>
              <a:buSzTx/>
              <a:buFont typeface="Wingdings"/>
              <a:buNone/>
              <a:defRPr sz="2000"/>
            </a:pPr>
            <a:r>
              <a:t>This section of the so-called Broad Wall (23’ wide) was uncovered by archaeologist Nahman Avigad when he excavated the Jewish Quarter of the Old City in the 1970s. Originally built by Hezekiah in the 8</a:t>
            </a:r>
            <a:r>
              <a:rPr baseline="30000"/>
              <a:t>th</a:t>
            </a:r>
            <a:r>
              <a:t> century (Is. 22:9-11; 2 Chr. 32:5), the wall was linked to Nehemiah’s rebuilding project, when the city was large, but few people were living in it (Ne. 7:14).</a:t>
            </a:r>
          </a:p>
        </p:txBody>
      </p:sp>
      <p:pic>
        <p:nvPicPr>
          <p:cNvPr id="6004" name="Picture 3" descr="Picture 3"/>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278562" y="-97568"/>
            <a:ext cx="5527675" cy="6802560"/>
          </a:xfrm>
          <a:prstGeom prst="rect">
            <a:avLst/>
          </a:prstGeom>
          <a:ln w="12700">
            <a:miter lim="400000"/>
          </a:ln>
        </p:spPr>
      </p:pic>
      <p:sp>
        <p:nvSpPr>
          <p:cNvPr id="6005" name="Rectangle 2"/>
          <p:cNvSpPr txBox="1"/>
          <p:nvPr/>
        </p:nvSpPr>
        <p:spPr>
          <a:xfrm>
            <a:off x="500536" y="3071439"/>
            <a:ext cx="5620386" cy="35019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gn="r">
              <a:lnSpc>
                <a:spcPct val="90000"/>
              </a:lnSpc>
              <a:spcBef>
                <a:spcPts val="700"/>
              </a:spcBef>
              <a:defRPr sz="2400">
                <a:latin typeface="Times New Roman"/>
                <a:ea typeface="Times New Roman"/>
                <a:cs typeface="Times New Roman"/>
                <a:sym typeface="Times New Roman"/>
              </a:defRPr>
            </a:pPr>
            <a:endParaRPr dirty="0"/>
          </a:p>
          <a:p>
            <a:pPr marL="469900" indent="-469900" algn="r">
              <a:lnSpc>
                <a:spcPct val="90000"/>
              </a:lnSpc>
              <a:spcBef>
                <a:spcPts val="700"/>
              </a:spcBef>
              <a:defRPr sz="3200">
                <a:solidFill>
                  <a:srgbClr val="C00000"/>
                </a:solidFill>
                <a:latin typeface="Times New Roman"/>
                <a:ea typeface="Times New Roman"/>
                <a:cs typeface="Times New Roman"/>
                <a:sym typeface="Times New Roman"/>
              </a:defRPr>
            </a:pPr>
            <a:r>
              <a:rPr dirty="0">
                <a:solidFill>
                  <a:srgbClr val="002060"/>
                </a:solidFill>
              </a:rPr>
              <a:t>El </a:t>
            </a:r>
            <a:r>
              <a:rPr dirty="0" err="1">
                <a:solidFill>
                  <a:srgbClr val="002060"/>
                </a:solidFill>
              </a:rPr>
              <a:t>Muro</a:t>
            </a:r>
            <a:r>
              <a:rPr dirty="0">
                <a:solidFill>
                  <a:srgbClr val="002060"/>
                </a:solidFill>
              </a:rPr>
              <a:t> Ancho (Ne. 3:8;12:38):</a:t>
            </a:r>
            <a:r>
              <a:rPr sz="1800" dirty="0">
                <a:solidFill>
                  <a:srgbClr val="002060"/>
                </a:solidFill>
              </a:rPr>
              <a:t>  </a:t>
            </a:r>
          </a:p>
          <a:p>
            <a:pPr marL="469900" indent="-469900" algn="r">
              <a:lnSpc>
                <a:spcPct val="90000"/>
              </a:lnSpc>
              <a:spcBef>
                <a:spcPts val="400"/>
              </a:spcBef>
              <a:defRPr sz="2000">
                <a:latin typeface="Times New Roman"/>
                <a:ea typeface="Times New Roman"/>
                <a:cs typeface="Times New Roman"/>
                <a:sym typeface="Times New Roman"/>
              </a:defRPr>
            </a:pPr>
            <a:r>
              <a:rPr dirty="0">
                <a:solidFill>
                  <a:srgbClr val="002060"/>
                </a:solidFill>
              </a:rPr>
              <a:t>Esta </a:t>
            </a:r>
            <a:r>
              <a:rPr dirty="0" err="1">
                <a:solidFill>
                  <a:srgbClr val="002060"/>
                </a:solidFill>
              </a:rPr>
              <a:t>sección</a:t>
            </a:r>
            <a:r>
              <a:rPr dirty="0">
                <a:solidFill>
                  <a:srgbClr val="002060"/>
                </a:solidFill>
              </a:rPr>
              <a:t> del </a:t>
            </a:r>
            <a:r>
              <a:rPr dirty="0" err="1">
                <a:solidFill>
                  <a:srgbClr val="002060"/>
                </a:solidFill>
              </a:rPr>
              <a:t>llamado</a:t>
            </a:r>
            <a:r>
              <a:rPr dirty="0">
                <a:solidFill>
                  <a:srgbClr val="002060"/>
                </a:solidFill>
              </a:rPr>
              <a:t> </a:t>
            </a:r>
            <a:r>
              <a:rPr dirty="0" err="1">
                <a:solidFill>
                  <a:srgbClr val="002060"/>
                </a:solidFill>
              </a:rPr>
              <a:t>Muro</a:t>
            </a:r>
            <a:r>
              <a:rPr dirty="0">
                <a:solidFill>
                  <a:srgbClr val="002060"/>
                </a:solidFill>
              </a:rPr>
              <a:t> Ancho (7 metros de ancho) </a:t>
            </a:r>
            <a:r>
              <a:rPr dirty="0" err="1">
                <a:solidFill>
                  <a:srgbClr val="002060"/>
                </a:solidFill>
              </a:rPr>
              <a:t>fue</a:t>
            </a:r>
            <a:r>
              <a:rPr dirty="0">
                <a:solidFill>
                  <a:srgbClr val="002060"/>
                </a:solidFill>
              </a:rPr>
              <a:t> </a:t>
            </a:r>
            <a:r>
              <a:rPr dirty="0" err="1">
                <a:solidFill>
                  <a:srgbClr val="002060"/>
                </a:solidFill>
              </a:rPr>
              <a:t>descubierta</a:t>
            </a:r>
            <a:r>
              <a:rPr dirty="0">
                <a:solidFill>
                  <a:srgbClr val="002060"/>
                </a:solidFill>
              </a:rPr>
              <a:t> </a:t>
            </a:r>
            <a:r>
              <a:rPr dirty="0" err="1">
                <a:solidFill>
                  <a:srgbClr val="002060"/>
                </a:solidFill>
              </a:rPr>
              <a:t>por</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arqueólogo</a:t>
            </a:r>
            <a:r>
              <a:rPr dirty="0">
                <a:solidFill>
                  <a:srgbClr val="002060"/>
                </a:solidFill>
              </a:rPr>
              <a:t> Nahman </a:t>
            </a:r>
            <a:r>
              <a:rPr dirty="0" err="1">
                <a:solidFill>
                  <a:srgbClr val="002060"/>
                </a:solidFill>
              </a:rPr>
              <a:t>Avigad</a:t>
            </a:r>
            <a:r>
              <a:rPr dirty="0">
                <a:solidFill>
                  <a:srgbClr val="002060"/>
                </a:solidFill>
              </a:rPr>
              <a:t> </a:t>
            </a:r>
            <a:r>
              <a:rPr dirty="0" err="1">
                <a:solidFill>
                  <a:srgbClr val="002060"/>
                </a:solidFill>
              </a:rPr>
              <a:t>cuando</a:t>
            </a:r>
            <a:r>
              <a:rPr dirty="0">
                <a:solidFill>
                  <a:srgbClr val="002060"/>
                </a:solidFill>
              </a:rPr>
              <a:t> </a:t>
            </a:r>
            <a:r>
              <a:rPr dirty="0" err="1">
                <a:solidFill>
                  <a:srgbClr val="002060"/>
                </a:solidFill>
              </a:rPr>
              <a:t>excavó</a:t>
            </a:r>
            <a:r>
              <a:rPr dirty="0">
                <a:solidFill>
                  <a:srgbClr val="002060"/>
                </a:solidFill>
              </a:rPr>
              <a:t> </a:t>
            </a:r>
            <a:r>
              <a:rPr dirty="0" err="1">
                <a:solidFill>
                  <a:srgbClr val="002060"/>
                </a:solidFill>
              </a:rPr>
              <a:t>el</a:t>
            </a:r>
            <a:r>
              <a:rPr dirty="0">
                <a:solidFill>
                  <a:srgbClr val="002060"/>
                </a:solidFill>
              </a:rPr>
              <a:t> Barrio </a:t>
            </a:r>
            <a:r>
              <a:rPr dirty="0" err="1">
                <a:solidFill>
                  <a:srgbClr val="002060"/>
                </a:solidFill>
              </a:rPr>
              <a:t>Judío</a:t>
            </a:r>
            <a:r>
              <a:rPr dirty="0">
                <a:solidFill>
                  <a:srgbClr val="002060"/>
                </a:solidFill>
              </a:rPr>
              <a:t> de la Ciudad </a:t>
            </a:r>
            <a:r>
              <a:rPr dirty="0" err="1">
                <a:solidFill>
                  <a:srgbClr val="002060"/>
                </a:solidFill>
              </a:rPr>
              <a:t>Vieja</a:t>
            </a:r>
            <a:r>
              <a:rPr dirty="0">
                <a:solidFill>
                  <a:srgbClr val="002060"/>
                </a:solidFill>
              </a:rPr>
              <a:t> </a:t>
            </a:r>
            <a:r>
              <a:rPr dirty="0" err="1">
                <a:solidFill>
                  <a:srgbClr val="002060"/>
                </a:solidFill>
              </a:rPr>
              <a:t>en</a:t>
            </a:r>
            <a:r>
              <a:rPr dirty="0">
                <a:solidFill>
                  <a:srgbClr val="002060"/>
                </a:solidFill>
              </a:rPr>
              <a:t> la </a:t>
            </a:r>
            <a:r>
              <a:rPr dirty="0" err="1">
                <a:solidFill>
                  <a:srgbClr val="002060"/>
                </a:solidFill>
              </a:rPr>
              <a:t>década</a:t>
            </a:r>
            <a:r>
              <a:rPr dirty="0">
                <a:solidFill>
                  <a:srgbClr val="002060"/>
                </a:solidFill>
              </a:rPr>
              <a:t> de 1970. </a:t>
            </a:r>
            <a:r>
              <a:rPr dirty="0" err="1">
                <a:solidFill>
                  <a:srgbClr val="002060"/>
                </a:solidFill>
              </a:rPr>
              <a:t>Originalmente</a:t>
            </a:r>
            <a:r>
              <a:rPr dirty="0">
                <a:solidFill>
                  <a:srgbClr val="002060"/>
                </a:solidFill>
              </a:rPr>
              <a:t> </a:t>
            </a:r>
            <a:r>
              <a:rPr dirty="0" err="1">
                <a:solidFill>
                  <a:srgbClr val="002060"/>
                </a:solidFill>
              </a:rPr>
              <a:t>construido</a:t>
            </a:r>
            <a:r>
              <a:rPr dirty="0">
                <a:solidFill>
                  <a:srgbClr val="002060"/>
                </a:solidFill>
              </a:rPr>
              <a:t> </a:t>
            </a:r>
            <a:r>
              <a:rPr dirty="0" err="1">
                <a:solidFill>
                  <a:srgbClr val="002060"/>
                </a:solidFill>
              </a:rPr>
              <a:t>por</a:t>
            </a:r>
            <a:r>
              <a:rPr dirty="0">
                <a:solidFill>
                  <a:srgbClr val="002060"/>
                </a:solidFill>
              </a:rPr>
              <a:t> </a:t>
            </a:r>
            <a:r>
              <a:rPr dirty="0" err="1">
                <a:solidFill>
                  <a:srgbClr val="002060"/>
                </a:solidFill>
              </a:rPr>
              <a:t>Ezequías</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siglo</a:t>
            </a:r>
            <a:r>
              <a:rPr dirty="0">
                <a:solidFill>
                  <a:srgbClr val="002060"/>
                </a:solidFill>
              </a:rPr>
              <a:t> VIII (Is. 22:9-11; 2 </a:t>
            </a:r>
            <a:r>
              <a:rPr dirty="0" err="1">
                <a:solidFill>
                  <a:srgbClr val="002060"/>
                </a:solidFill>
              </a:rPr>
              <a:t>Crónicas</a:t>
            </a:r>
            <a:r>
              <a:rPr dirty="0">
                <a:solidFill>
                  <a:srgbClr val="002060"/>
                </a:solidFill>
              </a:rPr>
              <a:t> 32:5), </a:t>
            </a:r>
            <a:r>
              <a:rPr dirty="0" err="1">
                <a:solidFill>
                  <a:srgbClr val="002060"/>
                </a:solidFill>
              </a:rPr>
              <a:t>el</a:t>
            </a:r>
            <a:r>
              <a:rPr dirty="0">
                <a:solidFill>
                  <a:srgbClr val="002060"/>
                </a:solidFill>
              </a:rPr>
              <a:t> </a:t>
            </a:r>
            <a:r>
              <a:rPr dirty="0" err="1">
                <a:solidFill>
                  <a:srgbClr val="002060"/>
                </a:solidFill>
              </a:rPr>
              <a:t>muro</a:t>
            </a:r>
            <a:r>
              <a:rPr dirty="0">
                <a:solidFill>
                  <a:srgbClr val="002060"/>
                </a:solidFill>
              </a:rPr>
              <a:t> </a:t>
            </a:r>
            <a:r>
              <a:rPr dirty="0" err="1">
                <a:solidFill>
                  <a:srgbClr val="002060"/>
                </a:solidFill>
              </a:rPr>
              <a:t>estaba</a:t>
            </a:r>
            <a:r>
              <a:rPr dirty="0">
                <a:solidFill>
                  <a:srgbClr val="002060"/>
                </a:solidFill>
              </a:rPr>
              <a:t> </a:t>
            </a:r>
            <a:r>
              <a:rPr dirty="0" err="1">
                <a:solidFill>
                  <a:srgbClr val="002060"/>
                </a:solidFill>
              </a:rPr>
              <a:t>vinculado</a:t>
            </a:r>
            <a:r>
              <a:rPr dirty="0">
                <a:solidFill>
                  <a:srgbClr val="002060"/>
                </a:solidFill>
              </a:rPr>
              <a:t> al </a:t>
            </a:r>
            <a:r>
              <a:rPr dirty="0" err="1">
                <a:solidFill>
                  <a:srgbClr val="002060"/>
                </a:solidFill>
              </a:rPr>
              <a:t>proyecto</a:t>
            </a:r>
            <a:r>
              <a:rPr dirty="0">
                <a:solidFill>
                  <a:srgbClr val="002060"/>
                </a:solidFill>
              </a:rPr>
              <a:t> de </a:t>
            </a:r>
            <a:r>
              <a:rPr dirty="0" err="1">
                <a:solidFill>
                  <a:srgbClr val="002060"/>
                </a:solidFill>
              </a:rPr>
              <a:t>reconstrucción</a:t>
            </a:r>
            <a:r>
              <a:rPr dirty="0">
                <a:solidFill>
                  <a:srgbClr val="002060"/>
                </a:solidFill>
              </a:rPr>
              <a:t> de </a:t>
            </a:r>
            <a:r>
              <a:rPr dirty="0" err="1">
                <a:solidFill>
                  <a:srgbClr val="002060"/>
                </a:solidFill>
              </a:rPr>
              <a:t>Nehemías</a:t>
            </a:r>
            <a:r>
              <a:rPr dirty="0">
                <a:solidFill>
                  <a:srgbClr val="002060"/>
                </a:solidFill>
              </a:rPr>
              <a:t>, </a:t>
            </a:r>
            <a:r>
              <a:rPr dirty="0" err="1">
                <a:solidFill>
                  <a:srgbClr val="002060"/>
                </a:solidFill>
              </a:rPr>
              <a:t>cuando</a:t>
            </a:r>
            <a:r>
              <a:rPr dirty="0">
                <a:solidFill>
                  <a:srgbClr val="002060"/>
                </a:solidFill>
              </a:rPr>
              <a:t> la ciudad era </a:t>
            </a:r>
            <a:r>
              <a:rPr dirty="0" err="1">
                <a:solidFill>
                  <a:srgbClr val="002060"/>
                </a:solidFill>
              </a:rPr>
              <a:t>grande</a:t>
            </a:r>
            <a:r>
              <a:rPr dirty="0">
                <a:solidFill>
                  <a:srgbClr val="002060"/>
                </a:solidFill>
              </a:rPr>
              <a:t>, </a:t>
            </a:r>
            <a:r>
              <a:rPr dirty="0" err="1">
                <a:solidFill>
                  <a:srgbClr val="002060"/>
                </a:solidFill>
              </a:rPr>
              <a:t>pero</a:t>
            </a:r>
            <a:r>
              <a:rPr dirty="0">
                <a:solidFill>
                  <a:srgbClr val="002060"/>
                </a:solidFill>
              </a:rPr>
              <a:t> </a:t>
            </a:r>
            <a:r>
              <a:rPr dirty="0" err="1">
                <a:solidFill>
                  <a:srgbClr val="002060"/>
                </a:solidFill>
              </a:rPr>
              <a:t>pocas</a:t>
            </a:r>
            <a:r>
              <a:rPr dirty="0">
                <a:solidFill>
                  <a:srgbClr val="002060"/>
                </a:solidFill>
              </a:rPr>
              <a:t> personas </a:t>
            </a:r>
            <a:r>
              <a:rPr dirty="0" err="1">
                <a:solidFill>
                  <a:srgbClr val="002060"/>
                </a:solidFill>
              </a:rPr>
              <a:t>vivían</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ella</a:t>
            </a:r>
            <a:r>
              <a:rPr dirty="0">
                <a:solidFill>
                  <a:srgbClr val="002060"/>
                </a:solidFill>
              </a:rPr>
              <a:t> (Ne. 7:14).</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0" name="Rectangle 2"/>
          <p:cNvSpPr txBox="1">
            <a:spLocks noGrp="1"/>
          </p:cNvSpPr>
          <p:nvPr>
            <p:ph type="title"/>
          </p:nvPr>
        </p:nvSpPr>
        <p:spPr>
          <a:xfrm>
            <a:off x="609600" y="0"/>
            <a:ext cx="10972800" cy="1139825"/>
          </a:xfrm>
          <a:prstGeom prst="rect">
            <a:avLst/>
          </a:prstGeom>
        </p:spPr>
        <p:txBody>
          <a:bodyPr/>
          <a:lstStyle/>
          <a:p>
            <a:pPr>
              <a:defRPr sz="4800" b="1">
                <a:solidFill>
                  <a:srgbClr val="FF6600"/>
                </a:solidFill>
                <a:latin typeface="Eras Demi ITC"/>
                <a:ea typeface="Eras Demi ITC"/>
                <a:cs typeface="Eras Demi ITC"/>
                <a:sym typeface="Eras Demi ITC"/>
              </a:defRPr>
            </a:pPr>
            <a:r>
              <a:t>Covenant Tensions </a:t>
            </a:r>
            <a:r>
              <a:rPr sz="3600"/>
              <a:t>(Tensiones del Pacto)</a:t>
            </a:r>
          </a:p>
        </p:txBody>
      </p:sp>
      <p:sp>
        <p:nvSpPr>
          <p:cNvPr id="4811" name="Rectangle 3"/>
          <p:cNvSpPr txBox="1">
            <a:spLocks noGrp="1"/>
          </p:cNvSpPr>
          <p:nvPr>
            <p:ph type="body" sz="half" idx="1"/>
          </p:nvPr>
        </p:nvSpPr>
        <p:spPr>
          <a:xfrm>
            <a:off x="274320" y="960121"/>
            <a:ext cx="5669280" cy="5646419"/>
          </a:xfrm>
          <a:prstGeom prst="rect">
            <a:avLst/>
          </a:prstGeom>
          <a:solidFill>
            <a:srgbClr val="FFFF99"/>
          </a:solidFill>
          <a:ln w="28575">
            <a:solidFill>
              <a:srgbClr val="EAEAEA"/>
            </a:solidFill>
            <a:miter lim="800000"/>
          </a:ln>
        </p:spPr>
        <p:txBody>
          <a:bodyPr/>
          <a:lstStyle/>
          <a:p>
            <a:pPr>
              <a:spcBef>
                <a:spcPts val="500"/>
              </a:spcBef>
              <a:buSzTx/>
              <a:buFont typeface="Wingdings"/>
              <a:buNone/>
              <a:defRPr sz="2400" b="1">
                <a:solidFill>
                  <a:srgbClr val="FF3300"/>
                </a:solidFill>
                <a:latin typeface="Lucida Bright"/>
                <a:ea typeface="Lucida Bright"/>
                <a:cs typeface="Lucida Bright"/>
                <a:sym typeface="Lucida Bright"/>
              </a:defRPr>
            </a:pPr>
            <a:r>
              <a:rPr dirty="0"/>
              <a:t>The Promise Seems Secure Forever</a:t>
            </a:r>
          </a:p>
          <a:p>
            <a:pPr>
              <a:spcBef>
                <a:spcPts val="400"/>
              </a:spcBef>
              <a:buSzTx/>
              <a:buFont typeface="Wingdings"/>
              <a:buNone/>
              <a:defRPr sz="1800" b="1" i="1">
                <a:solidFill>
                  <a:srgbClr val="663300"/>
                </a:solidFill>
                <a:effectLst/>
                <a:latin typeface="Arial Narrow"/>
                <a:ea typeface="Arial Narrow"/>
                <a:cs typeface="Arial Narrow"/>
                <a:sym typeface="Arial Narrow"/>
              </a:defRPr>
            </a:pPr>
            <a:r>
              <a:rPr dirty="0"/>
              <a:t>Is not my house right with God? Has he not made with me an everlasting covenant, arranged and secure in every part? </a:t>
            </a:r>
            <a:r>
              <a:rPr sz="1600" i="0" dirty="0"/>
              <a:t>(2 Sa. 23:5)</a:t>
            </a:r>
          </a:p>
          <a:p>
            <a:pPr>
              <a:spcBef>
                <a:spcPts val="400"/>
              </a:spcBef>
              <a:buSzTx/>
              <a:buFont typeface="Wingdings"/>
              <a:buNone/>
              <a:defRPr sz="1800" b="1" i="1">
                <a:solidFill>
                  <a:srgbClr val="663300"/>
                </a:solidFill>
                <a:effectLst/>
                <a:latin typeface="Arial Narrow"/>
                <a:ea typeface="Arial Narrow"/>
                <a:cs typeface="Arial Narrow"/>
                <a:sym typeface="Arial Narrow"/>
              </a:defRPr>
            </a:pPr>
            <a:r>
              <a:rPr dirty="0"/>
              <a:t>I will maintain my love to him forever, and my covenant with him will never fail. I will establish his line forever, his throne as long as the heavens endure. </a:t>
            </a:r>
            <a:r>
              <a:rPr sz="1600" i="0" dirty="0"/>
              <a:t>(Ps. 89:28-29)</a:t>
            </a:r>
          </a:p>
          <a:p>
            <a:pPr>
              <a:buSzTx/>
              <a:buFont typeface="Wingdings"/>
              <a:buNone/>
              <a:defRPr sz="1600" b="1" i="1">
                <a:solidFill>
                  <a:srgbClr val="663300"/>
                </a:solidFill>
                <a:effectLst/>
                <a:latin typeface="Arial Narrow"/>
                <a:ea typeface="Arial Narrow"/>
                <a:cs typeface="Arial Narrow"/>
                <a:sym typeface="Arial Narrow"/>
              </a:defRPr>
            </a:pPr>
            <a:endParaRPr lang="en-US" sz="1600" i="0" dirty="0"/>
          </a:p>
          <a:p>
            <a:pPr>
              <a:buSzTx/>
              <a:buFont typeface="Wingdings"/>
              <a:buNone/>
              <a:defRPr sz="1600" b="1" i="1">
                <a:solidFill>
                  <a:srgbClr val="663300"/>
                </a:solidFill>
                <a:effectLst/>
                <a:latin typeface="Arial Narrow"/>
                <a:ea typeface="Arial Narrow"/>
                <a:cs typeface="Arial Narrow"/>
                <a:sym typeface="Arial Narrow"/>
              </a:defRPr>
            </a:pPr>
            <a:endParaRPr lang="en-US" sz="1600" dirty="0"/>
          </a:p>
          <a:p>
            <a:pPr>
              <a:buSzTx/>
              <a:buFont typeface="Wingdings"/>
              <a:buNone/>
              <a:defRPr sz="1600" b="1" i="1">
                <a:solidFill>
                  <a:srgbClr val="663300"/>
                </a:solidFill>
                <a:effectLst/>
                <a:latin typeface="Arial Narrow"/>
                <a:ea typeface="Arial Narrow"/>
                <a:cs typeface="Arial Narrow"/>
                <a:sym typeface="Arial Narrow"/>
              </a:defRPr>
            </a:pPr>
            <a:endParaRPr sz="800" i="0" dirty="0"/>
          </a:p>
          <a:p>
            <a:pPr>
              <a:spcBef>
                <a:spcPts val="500"/>
              </a:spcBef>
              <a:buSzTx/>
              <a:buFont typeface="Wingdings"/>
              <a:buNone/>
              <a:defRPr sz="2400" b="1">
                <a:solidFill>
                  <a:srgbClr val="FF3300"/>
                </a:solidFill>
                <a:latin typeface="Lucida Bright"/>
                <a:ea typeface="Lucida Bright"/>
                <a:cs typeface="Lucida Bright"/>
                <a:sym typeface="Lucida Bright"/>
              </a:defRPr>
            </a:pPr>
            <a:r>
              <a:rPr dirty="0">
                <a:solidFill>
                  <a:srgbClr val="FFC000"/>
                </a:solidFill>
              </a:rPr>
              <a:t>La </a:t>
            </a:r>
            <a:r>
              <a:rPr dirty="0" err="1">
                <a:solidFill>
                  <a:srgbClr val="FFC000"/>
                </a:solidFill>
              </a:rPr>
              <a:t>Promesa</a:t>
            </a:r>
            <a:r>
              <a:rPr dirty="0">
                <a:solidFill>
                  <a:srgbClr val="FFC000"/>
                </a:solidFill>
              </a:rPr>
              <a:t> Parece Segura Para </a:t>
            </a:r>
            <a:r>
              <a:rPr dirty="0" err="1">
                <a:solidFill>
                  <a:srgbClr val="FFC000"/>
                </a:solidFill>
              </a:rPr>
              <a:t>Siempre</a:t>
            </a:r>
            <a:endParaRPr dirty="0">
              <a:solidFill>
                <a:srgbClr val="FFC000"/>
              </a:solidFill>
            </a:endParaRPr>
          </a:p>
          <a:p>
            <a:pPr>
              <a:spcBef>
                <a:spcPts val="400"/>
              </a:spcBef>
              <a:buSzTx/>
              <a:buFont typeface="Wingdings"/>
              <a:buNone/>
              <a:defRPr sz="1800" b="1" i="1">
                <a:solidFill>
                  <a:srgbClr val="663300"/>
                </a:solidFill>
                <a:effectLst/>
                <a:latin typeface="Arial Narrow"/>
                <a:ea typeface="Arial Narrow"/>
                <a:cs typeface="Arial Narrow"/>
                <a:sym typeface="Arial Narrow"/>
              </a:defRPr>
            </a:pPr>
            <a:r>
              <a:rPr dirty="0">
                <a:solidFill>
                  <a:srgbClr val="002060"/>
                </a:solidFill>
              </a:rPr>
              <a:t>¿No </a:t>
            </a:r>
            <a:r>
              <a:rPr dirty="0" err="1">
                <a:solidFill>
                  <a:srgbClr val="002060"/>
                </a:solidFill>
              </a:rPr>
              <a:t>está</a:t>
            </a:r>
            <a:r>
              <a:rPr dirty="0">
                <a:solidFill>
                  <a:srgbClr val="002060"/>
                </a:solidFill>
              </a:rPr>
              <a:t> mi casa bien con Dios? ¿No ha </a:t>
            </a:r>
            <a:r>
              <a:rPr dirty="0" err="1">
                <a:solidFill>
                  <a:srgbClr val="002060"/>
                </a:solidFill>
              </a:rPr>
              <a:t>hecho</a:t>
            </a:r>
            <a:r>
              <a:rPr dirty="0">
                <a:solidFill>
                  <a:srgbClr val="002060"/>
                </a:solidFill>
              </a:rPr>
              <a:t> </a:t>
            </a:r>
            <a:r>
              <a:rPr dirty="0" err="1">
                <a:solidFill>
                  <a:srgbClr val="002060"/>
                </a:solidFill>
              </a:rPr>
              <a:t>conmigo</a:t>
            </a:r>
            <a:r>
              <a:rPr dirty="0">
                <a:solidFill>
                  <a:srgbClr val="002060"/>
                </a:solidFill>
              </a:rPr>
              <a:t> un </a:t>
            </a:r>
            <a:r>
              <a:rPr dirty="0" err="1">
                <a:solidFill>
                  <a:srgbClr val="002060"/>
                </a:solidFill>
              </a:rPr>
              <a:t>pacto</a:t>
            </a:r>
            <a:r>
              <a:rPr dirty="0">
                <a:solidFill>
                  <a:srgbClr val="002060"/>
                </a:solidFill>
              </a:rPr>
              <a:t> </a:t>
            </a:r>
            <a:r>
              <a:rPr dirty="0" err="1">
                <a:solidFill>
                  <a:srgbClr val="002060"/>
                </a:solidFill>
              </a:rPr>
              <a:t>eterno</a:t>
            </a:r>
            <a:r>
              <a:rPr dirty="0">
                <a:solidFill>
                  <a:srgbClr val="002060"/>
                </a:solidFill>
              </a:rPr>
              <a:t>, </a:t>
            </a:r>
            <a:r>
              <a:rPr dirty="0" err="1">
                <a:solidFill>
                  <a:srgbClr val="002060"/>
                </a:solidFill>
              </a:rPr>
              <a:t>arreglado</a:t>
            </a:r>
            <a:r>
              <a:rPr dirty="0">
                <a:solidFill>
                  <a:srgbClr val="002060"/>
                </a:solidFill>
              </a:rPr>
              <a:t> y </a:t>
            </a:r>
            <a:r>
              <a:rPr dirty="0" err="1">
                <a:solidFill>
                  <a:srgbClr val="002060"/>
                </a:solidFill>
              </a:rPr>
              <a:t>seguro</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todo</a:t>
            </a:r>
            <a:r>
              <a:rPr dirty="0">
                <a:solidFill>
                  <a:srgbClr val="002060"/>
                </a:solidFill>
              </a:rPr>
              <a:t>? (2 Sa. 23:5)</a:t>
            </a:r>
          </a:p>
          <a:p>
            <a:pPr>
              <a:spcBef>
                <a:spcPts val="400"/>
              </a:spcBef>
              <a:buSzTx/>
              <a:buFont typeface="Wingdings"/>
              <a:buNone/>
              <a:defRPr sz="1800" b="1" i="1">
                <a:solidFill>
                  <a:srgbClr val="663300"/>
                </a:solidFill>
                <a:effectLst/>
                <a:latin typeface="Arial Narrow"/>
                <a:ea typeface="Arial Narrow"/>
                <a:cs typeface="Arial Narrow"/>
                <a:sym typeface="Arial Narrow"/>
              </a:defRPr>
            </a:pPr>
            <a:r>
              <a:rPr dirty="0" err="1">
                <a:solidFill>
                  <a:srgbClr val="002060"/>
                </a:solidFill>
              </a:rPr>
              <a:t>Mantendré</a:t>
            </a:r>
            <a:r>
              <a:rPr dirty="0">
                <a:solidFill>
                  <a:srgbClr val="002060"/>
                </a:solidFill>
              </a:rPr>
              <a:t> mi amor </a:t>
            </a:r>
            <a:r>
              <a:rPr dirty="0" err="1">
                <a:solidFill>
                  <a:srgbClr val="002060"/>
                </a:solidFill>
              </a:rPr>
              <a:t>hacia</a:t>
            </a:r>
            <a:r>
              <a:rPr dirty="0">
                <a:solidFill>
                  <a:srgbClr val="002060"/>
                </a:solidFill>
              </a:rPr>
              <a:t> </a:t>
            </a:r>
            <a:r>
              <a:rPr dirty="0" err="1">
                <a:solidFill>
                  <a:srgbClr val="002060"/>
                </a:solidFill>
              </a:rPr>
              <a:t>él</a:t>
            </a:r>
            <a:r>
              <a:rPr dirty="0">
                <a:solidFill>
                  <a:srgbClr val="002060"/>
                </a:solidFill>
              </a:rPr>
              <a:t> para </a:t>
            </a:r>
            <a:r>
              <a:rPr dirty="0" err="1">
                <a:solidFill>
                  <a:srgbClr val="002060"/>
                </a:solidFill>
              </a:rPr>
              <a:t>siempre</a:t>
            </a:r>
            <a:r>
              <a:rPr dirty="0">
                <a:solidFill>
                  <a:srgbClr val="002060"/>
                </a:solidFill>
              </a:rPr>
              <a:t>, y mi </a:t>
            </a:r>
            <a:r>
              <a:rPr dirty="0" err="1">
                <a:solidFill>
                  <a:srgbClr val="002060"/>
                </a:solidFill>
              </a:rPr>
              <a:t>pacto</a:t>
            </a:r>
            <a:r>
              <a:rPr dirty="0">
                <a:solidFill>
                  <a:srgbClr val="002060"/>
                </a:solidFill>
              </a:rPr>
              <a:t> con </a:t>
            </a:r>
            <a:r>
              <a:rPr dirty="0" err="1">
                <a:solidFill>
                  <a:srgbClr val="002060"/>
                </a:solidFill>
              </a:rPr>
              <a:t>él</a:t>
            </a:r>
            <a:r>
              <a:rPr dirty="0">
                <a:solidFill>
                  <a:srgbClr val="002060"/>
                </a:solidFill>
              </a:rPr>
              <a:t> </a:t>
            </a:r>
            <a:r>
              <a:rPr dirty="0" err="1">
                <a:solidFill>
                  <a:srgbClr val="002060"/>
                </a:solidFill>
              </a:rPr>
              <a:t>nunca</a:t>
            </a:r>
            <a:r>
              <a:rPr dirty="0">
                <a:solidFill>
                  <a:srgbClr val="002060"/>
                </a:solidFill>
              </a:rPr>
              <a:t> </a:t>
            </a:r>
            <a:r>
              <a:rPr dirty="0" err="1">
                <a:solidFill>
                  <a:srgbClr val="002060"/>
                </a:solidFill>
              </a:rPr>
              <a:t>fallará</a:t>
            </a:r>
            <a:r>
              <a:rPr dirty="0">
                <a:solidFill>
                  <a:srgbClr val="002060"/>
                </a:solidFill>
              </a:rPr>
              <a:t>. </a:t>
            </a:r>
            <a:r>
              <a:rPr dirty="0" err="1">
                <a:solidFill>
                  <a:srgbClr val="002060"/>
                </a:solidFill>
              </a:rPr>
              <a:t>Estableceré</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linaje</a:t>
            </a:r>
            <a:r>
              <a:rPr dirty="0">
                <a:solidFill>
                  <a:srgbClr val="002060"/>
                </a:solidFill>
              </a:rPr>
              <a:t> para </a:t>
            </a:r>
            <a:r>
              <a:rPr dirty="0" err="1">
                <a:solidFill>
                  <a:srgbClr val="002060"/>
                </a:solidFill>
              </a:rPr>
              <a:t>siempre</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trono</a:t>
            </a:r>
            <a:r>
              <a:rPr dirty="0">
                <a:solidFill>
                  <a:srgbClr val="002060"/>
                </a:solidFill>
              </a:rPr>
              <a:t> </a:t>
            </a:r>
            <a:r>
              <a:rPr dirty="0" err="1">
                <a:solidFill>
                  <a:srgbClr val="002060"/>
                </a:solidFill>
              </a:rPr>
              <a:t>mientras</a:t>
            </a:r>
            <a:r>
              <a:rPr dirty="0">
                <a:solidFill>
                  <a:srgbClr val="002060"/>
                </a:solidFill>
              </a:rPr>
              <a:t> </a:t>
            </a:r>
            <a:r>
              <a:rPr dirty="0" err="1">
                <a:solidFill>
                  <a:srgbClr val="002060"/>
                </a:solidFill>
              </a:rPr>
              <a:t>duren</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cielos</a:t>
            </a:r>
            <a:r>
              <a:rPr dirty="0">
                <a:solidFill>
                  <a:srgbClr val="002060"/>
                </a:solidFill>
              </a:rPr>
              <a:t>. (Sal. 89:28-29)</a:t>
            </a:r>
          </a:p>
        </p:txBody>
      </p:sp>
      <p:grpSp>
        <p:nvGrpSpPr>
          <p:cNvPr id="4814" name="Rectangle 4"/>
          <p:cNvGrpSpPr/>
          <p:nvPr/>
        </p:nvGrpSpPr>
        <p:grpSpPr>
          <a:xfrm>
            <a:off x="6248401" y="960121"/>
            <a:ext cx="5699759" cy="5646420"/>
            <a:chOff x="0" y="0"/>
            <a:chExt cx="5699757" cy="5646418"/>
          </a:xfrm>
        </p:grpSpPr>
        <p:sp>
          <p:nvSpPr>
            <p:cNvPr id="4812" name="Rectangle"/>
            <p:cNvSpPr/>
            <p:nvPr/>
          </p:nvSpPr>
          <p:spPr>
            <a:xfrm>
              <a:off x="0" y="0"/>
              <a:ext cx="5699758" cy="5646419"/>
            </a:xfrm>
            <a:prstGeom prst="rect">
              <a:avLst/>
            </a:prstGeom>
            <a:solidFill>
              <a:srgbClr val="FFFF99"/>
            </a:solidFill>
            <a:ln w="28575" cap="flat">
              <a:solidFill>
                <a:srgbClr val="EAEAEA"/>
              </a:solidFill>
              <a:prstDash val="solid"/>
              <a:miter lim="800000"/>
            </a:ln>
            <a:effectLst/>
          </p:spPr>
          <p:txBody>
            <a:bodyPr wrap="square" lIns="45719" tIns="45719" rIns="45719" bIns="45719" numCol="1" anchor="t">
              <a:noAutofit/>
            </a:bodyPr>
            <a:lstStyle/>
            <a:p>
              <a:pPr marL="342900" indent="-342900">
                <a:spcBef>
                  <a:spcPts val="700"/>
                </a:spcBef>
                <a:defRPr sz="3200">
                  <a:solidFill>
                    <a:srgbClr val="EAEAEA"/>
                  </a:solidFill>
                  <a:effectLst>
                    <a:outerShdw blurRad="38100" dist="38100" dir="2700000" rotWithShape="0">
                      <a:srgbClr val="000000"/>
                    </a:outerShdw>
                  </a:effectLst>
                  <a:latin typeface="Verdana"/>
                  <a:ea typeface="Verdana"/>
                  <a:cs typeface="Verdana"/>
                  <a:sym typeface="Verdana"/>
                </a:defRPr>
              </a:pPr>
              <a:endParaRPr/>
            </a:p>
          </p:txBody>
        </p:sp>
        <p:sp>
          <p:nvSpPr>
            <p:cNvPr id="4813" name="The Promise Seems Conditional…"/>
            <p:cNvSpPr txBox="1"/>
            <p:nvPr/>
          </p:nvSpPr>
          <p:spPr>
            <a:xfrm>
              <a:off x="60007" y="14287"/>
              <a:ext cx="5579744" cy="56178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marL="342900" indent="-342900">
                <a:lnSpc>
                  <a:spcPct val="110000"/>
                </a:lnSpc>
                <a:spcBef>
                  <a:spcPts val="500"/>
                </a:spcBef>
                <a:defRPr sz="2400" b="1">
                  <a:solidFill>
                    <a:srgbClr val="FF3300"/>
                  </a:solidFill>
                  <a:effectLst>
                    <a:outerShdw blurRad="38100" dist="38100" dir="2700000" rotWithShape="0">
                      <a:srgbClr val="000000"/>
                    </a:outerShdw>
                  </a:effectLst>
                  <a:latin typeface="Lucida Bright"/>
                  <a:ea typeface="Lucida Bright"/>
                  <a:cs typeface="Lucida Bright"/>
                  <a:sym typeface="Lucida Bright"/>
                </a:defRPr>
              </a:pPr>
              <a:r>
                <a:rPr dirty="0"/>
                <a:t>The Promise Seems Conditional</a:t>
              </a:r>
              <a:endParaRPr sz="3200" dirty="0">
                <a:solidFill>
                  <a:srgbClr val="EAEAEA"/>
                </a:solidFill>
                <a:latin typeface="Verdana"/>
                <a:ea typeface="Verdana"/>
                <a:cs typeface="Verdana"/>
                <a:sym typeface="Verdana"/>
              </a:endParaRPr>
            </a:p>
            <a:p>
              <a:pPr marL="342900" indent="-342900">
                <a:spcBef>
                  <a:spcPts val="400"/>
                </a:spcBef>
                <a:defRPr b="1" i="1">
                  <a:solidFill>
                    <a:srgbClr val="663300"/>
                  </a:solidFill>
                  <a:latin typeface="Arial Narrow"/>
                  <a:ea typeface="Arial Narrow"/>
                  <a:cs typeface="Arial Narrow"/>
                  <a:sym typeface="Arial Narrow"/>
                </a:defRPr>
              </a:pPr>
              <a:r>
                <a:rPr dirty="0"/>
                <a:t>…observe what Yahweh your God requires…</a:t>
              </a:r>
              <a:r>
                <a:rPr u="sng" dirty="0"/>
                <a:t>so that</a:t>
              </a:r>
              <a:r>
                <a:rPr dirty="0"/>
                <a:t> you may prosper…and </a:t>
              </a:r>
              <a:r>
                <a:rPr u="sng" dirty="0"/>
                <a:t>so that</a:t>
              </a:r>
              <a:r>
                <a:rPr dirty="0"/>
                <a:t> Yahweh may keep his promise…</a:t>
              </a:r>
              <a:r>
                <a:rPr sz="1600" i="0" dirty="0"/>
                <a:t> (1 Kg. 2:2-4)</a:t>
              </a:r>
              <a:endParaRPr sz="3200" dirty="0">
                <a:solidFill>
                  <a:srgbClr val="EAEAEA"/>
                </a:solidFill>
                <a:effectLst>
                  <a:outerShdw blurRad="38100" dist="38100" dir="2700000" rotWithShape="0">
                    <a:srgbClr val="000000"/>
                  </a:outerShdw>
                </a:effectLst>
                <a:latin typeface="Verdana"/>
                <a:ea typeface="Verdana"/>
                <a:cs typeface="Verdana"/>
                <a:sym typeface="Verdana"/>
              </a:endParaRPr>
            </a:p>
            <a:p>
              <a:pPr marL="342900" indent="-342900">
                <a:spcBef>
                  <a:spcPts val="400"/>
                </a:spcBef>
                <a:defRPr b="1" i="1">
                  <a:solidFill>
                    <a:srgbClr val="663300"/>
                  </a:solidFill>
                  <a:latin typeface="Arial Narrow"/>
                  <a:ea typeface="Arial Narrow"/>
                  <a:cs typeface="Arial Narrow"/>
                  <a:sym typeface="Arial Narrow"/>
                </a:defRPr>
              </a:pPr>
              <a:r>
                <a:rPr dirty="0"/>
                <a:t>Yahweh swore an oath to David…that he will not revoke…</a:t>
              </a:r>
              <a:r>
                <a:rPr u="sng" dirty="0"/>
                <a:t>if</a:t>
              </a:r>
              <a:r>
                <a:rPr dirty="0"/>
                <a:t> your sons keep covenant and the statutes I teach them, </a:t>
              </a:r>
              <a:r>
                <a:rPr u="sng" dirty="0"/>
                <a:t>then</a:t>
              </a:r>
              <a:r>
                <a:rPr dirty="0"/>
                <a:t> their sons will sit on your throne forever and ever. </a:t>
              </a:r>
              <a:r>
                <a:rPr sz="1600" i="0" dirty="0"/>
                <a:t>(Ps. 132:11-12)</a:t>
              </a:r>
              <a:endParaRPr lang="en-US" sz="1600" i="0" dirty="0"/>
            </a:p>
            <a:p>
              <a:pPr marL="342900" indent="-342900">
                <a:spcBef>
                  <a:spcPts val="400"/>
                </a:spcBef>
                <a:defRPr b="1" i="1">
                  <a:solidFill>
                    <a:srgbClr val="663300"/>
                  </a:solidFill>
                  <a:latin typeface="Arial Narrow"/>
                  <a:ea typeface="Arial Narrow"/>
                  <a:cs typeface="Arial Narrow"/>
                  <a:sym typeface="Arial Narrow"/>
                </a:defRPr>
              </a:pPr>
              <a:endParaRPr sz="3500" dirty="0">
                <a:solidFill>
                  <a:srgbClr val="FFC000"/>
                </a:solidFill>
              </a:endParaRPr>
            </a:p>
            <a:p>
              <a:pPr marL="342900" indent="-342900">
                <a:spcBef>
                  <a:spcPts val="500"/>
                </a:spcBef>
                <a:defRPr sz="2400" b="1">
                  <a:solidFill>
                    <a:srgbClr val="FF3300"/>
                  </a:solidFill>
                  <a:effectLst>
                    <a:outerShdw blurRad="38100" dist="38100" dir="2700000" rotWithShape="0">
                      <a:srgbClr val="000000"/>
                    </a:outerShdw>
                  </a:effectLst>
                  <a:latin typeface="Lucida Bright"/>
                  <a:ea typeface="Lucida Bright"/>
                  <a:cs typeface="Lucida Bright"/>
                  <a:sym typeface="Lucida Bright"/>
                </a:defRPr>
              </a:pPr>
              <a:r>
                <a:rPr dirty="0">
                  <a:solidFill>
                    <a:srgbClr val="FFC000"/>
                  </a:solidFill>
                </a:rPr>
                <a:t>La </a:t>
              </a:r>
              <a:r>
                <a:rPr dirty="0" err="1">
                  <a:solidFill>
                    <a:srgbClr val="FFC000"/>
                  </a:solidFill>
                </a:rPr>
                <a:t>Promesa</a:t>
              </a:r>
              <a:r>
                <a:rPr dirty="0">
                  <a:solidFill>
                    <a:srgbClr val="FFC000"/>
                  </a:solidFill>
                </a:rPr>
                <a:t> Parece </a:t>
              </a:r>
              <a:r>
                <a:rPr dirty="0" err="1">
                  <a:solidFill>
                    <a:srgbClr val="FFC000"/>
                  </a:solidFill>
                </a:rPr>
                <a:t>Condicional</a:t>
              </a:r>
              <a:endParaRPr dirty="0">
                <a:solidFill>
                  <a:srgbClr val="FFC000"/>
                </a:solidFill>
              </a:endParaRPr>
            </a:p>
            <a:p>
              <a:pPr marL="342900" indent="-342900">
                <a:spcBef>
                  <a:spcPts val="400"/>
                </a:spcBef>
                <a:defRPr b="1" i="1">
                  <a:solidFill>
                    <a:srgbClr val="663300"/>
                  </a:solidFill>
                  <a:latin typeface="Arial Narrow"/>
                  <a:ea typeface="Arial Narrow"/>
                  <a:cs typeface="Arial Narrow"/>
                  <a:sym typeface="Arial Narrow"/>
                </a:defRPr>
              </a:pPr>
              <a:r>
                <a:rPr dirty="0">
                  <a:solidFill>
                    <a:srgbClr val="002060"/>
                  </a:solidFill>
                </a:rPr>
                <a:t>…</a:t>
              </a:r>
              <a:r>
                <a:rPr dirty="0" err="1">
                  <a:solidFill>
                    <a:srgbClr val="002060"/>
                  </a:solidFill>
                </a:rPr>
                <a:t>observa</a:t>
              </a:r>
              <a:r>
                <a:rPr dirty="0">
                  <a:solidFill>
                    <a:srgbClr val="002060"/>
                  </a:solidFill>
                </a:rPr>
                <a:t> lo que </a:t>
              </a:r>
              <a:r>
                <a:rPr dirty="0" err="1">
                  <a:solidFill>
                    <a:srgbClr val="002060"/>
                  </a:solidFill>
                </a:rPr>
                <a:t>Jehová</a:t>
              </a:r>
              <a:r>
                <a:rPr dirty="0">
                  <a:solidFill>
                    <a:srgbClr val="002060"/>
                  </a:solidFill>
                </a:rPr>
                <a:t> </a:t>
              </a:r>
              <a:r>
                <a:rPr dirty="0" err="1">
                  <a:solidFill>
                    <a:srgbClr val="002060"/>
                  </a:solidFill>
                </a:rPr>
                <a:t>tu</a:t>
              </a:r>
              <a:r>
                <a:rPr dirty="0">
                  <a:solidFill>
                    <a:srgbClr val="002060"/>
                  </a:solidFill>
                </a:rPr>
                <a:t> Dios </a:t>
              </a:r>
              <a:r>
                <a:rPr dirty="0" err="1">
                  <a:solidFill>
                    <a:srgbClr val="002060"/>
                  </a:solidFill>
                </a:rPr>
                <a:t>requiere</a:t>
              </a:r>
              <a:r>
                <a:rPr dirty="0">
                  <a:solidFill>
                    <a:srgbClr val="002060"/>
                  </a:solidFill>
                </a:rPr>
                <a:t>…</a:t>
              </a:r>
              <a:r>
                <a:rPr u="sng" dirty="0">
                  <a:solidFill>
                    <a:srgbClr val="002060"/>
                  </a:solidFill>
                </a:rPr>
                <a:t>para que </a:t>
              </a:r>
              <a:r>
                <a:rPr dirty="0" err="1">
                  <a:solidFill>
                    <a:srgbClr val="002060"/>
                  </a:solidFill>
                </a:rPr>
                <a:t>prosperes</a:t>
              </a:r>
              <a:r>
                <a:rPr dirty="0">
                  <a:solidFill>
                    <a:srgbClr val="002060"/>
                  </a:solidFill>
                </a:rPr>
                <a:t>…y </a:t>
              </a:r>
              <a:r>
                <a:rPr u="sng" dirty="0">
                  <a:solidFill>
                    <a:srgbClr val="002060"/>
                  </a:solidFill>
                </a:rPr>
                <a:t>para que </a:t>
              </a:r>
              <a:r>
                <a:rPr dirty="0" err="1">
                  <a:solidFill>
                    <a:srgbClr val="002060"/>
                  </a:solidFill>
                </a:rPr>
                <a:t>Jehová</a:t>
              </a:r>
              <a:r>
                <a:rPr dirty="0">
                  <a:solidFill>
                    <a:srgbClr val="002060"/>
                  </a:solidFill>
                </a:rPr>
                <a:t> </a:t>
              </a:r>
              <a:r>
                <a:rPr dirty="0" err="1">
                  <a:solidFill>
                    <a:srgbClr val="002060"/>
                  </a:solidFill>
                </a:rPr>
                <a:t>cumpla</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promesa</a:t>
              </a:r>
              <a:r>
                <a:rPr dirty="0">
                  <a:solidFill>
                    <a:srgbClr val="002060"/>
                  </a:solidFill>
                </a:rPr>
                <a:t>… </a:t>
              </a:r>
              <a:endParaRPr sz="3200" dirty="0">
                <a:solidFill>
                  <a:srgbClr val="002060"/>
                </a:solidFill>
                <a:effectLst>
                  <a:outerShdw blurRad="38100" dist="38100" dir="2700000" rotWithShape="0">
                    <a:srgbClr val="000000"/>
                  </a:outerShdw>
                </a:effectLst>
                <a:latin typeface="Verdana"/>
                <a:ea typeface="Verdana"/>
                <a:cs typeface="Verdana"/>
                <a:sym typeface="Verdana"/>
              </a:endParaRPr>
            </a:p>
            <a:p>
              <a:pPr marL="342900" indent="-342900">
                <a:spcBef>
                  <a:spcPts val="400"/>
                </a:spcBef>
                <a:defRPr b="1" i="1">
                  <a:solidFill>
                    <a:srgbClr val="663300"/>
                  </a:solidFill>
                  <a:latin typeface="Arial Narrow"/>
                  <a:ea typeface="Arial Narrow"/>
                  <a:cs typeface="Arial Narrow"/>
                  <a:sym typeface="Arial Narrow"/>
                </a:defRPr>
              </a:pPr>
              <a:r>
                <a:rPr lang="en-US" dirty="0">
                  <a:solidFill>
                    <a:srgbClr val="002060"/>
                  </a:solidFill>
                </a:rPr>
                <a:t>	</a:t>
              </a:r>
              <a:r>
                <a:rPr dirty="0">
                  <a:solidFill>
                    <a:srgbClr val="002060"/>
                  </a:solidFill>
                </a:rPr>
                <a:t>(1 Re. 2:2-4)</a:t>
              </a:r>
              <a:endParaRPr sz="2000" dirty="0">
                <a:solidFill>
                  <a:srgbClr val="002060"/>
                </a:solidFill>
                <a:effectLst>
                  <a:outerShdw blurRad="38100" dist="38100" dir="2700000" rotWithShape="0">
                    <a:srgbClr val="000000"/>
                  </a:outerShdw>
                </a:effectLst>
                <a:latin typeface="Verdana"/>
                <a:ea typeface="Verdana"/>
                <a:cs typeface="Verdana"/>
                <a:sym typeface="Verdana"/>
              </a:endParaRPr>
            </a:p>
            <a:p>
              <a:pPr marL="342900" indent="-342900">
                <a:spcBef>
                  <a:spcPts val="400"/>
                </a:spcBef>
                <a:defRPr b="1" i="1">
                  <a:solidFill>
                    <a:srgbClr val="663300"/>
                  </a:solidFill>
                  <a:latin typeface="Arial Narrow"/>
                  <a:ea typeface="Arial Narrow"/>
                  <a:cs typeface="Arial Narrow"/>
                  <a:sym typeface="Arial Narrow"/>
                </a:defRPr>
              </a:pPr>
              <a:r>
                <a:rPr dirty="0" err="1">
                  <a:solidFill>
                    <a:srgbClr val="002060"/>
                  </a:solidFill>
                </a:rPr>
                <a:t>Yahvé</a:t>
              </a:r>
              <a:r>
                <a:rPr dirty="0">
                  <a:solidFill>
                    <a:srgbClr val="002060"/>
                  </a:solidFill>
                </a:rPr>
                <a:t> </a:t>
              </a:r>
              <a:r>
                <a:rPr dirty="0" err="1">
                  <a:solidFill>
                    <a:srgbClr val="002060"/>
                  </a:solidFill>
                </a:rPr>
                <a:t>juró</a:t>
              </a:r>
              <a:r>
                <a:rPr dirty="0">
                  <a:solidFill>
                    <a:srgbClr val="002060"/>
                  </a:solidFill>
                </a:rPr>
                <a:t> a David... que no </a:t>
              </a:r>
              <a:r>
                <a:rPr dirty="0" err="1">
                  <a:solidFill>
                    <a:srgbClr val="002060"/>
                  </a:solidFill>
                </a:rPr>
                <a:t>revocará</a:t>
              </a:r>
              <a:r>
                <a:rPr dirty="0">
                  <a:solidFill>
                    <a:srgbClr val="002060"/>
                  </a:solidFill>
                </a:rPr>
                <a:t>... </a:t>
              </a:r>
              <a:r>
                <a:rPr u="sng" dirty="0" err="1">
                  <a:solidFill>
                    <a:srgbClr val="002060"/>
                  </a:solidFill>
                </a:rPr>
                <a:t>si</a:t>
              </a:r>
              <a:r>
                <a:rPr dirty="0">
                  <a:solidFill>
                    <a:srgbClr val="002060"/>
                  </a:solidFill>
                </a:rPr>
                <a:t> </a:t>
              </a:r>
              <a:r>
                <a:rPr dirty="0" err="1">
                  <a:solidFill>
                    <a:srgbClr val="002060"/>
                  </a:solidFill>
                </a:rPr>
                <a:t>tus</a:t>
              </a:r>
              <a:r>
                <a:rPr dirty="0">
                  <a:solidFill>
                    <a:srgbClr val="002060"/>
                  </a:solidFill>
                </a:rPr>
                <a:t> </a:t>
              </a:r>
              <a:r>
                <a:rPr dirty="0" err="1">
                  <a:solidFill>
                    <a:srgbClr val="002060"/>
                  </a:solidFill>
                </a:rPr>
                <a:t>hijos</a:t>
              </a:r>
              <a:r>
                <a:rPr dirty="0">
                  <a:solidFill>
                    <a:srgbClr val="002060"/>
                  </a:solidFill>
                </a:rPr>
                <a:t> </a:t>
              </a:r>
              <a:r>
                <a:rPr dirty="0" err="1">
                  <a:solidFill>
                    <a:srgbClr val="002060"/>
                  </a:solidFill>
                </a:rPr>
                <a:t>guardan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pacto</a:t>
              </a:r>
              <a:r>
                <a:rPr dirty="0">
                  <a:solidFill>
                    <a:srgbClr val="002060"/>
                  </a:solidFill>
                </a:rPr>
                <a:t> y </a:t>
              </a:r>
              <a:r>
                <a:rPr dirty="0" err="1">
                  <a:solidFill>
                    <a:srgbClr val="002060"/>
                  </a:solidFill>
                </a:rPr>
                <a:t>los</a:t>
              </a:r>
              <a:r>
                <a:rPr dirty="0">
                  <a:solidFill>
                    <a:srgbClr val="002060"/>
                  </a:solidFill>
                </a:rPr>
                <a:t> </a:t>
              </a:r>
              <a:r>
                <a:rPr dirty="0" err="1">
                  <a:solidFill>
                    <a:srgbClr val="002060"/>
                  </a:solidFill>
                </a:rPr>
                <a:t>estatutos</a:t>
              </a:r>
              <a:r>
                <a:rPr dirty="0">
                  <a:solidFill>
                    <a:srgbClr val="002060"/>
                  </a:solidFill>
                </a:rPr>
                <a:t> que </a:t>
              </a:r>
              <a:r>
                <a:rPr dirty="0" err="1">
                  <a:solidFill>
                    <a:srgbClr val="002060"/>
                  </a:solidFill>
                </a:rPr>
                <a:t>yo</a:t>
              </a:r>
              <a:r>
                <a:rPr dirty="0">
                  <a:solidFill>
                    <a:srgbClr val="002060"/>
                  </a:solidFill>
                </a:rPr>
                <a:t> les </a:t>
              </a:r>
              <a:r>
                <a:rPr dirty="0" err="1">
                  <a:solidFill>
                    <a:srgbClr val="002060"/>
                  </a:solidFill>
                </a:rPr>
                <a:t>enseño</a:t>
              </a:r>
              <a:r>
                <a:rPr dirty="0">
                  <a:solidFill>
                    <a:srgbClr val="002060"/>
                  </a:solidFill>
                </a:rPr>
                <a:t>, </a:t>
              </a:r>
              <a:r>
                <a:rPr u="sng" dirty="0" err="1">
                  <a:solidFill>
                    <a:srgbClr val="002060"/>
                  </a:solidFill>
                </a:rPr>
                <a:t>entonces</a:t>
              </a:r>
              <a:r>
                <a:rPr dirty="0">
                  <a:solidFill>
                    <a:srgbClr val="002060"/>
                  </a:solidFill>
                </a:rPr>
                <a:t> sus </a:t>
              </a:r>
              <a:r>
                <a:rPr dirty="0" err="1">
                  <a:solidFill>
                    <a:srgbClr val="002060"/>
                  </a:solidFill>
                </a:rPr>
                <a:t>hijos</a:t>
              </a:r>
              <a:r>
                <a:rPr dirty="0">
                  <a:solidFill>
                    <a:srgbClr val="002060"/>
                  </a:solidFill>
                </a:rPr>
                <a:t> se </a:t>
              </a:r>
              <a:r>
                <a:rPr dirty="0" err="1">
                  <a:solidFill>
                    <a:srgbClr val="002060"/>
                  </a:solidFill>
                </a:rPr>
                <a:t>sentarán</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tu</a:t>
              </a:r>
              <a:r>
                <a:rPr dirty="0">
                  <a:solidFill>
                    <a:srgbClr val="002060"/>
                  </a:solidFill>
                </a:rPr>
                <a:t> </a:t>
              </a:r>
              <a:r>
                <a:rPr dirty="0" err="1">
                  <a:solidFill>
                    <a:srgbClr val="002060"/>
                  </a:solidFill>
                </a:rPr>
                <a:t>trono</a:t>
              </a:r>
              <a:r>
                <a:rPr dirty="0">
                  <a:solidFill>
                    <a:srgbClr val="002060"/>
                  </a:solidFill>
                </a:rPr>
                <a:t> </a:t>
              </a:r>
              <a:r>
                <a:rPr dirty="0" err="1">
                  <a:solidFill>
                    <a:srgbClr val="002060"/>
                  </a:solidFill>
                </a:rPr>
                <a:t>por</a:t>
              </a:r>
              <a:r>
                <a:rPr dirty="0">
                  <a:solidFill>
                    <a:srgbClr val="002060"/>
                  </a:solidFill>
                </a:rPr>
                <a:t> </a:t>
              </a:r>
              <a:r>
                <a:rPr dirty="0" err="1">
                  <a:solidFill>
                    <a:srgbClr val="002060"/>
                  </a:solidFill>
                </a:rPr>
                <a:t>los</a:t>
              </a:r>
              <a:r>
                <a:rPr dirty="0">
                  <a:solidFill>
                    <a:srgbClr val="002060"/>
                  </a:solidFill>
                </a:rPr>
                <a:t> siglos de </a:t>
              </a:r>
              <a:r>
                <a:rPr dirty="0" err="1">
                  <a:solidFill>
                    <a:srgbClr val="002060"/>
                  </a:solidFill>
                </a:rPr>
                <a:t>los</a:t>
              </a:r>
              <a:r>
                <a:rPr dirty="0">
                  <a:solidFill>
                    <a:srgbClr val="002060"/>
                  </a:solidFill>
                </a:rPr>
                <a:t> siglos. (Sal. 132:11-12)</a:t>
              </a:r>
            </a:p>
          </p:txBody>
        </p:sp>
      </p:gr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4811"/>
                                        </p:tgtEl>
                                        <p:attrNameLst>
                                          <p:attrName>style.visibility</p:attrName>
                                        </p:attrNameLst>
                                      </p:cBhvr>
                                      <p:to>
                                        <p:strVal val="visible"/>
                                      </p:to>
                                    </p:set>
                                    <p:animEffect transition="in" filter="fade">
                                      <p:cBhvr>
                                        <p:cTn id="7" dur="500"/>
                                        <p:tgtEl>
                                          <p:spTgt spid="48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4814"/>
                                        </p:tgtEl>
                                        <p:attrNameLst>
                                          <p:attrName>style.visibility</p:attrName>
                                        </p:attrNameLst>
                                      </p:cBhvr>
                                      <p:to>
                                        <p:strVal val="visible"/>
                                      </p:to>
                                    </p:set>
                                    <p:animEffect transition="in" filter="fade">
                                      <p:cBhvr>
                                        <p:cTn id="12" dur="500"/>
                                        <p:tgtEl>
                                          <p:spTgt spid="4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1" grpId="1" animBg="1" advAuto="0"/>
      <p:bldP spid="4814" grpId="2" animBg="1" advAuto="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7" name="Rectangle 4"/>
          <p:cNvSpPr txBox="1">
            <a:spLocks noGrp="1"/>
          </p:cNvSpPr>
          <p:nvPr>
            <p:ph type="title"/>
          </p:nvPr>
        </p:nvSpPr>
        <p:spPr>
          <a:xfrm>
            <a:off x="6172198" y="410307"/>
            <a:ext cx="5398478" cy="1143001"/>
          </a:xfrm>
          <a:prstGeom prst="rect">
            <a:avLst/>
          </a:prstGeom>
        </p:spPr>
        <p:txBody>
          <a:bodyPr/>
          <a:lstStyle/>
          <a:p>
            <a:pPr defTabSz="731520">
              <a:defRPr sz="3520">
                <a:latin typeface="Impact"/>
                <a:ea typeface="Impact"/>
                <a:cs typeface="Impact"/>
                <a:sym typeface="Impact"/>
              </a:defRPr>
            </a:pPr>
            <a:r>
              <a:t>Hezekiah’s Tunnel</a:t>
            </a:r>
            <a:br/>
            <a:r>
              <a:rPr sz="3200"/>
              <a:t>Túnel de Ezequías</a:t>
            </a:r>
          </a:p>
        </p:txBody>
      </p:sp>
      <p:sp>
        <p:nvSpPr>
          <p:cNvPr id="6008" name="Rectangle 6"/>
          <p:cNvSpPr txBox="1">
            <a:spLocks noGrp="1"/>
          </p:cNvSpPr>
          <p:nvPr>
            <p:ph type="body" sz="quarter" idx="1"/>
          </p:nvPr>
        </p:nvSpPr>
        <p:spPr>
          <a:xfrm>
            <a:off x="6248398" y="1723291"/>
            <a:ext cx="5626444" cy="2602525"/>
          </a:xfrm>
          <a:prstGeom prst="rect">
            <a:avLst/>
          </a:prstGeom>
        </p:spPr>
        <p:txBody>
          <a:bodyPr/>
          <a:lstStyle/>
          <a:p>
            <a:pPr>
              <a:lnSpc>
                <a:spcPct val="90000"/>
              </a:lnSpc>
              <a:spcBef>
                <a:spcPts val="500"/>
              </a:spcBef>
              <a:buSzTx/>
              <a:buFont typeface="Wingdings"/>
              <a:buNone/>
              <a:defRPr sz="2400">
                <a:latin typeface="Arial Narrow"/>
                <a:ea typeface="Arial Narrow"/>
                <a:cs typeface="Arial Narrow"/>
                <a:sym typeface="Arial Narrow"/>
              </a:defRPr>
            </a:pPr>
            <a:r>
              <a:t>The most ambitious water tunnel prior to the Roman Period was constructed by Hezekiah to bring water from the Gihon Spring on the east side of the Hill of Ophel to a pool on the southwestern side of the slope.</a:t>
            </a:r>
          </a:p>
          <a:p>
            <a:pPr>
              <a:lnSpc>
                <a:spcPct val="90000"/>
              </a:lnSpc>
              <a:spcBef>
                <a:spcPts val="500"/>
              </a:spcBef>
              <a:buSzTx/>
              <a:buFont typeface="Wingdings"/>
              <a:buNone/>
              <a:defRPr sz="2400">
                <a:latin typeface="Arial Narrow"/>
                <a:ea typeface="Arial Narrow"/>
                <a:cs typeface="Arial Narrow"/>
                <a:sym typeface="Arial Narrow"/>
              </a:defRPr>
            </a:pPr>
            <a:r>
              <a:t>The tunnel is 1750’ long bored through solid rock.</a:t>
            </a:r>
          </a:p>
        </p:txBody>
      </p:sp>
      <p:pic>
        <p:nvPicPr>
          <p:cNvPr id="6009" name="Picture 7" descr="Picture 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527175" y="-1"/>
            <a:ext cx="4378326" cy="6785051"/>
          </a:xfrm>
          <a:prstGeom prst="rect">
            <a:avLst/>
          </a:prstGeom>
          <a:ln w="12700">
            <a:miter lim="400000"/>
          </a:ln>
        </p:spPr>
      </p:pic>
      <p:sp>
        <p:nvSpPr>
          <p:cNvPr id="6010" name="Rectangle 6"/>
          <p:cNvSpPr txBox="1"/>
          <p:nvPr/>
        </p:nvSpPr>
        <p:spPr>
          <a:xfrm>
            <a:off x="6217920" y="4325815"/>
            <a:ext cx="5535003" cy="2271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defRPr sz="2200">
                <a:solidFill>
                  <a:srgbClr val="FF0000"/>
                </a:solidFill>
                <a:latin typeface="Arial Narrow"/>
                <a:ea typeface="Arial Narrow"/>
                <a:cs typeface="Arial Narrow"/>
                <a:sym typeface="Arial Narrow"/>
              </a:defRPr>
            </a:pPr>
            <a:r>
              <a:t>El túnel de agua más ambicioso antes del período romano fue construido por Ezequías para llevar agua del manantial de Gijón en el lado este de la colina de Ofel a una piscina en el lado suroeste de la ladera.</a:t>
            </a:r>
          </a:p>
          <a:p>
            <a:pPr marL="469900" indent="-469900">
              <a:lnSpc>
                <a:spcPct val="90000"/>
              </a:lnSpc>
              <a:spcBef>
                <a:spcPts val="500"/>
              </a:spcBef>
              <a:defRPr sz="2200">
                <a:solidFill>
                  <a:srgbClr val="FF0000"/>
                </a:solidFill>
                <a:latin typeface="Arial Narrow"/>
                <a:ea typeface="Arial Narrow"/>
                <a:cs typeface="Arial Narrow"/>
                <a:sym typeface="Arial Narrow"/>
              </a:defRPr>
            </a:pPr>
            <a:r>
              <a:t>El túnel tiene 533 metros de largo perforado a través de roca sólida.</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2" name="Rectangle 4"/>
          <p:cNvSpPr txBox="1">
            <a:spLocks noGrp="1"/>
          </p:cNvSpPr>
          <p:nvPr>
            <p:ph type="title"/>
          </p:nvPr>
        </p:nvSpPr>
        <p:spPr>
          <a:xfrm>
            <a:off x="2133600" y="76200"/>
            <a:ext cx="2514600" cy="1295400"/>
          </a:xfrm>
          <a:prstGeom prst="rect">
            <a:avLst/>
          </a:prstGeom>
        </p:spPr>
        <p:txBody>
          <a:bodyPr/>
          <a:lstStyle>
            <a:lvl1pPr algn="r" defTabSz="886968">
              <a:defRPr sz="3880">
                <a:latin typeface="Impact"/>
                <a:ea typeface="Impact"/>
                <a:cs typeface="Impact"/>
                <a:sym typeface="Impact"/>
              </a:defRPr>
            </a:lvl1pPr>
          </a:lstStyle>
          <a:p>
            <a:r>
              <a:t>The Tunnel Bore</a:t>
            </a:r>
          </a:p>
        </p:txBody>
      </p:sp>
      <p:pic>
        <p:nvPicPr>
          <p:cNvPr id="6013" name="Picture 7" descr="Picture 7"/>
          <p:cNvPicPr>
            <a:picLocks noChangeAspect="1"/>
          </p:cNvPicPr>
          <p:nvPr/>
        </p:nvPicPr>
        <p:blipFill>
          <a:blip r:embed="rId2"/>
          <a:stretch>
            <a:fillRect/>
          </a:stretch>
        </p:blipFill>
        <p:spPr>
          <a:xfrm>
            <a:off x="8485188" y="3505200"/>
            <a:ext cx="2182813" cy="3352800"/>
          </a:xfrm>
          <a:prstGeom prst="rect">
            <a:avLst/>
          </a:prstGeom>
          <a:ln w="12700">
            <a:miter lim="400000"/>
          </a:ln>
        </p:spPr>
      </p:pic>
      <p:sp>
        <p:nvSpPr>
          <p:cNvPr id="6014" name="Rectangle 9"/>
          <p:cNvSpPr txBox="1">
            <a:spLocks noGrp="1"/>
          </p:cNvSpPr>
          <p:nvPr>
            <p:ph type="body" sz="half" idx="1"/>
          </p:nvPr>
        </p:nvSpPr>
        <p:spPr>
          <a:xfrm>
            <a:off x="0" y="1371600"/>
            <a:ext cx="4648200" cy="4876800"/>
          </a:xfrm>
          <a:prstGeom prst="rect">
            <a:avLst/>
          </a:prstGeom>
        </p:spPr>
        <p:txBody>
          <a:bodyPr/>
          <a:lstStyle>
            <a:lvl1pPr algn="r">
              <a:spcBef>
                <a:spcPts val="500"/>
              </a:spcBef>
              <a:buSzTx/>
              <a:buFont typeface="Wingdings"/>
              <a:buNone/>
              <a:defRPr sz="2400">
                <a:latin typeface="Arial Narrow"/>
                <a:ea typeface="Arial Narrow"/>
                <a:cs typeface="Arial Narrow"/>
                <a:sym typeface="Arial Narrow"/>
              </a:defRPr>
            </a:lvl1pPr>
          </a:lstStyle>
          <a:p>
            <a:r>
              <a:t>	The tunnel slopes slightly downward from the underground spring in a double-curve. It was dug from both ends, and the meeting place in the middle features several “jogs” where the tunnelers sought to meet each other.</a:t>
            </a:r>
          </a:p>
        </p:txBody>
      </p:sp>
      <p:pic>
        <p:nvPicPr>
          <p:cNvPr id="6015" name="Picture 10" descr="Picture 10"/>
          <p:cNvPicPr>
            <a:picLocks noChangeAspect="1"/>
          </p:cNvPicPr>
          <p:nvPr/>
        </p:nvPicPr>
        <p:blipFill>
          <a:blip r:embed="rId3"/>
          <a:stretch>
            <a:fillRect/>
          </a:stretch>
        </p:blipFill>
        <p:spPr>
          <a:xfrm>
            <a:off x="8477250" y="0"/>
            <a:ext cx="2190750" cy="3429000"/>
          </a:xfrm>
          <a:prstGeom prst="rect">
            <a:avLst/>
          </a:prstGeom>
          <a:ln w="12700">
            <a:miter lim="400000"/>
          </a:ln>
        </p:spPr>
      </p:pic>
      <p:pic>
        <p:nvPicPr>
          <p:cNvPr id="6016" name="Picture 11" descr="Picture 11"/>
          <p:cNvPicPr>
            <a:picLocks noChangeAspect="1"/>
          </p:cNvPicPr>
          <p:nvPr/>
        </p:nvPicPr>
        <p:blipFill>
          <a:blip r:embed="rId4"/>
          <a:stretch>
            <a:fillRect/>
          </a:stretch>
        </p:blipFill>
        <p:spPr>
          <a:xfrm>
            <a:off x="4757737" y="0"/>
            <a:ext cx="3624263" cy="5638800"/>
          </a:xfrm>
          <a:prstGeom prst="rect">
            <a:avLst/>
          </a:prstGeom>
          <a:ln w="12700">
            <a:miter lim="400000"/>
          </a:ln>
        </p:spPr>
      </p:pic>
      <p:sp>
        <p:nvSpPr>
          <p:cNvPr id="6017" name="Text Box 12"/>
          <p:cNvSpPr txBox="1"/>
          <p:nvPr/>
        </p:nvSpPr>
        <p:spPr>
          <a:xfrm>
            <a:off x="5684520" y="5181601"/>
            <a:ext cx="1737361"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b="1">
                <a:solidFill>
                  <a:srgbClr val="FFFFFF"/>
                </a:solidFill>
                <a:latin typeface="Arial Narrow"/>
                <a:ea typeface="Arial Narrow"/>
                <a:cs typeface="Arial Narrow"/>
                <a:sym typeface="Arial Narrow"/>
              </a:defRPr>
            </a:lvl1pPr>
          </a:lstStyle>
          <a:p>
            <a:r>
              <a:t>The Gihon Spring</a:t>
            </a:r>
          </a:p>
        </p:txBody>
      </p:sp>
      <p:sp>
        <p:nvSpPr>
          <p:cNvPr id="6018" name="Text Box 13"/>
          <p:cNvSpPr txBox="1"/>
          <p:nvPr/>
        </p:nvSpPr>
        <p:spPr>
          <a:xfrm>
            <a:off x="6141720" y="6324601"/>
            <a:ext cx="2423161"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b="1">
                <a:latin typeface="Arial Narrow"/>
                <a:ea typeface="Arial Narrow"/>
                <a:cs typeface="Arial Narrow"/>
                <a:sym typeface="Arial Narrow"/>
              </a:defRPr>
            </a:lvl1pPr>
          </a:lstStyle>
          <a:p>
            <a:r>
              <a:t>The “Jogs” in the middle</a:t>
            </a:r>
          </a:p>
        </p:txBody>
      </p:sp>
      <p:sp>
        <p:nvSpPr>
          <p:cNvPr id="6019" name="Text Box 14"/>
          <p:cNvSpPr txBox="1"/>
          <p:nvPr/>
        </p:nvSpPr>
        <p:spPr>
          <a:xfrm>
            <a:off x="9037319" y="2986088"/>
            <a:ext cx="1051561"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b="1">
                <a:solidFill>
                  <a:srgbClr val="FFFFFF"/>
                </a:solidFill>
                <a:latin typeface="Arial Narrow"/>
                <a:ea typeface="Arial Narrow"/>
                <a:cs typeface="Arial Narrow"/>
                <a:sym typeface="Arial Narrow"/>
              </a:defRPr>
            </a:lvl1pPr>
          </a:lstStyle>
          <a:p>
            <a:r>
              <a:t>The shaft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 name="Rectangle 4"/>
          <p:cNvSpPr txBox="1">
            <a:spLocks noGrp="1"/>
          </p:cNvSpPr>
          <p:nvPr>
            <p:ph type="title"/>
          </p:nvPr>
        </p:nvSpPr>
        <p:spPr>
          <a:xfrm>
            <a:off x="2133600" y="76200"/>
            <a:ext cx="2514600" cy="1295400"/>
          </a:xfrm>
          <a:prstGeom prst="rect">
            <a:avLst/>
          </a:prstGeom>
        </p:spPr>
        <p:txBody>
          <a:bodyPr/>
          <a:lstStyle>
            <a:lvl1pPr algn="r" defTabSz="886968">
              <a:defRPr sz="3880">
                <a:latin typeface="Impact"/>
                <a:ea typeface="Impact"/>
                <a:cs typeface="Impact"/>
                <a:sym typeface="Impact"/>
              </a:defRPr>
            </a:lvl1pPr>
          </a:lstStyle>
          <a:p>
            <a:r>
              <a:t>El Túnel Perforado</a:t>
            </a:r>
          </a:p>
        </p:txBody>
      </p:sp>
      <p:pic>
        <p:nvPicPr>
          <p:cNvPr id="6022" name="Picture 7" descr="Picture 7"/>
          <p:cNvPicPr>
            <a:picLocks noChangeAspect="1"/>
          </p:cNvPicPr>
          <p:nvPr/>
        </p:nvPicPr>
        <p:blipFill>
          <a:blip r:embed="rId2"/>
          <a:stretch>
            <a:fillRect/>
          </a:stretch>
        </p:blipFill>
        <p:spPr>
          <a:xfrm>
            <a:off x="8485188" y="3505200"/>
            <a:ext cx="2182813" cy="3352800"/>
          </a:xfrm>
          <a:prstGeom prst="rect">
            <a:avLst/>
          </a:prstGeom>
          <a:ln w="12700">
            <a:miter lim="400000"/>
          </a:ln>
        </p:spPr>
      </p:pic>
      <p:sp>
        <p:nvSpPr>
          <p:cNvPr id="6023" name="Rectangle 9"/>
          <p:cNvSpPr txBox="1">
            <a:spLocks noGrp="1"/>
          </p:cNvSpPr>
          <p:nvPr>
            <p:ph type="body" sz="half" idx="1"/>
          </p:nvPr>
        </p:nvSpPr>
        <p:spPr>
          <a:xfrm>
            <a:off x="0" y="1371600"/>
            <a:ext cx="4648200" cy="4876800"/>
          </a:xfrm>
          <a:prstGeom prst="rect">
            <a:avLst/>
          </a:prstGeom>
        </p:spPr>
        <p:txBody>
          <a:bodyPr/>
          <a:lstStyle>
            <a:lvl1pPr algn="r">
              <a:spcBef>
                <a:spcPts val="500"/>
              </a:spcBef>
              <a:buSzTx/>
              <a:buFont typeface="Wingdings"/>
              <a:buNone/>
              <a:defRPr sz="2400">
                <a:latin typeface="Arial Narrow"/>
                <a:ea typeface="Arial Narrow"/>
                <a:cs typeface="Arial Narrow"/>
                <a:sym typeface="Arial Narrow"/>
              </a:defRPr>
            </a:lvl1pPr>
          </a:lstStyle>
          <a:p>
            <a:r>
              <a:t>	El túnel se inclina ligeramente hacia abajo desde el manantial subterráneo en una doble curva. Fue excavado desde ambos extremos, y el lugar de reunión en el medio presenta varias ”perforaciones" donde los tuneladores buscaban encontrarse entre sí.</a:t>
            </a:r>
          </a:p>
        </p:txBody>
      </p:sp>
      <p:pic>
        <p:nvPicPr>
          <p:cNvPr id="6024" name="Picture 10" descr="Picture 10"/>
          <p:cNvPicPr>
            <a:picLocks noChangeAspect="1"/>
          </p:cNvPicPr>
          <p:nvPr/>
        </p:nvPicPr>
        <p:blipFill>
          <a:blip r:embed="rId3"/>
          <a:stretch>
            <a:fillRect/>
          </a:stretch>
        </p:blipFill>
        <p:spPr>
          <a:xfrm>
            <a:off x="8477250" y="0"/>
            <a:ext cx="2190750" cy="3429000"/>
          </a:xfrm>
          <a:prstGeom prst="rect">
            <a:avLst/>
          </a:prstGeom>
          <a:ln w="12700">
            <a:miter lim="400000"/>
          </a:ln>
        </p:spPr>
      </p:pic>
      <p:pic>
        <p:nvPicPr>
          <p:cNvPr id="6025" name="Picture 11" descr="Picture 11"/>
          <p:cNvPicPr>
            <a:picLocks noChangeAspect="1"/>
          </p:cNvPicPr>
          <p:nvPr/>
        </p:nvPicPr>
        <p:blipFill>
          <a:blip r:embed="rId4"/>
          <a:stretch>
            <a:fillRect/>
          </a:stretch>
        </p:blipFill>
        <p:spPr>
          <a:xfrm>
            <a:off x="4757737" y="0"/>
            <a:ext cx="3624263" cy="5638800"/>
          </a:xfrm>
          <a:prstGeom prst="rect">
            <a:avLst/>
          </a:prstGeom>
          <a:ln w="12700">
            <a:miter lim="400000"/>
          </a:ln>
        </p:spPr>
      </p:pic>
      <p:sp>
        <p:nvSpPr>
          <p:cNvPr id="6026" name="Text Box 12"/>
          <p:cNvSpPr txBox="1"/>
          <p:nvPr/>
        </p:nvSpPr>
        <p:spPr>
          <a:xfrm>
            <a:off x="5285935" y="5181601"/>
            <a:ext cx="2135946"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b="1">
                <a:solidFill>
                  <a:srgbClr val="FFFFFF"/>
                </a:solidFill>
                <a:latin typeface="Arial Narrow"/>
                <a:ea typeface="Arial Narrow"/>
                <a:cs typeface="Arial Narrow"/>
                <a:sym typeface="Arial Narrow"/>
              </a:defRPr>
            </a:lvl1pPr>
          </a:lstStyle>
          <a:p>
            <a:r>
              <a:t>El Manantial de Gihón</a:t>
            </a:r>
          </a:p>
        </p:txBody>
      </p:sp>
      <p:sp>
        <p:nvSpPr>
          <p:cNvPr id="6027" name="Text Box 13"/>
          <p:cNvSpPr txBox="1"/>
          <p:nvPr/>
        </p:nvSpPr>
        <p:spPr>
          <a:xfrm>
            <a:off x="5707965" y="6324601"/>
            <a:ext cx="2856915"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b="1">
                <a:latin typeface="Arial Narrow"/>
                <a:ea typeface="Arial Narrow"/>
                <a:cs typeface="Arial Narrow"/>
                <a:sym typeface="Arial Narrow"/>
              </a:defRPr>
            </a:lvl1pPr>
          </a:lstStyle>
          <a:p>
            <a:r>
              <a:t>The “Quiebres” in the middle</a:t>
            </a:r>
          </a:p>
        </p:txBody>
      </p:sp>
      <p:sp>
        <p:nvSpPr>
          <p:cNvPr id="6028" name="Text Box 14"/>
          <p:cNvSpPr txBox="1"/>
          <p:nvPr/>
        </p:nvSpPr>
        <p:spPr>
          <a:xfrm>
            <a:off x="9037319" y="2986088"/>
            <a:ext cx="1051561"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b="1">
                <a:solidFill>
                  <a:srgbClr val="FFFFFF"/>
                </a:solidFill>
                <a:latin typeface="Arial Narrow"/>
                <a:ea typeface="Arial Narrow"/>
                <a:cs typeface="Arial Narrow"/>
                <a:sym typeface="Arial Narrow"/>
              </a:defRPr>
            </a:lvl1pPr>
          </a:lstStyle>
          <a:p>
            <a:r>
              <a:t>The shaft</a:t>
            </a:r>
          </a:p>
        </p:txBody>
      </p:sp>
    </p:spTree>
  </p:cSld>
  <p:clrMapOvr>
    <a:masterClrMapping/>
  </p:clrMapOvr>
  <p:transition spd="med"/>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0" name="Rectangle 7"/>
          <p:cNvSpPr txBox="1">
            <a:spLocks noGrp="1"/>
          </p:cNvSpPr>
          <p:nvPr>
            <p:ph type="title"/>
          </p:nvPr>
        </p:nvSpPr>
        <p:spPr>
          <a:xfrm>
            <a:off x="1354015" y="76200"/>
            <a:ext cx="9970477" cy="762000"/>
          </a:xfrm>
          <a:prstGeom prst="rect">
            <a:avLst/>
          </a:prstGeom>
        </p:spPr>
        <p:txBody>
          <a:bodyPr/>
          <a:lstStyle/>
          <a:p>
            <a:pPr>
              <a:defRPr>
                <a:latin typeface="Impact"/>
                <a:ea typeface="Impact"/>
                <a:cs typeface="Impact"/>
                <a:sym typeface="Impact"/>
              </a:defRPr>
            </a:pPr>
            <a:r>
              <a:t>The Siloam Inscription </a:t>
            </a:r>
            <a:r>
              <a:rPr sz="3600"/>
              <a:t>(La Inscripción de Siloé)</a:t>
            </a:r>
          </a:p>
        </p:txBody>
      </p:sp>
      <p:sp>
        <p:nvSpPr>
          <p:cNvPr id="6031" name="Rectangle 9"/>
          <p:cNvSpPr txBox="1">
            <a:spLocks noGrp="1"/>
          </p:cNvSpPr>
          <p:nvPr>
            <p:ph type="body" sz="quarter" idx="1"/>
          </p:nvPr>
        </p:nvSpPr>
        <p:spPr>
          <a:xfrm>
            <a:off x="320841" y="5257800"/>
            <a:ext cx="11614486" cy="879232"/>
          </a:xfrm>
          <a:prstGeom prst="rect">
            <a:avLst/>
          </a:prstGeom>
        </p:spPr>
        <p:txBody>
          <a:bodyPr/>
          <a:lstStyle>
            <a:lvl1pPr>
              <a:spcBef>
                <a:spcPts val="500"/>
              </a:spcBef>
              <a:buSzTx/>
              <a:buFont typeface="Wingdings"/>
              <a:buNone/>
              <a:defRPr sz="2400">
                <a:latin typeface="Arial Narrow"/>
                <a:ea typeface="Arial Narrow"/>
                <a:cs typeface="Arial Narrow"/>
                <a:sym typeface="Arial Narrow"/>
              </a:defRPr>
            </a:lvl1pPr>
          </a:lstStyle>
          <a:p>
            <a:r>
              <a:t>Discovered in 1880 near the southern end of the tunnel, this inscription, incised in paleo-Hebrew, describes the tunneling process. The tunnel was completed shortly before 701 BC.</a:t>
            </a:r>
          </a:p>
        </p:txBody>
      </p:sp>
      <p:pic>
        <p:nvPicPr>
          <p:cNvPr id="6032" name="Picture 10" descr="Picture 10"/>
          <p:cNvPicPr>
            <a:picLocks noChangeAspect="1"/>
          </p:cNvPicPr>
          <p:nvPr/>
        </p:nvPicPr>
        <p:blipFill>
          <a:blip r:embed="rId2"/>
          <a:stretch>
            <a:fillRect/>
          </a:stretch>
        </p:blipFill>
        <p:spPr>
          <a:xfrm>
            <a:off x="1752600" y="838200"/>
            <a:ext cx="8686800" cy="4343400"/>
          </a:xfrm>
          <a:prstGeom prst="rect">
            <a:avLst/>
          </a:prstGeom>
          <a:ln w="12700">
            <a:miter lim="400000"/>
          </a:ln>
        </p:spPr>
      </p:pic>
      <p:sp>
        <p:nvSpPr>
          <p:cNvPr id="6033" name="Text Box 11"/>
          <p:cNvSpPr txBox="1"/>
          <p:nvPr/>
        </p:nvSpPr>
        <p:spPr>
          <a:xfrm>
            <a:off x="7284719" y="4800601"/>
            <a:ext cx="3032761"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a:solidFill>
                  <a:srgbClr val="FFFFFF"/>
                </a:solidFill>
                <a:latin typeface="Arial Narrow"/>
                <a:ea typeface="Arial Narrow"/>
                <a:cs typeface="Arial Narrow"/>
                <a:sym typeface="Arial Narrow"/>
              </a:defRPr>
            </a:lvl1pPr>
          </a:lstStyle>
          <a:p>
            <a:r>
              <a:t>Istanbul Archaeological Museum</a:t>
            </a:r>
          </a:p>
        </p:txBody>
      </p:sp>
      <p:sp>
        <p:nvSpPr>
          <p:cNvPr id="6034" name="Rectangle 9"/>
          <p:cNvSpPr txBox="1"/>
          <p:nvPr/>
        </p:nvSpPr>
        <p:spPr>
          <a:xfrm>
            <a:off x="366561" y="5978769"/>
            <a:ext cx="11523045" cy="777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469900" indent="-469900">
              <a:spcBef>
                <a:spcPts val="500"/>
              </a:spcBef>
              <a:defRPr sz="2400">
                <a:solidFill>
                  <a:srgbClr val="FF0000"/>
                </a:solidFill>
                <a:latin typeface="Arial Narrow"/>
                <a:ea typeface="Arial Narrow"/>
                <a:cs typeface="Arial Narrow"/>
                <a:sym typeface="Arial Narrow"/>
              </a:defRPr>
            </a:lvl1pPr>
          </a:lstStyle>
          <a:p>
            <a:r>
              <a:t>Descubierta en 1880 cerca del extremo sur del túnel, esta inscripción, incisa en paleohebreo, describe el proceso de construcción de túneles. El túnel se completó poco antes del 701 AC</a:t>
            </a:r>
          </a:p>
        </p:txBody>
      </p:sp>
      <p:sp>
        <p:nvSpPr>
          <p:cNvPr id="6035" name="Text Box 11"/>
          <p:cNvSpPr txBox="1"/>
          <p:nvPr/>
        </p:nvSpPr>
        <p:spPr>
          <a:xfrm>
            <a:off x="8922139" y="3735852"/>
            <a:ext cx="1306538" cy="891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a:solidFill>
                  <a:srgbClr val="FFFFFF"/>
                </a:solidFill>
                <a:latin typeface="Arial Narrow"/>
                <a:ea typeface="Arial Narrow"/>
                <a:cs typeface="Arial Narrow"/>
                <a:sym typeface="Arial Narrow"/>
              </a:defRPr>
            </a:lvl1pPr>
          </a:lstStyle>
          <a:p>
            <a:r>
              <a:rPr dirty="0"/>
              <a:t>Museo </a:t>
            </a:r>
            <a:r>
              <a:rPr dirty="0" err="1"/>
              <a:t>Arqueológico</a:t>
            </a:r>
            <a:r>
              <a:rPr dirty="0"/>
              <a:t> de </a:t>
            </a:r>
            <a:r>
              <a:rPr dirty="0" err="1"/>
              <a:t>Estambul</a:t>
            </a:r>
            <a:endParaRPr dirty="0"/>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7" name="Rectangle 2"/>
          <p:cNvSpPr txBox="1">
            <a:spLocks noGrp="1"/>
          </p:cNvSpPr>
          <p:nvPr>
            <p:ph type="title"/>
          </p:nvPr>
        </p:nvSpPr>
        <p:spPr>
          <a:xfrm>
            <a:off x="557463" y="298938"/>
            <a:ext cx="11233484" cy="1459524"/>
          </a:xfrm>
          <a:prstGeom prst="rect">
            <a:avLst/>
          </a:prstGeom>
        </p:spPr>
        <p:txBody>
          <a:bodyPr/>
          <a:lstStyle/>
          <a:p>
            <a:pPr>
              <a:defRPr sz="4000"/>
            </a:pPr>
            <a:r>
              <a:rPr dirty="0"/>
              <a:t>Sennacherib’s Attack</a:t>
            </a:r>
            <a:r>
              <a:rPr sz="3600" dirty="0"/>
              <a:t> </a:t>
            </a:r>
            <a:r>
              <a:rPr sz="2800" dirty="0"/>
              <a:t>(2 Kg. 18:7—19:37)</a:t>
            </a:r>
            <a:br>
              <a:rPr sz="2800" dirty="0"/>
            </a:br>
            <a:r>
              <a:rPr sz="3600" dirty="0">
                <a:solidFill>
                  <a:srgbClr val="002060"/>
                </a:solidFill>
              </a:rPr>
              <a:t>El </a:t>
            </a:r>
            <a:r>
              <a:rPr sz="3600" dirty="0" err="1">
                <a:solidFill>
                  <a:srgbClr val="002060"/>
                </a:solidFill>
              </a:rPr>
              <a:t>Ataque</a:t>
            </a:r>
            <a:r>
              <a:rPr sz="3600" dirty="0">
                <a:solidFill>
                  <a:srgbClr val="002060"/>
                </a:solidFill>
              </a:rPr>
              <a:t> de </a:t>
            </a:r>
            <a:r>
              <a:rPr sz="3600" dirty="0" err="1">
                <a:solidFill>
                  <a:srgbClr val="002060"/>
                </a:solidFill>
              </a:rPr>
              <a:t>Senaquerib</a:t>
            </a:r>
            <a:r>
              <a:rPr sz="3600" dirty="0">
                <a:solidFill>
                  <a:srgbClr val="002060"/>
                </a:solidFill>
              </a:rPr>
              <a:t> </a:t>
            </a:r>
            <a:r>
              <a:rPr sz="2400" dirty="0">
                <a:solidFill>
                  <a:srgbClr val="002060"/>
                </a:solidFill>
              </a:rPr>
              <a:t>(2 Re. 18:7—19:37)</a:t>
            </a:r>
          </a:p>
        </p:txBody>
      </p:sp>
      <p:sp>
        <p:nvSpPr>
          <p:cNvPr id="6038" name="Rectangle 3"/>
          <p:cNvSpPr txBox="1">
            <a:spLocks noGrp="1"/>
          </p:cNvSpPr>
          <p:nvPr>
            <p:ph type="body" sz="half" idx="1"/>
          </p:nvPr>
        </p:nvSpPr>
        <p:spPr>
          <a:xfrm>
            <a:off x="557462" y="1828800"/>
            <a:ext cx="11233485" cy="2338754"/>
          </a:xfrm>
          <a:prstGeom prst="rect">
            <a:avLst/>
          </a:prstGeom>
        </p:spPr>
        <p:txBody>
          <a:bodyPr/>
          <a:lstStyle/>
          <a:p>
            <a:pPr>
              <a:spcBef>
                <a:spcPts val="600"/>
              </a:spcBef>
              <a:buSzTx/>
              <a:buFont typeface="Wingdings"/>
              <a:buNone/>
              <a:defRPr sz="2800" b="1"/>
            </a:pPr>
            <a:r>
              <a:t>As Hezekiah expected, Sargon II’s successor, Sennacherib, savagely attacked Judah because of its rebellion.</a:t>
            </a:r>
          </a:p>
          <a:p>
            <a:pPr>
              <a:spcBef>
                <a:spcPts val="500"/>
              </a:spcBef>
              <a:defRPr sz="2400" i="1"/>
            </a:pPr>
            <a:r>
              <a:t>Assyrian records confirm that Sennacherib invaded the rebel coalition in 701 BC, first Sidon, then Ashkelon, then Ekron and finally Judah.</a:t>
            </a:r>
          </a:p>
          <a:p>
            <a:pPr>
              <a:spcBef>
                <a:spcPts val="500"/>
              </a:spcBef>
              <a:defRPr sz="2400" i="1"/>
            </a:pPr>
            <a:r>
              <a:t>Padi was released and reinstated in Ekron.</a:t>
            </a:r>
          </a:p>
        </p:txBody>
      </p:sp>
      <p:sp>
        <p:nvSpPr>
          <p:cNvPr id="6039" name="Rectangle 3"/>
          <p:cNvSpPr txBox="1"/>
          <p:nvPr/>
        </p:nvSpPr>
        <p:spPr>
          <a:xfrm>
            <a:off x="603182" y="4237892"/>
            <a:ext cx="11142045" cy="21903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600"/>
              </a:spcBef>
              <a:defRPr sz="2800" b="1">
                <a:latin typeface="Times New Roman"/>
                <a:ea typeface="Times New Roman"/>
                <a:cs typeface="Times New Roman"/>
                <a:sym typeface="Times New Roman"/>
              </a:defRPr>
            </a:pPr>
            <a:r>
              <a:rPr dirty="0">
                <a:solidFill>
                  <a:srgbClr val="002060"/>
                </a:solidFill>
              </a:rPr>
              <a:t>Como </a:t>
            </a:r>
            <a:r>
              <a:rPr dirty="0" err="1">
                <a:solidFill>
                  <a:srgbClr val="002060"/>
                </a:solidFill>
              </a:rPr>
              <a:t>Ezequías</a:t>
            </a:r>
            <a:r>
              <a:rPr dirty="0">
                <a:solidFill>
                  <a:srgbClr val="002060"/>
                </a:solidFill>
              </a:rPr>
              <a:t> </a:t>
            </a:r>
            <a:r>
              <a:rPr dirty="0" err="1">
                <a:solidFill>
                  <a:srgbClr val="002060"/>
                </a:solidFill>
              </a:rPr>
              <a:t>esperaba</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sucesor</a:t>
            </a:r>
            <a:r>
              <a:rPr dirty="0">
                <a:solidFill>
                  <a:srgbClr val="002060"/>
                </a:solidFill>
              </a:rPr>
              <a:t> de </a:t>
            </a:r>
            <a:r>
              <a:rPr dirty="0" err="1">
                <a:solidFill>
                  <a:srgbClr val="002060"/>
                </a:solidFill>
              </a:rPr>
              <a:t>Sargón</a:t>
            </a:r>
            <a:r>
              <a:rPr dirty="0">
                <a:solidFill>
                  <a:srgbClr val="002060"/>
                </a:solidFill>
              </a:rPr>
              <a:t> II, </a:t>
            </a:r>
            <a:r>
              <a:rPr dirty="0" err="1">
                <a:solidFill>
                  <a:srgbClr val="002060"/>
                </a:solidFill>
              </a:rPr>
              <a:t>Senaquerib</a:t>
            </a:r>
            <a:r>
              <a:rPr dirty="0">
                <a:solidFill>
                  <a:srgbClr val="002060"/>
                </a:solidFill>
              </a:rPr>
              <a:t>, </a:t>
            </a:r>
            <a:r>
              <a:rPr dirty="0" err="1">
                <a:solidFill>
                  <a:srgbClr val="002060"/>
                </a:solidFill>
              </a:rPr>
              <a:t>atacó</a:t>
            </a:r>
            <a:r>
              <a:rPr dirty="0">
                <a:solidFill>
                  <a:srgbClr val="002060"/>
                </a:solidFill>
              </a:rPr>
              <a:t> </a:t>
            </a:r>
            <a:r>
              <a:rPr dirty="0" err="1">
                <a:solidFill>
                  <a:srgbClr val="002060"/>
                </a:solidFill>
              </a:rPr>
              <a:t>salvajemente</a:t>
            </a:r>
            <a:r>
              <a:rPr dirty="0">
                <a:solidFill>
                  <a:srgbClr val="002060"/>
                </a:solidFill>
              </a:rPr>
              <a:t> a </a:t>
            </a:r>
            <a:r>
              <a:rPr dirty="0" err="1">
                <a:solidFill>
                  <a:srgbClr val="002060"/>
                </a:solidFill>
              </a:rPr>
              <a:t>Judá</a:t>
            </a:r>
            <a:r>
              <a:rPr dirty="0">
                <a:solidFill>
                  <a:srgbClr val="002060"/>
                </a:solidFill>
              </a:rPr>
              <a:t> </a:t>
            </a:r>
            <a:r>
              <a:rPr dirty="0" err="1">
                <a:solidFill>
                  <a:srgbClr val="002060"/>
                </a:solidFill>
              </a:rPr>
              <a:t>debido</a:t>
            </a:r>
            <a:r>
              <a:rPr dirty="0">
                <a:solidFill>
                  <a:srgbClr val="002060"/>
                </a:solidFill>
              </a:rPr>
              <a:t> a </a:t>
            </a:r>
            <a:r>
              <a:rPr dirty="0" err="1">
                <a:solidFill>
                  <a:srgbClr val="002060"/>
                </a:solidFill>
              </a:rPr>
              <a:t>su</a:t>
            </a:r>
            <a:r>
              <a:rPr dirty="0">
                <a:solidFill>
                  <a:srgbClr val="002060"/>
                </a:solidFill>
              </a:rPr>
              <a:t> </a:t>
            </a:r>
            <a:r>
              <a:rPr dirty="0" err="1">
                <a:solidFill>
                  <a:srgbClr val="002060"/>
                </a:solidFill>
              </a:rPr>
              <a:t>rebelión</a:t>
            </a:r>
            <a:r>
              <a:rPr dirty="0">
                <a:solidFill>
                  <a:srgbClr val="002060"/>
                </a:solidFill>
              </a:rPr>
              <a:t>.</a:t>
            </a:r>
            <a:endParaRPr sz="3200" dirty="0">
              <a:solidFill>
                <a:srgbClr val="002060"/>
              </a:solidFill>
            </a:endParaRPr>
          </a:p>
          <a:p>
            <a:pPr marL="469900" indent="-469900">
              <a:spcBef>
                <a:spcPts val="500"/>
              </a:spcBef>
              <a:buClr>
                <a:srgbClr val="660000"/>
              </a:buClr>
              <a:buSzPct val="70000"/>
              <a:buChar char="□"/>
              <a:defRPr sz="2400" i="1">
                <a:latin typeface="Times New Roman"/>
                <a:ea typeface="Times New Roman"/>
                <a:cs typeface="Times New Roman"/>
                <a:sym typeface="Times New Roman"/>
              </a:defRPr>
            </a:pPr>
            <a:r>
              <a:rPr dirty="0">
                <a:solidFill>
                  <a:srgbClr val="002060"/>
                </a:solidFill>
              </a:rPr>
              <a:t>Los </a:t>
            </a:r>
            <a:r>
              <a:rPr dirty="0" err="1">
                <a:solidFill>
                  <a:srgbClr val="002060"/>
                </a:solidFill>
              </a:rPr>
              <a:t>registros</a:t>
            </a:r>
            <a:r>
              <a:rPr dirty="0">
                <a:solidFill>
                  <a:srgbClr val="002060"/>
                </a:solidFill>
              </a:rPr>
              <a:t> </a:t>
            </a:r>
            <a:r>
              <a:rPr dirty="0" err="1">
                <a:solidFill>
                  <a:srgbClr val="002060"/>
                </a:solidFill>
              </a:rPr>
              <a:t>asirios</a:t>
            </a:r>
            <a:r>
              <a:rPr dirty="0">
                <a:solidFill>
                  <a:srgbClr val="002060"/>
                </a:solidFill>
              </a:rPr>
              <a:t> </a:t>
            </a:r>
            <a:r>
              <a:rPr dirty="0" err="1">
                <a:solidFill>
                  <a:srgbClr val="002060"/>
                </a:solidFill>
              </a:rPr>
              <a:t>confirman</a:t>
            </a:r>
            <a:r>
              <a:rPr dirty="0">
                <a:solidFill>
                  <a:srgbClr val="002060"/>
                </a:solidFill>
              </a:rPr>
              <a:t> que </a:t>
            </a:r>
            <a:r>
              <a:rPr dirty="0" err="1">
                <a:solidFill>
                  <a:srgbClr val="002060"/>
                </a:solidFill>
              </a:rPr>
              <a:t>Senaquerib</a:t>
            </a:r>
            <a:r>
              <a:rPr dirty="0">
                <a:solidFill>
                  <a:srgbClr val="002060"/>
                </a:solidFill>
              </a:rPr>
              <a:t> </a:t>
            </a:r>
            <a:r>
              <a:rPr dirty="0" err="1">
                <a:solidFill>
                  <a:srgbClr val="002060"/>
                </a:solidFill>
              </a:rPr>
              <a:t>invadió</a:t>
            </a:r>
            <a:r>
              <a:rPr dirty="0">
                <a:solidFill>
                  <a:srgbClr val="002060"/>
                </a:solidFill>
              </a:rPr>
              <a:t> la </a:t>
            </a:r>
            <a:r>
              <a:rPr dirty="0" err="1">
                <a:solidFill>
                  <a:srgbClr val="002060"/>
                </a:solidFill>
              </a:rPr>
              <a:t>coalición</a:t>
            </a:r>
            <a:r>
              <a:rPr dirty="0">
                <a:solidFill>
                  <a:srgbClr val="002060"/>
                </a:solidFill>
              </a:rPr>
              <a:t> </a:t>
            </a:r>
            <a:r>
              <a:rPr dirty="0" err="1">
                <a:solidFill>
                  <a:srgbClr val="002060"/>
                </a:solidFill>
              </a:rPr>
              <a:t>rebelde</a:t>
            </a:r>
            <a:r>
              <a:rPr dirty="0">
                <a:solidFill>
                  <a:srgbClr val="002060"/>
                </a:solidFill>
              </a:rPr>
              <a:t> </a:t>
            </a:r>
            <a:r>
              <a:rPr dirty="0" err="1">
                <a:solidFill>
                  <a:srgbClr val="002060"/>
                </a:solidFill>
              </a:rPr>
              <a:t>en</a:t>
            </a:r>
            <a:r>
              <a:rPr dirty="0">
                <a:solidFill>
                  <a:srgbClr val="002060"/>
                </a:solidFill>
              </a:rPr>
              <a:t> 701 AC, primero </a:t>
            </a:r>
            <a:r>
              <a:rPr dirty="0" err="1">
                <a:solidFill>
                  <a:srgbClr val="002060"/>
                </a:solidFill>
              </a:rPr>
              <a:t>Sidón</a:t>
            </a:r>
            <a:r>
              <a:rPr dirty="0">
                <a:solidFill>
                  <a:srgbClr val="002060"/>
                </a:solidFill>
              </a:rPr>
              <a:t>, luego </a:t>
            </a:r>
            <a:r>
              <a:rPr dirty="0" err="1">
                <a:solidFill>
                  <a:srgbClr val="002060"/>
                </a:solidFill>
              </a:rPr>
              <a:t>Ascalón</a:t>
            </a:r>
            <a:r>
              <a:rPr dirty="0">
                <a:solidFill>
                  <a:srgbClr val="002060"/>
                </a:solidFill>
              </a:rPr>
              <a:t>, luego </a:t>
            </a:r>
            <a:r>
              <a:rPr dirty="0" err="1">
                <a:solidFill>
                  <a:srgbClr val="002060"/>
                </a:solidFill>
              </a:rPr>
              <a:t>Ecrón</a:t>
            </a:r>
            <a:r>
              <a:rPr dirty="0">
                <a:solidFill>
                  <a:srgbClr val="002060"/>
                </a:solidFill>
              </a:rPr>
              <a:t> y </a:t>
            </a:r>
            <a:r>
              <a:rPr dirty="0" err="1">
                <a:solidFill>
                  <a:srgbClr val="002060"/>
                </a:solidFill>
              </a:rPr>
              <a:t>finalmente</a:t>
            </a:r>
            <a:r>
              <a:rPr dirty="0">
                <a:solidFill>
                  <a:srgbClr val="002060"/>
                </a:solidFill>
              </a:rPr>
              <a:t> </a:t>
            </a:r>
            <a:r>
              <a:rPr dirty="0" err="1">
                <a:solidFill>
                  <a:srgbClr val="002060"/>
                </a:solidFill>
              </a:rPr>
              <a:t>Judá</a:t>
            </a:r>
            <a:r>
              <a:rPr dirty="0">
                <a:solidFill>
                  <a:srgbClr val="002060"/>
                </a:solidFill>
              </a:rPr>
              <a:t>.</a:t>
            </a:r>
            <a:endParaRPr sz="3200" dirty="0">
              <a:solidFill>
                <a:srgbClr val="002060"/>
              </a:solidFill>
            </a:endParaRPr>
          </a:p>
          <a:p>
            <a:pPr marL="469900" indent="-469900">
              <a:spcBef>
                <a:spcPts val="500"/>
              </a:spcBef>
              <a:buClr>
                <a:srgbClr val="660000"/>
              </a:buClr>
              <a:buSzPct val="70000"/>
              <a:buChar char="□"/>
              <a:defRPr sz="2400" i="1">
                <a:latin typeface="Times New Roman"/>
                <a:ea typeface="Times New Roman"/>
                <a:cs typeface="Times New Roman"/>
                <a:sym typeface="Times New Roman"/>
              </a:defRPr>
            </a:pPr>
            <a:r>
              <a:rPr dirty="0">
                <a:solidFill>
                  <a:srgbClr val="002060"/>
                </a:solidFill>
              </a:rPr>
              <a:t>Padi </a:t>
            </a:r>
            <a:r>
              <a:rPr dirty="0" err="1">
                <a:solidFill>
                  <a:srgbClr val="002060"/>
                </a:solidFill>
              </a:rPr>
              <a:t>fue</a:t>
            </a:r>
            <a:r>
              <a:rPr dirty="0">
                <a:solidFill>
                  <a:srgbClr val="002060"/>
                </a:solidFill>
              </a:rPr>
              <a:t> </a:t>
            </a:r>
            <a:r>
              <a:rPr dirty="0" err="1">
                <a:solidFill>
                  <a:srgbClr val="002060"/>
                </a:solidFill>
              </a:rPr>
              <a:t>liberado</a:t>
            </a:r>
            <a:r>
              <a:rPr dirty="0">
                <a:solidFill>
                  <a:srgbClr val="002060"/>
                </a:solidFill>
              </a:rPr>
              <a:t> y </a:t>
            </a:r>
            <a:r>
              <a:rPr dirty="0" err="1">
                <a:solidFill>
                  <a:srgbClr val="002060"/>
                </a:solidFill>
              </a:rPr>
              <a:t>reinstalado</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Ecrón</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6038">
                                            <p:txEl>
                                              <p:pRg st="0" end="0"/>
                                            </p:txEl>
                                          </p:spTgt>
                                        </p:tgtEl>
                                        <p:attrNameLst>
                                          <p:attrName>style.visibility</p:attrName>
                                        </p:attrNameLst>
                                      </p:cBhvr>
                                      <p:to>
                                        <p:strVal val="visible"/>
                                      </p:to>
                                    </p:set>
                                    <p:anim calcmode="lin" valueType="num">
                                      <p:cBhvr>
                                        <p:cTn id="7" dur="500" fill="hold"/>
                                        <p:tgtEl>
                                          <p:spTgt spid="603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038">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6039">
                                            <p:bg/>
                                          </p:spTgt>
                                        </p:tgtEl>
                                        <p:attrNameLst>
                                          <p:attrName>style.visibility</p:attrName>
                                        </p:attrNameLst>
                                      </p:cBhvr>
                                      <p:to>
                                        <p:strVal val="visible"/>
                                      </p:to>
                                    </p:set>
                                    <p:anim calcmode="lin" valueType="num">
                                      <p:cBhvr>
                                        <p:cTn id="11" dur="500" fill="hold"/>
                                        <p:tgtEl>
                                          <p:spTgt spid="6039">
                                            <p:bg/>
                                          </p:spTgt>
                                        </p:tgtEl>
                                        <p:attrNameLst>
                                          <p:attrName>ppt_w</p:attrName>
                                        </p:attrNameLst>
                                      </p:cBhvr>
                                      <p:tavLst>
                                        <p:tav tm="0">
                                          <p:val>
                                            <p:fltVal val="0"/>
                                          </p:val>
                                        </p:tav>
                                        <p:tav tm="100000">
                                          <p:val>
                                            <p:strVal val="#ppt_w"/>
                                          </p:val>
                                        </p:tav>
                                      </p:tavLst>
                                    </p:anim>
                                    <p:anim calcmode="lin" valueType="num">
                                      <p:cBhvr>
                                        <p:cTn id="12" dur="500" fill="hold"/>
                                        <p:tgtEl>
                                          <p:spTgt spid="6039">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6039">
                                            <p:txEl>
                                              <p:pRg st="0" end="0"/>
                                            </p:txEl>
                                          </p:spTgt>
                                        </p:tgtEl>
                                        <p:attrNameLst>
                                          <p:attrName>style.visibility</p:attrName>
                                        </p:attrNameLst>
                                      </p:cBhvr>
                                      <p:to>
                                        <p:strVal val="visible"/>
                                      </p:to>
                                    </p:set>
                                    <p:anim calcmode="lin" valueType="num">
                                      <p:cBhvr>
                                        <p:cTn id="16" dur="500" fill="hold"/>
                                        <p:tgtEl>
                                          <p:spTgt spid="6039">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603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6038">
                                            <p:txEl>
                                              <p:pRg st="1" end="1"/>
                                            </p:txEl>
                                          </p:spTgt>
                                        </p:tgtEl>
                                        <p:attrNameLst>
                                          <p:attrName>style.visibility</p:attrName>
                                        </p:attrNameLst>
                                      </p:cBhvr>
                                      <p:to>
                                        <p:strVal val="visible"/>
                                      </p:to>
                                    </p:set>
                                    <p:anim calcmode="lin" valueType="num">
                                      <p:cBhvr>
                                        <p:cTn id="22" dur="500" fill="hold"/>
                                        <p:tgtEl>
                                          <p:spTgt spid="6038">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6038">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6039">
                                            <p:txEl>
                                              <p:pRg st="1" end="1"/>
                                            </p:txEl>
                                          </p:spTgt>
                                        </p:tgtEl>
                                        <p:attrNameLst>
                                          <p:attrName>style.visibility</p:attrName>
                                        </p:attrNameLst>
                                      </p:cBhvr>
                                      <p:to>
                                        <p:strVal val="visible"/>
                                      </p:to>
                                    </p:set>
                                    <p:anim calcmode="lin" valueType="num">
                                      <p:cBhvr>
                                        <p:cTn id="26" dur="500" fill="hold"/>
                                        <p:tgtEl>
                                          <p:spTgt spid="6039">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603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6038">
                                            <p:txEl>
                                              <p:pRg st="2" end="2"/>
                                            </p:txEl>
                                          </p:spTgt>
                                        </p:tgtEl>
                                        <p:attrNameLst>
                                          <p:attrName>style.visibility</p:attrName>
                                        </p:attrNameLst>
                                      </p:cBhvr>
                                      <p:to>
                                        <p:strVal val="visible"/>
                                      </p:to>
                                    </p:set>
                                    <p:anim calcmode="lin" valueType="num">
                                      <p:cBhvr>
                                        <p:cTn id="32" dur="500" fill="hold"/>
                                        <p:tgtEl>
                                          <p:spTgt spid="6038">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6038">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6039">
                                            <p:txEl>
                                              <p:pRg st="2" end="2"/>
                                            </p:txEl>
                                          </p:spTgt>
                                        </p:tgtEl>
                                        <p:attrNameLst>
                                          <p:attrName>style.visibility</p:attrName>
                                        </p:attrNameLst>
                                      </p:cBhvr>
                                      <p:to>
                                        <p:strVal val="visible"/>
                                      </p:to>
                                    </p:set>
                                    <p:anim calcmode="lin" valueType="num">
                                      <p:cBhvr>
                                        <p:cTn id="36" dur="500" fill="hold"/>
                                        <p:tgtEl>
                                          <p:spTgt spid="6039">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6039">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8" grpId="1" uiExpand="1" build="p" advAuto="0"/>
      <p:bldP spid="6039" grpId="2" uiExpand="1" build="p" bldLvl="5" animBg="1" advAuto="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 name="Rectangle 4"/>
          <p:cNvSpPr txBox="1">
            <a:spLocks noGrp="1"/>
          </p:cNvSpPr>
          <p:nvPr>
            <p:ph type="title"/>
          </p:nvPr>
        </p:nvSpPr>
        <p:spPr>
          <a:xfrm>
            <a:off x="5149515" y="228600"/>
            <a:ext cx="6473916" cy="762000"/>
          </a:xfrm>
          <a:prstGeom prst="rect">
            <a:avLst/>
          </a:prstGeom>
        </p:spPr>
        <p:txBody>
          <a:bodyPr/>
          <a:lstStyle/>
          <a:p>
            <a:pPr>
              <a:defRPr>
                <a:latin typeface="Impact"/>
                <a:ea typeface="Impact"/>
                <a:cs typeface="Impact"/>
                <a:sym typeface="Impact"/>
              </a:defRPr>
            </a:pPr>
            <a:r>
              <a:t>Taylor Prism </a:t>
            </a:r>
            <a:r>
              <a:rPr sz="3200"/>
              <a:t>(Prisma de Taylor)</a:t>
            </a:r>
          </a:p>
        </p:txBody>
      </p:sp>
      <p:sp>
        <p:nvSpPr>
          <p:cNvPr id="6042" name="Rectangle 6"/>
          <p:cNvSpPr txBox="1">
            <a:spLocks noGrp="1"/>
          </p:cNvSpPr>
          <p:nvPr>
            <p:ph type="body" sz="half" idx="1"/>
          </p:nvPr>
        </p:nvSpPr>
        <p:spPr>
          <a:xfrm>
            <a:off x="5149515" y="1143000"/>
            <a:ext cx="6673517" cy="2919047"/>
          </a:xfrm>
          <a:prstGeom prst="rect">
            <a:avLst/>
          </a:prstGeom>
        </p:spPr>
        <p:txBody>
          <a:bodyPr/>
          <a:lstStyle/>
          <a:p>
            <a:pPr>
              <a:lnSpc>
                <a:spcPct val="80000"/>
              </a:lnSpc>
              <a:spcBef>
                <a:spcPts val="500"/>
              </a:spcBef>
              <a:buSzTx/>
              <a:buFont typeface="Wingdings"/>
              <a:buNone/>
              <a:defRPr sz="2200">
                <a:latin typeface="Arial"/>
                <a:ea typeface="Arial"/>
                <a:cs typeface="Arial"/>
                <a:sym typeface="Arial"/>
              </a:defRPr>
            </a:pPr>
            <a:r>
              <a:t>Sennacherib’s invasion of Judah is particularly well documented in Assyrian texts, bas-reliefs and excavation. </a:t>
            </a:r>
          </a:p>
          <a:p>
            <a:pPr>
              <a:lnSpc>
                <a:spcPct val="80000"/>
              </a:lnSpc>
              <a:spcBef>
                <a:spcPts val="500"/>
              </a:spcBef>
              <a:buSzTx/>
              <a:buFont typeface="Wingdings"/>
              <a:buNone/>
              <a:defRPr sz="2200">
                <a:latin typeface="Arial"/>
                <a:ea typeface="Arial"/>
                <a:cs typeface="Arial"/>
                <a:sym typeface="Arial"/>
              </a:defRPr>
            </a:pPr>
            <a:r>
              <a:t>The Taylor Prism, like the Oriental Institute Prism, details his conquest of 46 of Judah’s walled cities and “countless villages”. He also claimed to deport 200,150 people.</a:t>
            </a:r>
          </a:p>
          <a:p>
            <a:pPr>
              <a:lnSpc>
                <a:spcPct val="80000"/>
              </a:lnSpc>
              <a:spcBef>
                <a:spcPts val="500"/>
              </a:spcBef>
              <a:buSzTx/>
              <a:buFont typeface="Wingdings"/>
              <a:buNone/>
              <a:defRPr sz="2200" i="1">
                <a:latin typeface="Arial"/>
                <a:ea typeface="Arial"/>
                <a:cs typeface="Arial"/>
                <a:sym typeface="Arial"/>
              </a:defRPr>
            </a:pPr>
            <a:r>
              <a:t>“Hezekiah I made a prisoner in Jerusalem, his royal residence, like a bird in a cage.”</a:t>
            </a:r>
          </a:p>
        </p:txBody>
      </p:sp>
      <p:pic>
        <p:nvPicPr>
          <p:cNvPr id="6043" name="Picture 7" descr="Picture 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23875" y="-11029"/>
            <a:ext cx="4044951" cy="6871056"/>
          </a:xfrm>
          <a:prstGeom prst="rect">
            <a:avLst/>
          </a:prstGeom>
          <a:ln w="12700">
            <a:miter lim="400000"/>
          </a:ln>
        </p:spPr>
      </p:pic>
      <p:sp>
        <p:nvSpPr>
          <p:cNvPr id="6044" name="Line 8"/>
          <p:cNvSpPr/>
          <p:nvPr/>
        </p:nvSpPr>
        <p:spPr>
          <a:xfrm>
            <a:off x="545437" y="0"/>
            <a:ext cx="4038601" cy="0"/>
          </a:xfrm>
          <a:prstGeom prst="line">
            <a:avLst/>
          </a:prstGeom>
          <a:ln w="57150">
            <a:solidFill>
              <a:srgbClr val="000000"/>
            </a:solidFill>
          </a:ln>
        </p:spPr>
        <p:txBody>
          <a:bodyPr lIns="45719" rIns="45719"/>
          <a:lstStyle/>
          <a:p>
            <a:endParaRPr/>
          </a:p>
        </p:txBody>
      </p:sp>
      <p:sp>
        <p:nvSpPr>
          <p:cNvPr id="6045" name="Text Box 9"/>
          <p:cNvSpPr txBox="1"/>
          <p:nvPr/>
        </p:nvSpPr>
        <p:spPr>
          <a:xfrm>
            <a:off x="4884420" y="6262687"/>
            <a:ext cx="4671060"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a:latin typeface="Arial Narrow"/>
                <a:ea typeface="Arial Narrow"/>
                <a:cs typeface="Arial Narrow"/>
                <a:sym typeface="Arial Narrow"/>
              </a:defRPr>
            </a:lvl1pPr>
          </a:lstStyle>
          <a:p>
            <a:r>
              <a:t>British Museum, London</a:t>
            </a:r>
          </a:p>
        </p:txBody>
      </p:sp>
      <p:sp>
        <p:nvSpPr>
          <p:cNvPr id="6046" name="Rectangle 6"/>
          <p:cNvSpPr txBox="1"/>
          <p:nvPr/>
        </p:nvSpPr>
        <p:spPr>
          <a:xfrm>
            <a:off x="5195235" y="3933092"/>
            <a:ext cx="6582077" cy="2179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80000"/>
              </a:lnSpc>
              <a:spcBef>
                <a:spcPts val="400"/>
              </a:spcBef>
              <a:defRPr>
                <a:solidFill>
                  <a:srgbClr val="FF0000"/>
                </a:solidFill>
                <a:latin typeface="Arial"/>
                <a:ea typeface="Arial"/>
                <a:cs typeface="Arial"/>
                <a:sym typeface="Arial"/>
              </a:defRPr>
            </a:pPr>
            <a:r>
              <a:t>La invasión de Judá por Senaquerib está particularmente bien documentada en textos asirios, bajorrelieves y excavaciones. </a:t>
            </a:r>
          </a:p>
          <a:p>
            <a:pPr marL="469900" indent="-469900">
              <a:lnSpc>
                <a:spcPct val="80000"/>
              </a:lnSpc>
              <a:spcBef>
                <a:spcPts val="400"/>
              </a:spcBef>
              <a:defRPr>
                <a:solidFill>
                  <a:srgbClr val="FF0000"/>
                </a:solidFill>
                <a:latin typeface="Arial"/>
                <a:ea typeface="Arial"/>
                <a:cs typeface="Arial"/>
                <a:sym typeface="Arial"/>
              </a:defRPr>
            </a:pPr>
            <a:r>
              <a:t>El Prisma de Taylor, al igual que el Prisma del Instituto Oriental, detalla su conquista de 46 de las ciudades amuralladas de Judá y "innumerables aldeas". También afirmó haber deportado a 200.150 personas.</a:t>
            </a:r>
          </a:p>
          <a:p>
            <a:pPr marL="469900" indent="-469900">
              <a:lnSpc>
                <a:spcPct val="80000"/>
              </a:lnSpc>
              <a:spcBef>
                <a:spcPts val="400"/>
              </a:spcBef>
              <a:defRPr>
                <a:solidFill>
                  <a:srgbClr val="FF0000"/>
                </a:solidFill>
                <a:latin typeface="Arial"/>
                <a:ea typeface="Arial"/>
                <a:cs typeface="Arial"/>
                <a:sym typeface="Arial"/>
              </a:defRPr>
            </a:pPr>
            <a:r>
              <a:t>"Ezequías I hizo prisionero en Jerusalén, su residencia real, como un pájaro en una jaula".</a:t>
            </a:r>
          </a:p>
        </p:txBody>
      </p:sp>
      <p:sp>
        <p:nvSpPr>
          <p:cNvPr id="6047" name="Text Box 9"/>
          <p:cNvSpPr txBox="1"/>
          <p:nvPr/>
        </p:nvSpPr>
        <p:spPr>
          <a:xfrm>
            <a:off x="7089823" y="6262687"/>
            <a:ext cx="4671060"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a:solidFill>
                  <a:srgbClr val="FF0000"/>
                </a:solidFill>
                <a:latin typeface="Arial Narrow"/>
                <a:ea typeface="Arial Narrow"/>
                <a:cs typeface="Arial Narrow"/>
                <a:sym typeface="Arial Narrow"/>
              </a:defRPr>
            </a:lvl1pPr>
          </a:lstStyle>
          <a:p>
            <a:r>
              <a:t>Museo Británico, Londres</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9" name="Rectangle 2"/>
          <p:cNvSpPr txBox="1">
            <a:spLocks noGrp="1"/>
          </p:cNvSpPr>
          <p:nvPr>
            <p:ph type="body" sz="quarter" idx="1"/>
          </p:nvPr>
        </p:nvSpPr>
        <p:spPr>
          <a:xfrm>
            <a:off x="90487" y="316766"/>
            <a:ext cx="5167314" cy="3112235"/>
          </a:xfrm>
          <a:prstGeom prst="rect">
            <a:avLst/>
          </a:prstGeom>
        </p:spPr>
        <p:txBody>
          <a:bodyPr/>
          <a:lstStyle>
            <a:lvl1pPr algn="r">
              <a:lnSpc>
                <a:spcPct val="90000"/>
              </a:lnSpc>
              <a:spcBef>
                <a:spcPts val="500"/>
              </a:spcBef>
              <a:buSzTx/>
              <a:buFont typeface="Wingdings"/>
              <a:buNone/>
              <a:defRPr sz="2400">
                <a:latin typeface="Arial Narrow"/>
                <a:ea typeface="Arial Narrow"/>
                <a:cs typeface="Arial Narrow"/>
                <a:sym typeface="Arial Narrow"/>
              </a:defRPr>
            </a:lvl1pPr>
          </a:lstStyle>
          <a:p>
            <a:r>
              <a:t>	Sennacherib’s battering rams on a siege ramp attempt to penetrate Lachish’s walls. Defenders throw down rubble and firebrands, hoping to set the siege machine on fire. Water is poured over the machine to preserve it. Prisoners of war with packs on their backs head for deportation. Archers on both sides send a withering fire of attack and defense.</a:t>
            </a:r>
          </a:p>
        </p:txBody>
      </p:sp>
      <p:pic>
        <p:nvPicPr>
          <p:cNvPr id="6050" name="Picture 3" descr="Picture 3"/>
          <p:cNvPicPr>
            <a:picLocks noChangeAspect="1"/>
          </p:cNvPicPr>
          <p:nvPr/>
        </p:nvPicPr>
        <p:blipFill>
          <a:blip r:embed="rId2"/>
          <a:stretch>
            <a:fillRect/>
          </a:stretch>
        </p:blipFill>
        <p:spPr>
          <a:xfrm>
            <a:off x="5500687" y="0"/>
            <a:ext cx="5167313" cy="6858000"/>
          </a:xfrm>
          <a:prstGeom prst="rect">
            <a:avLst/>
          </a:prstGeom>
          <a:ln w="12700">
            <a:miter lim="400000"/>
          </a:ln>
        </p:spPr>
      </p:pic>
      <p:sp>
        <p:nvSpPr>
          <p:cNvPr id="6051" name="Text Box 4"/>
          <p:cNvSpPr txBox="1"/>
          <p:nvPr/>
        </p:nvSpPr>
        <p:spPr>
          <a:xfrm>
            <a:off x="7695028" y="6096001"/>
            <a:ext cx="2851053" cy="787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000"/>
              </a:spcBef>
              <a:defRPr>
                <a:solidFill>
                  <a:srgbClr val="FFFFFF"/>
                </a:solidFill>
                <a:latin typeface="Tahoma"/>
                <a:ea typeface="Tahoma"/>
                <a:cs typeface="Tahoma"/>
                <a:sym typeface="Tahoma"/>
              </a:defRPr>
            </a:pPr>
            <a:r>
              <a:t>British Museum, London</a:t>
            </a:r>
            <a:endParaRPr>
              <a:latin typeface="Times New Roman"/>
              <a:ea typeface="Times New Roman"/>
              <a:cs typeface="Times New Roman"/>
              <a:sym typeface="Times New Roman"/>
            </a:endParaRPr>
          </a:p>
          <a:p>
            <a:pPr>
              <a:spcBef>
                <a:spcPts val="1000"/>
              </a:spcBef>
              <a:defRPr>
                <a:solidFill>
                  <a:srgbClr val="FFFFFF"/>
                </a:solidFill>
                <a:latin typeface="Tahoma"/>
                <a:ea typeface="Tahoma"/>
                <a:cs typeface="Tahoma"/>
                <a:sym typeface="Tahoma"/>
              </a:defRPr>
            </a:pPr>
            <a:r>
              <a:t>Museo Británico, Londres</a:t>
            </a:r>
          </a:p>
        </p:txBody>
      </p:sp>
      <p:sp>
        <p:nvSpPr>
          <p:cNvPr id="6052" name="Rectangle 2"/>
          <p:cNvSpPr txBox="1"/>
          <p:nvPr/>
        </p:nvSpPr>
        <p:spPr>
          <a:xfrm>
            <a:off x="136207" y="3446584"/>
            <a:ext cx="5075873" cy="30962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469900" indent="-469900" algn="r">
              <a:lnSpc>
                <a:spcPct val="90000"/>
              </a:lnSpc>
              <a:spcBef>
                <a:spcPts val="500"/>
              </a:spcBef>
              <a:defRPr sz="2200">
                <a:solidFill>
                  <a:srgbClr val="FF0000"/>
                </a:solidFill>
                <a:latin typeface="Arial Narrow"/>
                <a:ea typeface="Arial Narrow"/>
                <a:cs typeface="Arial Narrow"/>
                <a:sym typeface="Arial Narrow"/>
              </a:defRPr>
            </a:lvl1pPr>
          </a:lstStyle>
          <a:p>
            <a:r>
              <a:t>Los arietes de Senaquerib en una rampa de asedio intentan penetrar las paredes de Laquis. Los defensores arrojan escombros y marcas de fuego, con la esperanza de incendiar la máquina de asedio. Se vierte agua sobre la máquina para preservarla. Los prisioneros de guerra con mochilas en la espalda se dirigen a la deportación. Los arqueros de ambos lados envían un fuego fulminante de ataque y defensa.</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4" name="Rectangle 4"/>
          <p:cNvSpPr txBox="1">
            <a:spLocks noGrp="1"/>
          </p:cNvSpPr>
          <p:nvPr>
            <p:ph type="title"/>
          </p:nvPr>
        </p:nvSpPr>
        <p:spPr>
          <a:xfrm>
            <a:off x="208546" y="152400"/>
            <a:ext cx="11790950" cy="685800"/>
          </a:xfrm>
          <a:prstGeom prst="rect">
            <a:avLst/>
          </a:prstGeom>
        </p:spPr>
        <p:txBody>
          <a:bodyPr>
            <a:normAutofit fontScale="90000"/>
          </a:bodyPr>
          <a:lstStyle/>
          <a:p>
            <a:pPr algn="ctr" defTabSz="786384">
              <a:defRPr sz="2064">
                <a:latin typeface="Arial Narrow"/>
                <a:ea typeface="Arial Narrow"/>
                <a:cs typeface="Arial Narrow"/>
                <a:sym typeface="Arial Narrow"/>
              </a:defRPr>
            </a:pPr>
            <a:r>
              <a:t>Sennacherib receives his general (Assyrian </a:t>
            </a:r>
            <a:r>
              <a:rPr i="1"/>
              <a:t>turtanu</a:t>
            </a:r>
            <a:r>
              <a:t>), called the Tartan (2 Kg. 18:17). Eunuchs are behind him in front of his tent wielding fly whisks.</a:t>
            </a:r>
          </a:p>
        </p:txBody>
      </p:sp>
      <p:pic>
        <p:nvPicPr>
          <p:cNvPr id="6055" name="Picture 6" descr="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46368" y="1131455"/>
            <a:ext cx="8373521" cy="5486402"/>
          </a:xfrm>
          <a:prstGeom prst="rect">
            <a:avLst/>
          </a:prstGeom>
          <a:ln w="12700">
            <a:miter lim="400000"/>
          </a:ln>
        </p:spPr>
      </p:pic>
      <p:sp>
        <p:nvSpPr>
          <p:cNvPr id="6056" name="Text Box 7"/>
          <p:cNvSpPr txBox="1"/>
          <p:nvPr/>
        </p:nvSpPr>
        <p:spPr>
          <a:xfrm>
            <a:off x="2146368" y="5029201"/>
            <a:ext cx="8035189" cy="1005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200"/>
              </a:spcBef>
              <a:defRPr sz="2000" b="1">
                <a:solidFill>
                  <a:srgbClr val="FFFFFF"/>
                </a:solidFill>
                <a:effectLst>
                  <a:outerShdw blurRad="38100" dist="38100" dir="2700000" rotWithShape="0">
                    <a:srgbClr val="000000"/>
                  </a:outerShdw>
                </a:effectLst>
                <a:latin typeface="Tahoma"/>
                <a:ea typeface="Tahoma"/>
                <a:cs typeface="Tahoma"/>
                <a:sym typeface="Tahoma"/>
              </a:defRPr>
            </a:lvl1pPr>
          </a:lstStyle>
          <a:p>
            <a:r>
              <a:t>The cuneiform at the top reads: “Sennacherib, king of the world, king of Assyria, sat on a throne; the booty from Lachish was paraded before him.”</a:t>
            </a:r>
          </a:p>
        </p:txBody>
      </p:sp>
      <p:sp>
        <p:nvSpPr>
          <p:cNvPr id="6057" name="Text Box 8"/>
          <p:cNvSpPr txBox="1"/>
          <p:nvPr/>
        </p:nvSpPr>
        <p:spPr>
          <a:xfrm>
            <a:off x="8351519" y="6096001"/>
            <a:ext cx="2194561"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a:solidFill>
                  <a:srgbClr val="FFFFFF"/>
                </a:solidFill>
                <a:latin typeface="Arial Narrow"/>
                <a:ea typeface="Arial Narrow"/>
                <a:cs typeface="Arial Narrow"/>
                <a:sym typeface="Arial Narrow"/>
              </a:defRPr>
            </a:lvl1pPr>
          </a:lstStyle>
          <a:p>
            <a:r>
              <a:t>British Museum, London</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9" name="Rectangle 4"/>
          <p:cNvSpPr txBox="1">
            <a:spLocks noGrp="1"/>
          </p:cNvSpPr>
          <p:nvPr>
            <p:ph type="title"/>
          </p:nvPr>
        </p:nvSpPr>
        <p:spPr>
          <a:xfrm>
            <a:off x="208546" y="152400"/>
            <a:ext cx="11790950" cy="685800"/>
          </a:xfrm>
          <a:prstGeom prst="rect">
            <a:avLst/>
          </a:prstGeom>
        </p:spPr>
        <p:txBody>
          <a:bodyPr>
            <a:normAutofit fontScale="90000"/>
          </a:bodyPr>
          <a:lstStyle>
            <a:lvl1pPr algn="ctr" defTabSz="786384">
              <a:defRPr sz="2064">
                <a:latin typeface="Arial Narrow"/>
                <a:ea typeface="Arial Narrow"/>
                <a:cs typeface="Arial Narrow"/>
                <a:sym typeface="Arial Narrow"/>
              </a:defRPr>
            </a:lvl1pPr>
          </a:lstStyle>
          <a:p>
            <a:r>
              <a:t>Senaquerib recibe a su general (turtanu asirio), llamado el Tartán (2 Re. 18:17). Los eunucos están detrás de él frente a su tienda empuñando batidores de mosca.</a:t>
            </a:r>
          </a:p>
        </p:txBody>
      </p:sp>
      <p:pic>
        <p:nvPicPr>
          <p:cNvPr id="6060" name="Picture 6" descr="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77201" y="1219198"/>
            <a:ext cx="8373521" cy="5486402"/>
          </a:xfrm>
          <a:prstGeom prst="rect">
            <a:avLst/>
          </a:prstGeom>
          <a:ln w="12700">
            <a:miter lim="400000"/>
          </a:ln>
        </p:spPr>
      </p:pic>
      <p:sp>
        <p:nvSpPr>
          <p:cNvPr id="6061" name="Text Box 7"/>
          <p:cNvSpPr txBox="1"/>
          <p:nvPr/>
        </p:nvSpPr>
        <p:spPr>
          <a:xfrm>
            <a:off x="2146368" y="5029201"/>
            <a:ext cx="8035189" cy="1005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200"/>
              </a:spcBef>
              <a:defRPr sz="2000" b="1">
                <a:solidFill>
                  <a:srgbClr val="FFFFFF"/>
                </a:solidFill>
                <a:effectLst>
                  <a:outerShdw blurRad="38100" dist="38100" dir="2700000" rotWithShape="0">
                    <a:srgbClr val="000000"/>
                  </a:outerShdw>
                </a:effectLst>
                <a:latin typeface="Tahoma"/>
                <a:ea typeface="Tahoma"/>
                <a:cs typeface="Tahoma"/>
                <a:sym typeface="Tahoma"/>
              </a:defRPr>
            </a:lvl1pPr>
          </a:lstStyle>
          <a:p>
            <a:r>
              <a:t>El cuneiforme en la parte superior dice: "Senaquerib, rey del mundo, rey de Asiria, se sentó en un trono; el botín de Laquis fue exhibido ante él.”</a:t>
            </a:r>
          </a:p>
        </p:txBody>
      </p:sp>
      <p:sp>
        <p:nvSpPr>
          <p:cNvPr id="6062" name="Text Box 8"/>
          <p:cNvSpPr txBox="1"/>
          <p:nvPr/>
        </p:nvSpPr>
        <p:spPr>
          <a:xfrm>
            <a:off x="7993965" y="6172198"/>
            <a:ext cx="2552115"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a:solidFill>
                  <a:srgbClr val="FFFFFF"/>
                </a:solidFill>
                <a:latin typeface="Arial Narrow"/>
                <a:ea typeface="Arial Narrow"/>
                <a:cs typeface="Arial Narrow"/>
                <a:sym typeface="Arial Narrow"/>
              </a:defRPr>
            </a:lvl1pPr>
          </a:lstStyle>
          <a:p>
            <a:r>
              <a:t>Museo Británico, Londres</a:t>
            </a:r>
          </a:p>
        </p:txBody>
      </p:sp>
    </p:spTree>
  </p:cSld>
  <p:clrMapOvr>
    <a:masterClrMapping/>
  </p:clrMapOvr>
  <p:transition spd="med"/>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4" name="Rectangle 4"/>
          <p:cNvSpPr txBox="1">
            <a:spLocks noGrp="1"/>
          </p:cNvSpPr>
          <p:nvPr>
            <p:ph type="title"/>
          </p:nvPr>
        </p:nvSpPr>
        <p:spPr>
          <a:xfrm>
            <a:off x="256672" y="17585"/>
            <a:ext cx="11710739" cy="838201"/>
          </a:xfrm>
          <a:prstGeom prst="rect">
            <a:avLst/>
          </a:prstGeom>
        </p:spPr>
        <p:txBody>
          <a:bodyPr/>
          <a:lstStyle/>
          <a:p>
            <a:pPr algn="ctr">
              <a:defRPr sz="2400">
                <a:latin typeface="Arial Narrow"/>
                <a:ea typeface="Arial Narrow"/>
                <a:cs typeface="Arial Narrow"/>
                <a:sym typeface="Arial Narrow"/>
              </a:defRPr>
            </a:pPr>
            <a:r>
              <a:t>Helmeted Assyrian soldiers carry off the booty from Lachish to present to Sennacherib.</a:t>
            </a:r>
            <a:br/>
            <a:r>
              <a:rPr>
                <a:solidFill>
                  <a:srgbClr val="FF0000"/>
                </a:solidFill>
              </a:rPr>
              <a:t>Soldados asirios con casco se llevan el botín de Laquis para presentarlo a Senaquerib.</a:t>
            </a:r>
          </a:p>
        </p:txBody>
      </p:sp>
      <p:pic>
        <p:nvPicPr>
          <p:cNvPr id="6065" name="Picture 6" descr="Picture 6"/>
          <p:cNvPicPr>
            <a:picLocks noChangeAspect="1"/>
          </p:cNvPicPr>
          <p:nvPr/>
        </p:nvPicPr>
        <p:blipFill>
          <a:blip r:embed="rId2"/>
          <a:stretch>
            <a:fillRect/>
          </a:stretch>
        </p:blipFill>
        <p:spPr>
          <a:xfrm>
            <a:off x="1524000" y="858837"/>
            <a:ext cx="9144000" cy="5994401"/>
          </a:xfrm>
          <a:prstGeom prst="rect">
            <a:avLst/>
          </a:prstGeom>
          <a:ln w="12700">
            <a:miter lim="400000"/>
          </a:ln>
        </p:spPr>
      </p:pic>
      <p:sp>
        <p:nvSpPr>
          <p:cNvPr id="6066" name="Text Box 7"/>
          <p:cNvSpPr txBox="1"/>
          <p:nvPr/>
        </p:nvSpPr>
        <p:spPr>
          <a:xfrm>
            <a:off x="8046719" y="6078416"/>
            <a:ext cx="2499361" cy="76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000"/>
              </a:spcBef>
              <a:defRPr>
                <a:solidFill>
                  <a:srgbClr val="FFFFFF"/>
                </a:solidFill>
                <a:latin typeface="Arial Narrow"/>
                <a:ea typeface="Arial Narrow"/>
                <a:cs typeface="Arial Narrow"/>
                <a:sym typeface="Arial Narrow"/>
              </a:defRPr>
            </a:pPr>
            <a:r>
              <a:t>British Museum, London</a:t>
            </a:r>
            <a:endParaRPr>
              <a:latin typeface="Times New Roman"/>
              <a:ea typeface="Times New Roman"/>
              <a:cs typeface="Times New Roman"/>
              <a:sym typeface="Times New Roman"/>
            </a:endParaRPr>
          </a:p>
          <a:p>
            <a:pPr>
              <a:spcBef>
                <a:spcPts val="1000"/>
              </a:spcBef>
              <a:defRPr>
                <a:solidFill>
                  <a:srgbClr val="FFFFFF"/>
                </a:solidFill>
                <a:latin typeface="Arial Narrow"/>
                <a:ea typeface="Arial Narrow"/>
                <a:cs typeface="Arial Narrow"/>
                <a:sym typeface="Arial Narrow"/>
              </a:defRPr>
            </a:pPr>
            <a:r>
              <a:t>Museo Británico, Londres</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6" name="Rectangle 2"/>
          <p:cNvSpPr txBox="1">
            <a:spLocks noGrp="1"/>
          </p:cNvSpPr>
          <p:nvPr>
            <p:ph type="title"/>
          </p:nvPr>
        </p:nvSpPr>
        <p:spPr>
          <a:xfrm>
            <a:off x="475988" y="152400"/>
            <a:ext cx="11260901" cy="1447800"/>
          </a:xfrm>
          <a:prstGeom prst="rect">
            <a:avLst/>
          </a:prstGeom>
        </p:spPr>
        <p:txBody>
          <a:bodyPr/>
          <a:lstStyle/>
          <a:p>
            <a:pPr defTabSz="685800">
              <a:defRPr sz="4950">
                <a:solidFill>
                  <a:srgbClr val="FF6600"/>
                </a:solidFill>
                <a:effectLst>
                  <a:outerShdw blurRad="28575" dist="28575" dir="2700000" rotWithShape="0">
                    <a:srgbClr val="000000"/>
                  </a:outerShdw>
                </a:effectLst>
                <a:latin typeface="Freestyle Script"/>
                <a:ea typeface="Freestyle Script"/>
                <a:cs typeface="Freestyle Script"/>
                <a:sym typeface="Freestyle Script"/>
              </a:defRPr>
            </a:pPr>
            <a:r>
              <a:rPr dirty="0"/>
              <a:t>The Royal Theology (La </a:t>
            </a:r>
            <a:r>
              <a:rPr dirty="0" err="1"/>
              <a:t>Teología</a:t>
            </a:r>
            <a:r>
              <a:rPr dirty="0"/>
              <a:t> de la </a:t>
            </a:r>
            <a:r>
              <a:rPr dirty="0" err="1"/>
              <a:t>Realeza</a:t>
            </a:r>
            <a:r>
              <a:rPr dirty="0"/>
              <a:t>)</a:t>
            </a:r>
            <a:br>
              <a:rPr dirty="0"/>
            </a:br>
            <a:r>
              <a:rPr sz="1800" dirty="0">
                <a:latin typeface="Arial Narrow"/>
                <a:ea typeface="Arial Narrow"/>
                <a:cs typeface="Arial Narrow"/>
                <a:sym typeface="Arial Narrow"/>
              </a:rPr>
              <a:t>based on the Davidic Covenant (</a:t>
            </a:r>
            <a:r>
              <a:rPr sz="1800" dirty="0" err="1">
                <a:latin typeface="Arial Narrow"/>
                <a:ea typeface="Arial Narrow"/>
                <a:cs typeface="Arial Narrow"/>
                <a:sym typeface="Arial Narrow"/>
              </a:rPr>
              <a:t>basada</a:t>
            </a:r>
            <a:r>
              <a:rPr sz="1800" dirty="0">
                <a:latin typeface="Arial Narrow"/>
                <a:ea typeface="Arial Narrow"/>
                <a:cs typeface="Arial Narrow"/>
                <a:sym typeface="Arial Narrow"/>
              </a:rPr>
              <a:t> </a:t>
            </a:r>
            <a:r>
              <a:rPr sz="1800" dirty="0" err="1">
                <a:latin typeface="Arial Narrow"/>
                <a:ea typeface="Arial Narrow"/>
                <a:cs typeface="Arial Narrow"/>
                <a:sym typeface="Arial Narrow"/>
              </a:rPr>
              <a:t>en</a:t>
            </a:r>
            <a:r>
              <a:rPr sz="1800" dirty="0">
                <a:latin typeface="Arial Narrow"/>
                <a:ea typeface="Arial Narrow"/>
                <a:cs typeface="Arial Narrow"/>
                <a:sym typeface="Arial Narrow"/>
              </a:rPr>
              <a:t> </a:t>
            </a:r>
            <a:r>
              <a:rPr sz="1800" dirty="0" err="1">
                <a:latin typeface="Arial Narrow"/>
                <a:ea typeface="Arial Narrow"/>
                <a:cs typeface="Arial Narrow"/>
                <a:sym typeface="Arial Narrow"/>
              </a:rPr>
              <a:t>el</a:t>
            </a:r>
            <a:r>
              <a:rPr sz="1800" dirty="0">
                <a:latin typeface="Arial Narrow"/>
                <a:ea typeface="Arial Narrow"/>
                <a:cs typeface="Arial Narrow"/>
                <a:sym typeface="Arial Narrow"/>
              </a:rPr>
              <a:t> </a:t>
            </a:r>
            <a:r>
              <a:rPr sz="1800" dirty="0" err="1">
                <a:latin typeface="Arial Narrow"/>
                <a:ea typeface="Arial Narrow"/>
                <a:cs typeface="Arial Narrow"/>
                <a:sym typeface="Arial Narrow"/>
              </a:rPr>
              <a:t>Pacto</a:t>
            </a:r>
            <a:r>
              <a:rPr sz="1800" dirty="0">
                <a:latin typeface="Arial Narrow"/>
                <a:ea typeface="Arial Narrow"/>
                <a:cs typeface="Arial Narrow"/>
                <a:sym typeface="Arial Narrow"/>
              </a:rPr>
              <a:t> </a:t>
            </a:r>
            <a:r>
              <a:rPr sz="1800" dirty="0" err="1">
                <a:latin typeface="Arial Narrow"/>
                <a:ea typeface="Arial Narrow"/>
                <a:cs typeface="Arial Narrow"/>
                <a:sym typeface="Arial Narrow"/>
              </a:rPr>
              <a:t>Davídico</a:t>
            </a:r>
            <a:r>
              <a:rPr sz="1800" dirty="0">
                <a:latin typeface="Arial Narrow"/>
                <a:ea typeface="Arial Narrow"/>
                <a:cs typeface="Arial Narrow"/>
                <a:sym typeface="Arial Narrow"/>
              </a:rPr>
              <a:t>)</a:t>
            </a:r>
          </a:p>
        </p:txBody>
      </p:sp>
      <p:sp>
        <p:nvSpPr>
          <p:cNvPr id="4817" name="Rectangle 4"/>
          <p:cNvSpPr txBox="1">
            <a:spLocks noGrp="1"/>
          </p:cNvSpPr>
          <p:nvPr>
            <p:ph type="body" sz="half" idx="1"/>
          </p:nvPr>
        </p:nvSpPr>
        <p:spPr>
          <a:xfrm>
            <a:off x="188236" y="1687513"/>
            <a:ext cx="5918202" cy="5351746"/>
          </a:xfrm>
          <a:prstGeom prst="rect">
            <a:avLst/>
          </a:prstGeom>
        </p:spPr>
        <p:txBody>
          <a:bodyPr/>
          <a:lstStyle/>
          <a:p>
            <a:pPr>
              <a:lnSpc>
                <a:spcPct val="90000"/>
              </a:lnSpc>
              <a:spcBef>
                <a:spcPts val="500"/>
              </a:spcBef>
              <a:buSzTx/>
              <a:buFont typeface="Wingdings"/>
              <a:buNone/>
              <a:defRPr sz="2200">
                <a:solidFill>
                  <a:srgbClr val="FFC000"/>
                </a:solidFill>
                <a:latin typeface="Lucida Fax"/>
                <a:ea typeface="Lucida Fax"/>
                <a:cs typeface="Lucida Fax"/>
                <a:sym typeface="Lucida Fax"/>
              </a:defRPr>
            </a:pPr>
            <a:r>
              <a:rPr dirty="0"/>
              <a:t>The Royal Assumptions</a:t>
            </a:r>
          </a:p>
          <a:p>
            <a:pPr>
              <a:lnSpc>
                <a:spcPct val="90000"/>
              </a:lnSpc>
              <a:spcBef>
                <a:spcPts val="400"/>
              </a:spcBef>
              <a:defRPr sz="1800" i="1">
                <a:latin typeface="Arial Narrow"/>
                <a:ea typeface="Arial Narrow"/>
                <a:cs typeface="Arial Narrow"/>
                <a:sym typeface="Arial Narrow"/>
              </a:defRPr>
            </a:pPr>
            <a:r>
              <a:rPr dirty="0"/>
              <a:t>David had been guaranteed a perpetual dynasty </a:t>
            </a:r>
            <a:r>
              <a:rPr i="0" dirty="0"/>
              <a:t>(2 Sa. 7:11b-16; 22:51b; 23:5a).</a:t>
            </a:r>
          </a:p>
          <a:p>
            <a:pPr>
              <a:lnSpc>
                <a:spcPct val="90000"/>
              </a:lnSpc>
              <a:spcBef>
                <a:spcPts val="400"/>
              </a:spcBef>
              <a:defRPr sz="1800" i="1">
                <a:latin typeface="Arial Narrow"/>
                <a:ea typeface="Arial Narrow"/>
                <a:cs typeface="Arial Narrow"/>
                <a:sym typeface="Arial Narrow"/>
              </a:defRPr>
            </a:pPr>
            <a:r>
              <a:rPr dirty="0"/>
              <a:t>The Davidic covenant was firmly linked with the temple on Mt. Zion </a:t>
            </a:r>
            <a:r>
              <a:rPr i="0" dirty="0"/>
              <a:t>(Ps. 2:6-9; 78:65-72; 132:11-18).</a:t>
            </a:r>
          </a:p>
          <a:p>
            <a:pPr>
              <a:lnSpc>
                <a:spcPct val="90000"/>
              </a:lnSpc>
              <a:spcBef>
                <a:spcPts val="400"/>
              </a:spcBef>
              <a:defRPr sz="1800" i="1">
                <a:latin typeface="Arial Narrow"/>
                <a:ea typeface="Arial Narrow"/>
                <a:cs typeface="Arial Narrow"/>
                <a:sym typeface="Arial Narrow"/>
              </a:defRPr>
            </a:pPr>
            <a:r>
              <a:rPr dirty="0"/>
              <a:t>The city of Jerusalem and Mt. Zion were impregnable, their security eternally guaranteed by Yahweh </a:t>
            </a:r>
            <a:r>
              <a:rPr i="0" dirty="0"/>
              <a:t>(Ps. 46; 125:1-2; 146:10).</a:t>
            </a:r>
          </a:p>
          <a:p>
            <a:pPr>
              <a:lnSpc>
                <a:spcPct val="90000"/>
              </a:lnSpc>
              <a:defRPr sz="2200" i="1">
                <a:latin typeface="Arial Narrow"/>
                <a:ea typeface="Arial Narrow"/>
                <a:cs typeface="Arial Narrow"/>
                <a:sym typeface="Arial Narrow"/>
              </a:defRPr>
            </a:pPr>
            <a:endParaRPr i="0" dirty="0">
              <a:solidFill>
                <a:srgbClr val="CCFF33"/>
              </a:solidFill>
            </a:endParaRPr>
          </a:p>
          <a:p>
            <a:pPr>
              <a:lnSpc>
                <a:spcPct val="90000"/>
              </a:lnSpc>
              <a:spcBef>
                <a:spcPts val="500"/>
              </a:spcBef>
              <a:buSzTx/>
              <a:buFont typeface="Wingdings"/>
              <a:buNone/>
              <a:defRPr sz="2200">
                <a:solidFill>
                  <a:srgbClr val="FFC000"/>
                </a:solidFill>
                <a:latin typeface="Lucida Fax"/>
                <a:ea typeface="Lucida Fax"/>
                <a:cs typeface="Lucida Fax"/>
                <a:sym typeface="Lucida Fax"/>
              </a:defRPr>
            </a:pPr>
            <a:r>
              <a:rPr dirty="0">
                <a:solidFill>
                  <a:srgbClr val="CCFF33"/>
                </a:solidFill>
              </a:rPr>
              <a:t>Las </a:t>
            </a:r>
            <a:r>
              <a:rPr dirty="0" err="1">
                <a:solidFill>
                  <a:srgbClr val="CCFF33"/>
                </a:solidFill>
              </a:rPr>
              <a:t>Suposiciones</a:t>
            </a:r>
            <a:r>
              <a:rPr dirty="0">
                <a:solidFill>
                  <a:srgbClr val="CCFF33"/>
                </a:solidFill>
              </a:rPr>
              <a:t> de la </a:t>
            </a:r>
            <a:r>
              <a:rPr dirty="0" err="1">
                <a:solidFill>
                  <a:srgbClr val="CCFF33"/>
                </a:solidFill>
              </a:rPr>
              <a:t>Realeza</a:t>
            </a:r>
            <a:endParaRPr dirty="0">
              <a:solidFill>
                <a:srgbClr val="CCFF33"/>
              </a:solidFill>
            </a:endParaRPr>
          </a:p>
          <a:p>
            <a:pPr>
              <a:lnSpc>
                <a:spcPct val="90000"/>
              </a:lnSpc>
              <a:spcBef>
                <a:spcPts val="400"/>
              </a:spcBef>
              <a:defRPr sz="1800" i="1">
                <a:latin typeface="Arial Narrow"/>
                <a:ea typeface="Arial Narrow"/>
                <a:cs typeface="Arial Narrow"/>
                <a:sym typeface="Arial Narrow"/>
              </a:defRPr>
            </a:pPr>
            <a:r>
              <a:rPr dirty="0">
                <a:solidFill>
                  <a:srgbClr val="FFFFCC"/>
                </a:solidFill>
              </a:rPr>
              <a:t>A David se le </a:t>
            </a:r>
            <a:r>
              <a:rPr dirty="0" err="1">
                <a:solidFill>
                  <a:srgbClr val="FFFFCC"/>
                </a:solidFill>
              </a:rPr>
              <a:t>había</a:t>
            </a:r>
            <a:r>
              <a:rPr dirty="0">
                <a:solidFill>
                  <a:srgbClr val="FFFFCC"/>
                </a:solidFill>
              </a:rPr>
              <a:t> </a:t>
            </a:r>
            <a:r>
              <a:rPr dirty="0" err="1">
                <a:solidFill>
                  <a:srgbClr val="FFFFCC"/>
                </a:solidFill>
              </a:rPr>
              <a:t>garantizado</a:t>
            </a:r>
            <a:r>
              <a:rPr dirty="0">
                <a:solidFill>
                  <a:srgbClr val="FFFFCC"/>
                </a:solidFill>
              </a:rPr>
              <a:t> </a:t>
            </a:r>
            <a:r>
              <a:rPr dirty="0" err="1">
                <a:solidFill>
                  <a:srgbClr val="FFFFCC"/>
                </a:solidFill>
              </a:rPr>
              <a:t>una</a:t>
            </a:r>
            <a:r>
              <a:rPr dirty="0">
                <a:solidFill>
                  <a:srgbClr val="FFFFCC"/>
                </a:solidFill>
              </a:rPr>
              <a:t> </a:t>
            </a:r>
            <a:r>
              <a:rPr dirty="0" err="1">
                <a:solidFill>
                  <a:srgbClr val="FFFFCC"/>
                </a:solidFill>
              </a:rPr>
              <a:t>dinastía</a:t>
            </a:r>
            <a:r>
              <a:rPr dirty="0">
                <a:solidFill>
                  <a:srgbClr val="FFFFCC"/>
                </a:solidFill>
              </a:rPr>
              <a:t> </a:t>
            </a:r>
            <a:r>
              <a:rPr dirty="0" err="1">
                <a:solidFill>
                  <a:srgbClr val="FFFFCC"/>
                </a:solidFill>
              </a:rPr>
              <a:t>perpetua</a:t>
            </a:r>
            <a:r>
              <a:rPr dirty="0">
                <a:solidFill>
                  <a:srgbClr val="FFFFCC"/>
                </a:solidFill>
              </a:rPr>
              <a:t> (2 Sa. 7:11b-16; 22:51b; 23:5a).</a:t>
            </a:r>
          </a:p>
          <a:p>
            <a:pPr>
              <a:lnSpc>
                <a:spcPct val="90000"/>
              </a:lnSpc>
              <a:spcBef>
                <a:spcPts val="400"/>
              </a:spcBef>
              <a:defRPr sz="1800" i="1">
                <a:latin typeface="Arial Narrow"/>
                <a:ea typeface="Arial Narrow"/>
                <a:cs typeface="Arial Narrow"/>
                <a:sym typeface="Arial Narrow"/>
              </a:defRPr>
            </a:pPr>
            <a:r>
              <a:rPr dirty="0">
                <a:solidFill>
                  <a:srgbClr val="FFFFCC"/>
                </a:solidFill>
              </a:rPr>
              <a:t>El </a:t>
            </a:r>
            <a:r>
              <a:rPr dirty="0" err="1">
                <a:solidFill>
                  <a:srgbClr val="FFFFCC"/>
                </a:solidFill>
              </a:rPr>
              <a:t>pacto</a:t>
            </a:r>
            <a:r>
              <a:rPr dirty="0">
                <a:solidFill>
                  <a:srgbClr val="FFFFCC"/>
                </a:solidFill>
              </a:rPr>
              <a:t> </a:t>
            </a:r>
            <a:r>
              <a:rPr dirty="0" err="1">
                <a:solidFill>
                  <a:srgbClr val="FFFFCC"/>
                </a:solidFill>
              </a:rPr>
              <a:t>davídico</a:t>
            </a:r>
            <a:r>
              <a:rPr dirty="0">
                <a:solidFill>
                  <a:srgbClr val="FFFFCC"/>
                </a:solidFill>
              </a:rPr>
              <a:t> </a:t>
            </a:r>
            <a:r>
              <a:rPr dirty="0" err="1">
                <a:solidFill>
                  <a:srgbClr val="FFFFCC"/>
                </a:solidFill>
              </a:rPr>
              <a:t>estaba</a:t>
            </a:r>
            <a:r>
              <a:rPr dirty="0">
                <a:solidFill>
                  <a:srgbClr val="FFFFCC"/>
                </a:solidFill>
              </a:rPr>
              <a:t> </a:t>
            </a:r>
            <a:r>
              <a:rPr dirty="0" err="1">
                <a:solidFill>
                  <a:srgbClr val="FFFFCC"/>
                </a:solidFill>
              </a:rPr>
              <a:t>firmemente</a:t>
            </a:r>
            <a:r>
              <a:rPr dirty="0">
                <a:solidFill>
                  <a:srgbClr val="FFFFCC"/>
                </a:solidFill>
              </a:rPr>
              <a:t> </a:t>
            </a:r>
            <a:r>
              <a:rPr dirty="0" err="1">
                <a:solidFill>
                  <a:srgbClr val="FFFFCC"/>
                </a:solidFill>
              </a:rPr>
              <a:t>vinculado</a:t>
            </a:r>
            <a:r>
              <a:rPr dirty="0">
                <a:solidFill>
                  <a:srgbClr val="FFFFCC"/>
                </a:solidFill>
              </a:rPr>
              <a:t> con </a:t>
            </a:r>
            <a:r>
              <a:rPr dirty="0" err="1">
                <a:solidFill>
                  <a:srgbClr val="FFFFCC"/>
                </a:solidFill>
              </a:rPr>
              <a:t>el</a:t>
            </a:r>
            <a:r>
              <a:rPr dirty="0">
                <a:solidFill>
                  <a:srgbClr val="FFFFCC"/>
                </a:solidFill>
              </a:rPr>
              <a:t> </a:t>
            </a:r>
            <a:r>
              <a:rPr dirty="0" err="1">
                <a:solidFill>
                  <a:srgbClr val="FFFFCC"/>
                </a:solidFill>
              </a:rPr>
              <a:t>templo</a:t>
            </a:r>
            <a:r>
              <a:rPr dirty="0">
                <a:solidFill>
                  <a:srgbClr val="FFFFCC"/>
                </a:solidFill>
              </a:rPr>
              <a:t> </a:t>
            </a:r>
            <a:r>
              <a:rPr dirty="0" err="1">
                <a:solidFill>
                  <a:srgbClr val="FFFFCC"/>
                </a:solidFill>
              </a:rPr>
              <a:t>en</a:t>
            </a:r>
            <a:r>
              <a:rPr dirty="0">
                <a:solidFill>
                  <a:srgbClr val="FFFFCC"/>
                </a:solidFill>
              </a:rPr>
              <a:t> </a:t>
            </a:r>
            <a:r>
              <a:rPr dirty="0" err="1">
                <a:solidFill>
                  <a:srgbClr val="FFFFCC"/>
                </a:solidFill>
              </a:rPr>
              <a:t>el</a:t>
            </a:r>
            <a:r>
              <a:rPr dirty="0">
                <a:solidFill>
                  <a:srgbClr val="FFFFCC"/>
                </a:solidFill>
              </a:rPr>
              <a:t> monte </a:t>
            </a:r>
            <a:r>
              <a:rPr dirty="0" err="1">
                <a:solidFill>
                  <a:srgbClr val="FFFFCC"/>
                </a:solidFill>
              </a:rPr>
              <a:t>Sión</a:t>
            </a:r>
            <a:r>
              <a:rPr dirty="0">
                <a:solidFill>
                  <a:srgbClr val="FFFFCC"/>
                </a:solidFill>
              </a:rPr>
              <a:t> (Sal. 2:6-9; 78:65-72; 132:11-18).</a:t>
            </a:r>
          </a:p>
          <a:p>
            <a:pPr>
              <a:lnSpc>
                <a:spcPct val="90000"/>
              </a:lnSpc>
              <a:spcBef>
                <a:spcPts val="400"/>
              </a:spcBef>
              <a:defRPr sz="1800" i="1">
                <a:latin typeface="Arial Narrow"/>
                <a:ea typeface="Arial Narrow"/>
                <a:cs typeface="Arial Narrow"/>
                <a:sym typeface="Arial Narrow"/>
              </a:defRPr>
            </a:pPr>
            <a:r>
              <a:rPr dirty="0">
                <a:solidFill>
                  <a:srgbClr val="FFFFCC"/>
                </a:solidFill>
              </a:rPr>
              <a:t>La ciudad de </a:t>
            </a:r>
            <a:r>
              <a:rPr dirty="0" err="1">
                <a:solidFill>
                  <a:srgbClr val="FFFFCC"/>
                </a:solidFill>
              </a:rPr>
              <a:t>Jerusalén</a:t>
            </a:r>
            <a:r>
              <a:rPr dirty="0">
                <a:solidFill>
                  <a:srgbClr val="FFFFCC"/>
                </a:solidFill>
              </a:rPr>
              <a:t> y </a:t>
            </a:r>
            <a:r>
              <a:rPr dirty="0" err="1">
                <a:solidFill>
                  <a:srgbClr val="FFFFCC"/>
                </a:solidFill>
              </a:rPr>
              <a:t>el</a:t>
            </a:r>
            <a:r>
              <a:rPr dirty="0">
                <a:solidFill>
                  <a:srgbClr val="FFFFCC"/>
                </a:solidFill>
              </a:rPr>
              <a:t> monte </a:t>
            </a:r>
            <a:r>
              <a:rPr dirty="0" err="1">
                <a:solidFill>
                  <a:srgbClr val="FFFFCC"/>
                </a:solidFill>
              </a:rPr>
              <a:t>Sión</a:t>
            </a:r>
            <a:r>
              <a:rPr dirty="0">
                <a:solidFill>
                  <a:srgbClr val="FFFFCC"/>
                </a:solidFill>
              </a:rPr>
              <a:t> </a:t>
            </a:r>
            <a:r>
              <a:rPr dirty="0" err="1">
                <a:solidFill>
                  <a:srgbClr val="FFFFCC"/>
                </a:solidFill>
              </a:rPr>
              <a:t>eran</a:t>
            </a:r>
            <a:r>
              <a:rPr dirty="0">
                <a:solidFill>
                  <a:srgbClr val="FFFFCC"/>
                </a:solidFill>
              </a:rPr>
              <a:t> </a:t>
            </a:r>
            <a:r>
              <a:rPr dirty="0" err="1">
                <a:solidFill>
                  <a:srgbClr val="FFFFCC"/>
                </a:solidFill>
              </a:rPr>
              <a:t>inexpugnables</a:t>
            </a:r>
            <a:r>
              <a:rPr dirty="0">
                <a:solidFill>
                  <a:srgbClr val="FFFFCC"/>
                </a:solidFill>
              </a:rPr>
              <a:t> y </a:t>
            </a:r>
            <a:r>
              <a:rPr dirty="0" err="1">
                <a:solidFill>
                  <a:srgbClr val="FFFFCC"/>
                </a:solidFill>
              </a:rPr>
              <a:t>su</a:t>
            </a:r>
            <a:r>
              <a:rPr dirty="0">
                <a:solidFill>
                  <a:srgbClr val="FFFFCC"/>
                </a:solidFill>
              </a:rPr>
              <a:t> </a:t>
            </a:r>
            <a:r>
              <a:rPr dirty="0" err="1">
                <a:solidFill>
                  <a:srgbClr val="FFFFCC"/>
                </a:solidFill>
              </a:rPr>
              <a:t>seguridad</a:t>
            </a:r>
            <a:r>
              <a:rPr dirty="0">
                <a:solidFill>
                  <a:srgbClr val="FFFFCC"/>
                </a:solidFill>
              </a:rPr>
              <a:t> </a:t>
            </a:r>
            <a:r>
              <a:rPr dirty="0" err="1">
                <a:solidFill>
                  <a:srgbClr val="FFFFCC"/>
                </a:solidFill>
              </a:rPr>
              <a:t>estaba</a:t>
            </a:r>
            <a:r>
              <a:rPr dirty="0">
                <a:solidFill>
                  <a:srgbClr val="FFFFCC"/>
                </a:solidFill>
              </a:rPr>
              <a:t> </a:t>
            </a:r>
            <a:r>
              <a:rPr dirty="0" err="1">
                <a:solidFill>
                  <a:srgbClr val="FFFFCC"/>
                </a:solidFill>
              </a:rPr>
              <a:t>eternamente</a:t>
            </a:r>
            <a:r>
              <a:rPr dirty="0">
                <a:solidFill>
                  <a:srgbClr val="FFFFCC"/>
                </a:solidFill>
              </a:rPr>
              <a:t> </a:t>
            </a:r>
            <a:r>
              <a:rPr dirty="0" err="1">
                <a:solidFill>
                  <a:srgbClr val="FFFFCC"/>
                </a:solidFill>
              </a:rPr>
              <a:t>garantizada</a:t>
            </a:r>
            <a:r>
              <a:rPr dirty="0">
                <a:solidFill>
                  <a:srgbClr val="FFFFCC"/>
                </a:solidFill>
              </a:rPr>
              <a:t> </a:t>
            </a:r>
            <a:r>
              <a:rPr dirty="0" err="1">
                <a:solidFill>
                  <a:srgbClr val="FFFFCC"/>
                </a:solidFill>
              </a:rPr>
              <a:t>por</a:t>
            </a:r>
            <a:r>
              <a:rPr dirty="0">
                <a:solidFill>
                  <a:srgbClr val="FFFFCC"/>
                </a:solidFill>
              </a:rPr>
              <a:t> </a:t>
            </a:r>
            <a:r>
              <a:rPr dirty="0" err="1">
                <a:solidFill>
                  <a:srgbClr val="FFFFCC"/>
                </a:solidFill>
              </a:rPr>
              <a:t>Yahvé</a:t>
            </a:r>
            <a:r>
              <a:rPr dirty="0">
                <a:solidFill>
                  <a:srgbClr val="FFFFCC"/>
                </a:solidFill>
              </a:rPr>
              <a:t> (Sal. 46; 125:1-2; 146:10).</a:t>
            </a:r>
          </a:p>
        </p:txBody>
      </p:sp>
      <p:grpSp>
        <p:nvGrpSpPr>
          <p:cNvPr id="4820" name="Rectangle 5"/>
          <p:cNvGrpSpPr/>
          <p:nvPr/>
        </p:nvGrpSpPr>
        <p:grpSpPr>
          <a:xfrm>
            <a:off x="6275132" y="1649413"/>
            <a:ext cx="5741740" cy="5145088"/>
            <a:chOff x="0" y="0"/>
            <a:chExt cx="5741739" cy="5145087"/>
          </a:xfrm>
        </p:grpSpPr>
        <p:sp>
          <p:nvSpPr>
            <p:cNvPr id="4818" name="Rectangle"/>
            <p:cNvSpPr/>
            <p:nvPr/>
          </p:nvSpPr>
          <p:spPr>
            <a:xfrm>
              <a:off x="-1" y="-1"/>
              <a:ext cx="5741741" cy="5145089"/>
            </a:xfrm>
            <a:prstGeom prst="rect">
              <a:avLst/>
            </a:prstGeom>
            <a:solidFill>
              <a:srgbClr val="002448"/>
            </a:solidFill>
            <a:ln w="38100" cap="flat">
              <a:solidFill>
                <a:srgbClr val="FFFF99"/>
              </a:solidFill>
              <a:prstDash val="solid"/>
              <a:miter lim="800000"/>
            </a:ln>
            <a:effectLst/>
          </p:spPr>
          <p:txBody>
            <a:bodyPr wrap="square" lIns="45719" tIns="45719" rIns="45719" bIns="45719" numCol="1" anchor="t">
              <a:noAutofit/>
            </a:bodyPr>
            <a:lstStyle/>
            <a:p>
              <a:pPr>
                <a:lnSpc>
                  <a:spcPct val="90000"/>
                </a:lnSpc>
                <a:spcBef>
                  <a:spcPts val="700"/>
                </a:spcBef>
                <a:defRPr sz="3200">
                  <a:solidFill>
                    <a:srgbClr val="EAEAEA"/>
                  </a:solidFill>
                  <a:effectLst>
                    <a:outerShdw blurRad="38100" dist="38100" dir="2700000" rotWithShape="0">
                      <a:srgbClr val="000000"/>
                    </a:outerShdw>
                  </a:effectLst>
                  <a:latin typeface="Verdana"/>
                  <a:ea typeface="Verdana"/>
                  <a:cs typeface="Verdana"/>
                  <a:sym typeface="Verdana"/>
                </a:defRPr>
              </a:pPr>
              <a:endParaRPr/>
            </a:p>
          </p:txBody>
        </p:sp>
        <p:sp>
          <p:nvSpPr>
            <p:cNvPr id="4819" name="The Perspective of the Prophets…"/>
            <p:cNvSpPr txBox="1"/>
            <p:nvPr/>
          </p:nvSpPr>
          <p:spPr>
            <a:xfrm>
              <a:off x="64769" y="19049"/>
              <a:ext cx="5612200" cy="51069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marL="342900" indent="-342900">
                <a:lnSpc>
                  <a:spcPct val="90000"/>
                </a:lnSpc>
                <a:spcBef>
                  <a:spcPts val="500"/>
                </a:spcBef>
                <a:defRPr sz="2200">
                  <a:solidFill>
                    <a:srgbClr val="FFC000"/>
                  </a:solidFill>
                  <a:effectLst>
                    <a:outerShdw blurRad="38100" dist="38100" dir="2700000" rotWithShape="0">
                      <a:srgbClr val="000000"/>
                    </a:outerShdw>
                  </a:effectLst>
                  <a:latin typeface="Lucida Fax"/>
                  <a:ea typeface="Lucida Fax"/>
                  <a:cs typeface="Lucida Fax"/>
                  <a:sym typeface="Lucida Fax"/>
                </a:defRPr>
              </a:pPr>
              <a:r>
                <a:rPr dirty="0"/>
                <a:t>The Perspective of the Prophets</a:t>
              </a:r>
              <a:endParaRPr sz="3200" dirty="0">
                <a:solidFill>
                  <a:srgbClr val="EAEAEA"/>
                </a:solidFill>
                <a:latin typeface="Verdana"/>
                <a:ea typeface="Verdana"/>
                <a:cs typeface="Verdana"/>
                <a:sym typeface="Verdana"/>
              </a:endParaRPr>
            </a:p>
            <a:p>
              <a:pPr marL="342900" indent="-342900">
                <a:lnSpc>
                  <a:spcPct val="90000"/>
                </a:lnSpc>
                <a:spcBef>
                  <a:spcPts val="400"/>
                </a:spcBef>
                <a:buClr>
                  <a:srgbClr val="EEC85E"/>
                </a:buClr>
                <a:buSzPct val="70000"/>
                <a:buChar char="◆"/>
                <a:defRPr i="1">
                  <a:solidFill>
                    <a:srgbClr val="FFFF99"/>
                  </a:solidFill>
                  <a:effectLst>
                    <a:outerShdw blurRad="38100" dist="38100" dir="2700000" rotWithShape="0">
                      <a:srgbClr val="000000"/>
                    </a:outerShdw>
                  </a:effectLst>
                  <a:latin typeface="Arial Narrow"/>
                  <a:ea typeface="Arial Narrow"/>
                  <a:cs typeface="Arial Narrow"/>
                  <a:sym typeface="Arial Narrow"/>
                </a:defRPr>
              </a:pPr>
              <a:r>
                <a:rPr dirty="0">
                  <a:solidFill>
                    <a:srgbClr val="FFFFFF"/>
                  </a:solidFill>
                </a:rPr>
                <a:t>Earlier prophets warned that the Davidic covenant must not be viewed as an unconditional guarantee of political security</a:t>
              </a:r>
              <a:r>
                <a:rPr i="0" dirty="0">
                  <a:solidFill>
                    <a:srgbClr val="FFFFFF"/>
                  </a:solidFill>
                </a:rPr>
                <a:t> (Am. 2:4-5; 6:1a; Mic. 3:10, 12).</a:t>
              </a:r>
              <a:endParaRPr sz="3200" dirty="0">
                <a:solidFill>
                  <a:srgbClr val="FFFFFF"/>
                </a:solidFill>
                <a:latin typeface="Verdana"/>
                <a:ea typeface="Verdana"/>
                <a:cs typeface="Verdana"/>
                <a:sym typeface="Verdana"/>
              </a:endParaRPr>
            </a:p>
            <a:p>
              <a:pPr marL="342900" indent="-342900">
                <a:lnSpc>
                  <a:spcPct val="90000"/>
                </a:lnSpc>
                <a:spcBef>
                  <a:spcPts val="400"/>
                </a:spcBef>
                <a:buClr>
                  <a:srgbClr val="EEC85E"/>
                </a:buClr>
                <a:buSzPct val="70000"/>
                <a:buChar char="◆"/>
                <a:defRPr i="1">
                  <a:solidFill>
                    <a:srgbClr val="FFFF99"/>
                  </a:solidFill>
                  <a:effectLst>
                    <a:outerShdw blurRad="38100" dist="38100" dir="2700000" rotWithShape="0">
                      <a:srgbClr val="000000"/>
                    </a:outerShdw>
                  </a:effectLst>
                  <a:latin typeface="Arial Narrow"/>
                  <a:ea typeface="Arial Narrow"/>
                  <a:cs typeface="Arial Narrow"/>
                  <a:sym typeface="Arial Narrow"/>
                </a:defRPr>
              </a:pPr>
              <a:r>
                <a:rPr dirty="0">
                  <a:solidFill>
                    <a:srgbClr val="FFFFFF"/>
                  </a:solidFill>
                </a:rPr>
                <a:t>Jeremiah warned that Yahweh had rejected Jehoiakim’s family </a:t>
              </a:r>
              <a:r>
                <a:rPr i="0" dirty="0">
                  <a:solidFill>
                    <a:srgbClr val="FFFFFF"/>
                  </a:solidFill>
                </a:rPr>
                <a:t>(Je. 36:30-31; cf. 22:18-19).</a:t>
              </a:r>
              <a:endParaRPr sz="3200" dirty="0">
                <a:solidFill>
                  <a:srgbClr val="FFFFFF"/>
                </a:solidFill>
                <a:latin typeface="Verdana"/>
                <a:ea typeface="Verdana"/>
                <a:cs typeface="Verdana"/>
                <a:sym typeface="Verdana"/>
              </a:endParaRPr>
            </a:p>
            <a:p>
              <a:pPr marL="342900" indent="-342900">
                <a:lnSpc>
                  <a:spcPct val="90000"/>
                </a:lnSpc>
                <a:spcBef>
                  <a:spcPts val="400"/>
                </a:spcBef>
                <a:buClr>
                  <a:srgbClr val="EEC85E"/>
                </a:buClr>
                <a:buSzPct val="70000"/>
                <a:buChar char="◆"/>
                <a:defRPr i="1">
                  <a:solidFill>
                    <a:srgbClr val="FFFF99"/>
                  </a:solidFill>
                  <a:effectLst>
                    <a:outerShdw blurRad="38100" dist="38100" dir="2700000" rotWithShape="0">
                      <a:srgbClr val="000000"/>
                    </a:outerShdw>
                  </a:effectLst>
                  <a:latin typeface="Arial Narrow"/>
                  <a:ea typeface="Arial Narrow"/>
                  <a:cs typeface="Arial Narrow"/>
                  <a:sym typeface="Arial Narrow"/>
                </a:defRPr>
              </a:pPr>
              <a:r>
                <a:rPr dirty="0">
                  <a:solidFill>
                    <a:srgbClr val="FFFFFF"/>
                  </a:solidFill>
                </a:rPr>
                <a:t>Yahweh was now against the kings in David’s line </a:t>
              </a:r>
              <a:r>
                <a:rPr i="0" dirty="0">
                  <a:solidFill>
                    <a:srgbClr val="FFFFFF"/>
                  </a:solidFill>
                </a:rPr>
                <a:t>(Je. 21:11-14; 23:1-2).</a:t>
              </a:r>
              <a:endParaRPr sz="3200" dirty="0">
                <a:solidFill>
                  <a:srgbClr val="FFFFFF"/>
                </a:solidFill>
                <a:latin typeface="Verdana"/>
                <a:ea typeface="Verdana"/>
                <a:cs typeface="Verdana"/>
                <a:sym typeface="Verdana"/>
              </a:endParaRPr>
            </a:p>
            <a:p>
              <a:pPr marL="342900" indent="-342900">
                <a:lnSpc>
                  <a:spcPct val="90000"/>
                </a:lnSpc>
                <a:spcBef>
                  <a:spcPts val="700"/>
                </a:spcBef>
                <a:buClr>
                  <a:srgbClr val="EEC85E"/>
                </a:buClr>
                <a:buSzPct val="70000"/>
                <a:buChar char="◆"/>
                <a:defRPr sz="2200">
                  <a:solidFill>
                    <a:srgbClr val="FFFF99"/>
                  </a:solidFill>
                  <a:effectLst>
                    <a:outerShdw blurRad="38100" dist="38100" dir="2700000" rotWithShape="0">
                      <a:srgbClr val="000000"/>
                    </a:outerShdw>
                  </a:effectLst>
                  <a:latin typeface="Arial Narrow"/>
                  <a:ea typeface="Arial Narrow"/>
                  <a:cs typeface="Arial Narrow"/>
                  <a:sym typeface="Arial Narrow"/>
                </a:defRPr>
              </a:pPr>
              <a:endParaRPr sz="3200" dirty="0">
                <a:solidFill>
                  <a:srgbClr val="CCFF33"/>
                </a:solidFill>
                <a:latin typeface="Verdana"/>
                <a:ea typeface="Verdana"/>
                <a:cs typeface="Verdana"/>
                <a:sym typeface="Verdana"/>
              </a:endParaRPr>
            </a:p>
            <a:p>
              <a:pPr marL="342900" indent="-342900">
                <a:lnSpc>
                  <a:spcPct val="90000"/>
                </a:lnSpc>
                <a:spcBef>
                  <a:spcPts val="500"/>
                </a:spcBef>
                <a:defRPr sz="2200">
                  <a:solidFill>
                    <a:srgbClr val="FFC000"/>
                  </a:solidFill>
                  <a:effectLst>
                    <a:outerShdw blurRad="38100" dist="38100" dir="2700000" rotWithShape="0">
                      <a:srgbClr val="000000"/>
                    </a:outerShdw>
                  </a:effectLst>
                  <a:latin typeface="Lucida Fax"/>
                  <a:ea typeface="Lucida Fax"/>
                  <a:cs typeface="Lucida Fax"/>
                  <a:sym typeface="Lucida Fax"/>
                </a:defRPr>
              </a:pPr>
              <a:r>
                <a:rPr dirty="0">
                  <a:solidFill>
                    <a:srgbClr val="CCFF33"/>
                  </a:solidFill>
                </a:rPr>
                <a:t>La </a:t>
              </a:r>
              <a:r>
                <a:rPr dirty="0" err="1">
                  <a:solidFill>
                    <a:srgbClr val="CCFF33"/>
                  </a:solidFill>
                </a:rPr>
                <a:t>Perspectiva</a:t>
              </a:r>
              <a:r>
                <a:rPr dirty="0">
                  <a:solidFill>
                    <a:srgbClr val="CCFF33"/>
                  </a:solidFill>
                </a:rPr>
                <a:t> de </a:t>
              </a:r>
              <a:r>
                <a:rPr dirty="0" err="1">
                  <a:solidFill>
                    <a:srgbClr val="CCFF33"/>
                  </a:solidFill>
                </a:rPr>
                <a:t>los</a:t>
              </a:r>
              <a:r>
                <a:rPr dirty="0">
                  <a:solidFill>
                    <a:srgbClr val="CCFF33"/>
                  </a:solidFill>
                </a:rPr>
                <a:t> </a:t>
              </a:r>
              <a:r>
                <a:rPr dirty="0" err="1">
                  <a:solidFill>
                    <a:srgbClr val="CCFF33"/>
                  </a:solidFill>
                </a:rPr>
                <a:t>Profetas</a:t>
              </a:r>
              <a:endParaRPr dirty="0">
                <a:solidFill>
                  <a:srgbClr val="CCFF33"/>
                </a:solidFill>
              </a:endParaRPr>
            </a:p>
            <a:p>
              <a:pPr marL="342900" indent="-342900">
                <a:lnSpc>
                  <a:spcPct val="90000"/>
                </a:lnSpc>
                <a:spcBef>
                  <a:spcPts val="400"/>
                </a:spcBef>
                <a:buClr>
                  <a:srgbClr val="EEC85E"/>
                </a:buClr>
                <a:buSzPct val="70000"/>
                <a:buChar char="◆"/>
                <a:defRPr i="1">
                  <a:solidFill>
                    <a:srgbClr val="FFFF99"/>
                  </a:solidFill>
                  <a:effectLst>
                    <a:outerShdw blurRad="38100" dist="38100" dir="2700000" rotWithShape="0">
                      <a:srgbClr val="000000"/>
                    </a:outerShdw>
                  </a:effectLst>
                  <a:latin typeface="Arial Narrow"/>
                  <a:ea typeface="Arial Narrow"/>
                  <a:cs typeface="Arial Narrow"/>
                  <a:sym typeface="Arial Narrow"/>
                </a:defRPr>
              </a:pPr>
              <a:r>
                <a:rPr dirty="0"/>
                <a:t>Los </a:t>
              </a:r>
              <a:r>
                <a:rPr dirty="0" err="1"/>
                <a:t>primeros</a:t>
              </a:r>
              <a:r>
                <a:rPr dirty="0"/>
                <a:t> </a:t>
              </a:r>
              <a:r>
                <a:rPr dirty="0" err="1"/>
                <a:t>profetas</a:t>
              </a:r>
              <a:r>
                <a:rPr dirty="0"/>
                <a:t> </a:t>
              </a:r>
              <a:r>
                <a:rPr dirty="0" err="1"/>
                <a:t>advirtieron</a:t>
              </a:r>
              <a:r>
                <a:rPr dirty="0"/>
                <a:t> que </a:t>
              </a:r>
              <a:r>
                <a:rPr dirty="0" err="1"/>
                <a:t>el</a:t>
              </a:r>
              <a:r>
                <a:rPr dirty="0"/>
                <a:t> </a:t>
              </a:r>
              <a:r>
                <a:rPr dirty="0" err="1"/>
                <a:t>pacto</a:t>
              </a:r>
              <a:r>
                <a:rPr dirty="0"/>
                <a:t> </a:t>
              </a:r>
              <a:r>
                <a:rPr dirty="0" err="1"/>
                <a:t>davídico</a:t>
              </a:r>
              <a:r>
                <a:rPr dirty="0"/>
                <a:t> no </a:t>
              </a:r>
              <a:r>
                <a:rPr dirty="0" err="1"/>
                <a:t>debe</a:t>
              </a:r>
              <a:r>
                <a:rPr dirty="0"/>
                <a:t> verse </a:t>
              </a:r>
              <a:r>
                <a:rPr dirty="0" err="1"/>
                <a:t>como</a:t>
              </a:r>
              <a:r>
                <a:rPr dirty="0"/>
                <a:t> </a:t>
              </a:r>
              <a:r>
                <a:rPr dirty="0" err="1"/>
                <a:t>una</a:t>
              </a:r>
              <a:r>
                <a:rPr dirty="0"/>
                <a:t> </a:t>
              </a:r>
              <a:r>
                <a:rPr dirty="0" err="1"/>
                <a:t>garantía</a:t>
              </a:r>
              <a:r>
                <a:rPr dirty="0"/>
                <a:t> </a:t>
              </a:r>
              <a:r>
                <a:rPr dirty="0" err="1"/>
                <a:t>incondicional</a:t>
              </a:r>
              <a:r>
                <a:rPr dirty="0"/>
                <a:t> de </a:t>
              </a:r>
              <a:r>
                <a:rPr dirty="0" err="1"/>
                <a:t>seguridad</a:t>
              </a:r>
              <a:r>
                <a:rPr dirty="0"/>
                <a:t> </a:t>
              </a:r>
              <a:r>
                <a:rPr dirty="0" err="1"/>
                <a:t>política</a:t>
              </a:r>
              <a:r>
                <a:rPr dirty="0"/>
                <a:t> (Am. 2:4-5; 6:1a; Mi. 3:10, 12).</a:t>
              </a:r>
              <a:endParaRPr sz="3200" dirty="0">
                <a:solidFill>
                  <a:srgbClr val="EAEAEA"/>
                </a:solidFill>
                <a:latin typeface="Verdana"/>
                <a:ea typeface="Verdana"/>
                <a:cs typeface="Verdana"/>
                <a:sym typeface="Verdana"/>
              </a:endParaRPr>
            </a:p>
            <a:p>
              <a:pPr marL="342900" indent="-342900">
                <a:lnSpc>
                  <a:spcPct val="90000"/>
                </a:lnSpc>
                <a:spcBef>
                  <a:spcPts val="400"/>
                </a:spcBef>
                <a:buClr>
                  <a:srgbClr val="EEC85E"/>
                </a:buClr>
                <a:buSzPct val="70000"/>
                <a:buChar char="◆"/>
                <a:defRPr i="1">
                  <a:solidFill>
                    <a:srgbClr val="FFFF99"/>
                  </a:solidFill>
                  <a:effectLst>
                    <a:outerShdw blurRad="38100" dist="38100" dir="2700000" rotWithShape="0">
                      <a:srgbClr val="000000"/>
                    </a:outerShdw>
                  </a:effectLst>
                  <a:latin typeface="Arial Narrow"/>
                  <a:ea typeface="Arial Narrow"/>
                  <a:cs typeface="Arial Narrow"/>
                  <a:sym typeface="Arial Narrow"/>
                </a:defRPr>
              </a:pPr>
              <a:r>
                <a:rPr dirty="0" err="1"/>
                <a:t>Jeremías</a:t>
              </a:r>
              <a:r>
                <a:rPr dirty="0"/>
                <a:t> </a:t>
              </a:r>
              <a:r>
                <a:rPr dirty="0" err="1"/>
                <a:t>advirtió</a:t>
              </a:r>
              <a:r>
                <a:rPr dirty="0"/>
                <a:t> que </a:t>
              </a:r>
              <a:r>
                <a:rPr dirty="0" err="1"/>
                <a:t>Yahvé</a:t>
              </a:r>
              <a:r>
                <a:rPr dirty="0"/>
                <a:t> </a:t>
              </a:r>
              <a:r>
                <a:rPr dirty="0" err="1"/>
                <a:t>había</a:t>
              </a:r>
              <a:r>
                <a:rPr dirty="0"/>
                <a:t> </a:t>
              </a:r>
              <a:r>
                <a:rPr dirty="0" err="1"/>
                <a:t>rechazado</a:t>
              </a:r>
              <a:r>
                <a:rPr dirty="0"/>
                <a:t> a la </a:t>
              </a:r>
              <a:r>
                <a:rPr dirty="0" err="1"/>
                <a:t>familia</a:t>
              </a:r>
              <a:r>
                <a:rPr dirty="0"/>
                <a:t> de </a:t>
              </a:r>
              <a:r>
                <a:rPr dirty="0" err="1"/>
                <a:t>Joacim</a:t>
              </a:r>
              <a:r>
                <a:rPr dirty="0"/>
                <a:t> (Jer. 36:30-31; cf. 22:18-19).</a:t>
              </a:r>
              <a:endParaRPr sz="3200" dirty="0">
                <a:solidFill>
                  <a:srgbClr val="EAEAEA"/>
                </a:solidFill>
                <a:latin typeface="Verdana"/>
                <a:ea typeface="Verdana"/>
                <a:cs typeface="Verdana"/>
                <a:sym typeface="Verdana"/>
              </a:endParaRPr>
            </a:p>
            <a:p>
              <a:pPr marL="342900" indent="-342900">
                <a:lnSpc>
                  <a:spcPct val="90000"/>
                </a:lnSpc>
                <a:spcBef>
                  <a:spcPts val="400"/>
                </a:spcBef>
                <a:buClr>
                  <a:srgbClr val="EEC85E"/>
                </a:buClr>
                <a:buSzPct val="70000"/>
                <a:buChar char="◆"/>
                <a:defRPr i="1">
                  <a:solidFill>
                    <a:srgbClr val="FFFF99"/>
                  </a:solidFill>
                  <a:effectLst>
                    <a:outerShdw blurRad="38100" dist="38100" dir="2700000" rotWithShape="0">
                      <a:srgbClr val="000000"/>
                    </a:outerShdw>
                  </a:effectLst>
                  <a:latin typeface="Arial Narrow"/>
                  <a:ea typeface="Arial Narrow"/>
                  <a:cs typeface="Arial Narrow"/>
                  <a:sym typeface="Arial Narrow"/>
                </a:defRPr>
              </a:pPr>
              <a:r>
                <a:rPr dirty="0" err="1"/>
                <a:t>Yahvé</a:t>
              </a:r>
              <a:r>
                <a:rPr dirty="0"/>
                <a:t> </a:t>
              </a:r>
              <a:r>
                <a:rPr dirty="0" err="1"/>
                <a:t>estaba</a:t>
              </a:r>
              <a:r>
                <a:rPr dirty="0"/>
                <a:t> </a:t>
              </a:r>
              <a:r>
                <a:rPr dirty="0" err="1"/>
                <a:t>ahora</a:t>
              </a:r>
              <a:r>
                <a:rPr dirty="0"/>
                <a:t> contra </a:t>
              </a:r>
              <a:r>
                <a:rPr dirty="0" err="1"/>
                <a:t>los</a:t>
              </a:r>
              <a:r>
                <a:rPr dirty="0"/>
                <a:t> </a:t>
              </a:r>
              <a:r>
                <a:rPr dirty="0" err="1"/>
                <a:t>reyes</a:t>
              </a:r>
              <a:r>
                <a:rPr dirty="0"/>
                <a:t> del </a:t>
              </a:r>
              <a:r>
                <a:rPr dirty="0" err="1"/>
                <a:t>linaje</a:t>
              </a:r>
              <a:r>
                <a:rPr dirty="0"/>
                <a:t> de David (Jer. 21:11-14; 23:1-2).</a:t>
              </a:r>
            </a:p>
          </p:txBody>
        </p:sp>
      </p:grpSp>
      <p:sp>
        <p:nvSpPr>
          <p:cNvPr id="4821" name="Slide Number Placeholder 6"/>
          <p:cNvSpPr txBox="1">
            <a:spLocks noGrp="1"/>
          </p:cNvSpPr>
          <p:nvPr>
            <p:ph type="sldNum" sz="quarter" idx="2"/>
          </p:nvPr>
        </p:nvSpPr>
        <p:spPr>
          <a:xfrm>
            <a:off x="11311870" y="6431597"/>
            <a:ext cx="270530"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Tahoma"/>
                <a:ea typeface="Tahoma"/>
                <a:cs typeface="Tahoma"/>
                <a:sym typeface="Tahoma"/>
              </a:defRPr>
            </a:lvl1pPr>
          </a:lstStyle>
          <a:p>
            <a:fld id="{86CB4B4D-7CA3-9044-876B-883B54F8677D}" type="slidenum">
              <a:t>25</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4817">
                                            <p:txEl>
                                              <p:pRg st="1" end="1"/>
                                            </p:txEl>
                                          </p:spTgt>
                                        </p:tgtEl>
                                        <p:attrNameLst>
                                          <p:attrName>style.visibility</p:attrName>
                                        </p:attrNameLst>
                                      </p:cBhvr>
                                      <p:to>
                                        <p:strVal val="visible"/>
                                      </p:to>
                                    </p:set>
                                    <p:anim calcmode="lin" valueType="num">
                                      <p:cBhvr>
                                        <p:cTn id="7" dur="500" fill="hold"/>
                                        <p:tgtEl>
                                          <p:spTgt spid="4817">
                                            <p:txEl>
                                              <p:pRg st="1" end="1"/>
                                            </p:txEl>
                                          </p:spTgt>
                                        </p:tgtEl>
                                        <p:attrNameLst>
                                          <p:attrName>ppt_x</p:attrName>
                                        </p:attrNameLst>
                                      </p:cBhvr>
                                      <p:tavLst>
                                        <p:tav tm="0">
                                          <p:val>
                                            <p:strVal val="0-#ppt_w/2"/>
                                          </p:val>
                                        </p:tav>
                                        <p:tav tm="100000">
                                          <p:val>
                                            <p:strVal val="#ppt_x"/>
                                          </p:val>
                                        </p:tav>
                                      </p:tavLst>
                                    </p:anim>
                                    <p:anim calcmode="lin" valueType="num">
                                      <p:cBhvr>
                                        <p:cTn id="8" dur="500" fill="hold"/>
                                        <p:tgtEl>
                                          <p:spTgt spid="4817">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4817">
                                            <p:txEl>
                                              <p:pRg st="6" end="6"/>
                                            </p:txEl>
                                          </p:spTgt>
                                        </p:tgtEl>
                                        <p:attrNameLst>
                                          <p:attrName>style.visibility</p:attrName>
                                        </p:attrNameLst>
                                      </p:cBhvr>
                                      <p:to>
                                        <p:strVal val="visible"/>
                                      </p:to>
                                    </p:set>
                                    <p:anim calcmode="lin" valueType="num">
                                      <p:cBhvr>
                                        <p:cTn id="11" dur="500" fill="hold"/>
                                        <p:tgtEl>
                                          <p:spTgt spid="4817">
                                            <p:txEl>
                                              <p:pRg st="6" end="6"/>
                                            </p:txEl>
                                          </p:spTgt>
                                        </p:tgtEl>
                                        <p:attrNameLst>
                                          <p:attrName>ppt_x</p:attrName>
                                        </p:attrNameLst>
                                      </p:cBhvr>
                                      <p:tavLst>
                                        <p:tav tm="0">
                                          <p:val>
                                            <p:strVal val="0-#ppt_w/2"/>
                                          </p:val>
                                        </p:tav>
                                        <p:tav tm="100000">
                                          <p:val>
                                            <p:strVal val="#ppt_x"/>
                                          </p:val>
                                        </p:tav>
                                      </p:tavLst>
                                    </p:anim>
                                    <p:anim calcmode="lin" valueType="num">
                                      <p:cBhvr>
                                        <p:cTn id="12" dur="500" fill="hold"/>
                                        <p:tgtEl>
                                          <p:spTgt spid="481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1" nodeType="clickEffect">
                                  <p:stCondLst>
                                    <p:cond delay="0"/>
                                  </p:stCondLst>
                                  <p:iterate>
                                    <p:tmAbs val="0"/>
                                  </p:iterate>
                                  <p:childTnLst>
                                    <p:set>
                                      <p:cBhvr>
                                        <p:cTn id="16" fill="hold"/>
                                        <p:tgtEl>
                                          <p:spTgt spid="4817">
                                            <p:txEl>
                                              <p:pRg st="2" end="2"/>
                                            </p:txEl>
                                          </p:spTgt>
                                        </p:tgtEl>
                                        <p:attrNameLst>
                                          <p:attrName>style.visibility</p:attrName>
                                        </p:attrNameLst>
                                      </p:cBhvr>
                                      <p:to>
                                        <p:strVal val="visible"/>
                                      </p:to>
                                    </p:set>
                                    <p:anim calcmode="lin" valueType="num">
                                      <p:cBhvr>
                                        <p:cTn id="17" dur="500" fill="hold"/>
                                        <p:tgtEl>
                                          <p:spTgt spid="4817">
                                            <p:txEl>
                                              <p:pRg st="2" end="2"/>
                                            </p:txEl>
                                          </p:spTgt>
                                        </p:tgtEl>
                                        <p:attrNameLst>
                                          <p:attrName>ppt_x</p:attrName>
                                        </p:attrNameLst>
                                      </p:cBhvr>
                                      <p:tavLst>
                                        <p:tav tm="0">
                                          <p:val>
                                            <p:strVal val="0-#ppt_w/2"/>
                                          </p:val>
                                        </p:tav>
                                        <p:tav tm="100000">
                                          <p:val>
                                            <p:strVal val="#ppt_x"/>
                                          </p:val>
                                        </p:tav>
                                      </p:tavLst>
                                    </p:anim>
                                    <p:anim calcmode="lin" valueType="num">
                                      <p:cBhvr>
                                        <p:cTn id="18" dur="500" fill="hold"/>
                                        <p:tgtEl>
                                          <p:spTgt spid="4817">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1" nodeType="withEffect">
                                  <p:stCondLst>
                                    <p:cond delay="0"/>
                                  </p:stCondLst>
                                  <p:iterate>
                                    <p:tmAbs val="0"/>
                                  </p:iterate>
                                  <p:childTnLst>
                                    <p:set>
                                      <p:cBhvr>
                                        <p:cTn id="20" fill="hold"/>
                                        <p:tgtEl>
                                          <p:spTgt spid="4817">
                                            <p:txEl>
                                              <p:pRg st="7" end="7"/>
                                            </p:txEl>
                                          </p:spTgt>
                                        </p:tgtEl>
                                        <p:attrNameLst>
                                          <p:attrName>style.visibility</p:attrName>
                                        </p:attrNameLst>
                                      </p:cBhvr>
                                      <p:to>
                                        <p:strVal val="visible"/>
                                      </p:to>
                                    </p:set>
                                    <p:anim calcmode="lin" valueType="num">
                                      <p:cBhvr>
                                        <p:cTn id="21" dur="500" fill="hold"/>
                                        <p:tgtEl>
                                          <p:spTgt spid="4817">
                                            <p:txEl>
                                              <p:pRg st="7" end="7"/>
                                            </p:txEl>
                                          </p:spTgt>
                                        </p:tgtEl>
                                        <p:attrNameLst>
                                          <p:attrName>ppt_x</p:attrName>
                                        </p:attrNameLst>
                                      </p:cBhvr>
                                      <p:tavLst>
                                        <p:tav tm="0">
                                          <p:val>
                                            <p:strVal val="0-#ppt_w/2"/>
                                          </p:val>
                                        </p:tav>
                                        <p:tav tm="100000">
                                          <p:val>
                                            <p:strVal val="#ppt_x"/>
                                          </p:val>
                                        </p:tav>
                                      </p:tavLst>
                                    </p:anim>
                                    <p:anim calcmode="lin" valueType="num">
                                      <p:cBhvr>
                                        <p:cTn id="22" dur="500" fill="hold"/>
                                        <p:tgtEl>
                                          <p:spTgt spid="481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1" nodeType="clickEffect">
                                  <p:stCondLst>
                                    <p:cond delay="0"/>
                                  </p:stCondLst>
                                  <p:iterate>
                                    <p:tmAbs val="0"/>
                                  </p:iterate>
                                  <p:childTnLst>
                                    <p:set>
                                      <p:cBhvr>
                                        <p:cTn id="26" fill="hold"/>
                                        <p:tgtEl>
                                          <p:spTgt spid="4817">
                                            <p:txEl>
                                              <p:pRg st="3" end="3"/>
                                            </p:txEl>
                                          </p:spTgt>
                                        </p:tgtEl>
                                        <p:attrNameLst>
                                          <p:attrName>style.visibility</p:attrName>
                                        </p:attrNameLst>
                                      </p:cBhvr>
                                      <p:to>
                                        <p:strVal val="visible"/>
                                      </p:to>
                                    </p:set>
                                    <p:anim calcmode="lin" valueType="num">
                                      <p:cBhvr>
                                        <p:cTn id="27" dur="500" fill="hold"/>
                                        <p:tgtEl>
                                          <p:spTgt spid="4817">
                                            <p:txEl>
                                              <p:pRg st="3" end="3"/>
                                            </p:txEl>
                                          </p:spTgt>
                                        </p:tgtEl>
                                        <p:attrNameLst>
                                          <p:attrName>ppt_x</p:attrName>
                                        </p:attrNameLst>
                                      </p:cBhvr>
                                      <p:tavLst>
                                        <p:tav tm="0">
                                          <p:val>
                                            <p:strVal val="0-#ppt_w/2"/>
                                          </p:val>
                                        </p:tav>
                                        <p:tav tm="100000">
                                          <p:val>
                                            <p:strVal val="#ppt_x"/>
                                          </p:val>
                                        </p:tav>
                                      </p:tavLst>
                                    </p:anim>
                                    <p:anim calcmode="lin" valueType="num">
                                      <p:cBhvr>
                                        <p:cTn id="28" dur="500" fill="hold"/>
                                        <p:tgtEl>
                                          <p:spTgt spid="4817">
                                            <p:txEl>
                                              <p:pRg st="3" end="3"/>
                                            </p:txEl>
                                          </p:spTgt>
                                        </p:tgtEl>
                                        <p:attrNameLst>
                                          <p:attrName>ppt_y</p:attrName>
                                        </p:attrNameLst>
                                      </p:cBhvr>
                                      <p:tavLst>
                                        <p:tav tm="0">
                                          <p:val>
                                            <p:strVal val="#ppt_y"/>
                                          </p:val>
                                        </p:tav>
                                        <p:tav tm="100000">
                                          <p:val>
                                            <p:strVal val="#ppt_y"/>
                                          </p:val>
                                        </p:tav>
                                      </p:tavLst>
                                    </p:anim>
                                  </p:childTnLst>
                                </p:cTn>
                              </p:par>
                              <p:par>
                                <p:cTn id="29" presetID="2" presetClass="entr" presetSubtype="8" fill="hold" grpId="1" nodeType="withEffect">
                                  <p:stCondLst>
                                    <p:cond delay="0"/>
                                  </p:stCondLst>
                                  <p:iterate>
                                    <p:tmAbs val="0"/>
                                  </p:iterate>
                                  <p:childTnLst>
                                    <p:set>
                                      <p:cBhvr>
                                        <p:cTn id="30" fill="hold"/>
                                        <p:tgtEl>
                                          <p:spTgt spid="4817">
                                            <p:txEl>
                                              <p:pRg st="8" end="8"/>
                                            </p:txEl>
                                          </p:spTgt>
                                        </p:tgtEl>
                                        <p:attrNameLst>
                                          <p:attrName>style.visibility</p:attrName>
                                        </p:attrNameLst>
                                      </p:cBhvr>
                                      <p:to>
                                        <p:strVal val="visible"/>
                                      </p:to>
                                    </p:set>
                                    <p:anim calcmode="lin" valueType="num">
                                      <p:cBhvr>
                                        <p:cTn id="31" dur="500" fill="hold"/>
                                        <p:tgtEl>
                                          <p:spTgt spid="4817">
                                            <p:txEl>
                                              <p:pRg st="8" end="8"/>
                                            </p:txEl>
                                          </p:spTgt>
                                        </p:tgtEl>
                                        <p:attrNameLst>
                                          <p:attrName>ppt_x</p:attrName>
                                        </p:attrNameLst>
                                      </p:cBhvr>
                                      <p:tavLst>
                                        <p:tav tm="0">
                                          <p:val>
                                            <p:strVal val="0-#ppt_w/2"/>
                                          </p:val>
                                        </p:tav>
                                        <p:tav tm="100000">
                                          <p:val>
                                            <p:strVal val="#ppt_x"/>
                                          </p:val>
                                        </p:tav>
                                      </p:tavLst>
                                    </p:anim>
                                    <p:anim calcmode="lin" valueType="num">
                                      <p:cBhvr>
                                        <p:cTn id="32" dur="500" fill="hold"/>
                                        <p:tgtEl>
                                          <p:spTgt spid="4817">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2" nodeType="clickEffect">
                                  <p:stCondLst>
                                    <p:cond delay="0"/>
                                  </p:stCondLst>
                                  <p:iterate>
                                    <p:tmAbs val="0"/>
                                  </p:iterate>
                                  <p:childTnLst>
                                    <p:set>
                                      <p:cBhvr>
                                        <p:cTn id="36" fill="hold"/>
                                        <p:tgtEl>
                                          <p:spTgt spid="4820"/>
                                        </p:tgtEl>
                                        <p:attrNameLst>
                                          <p:attrName>style.visibility</p:attrName>
                                        </p:attrNameLst>
                                      </p:cBhvr>
                                      <p:to>
                                        <p:strVal val="visible"/>
                                      </p:to>
                                    </p:set>
                                    <p:anim calcmode="lin" valueType="num">
                                      <p:cBhvr>
                                        <p:cTn id="37" dur="500" fill="hold"/>
                                        <p:tgtEl>
                                          <p:spTgt spid="4820"/>
                                        </p:tgtEl>
                                        <p:attrNameLst>
                                          <p:attrName>ppt_x</p:attrName>
                                        </p:attrNameLst>
                                      </p:cBhvr>
                                      <p:tavLst>
                                        <p:tav tm="0">
                                          <p:val>
                                            <p:strVal val="#ppt_x"/>
                                          </p:val>
                                        </p:tav>
                                        <p:tav tm="100000">
                                          <p:val>
                                            <p:strVal val="#ppt_x"/>
                                          </p:val>
                                        </p:tav>
                                      </p:tavLst>
                                    </p:anim>
                                    <p:anim calcmode="lin" valueType="num">
                                      <p:cBhvr>
                                        <p:cTn id="38" dur="500" fill="hold"/>
                                        <p:tgtEl>
                                          <p:spTgt spid="48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7" grpId="1" uiExpand="1" build="p" bldLvl="5" animBg="1" advAuto="0"/>
      <p:bldP spid="4820" grpId="2" animBg="1" advAuto="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8" name="Rectangle 4"/>
          <p:cNvSpPr txBox="1">
            <a:spLocks noGrp="1"/>
          </p:cNvSpPr>
          <p:nvPr>
            <p:ph type="title"/>
          </p:nvPr>
        </p:nvSpPr>
        <p:spPr>
          <a:xfrm>
            <a:off x="256673" y="0"/>
            <a:ext cx="11758863" cy="877330"/>
          </a:xfrm>
          <a:prstGeom prst="rect">
            <a:avLst/>
          </a:prstGeom>
        </p:spPr>
        <p:txBody>
          <a:bodyPr/>
          <a:lstStyle>
            <a:lvl1pPr algn="ctr">
              <a:defRPr sz="2400">
                <a:latin typeface="Arial Narrow"/>
                <a:ea typeface="Arial Narrow"/>
                <a:cs typeface="Arial Narrow"/>
                <a:sym typeface="Arial Narrow"/>
              </a:defRPr>
            </a:lvl1pPr>
          </a:lstStyle>
          <a:p>
            <a:r>
              <a:t>Judean prisoners of war are deported to Assyria. Sennacherib claimed to have deported more than 200,000 people and animals from the 46 cities he crushed.</a:t>
            </a:r>
          </a:p>
        </p:txBody>
      </p:sp>
      <p:pic>
        <p:nvPicPr>
          <p:cNvPr id="6069" name="Picture 6" descr="Picture 6"/>
          <p:cNvPicPr>
            <a:picLocks noChangeAspect="1"/>
          </p:cNvPicPr>
          <p:nvPr/>
        </p:nvPicPr>
        <p:blipFill>
          <a:blip r:embed="rId2"/>
          <a:stretch>
            <a:fillRect/>
          </a:stretch>
        </p:blipFill>
        <p:spPr>
          <a:xfrm>
            <a:off x="1524000" y="1460989"/>
            <a:ext cx="9144000" cy="5448301"/>
          </a:xfrm>
          <a:prstGeom prst="rect">
            <a:avLst/>
          </a:prstGeom>
          <a:ln w="12700">
            <a:miter lim="400000"/>
          </a:ln>
        </p:spPr>
      </p:pic>
      <p:sp>
        <p:nvSpPr>
          <p:cNvPr id="6070" name="Text Box 7"/>
          <p:cNvSpPr txBox="1"/>
          <p:nvPr/>
        </p:nvSpPr>
        <p:spPr>
          <a:xfrm>
            <a:off x="8240149" y="6089291"/>
            <a:ext cx="2552115" cy="762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000"/>
              </a:spcBef>
              <a:defRPr>
                <a:solidFill>
                  <a:srgbClr val="FFFFFF"/>
                </a:solidFill>
                <a:latin typeface="Arial Narrow"/>
                <a:ea typeface="Arial Narrow"/>
                <a:cs typeface="Arial Narrow"/>
                <a:sym typeface="Arial Narrow"/>
              </a:defRPr>
            </a:pPr>
            <a:r>
              <a:t>British Museum, London</a:t>
            </a:r>
            <a:endParaRPr>
              <a:latin typeface="Times New Roman"/>
              <a:ea typeface="Times New Roman"/>
              <a:cs typeface="Times New Roman"/>
              <a:sym typeface="Times New Roman"/>
            </a:endParaRPr>
          </a:p>
          <a:p>
            <a:pPr>
              <a:spcBef>
                <a:spcPts val="1000"/>
              </a:spcBef>
              <a:defRPr>
                <a:solidFill>
                  <a:srgbClr val="FFFFFF"/>
                </a:solidFill>
                <a:latin typeface="Arial Narrow"/>
                <a:ea typeface="Arial Narrow"/>
                <a:cs typeface="Arial Narrow"/>
                <a:sym typeface="Arial Narrow"/>
              </a:defRPr>
            </a:pPr>
            <a:r>
              <a:t>Museo Británico, Londres</a:t>
            </a:r>
          </a:p>
        </p:txBody>
      </p:sp>
      <p:sp>
        <p:nvSpPr>
          <p:cNvPr id="6071" name="Rectangle 4"/>
          <p:cNvSpPr txBox="1"/>
          <p:nvPr/>
        </p:nvSpPr>
        <p:spPr>
          <a:xfrm>
            <a:off x="302393" y="791508"/>
            <a:ext cx="11667423"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gn="ctr">
              <a:defRPr sz="2000">
                <a:solidFill>
                  <a:srgbClr val="FF0000"/>
                </a:solidFill>
                <a:latin typeface="Arial Narrow"/>
                <a:ea typeface="Arial Narrow"/>
                <a:cs typeface="Arial Narrow"/>
                <a:sym typeface="Arial Narrow"/>
              </a:defRPr>
            </a:pPr>
            <a:r>
              <a:t>Los prisioneros de guerra de Judea son deportados a Asiria. Senaquerib afirmó haber deportado a más</a:t>
            </a:r>
          </a:p>
          <a:p>
            <a:pPr algn="ctr">
              <a:defRPr sz="2000">
                <a:solidFill>
                  <a:srgbClr val="FF0000"/>
                </a:solidFill>
                <a:latin typeface="Arial Narrow"/>
                <a:ea typeface="Arial Narrow"/>
                <a:cs typeface="Arial Narrow"/>
                <a:sym typeface="Arial Narrow"/>
              </a:defRPr>
            </a:pPr>
            <a:r>
              <a:t>de 200.000 personas y animales de las 46 ciudades que aplastó.</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3" name="Rectangle 4"/>
          <p:cNvSpPr txBox="1">
            <a:spLocks noGrp="1"/>
          </p:cNvSpPr>
          <p:nvPr>
            <p:ph type="title"/>
          </p:nvPr>
        </p:nvSpPr>
        <p:spPr>
          <a:xfrm>
            <a:off x="609600" y="603739"/>
            <a:ext cx="10972800" cy="1143001"/>
          </a:xfrm>
          <a:prstGeom prst="rect">
            <a:avLst/>
          </a:prstGeom>
        </p:spPr>
        <p:txBody>
          <a:bodyPr>
            <a:normAutofit fontScale="90000"/>
          </a:bodyPr>
          <a:lstStyle/>
          <a:p>
            <a:pPr defTabSz="877823">
              <a:defRPr sz="3839"/>
            </a:pPr>
            <a:r>
              <a:rPr dirty="0"/>
              <a:t>Sennacherib’s Threat </a:t>
            </a:r>
            <a:r>
              <a:rPr sz="2688" dirty="0"/>
              <a:t>(2 Kg. 18:17-37)</a:t>
            </a:r>
            <a:br>
              <a:rPr sz="2688" dirty="0"/>
            </a:br>
            <a:r>
              <a:rPr sz="3455" dirty="0">
                <a:solidFill>
                  <a:srgbClr val="002060"/>
                </a:solidFill>
              </a:rPr>
              <a:t>La </a:t>
            </a:r>
            <a:r>
              <a:rPr sz="3455" dirty="0" err="1">
                <a:solidFill>
                  <a:srgbClr val="002060"/>
                </a:solidFill>
              </a:rPr>
              <a:t>Amenaza</a:t>
            </a:r>
            <a:r>
              <a:rPr sz="3455" dirty="0">
                <a:solidFill>
                  <a:srgbClr val="002060"/>
                </a:solidFill>
              </a:rPr>
              <a:t> de </a:t>
            </a:r>
            <a:r>
              <a:rPr sz="3455" dirty="0" err="1">
                <a:solidFill>
                  <a:srgbClr val="002060"/>
                </a:solidFill>
              </a:rPr>
              <a:t>Senaquerib</a:t>
            </a:r>
            <a:r>
              <a:rPr sz="3455" dirty="0">
                <a:solidFill>
                  <a:srgbClr val="002060"/>
                </a:solidFill>
              </a:rPr>
              <a:t> </a:t>
            </a:r>
            <a:r>
              <a:rPr sz="2304" dirty="0">
                <a:solidFill>
                  <a:srgbClr val="002060"/>
                </a:solidFill>
              </a:rPr>
              <a:t>(2 Re. 18:17-37)</a:t>
            </a:r>
          </a:p>
        </p:txBody>
      </p:sp>
      <p:sp>
        <p:nvSpPr>
          <p:cNvPr id="6074" name="Rectangle 8"/>
          <p:cNvSpPr txBox="1">
            <a:spLocks noGrp="1"/>
          </p:cNvSpPr>
          <p:nvPr>
            <p:ph type="body" sz="half" idx="1"/>
          </p:nvPr>
        </p:nvSpPr>
        <p:spPr>
          <a:xfrm>
            <a:off x="609598" y="1828800"/>
            <a:ext cx="11085097" cy="2567354"/>
          </a:xfrm>
          <a:prstGeom prst="rect">
            <a:avLst/>
          </a:prstGeom>
        </p:spPr>
        <p:txBody>
          <a:bodyPr/>
          <a:lstStyle/>
          <a:p>
            <a:pPr>
              <a:lnSpc>
                <a:spcPct val="90000"/>
              </a:lnSpc>
              <a:spcBef>
                <a:spcPts val="500"/>
              </a:spcBef>
              <a:buSzTx/>
              <a:buFont typeface="Wingdings"/>
              <a:buNone/>
              <a:defRPr sz="2400" b="1"/>
            </a:pPr>
            <a:r>
              <a:rPr dirty="0"/>
              <a:t>The irony of Sennacherib’s threat</a:t>
            </a:r>
            <a:r>
              <a:rPr lang="en-US" dirty="0"/>
              <a:t> to Hezekiah</a:t>
            </a:r>
            <a:r>
              <a:rPr dirty="0"/>
              <a:t> is that it was delivered at the same place that Hezekiah’s father, Ahaz, had been urged by Isaiah to stand firm in his faith (2 Kg. 18:17; cf. Is. 7:3).</a:t>
            </a:r>
          </a:p>
          <a:p>
            <a:pPr>
              <a:lnSpc>
                <a:spcPct val="90000"/>
              </a:lnSpc>
              <a:spcBef>
                <a:spcPts val="400"/>
              </a:spcBef>
              <a:defRPr sz="2000" i="1"/>
            </a:pPr>
            <a:r>
              <a:rPr dirty="0"/>
              <a:t>Ahaz had ignored Isaiah, but now Hezekiah would listen (2 Kg. 19:5ff.).</a:t>
            </a:r>
          </a:p>
          <a:p>
            <a:pPr>
              <a:lnSpc>
                <a:spcPct val="90000"/>
              </a:lnSpc>
              <a:spcBef>
                <a:spcPts val="400"/>
              </a:spcBef>
              <a:defRPr sz="2000" i="1"/>
            </a:pPr>
            <a:r>
              <a:rPr dirty="0"/>
              <a:t>In spite of his threats, Sennacherib did not breach Jerusalem’s walls nor conquer the city.</a:t>
            </a:r>
          </a:p>
          <a:p>
            <a:pPr>
              <a:lnSpc>
                <a:spcPct val="90000"/>
              </a:lnSpc>
              <a:spcBef>
                <a:spcPts val="400"/>
              </a:spcBef>
              <a:defRPr sz="2000" i="1"/>
            </a:pPr>
            <a:r>
              <a:rPr dirty="0"/>
              <a:t>Hearing a report that </a:t>
            </a:r>
            <a:r>
              <a:rPr dirty="0" err="1"/>
              <a:t>Tirhakah</a:t>
            </a:r>
            <a:r>
              <a:rPr dirty="0"/>
              <a:t> of Egypt was mobilizing, and after losing troops in a plague, Sennacherib withdrew (2 Kg. 19:9, 35-36).</a:t>
            </a:r>
          </a:p>
        </p:txBody>
      </p:sp>
      <p:sp>
        <p:nvSpPr>
          <p:cNvPr id="6075" name="Rectangle 8"/>
          <p:cNvSpPr txBox="1"/>
          <p:nvPr/>
        </p:nvSpPr>
        <p:spPr>
          <a:xfrm>
            <a:off x="655318" y="4319954"/>
            <a:ext cx="10993657" cy="23514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defRPr sz="2400" b="1">
                <a:latin typeface="Times New Roman"/>
                <a:ea typeface="Times New Roman"/>
                <a:cs typeface="Times New Roman"/>
                <a:sym typeface="Times New Roman"/>
              </a:defRPr>
            </a:pPr>
            <a:r>
              <a:rPr dirty="0">
                <a:solidFill>
                  <a:srgbClr val="002060"/>
                </a:solidFill>
              </a:rPr>
              <a:t>La </a:t>
            </a:r>
            <a:r>
              <a:rPr dirty="0" err="1">
                <a:solidFill>
                  <a:srgbClr val="002060"/>
                </a:solidFill>
              </a:rPr>
              <a:t>ironía</a:t>
            </a:r>
            <a:r>
              <a:rPr dirty="0">
                <a:solidFill>
                  <a:srgbClr val="002060"/>
                </a:solidFill>
              </a:rPr>
              <a:t> de la </a:t>
            </a:r>
            <a:r>
              <a:rPr dirty="0" err="1">
                <a:solidFill>
                  <a:srgbClr val="002060"/>
                </a:solidFill>
              </a:rPr>
              <a:t>amenaza</a:t>
            </a:r>
            <a:r>
              <a:rPr dirty="0">
                <a:solidFill>
                  <a:srgbClr val="002060"/>
                </a:solidFill>
              </a:rPr>
              <a:t> de </a:t>
            </a:r>
            <a:r>
              <a:rPr dirty="0" err="1">
                <a:solidFill>
                  <a:srgbClr val="002060"/>
                </a:solidFill>
              </a:rPr>
              <a:t>Senaquerib</a:t>
            </a:r>
            <a:r>
              <a:rPr dirty="0">
                <a:solidFill>
                  <a:srgbClr val="002060"/>
                </a:solidFill>
              </a:rPr>
              <a:t> es que </a:t>
            </a:r>
            <a:r>
              <a:rPr dirty="0" err="1">
                <a:solidFill>
                  <a:srgbClr val="002060"/>
                </a:solidFill>
              </a:rPr>
              <a:t>fue</a:t>
            </a:r>
            <a:r>
              <a:rPr dirty="0">
                <a:solidFill>
                  <a:srgbClr val="002060"/>
                </a:solidFill>
              </a:rPr>
              <a:t> </a:t>
            </a:r>
            <a:r>
              <a:rPr dirty="0" err="1">
                <a:solidFill>
                  <a:srgbClr val="002060"/>
                </a:solidFill>
              </a:rPr>
              <a:t>pronunciada</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mismo</a:t>
            </a:r>
            <a:r>
              <a:rPr dirty="0">
                <a:solidFill>
                  <a:srgbClr val="002060"/>
                </a:solidFill>
              </a:rPr>
              <a:t> </a:t>
            </a:r>
            <a:r>
              <a:rPr dirty="0" err="1">
                <a:solidFill>
                  <a:srgbClr val="002060"/>
                </a:solidFill>
              </a:rPr>
              <a:t>lugar</a:t>
            </a:r>
            <a:r>
              <a:rPr dirty="0">
                <a:solidFill>
                  <a:srgbClr val="002060"/>
                </a:solidFill>
              </a:rPr>
              <a:t> </a:t>
            </a:r>
            <a:r>
              <a:rPr dirty="0" err="1">
                <a:solidFill>
                  <a:srgbClr val="002060"/>
                </a:solidFill>
              </a:rPr>
              <a:t>donde</a:t>
            </a:r>
            <a:r>
              <a:rPr dirty="0">
                <a:solidFill>
                  <a:srgbClr val="002060"/>
                </a:solidFill>
              </a:rPr>
              <a:t> </a:t>
            </a:r>
            <a:r>
              <a:rPr dirty="0" err="1">
                <a:solidFill>
                  <a:srgbClr val="002060"/>
                </a:solidFill>
              </a:rPr>
              <a:t>Isaías</a:t>
            </a:r>
            <a:r>
              <a:rPr dirty="0">
                <a:solidFill>
                  <a:srgbClr val="002060"/>
                </a:solidFill>
              </a:rPr>
              <a:t> </a:t>
            </a:r>
            <a:r>
              <a:rPr dirty="0" err="1">
                <a:solidFill>
                  <a:srgbClr val="002060"/>
                </a:solidFill>
              </a:rPr>
              <a:t>había</a:t>
            </a:r>
            <a:r>
              <a:rPr dirty="0">
                <a:solidFill>
                  <a:srgbClr val="002060"/>
                </a:solidFill>
              </a:rPr>
              <a:t> </a:t>
            </a:r>
            <a:r>
              <a:rPr dirty="0" err="1">
                <a:solidFill>
                  <a:srgbClr val="002060"/>
                </a:solidFill>
              </a:rPr>
              <a:t>instado</a:t>
            </a:r>
            <a:r>
              <a:rPr dirty="0">
                <a:solidFill>
                  <a:srgbClr val="002060"/>
                </a:solidFill>
              </a:rPr>
              <a:t> al padre de </a:t>
            </a:r>
            <a:r>
              <a:rPr dirty="0" err="1">
                <a:solidFill>
                  <a:srgbClr val="002060"/>
                </a:solidFill>
              </a:rPr>
              <a:t>Ezequías</a:t>
            </a:r>
            <a:r>
              <a:rPr dirty="0">
                <a:solidFill>
                  <a:srgbClr val="002060"/>
                </a:solidFill>
              </a:rPr>
              <a:t>, </a:t>
            </a:r>
            <a:r>
              <a:rPr dirty="0" err="1">
                <a:solidFill>
                  <a:srgbClr val="002060"/>
                </a:solidFill>
              </a:rPr>
              <a:t>Acaz</a:t>
            </a:r>
            <a:r>
              <a:rPr dirty="0">
                <a:solidFill>
                  <a:srgbClr val="002060"/>
                </a:solidFill>
              </a:rPr>
              <a:t>, a </a:t>
            </a:r>
            <a:r>
              <a:rPr dirty="0" err="1">
                <a:solidFill>
                  <a:srgbClr val="002060"/>
                </a:solidFill>
              </a:rPr>
              <a:t>mantenerse</a:t>
            </a:r>
            <a:r>
              <a:rPr dirty="0">
                <a:solidFill>
                  <a:srgbClr val="002060"/>
                </a:solidFill>
              </a:rPr>
              <a:t> </a:t>
            </a:r>
            <a:r>
              <a:rPr dirty="0" err="1">
                <a:solidFill>
                  <a:srgbClr val="002060"/>
                </a:solidFill>
              </a:rPr>
              <a:t>firme</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fe</a:t>
            </a:r>
            <a:r>
              <a:rPr dirty="0">
                <a:solidFill>
                  <a:srgbClr val="002060"/>
                </a:solidFill>
              </a:rPr>
              <a:t> (2 Re. 18:17; cf. Is. 7:3).</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err="1">
                <a:solidFill>
                  <a:srgbClr val="002060"/>
                </a:solidFill>
              </a:rPr>
              <a:t>Acaz</a:t>
            </a:r>
            <a:r>
              <a:rPr dirty="0">
                <a:solidFill>
                  <a:srgbClr val="002060"/>
                </a:solidFill>
              </a:rPr>
              <a:t> </a:t>
            </a:r>
            <a:r>
              <a:rPr dirty="0" err="1">
                <a:solidFill>
                  <a:srgbClr val="002060"/>
                </a:solidFill>
              </a:rPr>
              <a:t>había</a:t>
            </a:r>
            <a:r>
              <a:rPr dirty="0">
                <a:solidFill>
                  <a:srgbClr val="002060"/>
                </a:solidFill>
              </a:rPr>
              <a:t> </a:t>
            </a:r>
            <a:r>
              <a:rPr dirty="0" err="1">
                <a:solidFill>
                  <a:srgbClr val="002060"/>
                </a:solidFill>
              </a:rPr>
              <a:t>ignorado</a:t>
            </a:r>
            <a:r>
              <a:rPr dirty="0">
                <a:solidFill>
                  <a:srgbClr val="002060"/>
                </a:solidFill>
              </a:rPr>
              <a:t> a </a:t>
            </a:r>
            <a:r>
              <a:rPr dirty="0" err="1">
                <a:solidFill>
                  <a:srgbClr val="002060"/>
                </a:solidFill>
              </a:rPr>
              <a:t>Isaías</a:t>
            </a:r>
            <a:r>
              <a:rPr dirty="0">
                <a:solidFill>
                  <a:srgbClr val="002060"/>
                </a:solidFill>
              </a:rPr>
              <a:t>, </a:t>
            </a:r>
            <a:r>
              <a:rPr dirty="0" err="1">
                <a:solidFill>
                  <a:srgbClr val="002060"/>
                </a:solidFill>
              </a:rPr>
              <a:t>pero</a:t>
            </a:r>
            <a:r>
              <a:rPr dirty="0">
                <a:solidFill>
                  <a:srgbClr val="002060"/>
                </a:solidFill>
              </a:rPr>
              <a:t> </a:t>
            </a:r>
            <a:r>
              <a:rPr dirty="0" err="1">
                <a:solidFill>
                  <a:srgbClr val="002060"/>
                </a:solidFill>
              </a:rPr>
              <a:t>ahora</a:t>
            </a:r>
            <a:r>
              <a:rPr dirty="0">
                <a:solidFill>
                  <a:srgbClr val="002060"/>
                </a:solidFill>
              </a:rPr>
              <a:t> </a:t>
            </a:r>
            <a:r>
              <a:rPr dirty="0" err="1">
                <a:solidFill>
                  <a:srgbClr val="002060"/>
                </a:solidFill>
              </a:rPr>
              <a:t>Ezequías</a:t>
            </a:r>
            <a:r>
              <a:rPr dirty="0">
                <a:solidFill>
                  <a:srgbClr val="002060"/>
                </a:solidFill>
              </a:rPr>
              <a:t> </a:t>
            </a:r>
            <a:r>
              <a:rPr dirty="0" err="1">
                <a:solidFill>
                  <a:srgbClr val="002060"/>
                </a:solidFill>
              </a:rPr>
              <a:t>escucharía</a:t>
            </a:r>
            <a:r>
              <a:rPr dirty="0">
                <a:solidFill>
                  <a:srgbClr val="002060"/>
                </a:solidFill>
              </a:rPr>
              <a:t> (2 Rey. 19:5ss.).</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A </a:t>
            </a:r>
            <a:r>
              <a:rPr dirty="0" err="1">
                <a:solidFill>
                  <a:srgbClr val="002060"/>
                </a:solidFill>
              </a:rPr>
              <a:t>pesar</a:t>
            </a:r>
            <a:r>
              <a:rPr dirty="0">
                <a:solidFill>
                  <a:srgbClr val="002060"/>
                </a:solidFill>
              </a:rPr>
              <a:t> de sus </a:t>
            </a:r>
            <a:r>
              <a:rPr dirty="0" err="1">
                <a:solidFill>
                  <a:srgbClr val="002060"/>
                </a:solidFill>
              </a:rPr>
              <a:t>amenazas</a:t>
            </a:r>
            <a:r>
              <a:rPr dirty="0">
                <a:solidFill>
                  <a:srgbClr val="002060"/>
                </a:solidFill>
              </a:rPr>
              <a:t>, </a:t>
            </a:r>
            <a:r>
              <a:rPr dirty="0" err="1">
                <a:solidFill>
                  <a:srgbClr val="002060"/>
                </a:solidFill>
              </a:rPr>
              <a:t>Senaquerib</a:t>
            </a:r>
            <a:r>
              <a:rPr dirty="0">
                <a:solidFill>
                  <a:srgbClr val="002060"/>
                </a:solidFill>
              </a:rPr>
              <a:t> no </a:t>
            </a:r>
            <a:r>
              <a:rPr dirty="0" err="1">
                <a:solidFill>
                  <a:srgbClr val="002060"/>
                </a:solidFill>
              </a:rPr>
              <a:t>violó</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muros</a:t>
            </a:r>
            <a:r>
              <a:rPr dirty="0">
                <a:solidFill>
                  <a:srgbClr val="002060"/>
                </a:solidFill>
              </a:rPr>
              <a:t> de </a:t>
            </a:r>
            <a:r>
              <a:rPr dirty="0" err="1">
                <a:solidFill>
                  <a:srgbClr val="002060"/>
                </a:solidFill>
              </a:rPr>
              <a:t>Jerusalén</a:t>
            </a:r>
            <a:r>
              <a:rPr dirty="0">
                <a:solidFill>
                  <a:srgbClr val="002060"/>
                </a:solidFill>
              </a:rPr>
              <a:t> </a:t>
            </a:r>
            <a:r>
              <a:rPr dirty="0" err="1">
                <a:solidFill>
                  <a:srgbClr val="002060"/>
                </a:solidFill>
              </a:rPr>
              <a:t>ni</a:t>
            </a:r>
            <a:r>
              <a:rPr dirty="0">
                <a:solidFill>
                  <a:srgbClr val="002060"/>
                </a:solidFill>
              </a:rPr>
              <a:t> </a:t>
            </a:r>
            <a:r>
              <a:rPr dirty="0" err="1">
                <a:solidFill>
                  <a:srgbClr val="002060"/>
                </a:solidFill>
              </a:rPr>
              <a:t>conquistó</a:t>
            </a:r>
            <a:r>
              <a:rPr dirty="0">
                <a:solidFill>
                  <a:srgbClr val="002060"/>
                </a:solidFill>
              </a:rPr>
              <a:t> la ciudad.</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Al </a:t>
            </a:r>
            <a:r>
              <a:rPr dirty="0" err="1">
                <a:solidFill>
                  <a:srgbClr val="002060"/>
                </a:solidFill>
              </a:rPr>
              <a:t>escuchar</a:t>
            </a:r>
            <a:r>
              <a:rPr dirty="0">
                <a:solidFill>
                  <a:srgbClr val="002060"/>
                </a:solidFill>
              </a:rPr>
              <a:t> un </a:t>
            </a:r>
            <a:r>
              <a:rPr dirty="0" err="1">
                <a:solidFill>
                  <a:srgbClr val="002060"/>
                </a:solidFill>
              </a:rPr>
              <a:t>informe</a:t>
            </a:r>
            <a:r>
              <a:rPr dirty="0">
                <a:solidFill>
                  <a:srgbClr val="002060"/>
                </a:solidFill>
              </a:rPr>
              <a:t> de que </a:t>
            </a:r>
            <a:r>
              <a:rPr dirty="0" err="1">
                <a:solidFill>
                  <a:srgbClr val="002060"/>
                </a:solidFill>
              </a:rPr>
              <a:t>Tirhakah</a:t>
            </a:r>
            <a:r>
              <a:rPr dirty="0">
                <a:solidFill>
                  <a:srgbClr val="002060"/>
                </a:solidFill>
              </a:rPr>
              <a:t> de </a:t>
            </a:r>
            <a:r>
              <a:rPr dirty="0" err="1">
                <a:solidFill>
                  <a:srgbClr val="002060"/>
                </a:solidFill>
              </a:rPr>
              <a:t>Egipto</a:t>
            </a:r>
            <a:r>
              <a:rPr dirty="0">
                <a:solidFill>
                  <a:srgbClr val="002060"/>
                </a:solidFill>
              </a:rPr>
              <a:t> se </a:t>
            </a:r>
            <a:r>
              <a:rPr dirty="0" err="1">
                <a:solidFill>
                  <a:srgbClr val="002060"/>
                </a:solidFill>
              </a:rPr>
              <a:t>estaba</a:t>
            </a:r>
            <a:r>
              <a:rPr dirty="0">
                <a:solidFill>
                  <a:srgbClr val="002060"/>
                </a:solidFill>
              </a:rPr>
              <a:t> </a:t>
            </a:r>
            <a:r>
              <a:rPr dirty="0" err="1">
                <a:solidFill>
                  <a:srgbClr val="002060"/>
                </a:solidFill>
              </a:rPr>
              <a:t>movilizando</a:t>
            </a:r>
            <a:r>
              <a:rPr dirty="0">
                <a:solidFill>
                  <a:srgbClr val="002060"/>
                </a:solidFill>
              </a:rPr>
              <a:t>, y </a:t>
            </a:r>
            <a:r>
              <a:rPr dirty="0" err="1">
                <a:solidFill>
                  <a:srgbClr val="002060"/>
                </a:solidFill>
              </a:rPr>
              <a:t>después</a:t>
            </a:r>
            <a:r>
              <a:rPr dirty="0">
                <a:solidFill>
                  <a:srgbClr val="002060"/>
                </a:solidFill>
              </a:rPr>
              <a:t> de </a:t>
            </a:r>
            <a:r>
              <a:rPr dirty="0" err="1">
                <a:solidFill>
                  <a:srgbClr val="002060"/>
                </a:solidFill>
              </a:rPr>
              <a:t>perder</a:t>
            </a:r>
            <a:r>
              <a:rPr dirty="0">
                <a:solidFill>
                  <a:srgbClr val="002060"/>
                </a:solidFill>
              </a:rPr>
              <a:t> </a:t>
            </a:r>
            <a:r>
              <a:rPr dirty="0" err="1">
                <a:solidFill>
                  <a:srgbClr val="002060"/>
                </a:solidFill>
              </a:rPr>
              <a:t>tropas</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una</a:t>
            </a:r>
            <a:r>
              <a:rPr dirty="0">
                <a:solidFill>
                  <a:srgbClr val="002060"/>
                </a:solidFill>
              </a:rPr>
              <a:t> </a:t>
            </a:r>
            <a:r>
              <a:rPr dirty="0" err="1">
                <a:solidFill>
                  <a:srgbClr val="002060"/>
                </a:solidFill>
              </a:rPr>
              <a:t>plaga</a:t>
            </a:r>
            <a:r>
              <a:rPr dirty="0">
                <a:solidFill>
                  <a:srgbClr val="002060"/>
                </a:solidFill>
              </a:rPr>
              <a:t>, </a:t>
            </a:r>
            <a:r>
              <a:rPr dirty="0" err="1">
                <a:solidFill>
                  <a:srgbClr val="002060"/>
                </a:solidFill>
              </a:rPr>
              <a:t>Senaquerib</a:t>
            </a:r>
            <a:r>
              <a:rPr dirty="0">
                <a:solidFill>
                  <a:srgbClr val="002060"/>
                </a:solidFill>
              </a:rPr>
              <a:t> se </a:t>
            </a:r>
            <a:r>
              <a:rPr dirty="0" err="1">
                <a:solidFill>
                  <a:srgbClr val="002060"/>
                </a:solidFill>
              </a:rPr>
              <a:t>retiró</a:t>
            </a:r>
            <a:r>
              <a:rPr dirty="0">
                <a:solidFill>
                  <a:srgbClr val="002060"/>
                </a:solidFill>
              </a:rPr>
              <a:t> (2 Re. 19: 9, 35-36).</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6074">
                                            <p:txEl>
                                              <p:pRg st="0" end="0"/>
                                            </p:txEl>
                                          </p:spTgt>
                                        </p:tgtEl>
                                        <p:attrNameLst>
                                          <p:attrName>style.visibility</p:attrName>
                                        </p:attrNameLst>
                                      </p:cBhvr>
                                      <p:to>
                                        <p:strVal val="visible"/>
                                      </p:to>
                                    </p:set>
                                    <p:anim calcmode="lin" valueType="num">
                                      <p:cBhvr>
                                        <p:cTn id="7" dur="500" fill="hold"/>
                                        <p:tgtEl>
                                          <p:spTgt spid="607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074">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6075">
                                            <p:bg/>
                                          </p:spTgt>
                                        </p:tgtEl>
                                        <p:attrNameLst>
                                          <p:attrName>style.visibility</p:attrName>
                                        </p:attrNameLst>
                                      </p:cBhvr>
                                      <p:to>
                                        <p:strVal val="visible"/>
                                      </p:to>
                                    </p:set>
                                    <p:anim calcmode="lin" valueType="num">
                                      <p:cBhvr>
                                        <p:cTn id="11" dur="500" fill="hold"/>
                                        <p:tgtEl>
                                          <p:spTgt spid="6075">
                                            <p:bg/>
                                          </p:spTgt>
                                        </p:tgtEl>
                                        <p:attrNameLst>
                                          <p:attrName>ppt_w</p:attrName>
                                        </p:attrNameLst>
                                      </p:cBhvr>
                                      <p:tavLst>
                                        <p:tav tm="0">
                                          <p:val>
                                            <p:fltVal val="0"/>
                                          </p:val>
                                        </p:tav>
                                        <p:tav tm="100000">
                                          <p:val>
                                            <p:strVal val="#ppt_w"/>
                                          </p:val>
                                        </p:tav>
                                      </p:tavLst>
                                    </p:anim>
                                    <p:anim calcmode="lin" valueType="num">
                                      <p:cBhvr>
                                        <p:cTn id="12" dur="500" fill="hold"/>
                                        <p:tgtEl>
                                          <p:spTgt spid="6075">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6075">
                                            <p:txEl>
                                              <p:pRg st="0" end="0"/>
                                            </p:txEl>
                                          </p:spTgt>
                                        </p:tgtEl>
                                        <p:attrNameLst>
                                          <p:attrName>style.visibility</p:attrName>
                                        </p:attrNameLst>
                                      </p:cBhvr>
                                      <p:to>
                                        <p:strVal val="visible"/>
                                      </p:to>
                                    </p:set>
                                    <p:anim calcmode="lin" valueType="num">
                                      <p:cBhvr>
                                        <p:cTn id="16" dur="500" fill="hold"/>
                                        <p:tgtEl>
                                          <p:spTgt spid="6075">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607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6074">
                                            <p:txEl>
                                              <p:pRg st="1" end="1"/>
                                            </p:txEl>
                                          </p:spTgt>
                                        </p:tgtEl>
                                        <p:attrNameLst>
                                          <p:attrName>style.visibility</p:attrName>
                                        </p:attrNameLst>
                                      </p:cBhvr>
                                      <p:to>
                                        <p:strVal val="visible"/>
                                      </p:to>
                                    </p:set>
                                    <p:anim calcmode="lin" valueType="num">
                                      <p:cBhvr>
                                        <p:cTn id="22" dur="500" fill="hold"/>
                                        <p:tgtEl>
                                          <p:spTgt spid="6074">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6074">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6075">
                                            <p:txEl>
                                              <p:pRg st="1" end="1"/>
                                            </p:txEl>
                                          </p:spTgt>
                                        </p:tgtEl>
                                        <p:attrNameLst>
                                          <p:attrName>style.visibility</p:attrName>
                                        </p:attrNameLst>
                                      </p:cBhvr>
                                      <p:to>
                                        <p:strVal val="visible"/>
                                      </p:to>
                                    </p:set>
                                    <p:anim calcmode="lin" valueType="num">
                                      <p:cBhvr>
                                        <p:cTn id="26" dur="500" fill="hold"/>
                                        <p:tgtEl>
                                          <p:spTgt spid="6075">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607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6074">
                                            <p:txEl>
                                              <p:pRg st="2" end="2"/>
                                            </p:txEl>
                                          </p:spTgt>
                                        </p:tgtEl>
                                        <p:attrNameLst>
                                          <p:attrName>style.visibility</p:attrName>
                                        </p:attrNameLst>
                                      </p:cBhvr>
                                      <p:to>
                                        <p:strVal val="visible"/>
                                      </p:to>
                                    </p:set>
                                    <p:anim calcmode="lin" valueType="num">
                                      <p:cBhvr>
                                        <p:cTn id="32" dur="500" fill="hold"/>
                                        <p:tgtEl>
                                          <p:spTgt spid="6074">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6074">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6075">
                                            <p:txEl>
                                              <p:pRg st="2" end="2"/>
                                            </p:txEl>
                                          </p:spTgt>
                                        </p:tgtEl>
                                        <p:attrNameLst>
                                          <p:attrName>style.visibility</p:attrName>
                                        </p:attrNameLst>
                                      </p:cBhvr>
                                      <p:to>
                                        <p:strVal val="visible"/>
                                      </p:to>
                                    </p:set>
                                    <p:anim calcmode="lin" valueType="num">
                                      <p:cBhvr>
                                        <p:cTn id="36" dur="500" fill="hold"/>
                                        <p:tgtEl>
                                          <p:spTgt spid="6075">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607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6074">
                                            <p:txEl>
                                              <p:pRg st="3" end="3"/>
                                            </p:txEl>
                                          </p:spTgt>
                                        </p:tgtEl>
                                        <p:attrNameLst>
                                          <p:attrName>style.visibility</p:attrName>
                                        </p:attrNameLst>
                                      </p:cBhvr>
                                      <p:to>
                                        <p:strVal val="visible"/>
                                      </p:to>
                                    </p:set>
                                    <p:anim calcmode="lin" valueType="num">
                                      <p:cBhvr>
                                        <p:cTn id="42" dur="500" fill="hold"/>
                                        <p:tgtEl>
                                          <p:spTgt spid="6074">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6074">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2" nodeType="withEffect">
                                  <p:stCondLst>
                                    <p:cond delay="0"/>
                                  </p:stCondLst>
                                  <p:iterate>
                                    <p:tmAbs val="0"/>
                                  </p:iterate>
                                  <p:childTnLst>
                                    <p:set>
                                      <p:cBhvr>
                                        <p:cTn id="45" fill="hold"/>
                                        <p:tgtEl>
                                          <p:spTgt spid="6075">
                                            <p:txEl>
                                              <p:pRg st="3" end="3"/>
                                            </p:txEl>
                                          </p:spTgt>
                                        </p:tgtEl>
                                        <p:attrNameLst>
                                          <p:attrName>style.visibility</p:attrName>
                                        </p:attrNameLst>
                                      </p:cBhvr>
                                      <p:to>
                                        <p:strVal val="visible"/>
                                      </p:to>
                                    </p:set>
                                    <p:anim calcmode="lin" valueType="num">
                                      <p:cBhvr>
                                        <p:cTn id="46" dur="500" fill="hold"/>
                                        <p:tgtEl>
                                          <p:spTgt spid="6075">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6075">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4" grpId="1" uiExpand="1" build="p" advAuto="0"/>
      <p:bldP spid="6075" grpId="2" uiExpand="1" build="p" bldLvl="5" animBg="1" advAuto="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7" name="Rectangle 2"/>
          <p:cNvSpPr txBox="1">
            <a:spLocks noGrp="1"/>
          </p:cNvSpPr>
          <p:nvPr>
            <p:ph type="title"/>
          </p:nvPr>
        </p:nvSpPr>
        <p:spPr>
          <a:xfrm>
            <a:off x="308810" y="621326"/>
            <a:ext cx="8229601" cy="1143001"/>
          </a:xfrm>
          <a:prstGeom prst="rect">
            <a:avLst/>
          </a:prstGeom>
        </p:spPr>
        <p:txBody>
          <a:bodyPr>
            <a:normAutofit fontScale="90000"/>
          </a:bodyPr>
          <a:lstStyle/>
          <a:p>
            <a:pPr defTabSz="877823">
              <a:defRPr sz="3839"/>
            </a:pPr>
            <a:r>
              <a:rPr dirty="0" err="1"/>
              <a:t>Vassalship</a:t>
            </a:r>
            <a:r>
              <a:rPr dirty="0"/>
              <a:t> to Assyria</a:t>
            </a:r>
            <a:br>
              <a:rPr dirty="0"/>
            </a:br>
            <a:r>
              <a:rPr sz="3455" dirty="0" err="1">
                <a:solidFill>
                  <a:srgbClr val="002060"/>
                </a:solidFill>
              </a:rPr>
              <a:t>Vasallaje</a:t>
            </a:r>
            <a:r>
              <a:rPr sz="3455" dirty="0">
                <a:solidFill>
                  <a:srgbClr val="002060"/>
                </a:solidFill>
              </a:rPr>
              <a:t> a </a:t>
            </a:r>
            <a:r>
              <a:rPr sz="3455" dirty="0" err="1">
                <a:solidFill>
                  <a:srgbClr val="002060"/>
                </a:solidFill>
              </a:rPr>
              <a:t>Asiria</a:t>
            </a:r>
            <a:endParaRPr sz="3455" dirty="0">
              <a:solidFill>
                <a:srgbClr val="002060"/>
              </a:solidFill>
            </a:endParaRPr>
          </a:p>
        </p:txBody>
      </p:sp>
      <p:sp>
        <p:nvSpPr>
          <p:cNvPr id="6078" name="Rectangle 3"/>
          <p:cNvSpPr txBox="1">
            <a:spLocks noGrp="1"/>
          </p:cNvSpPr>
          <p:nvPr>
            <p:ph type="body" sz="half" idx="1"/>
          </p:nvPr>
        </p:nvSpPr>
        <p:spPr>
          <a:xfrm>
            <a:off x="577514" y="1828800"/>
            <a:ext cx="11165307" cy="2549769"/>
          </a:xfrm>
          <a:prstGeom prst="rect">
            <a:avLst/>
          </a:prstGeom>
        </p:spPr>
        <p:txBody>
          <a:bodyPr/>
          <a:lstStyle/>
          <a:p>
            <a:pPr>
              <a:lnSpc>
                <a:spcPct val="80000"/>
              </a:lnSpc>
              <a:spcBef>
                <a:spcPts val="500"/>
              </a:spcBef>
              <a:buSzTx/>
              <a:buFont typeface="Wingdings"/>
              <a:buNone/>
              <a:defRPr sz="2400" b="1"/>
            </a:pPr>
            <a:r>
              <a:t>Manasseh reestablished Judah’s vassalship to Assyria that had been resisted in the reign of his father.</a:t>
            </a:r>
          </a:p>
          <a:p>
            <a:pPr>
              <a:lnSpc>
                <a:spcPct val="90000"/>
              </a:lnSpc>
              <a:spcBef>
                <a:spcPts val="400"/>
              </a:spcBef>
              <a:defRPr sz="2000" i="1"/>
            </a:pPr>
            <a:r>
              <a:t>The Chronicler indicates that Manasseh suffered a temporary deportation to Assyria (2 Chr. 33:10-13).</a:t>
            </a:r>
          </a:p>
          <a:p>
            <a:pPr>
              <a:lnSpc>
                <a:spcPct val="90000"/>
              </a:lnSpc>
              <a:spcBef>
                <a:spcPts val="400"/>
              </a:spcBef>
              <a:defRPr sz="2000" i="1"/>
            </a:pPr>
            <a:r>
              <a:t>Assyrian texts indicate that Manasseh supplied building materials for Nineveh under Esarhaddon and stooped to “kiss the feet” of Ashurbanipal.</a:t>
            </a:r>
          </a:p>
          <a:p>
            <a:pPr>
              <a:lnSpc>
                <a:spcPct val="90000"/>
              </a:lnSpc>
              <a:spcBef>
                <a:spcPts val="400"/>
              </a:spcBef>
              <a:defRPr sz="2000" i="1"/>
            </a:pPr>
            <a:r>
              <a:t>When Manasseh died, Amon, his son, made no effort to reverse the paganizing trend. He was assassinated after a short reign (2 Kg. 21:23-24). </a:t>
            </a:r>
          </a:p>
        </p:txBody>
      </p:sp>
      <p:sp>
        <p:nvSpPr>
          <p:cNvPr id="6079" name="Rectangle 3"/>
          <p:cNvSpPr txBox="1"/>
          <p:nvPr/>
        </p:nvSpPr>
        <p:spPr>
          <a:xfrm>
            <a:off x="623234" y="4308230"/>
            <a:ext cx="11073866" cy="22221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80000"/>
              </a:lnSpc>
              <a:spcBef>
                <a:spcPts val="500"/>
              </a:spcBef>
              <a:defRPr sz="2400" b="1">
                <a:latin typeface="Times New Roman"/>
                <a:ea typeface="Times New Roman"/>
                <a:cs typeface="Times New Roman"/>
                <a:sym typeface="Times New Roman"/>
              </a:defRPr>
            </a:pPr>
            <a:r>
              <a:rPr dirty="0" err="1">
                <a:solidFill>
                  <a:srgbClr val="002060"/>
                </a:solidFill>
              </a:rPr>
              <a:t>Manasés</a:t>
            </a:r>
            <a:r>
              <a:rPr dirty="0">
                <a:solidFill>
                  <a:srgbClr val="002060"/>
                </a:solidFill>
              </a:rPr>
              <a:t> </a:t>
            </a:r>
            <a:r>
              <a:rPr dirty="0" err="1">
                <a:solidFill>
                  <a:srgbClr val="002060"/>
                </a:solidFill>
              </a:rPr>
              <a:t>restableció</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vasallaje</a:t>
            </a:r>
            <a:r>
              <a:rPr dirty="0">
                <a:solidFill>
                  <a:srgbClr val="002060"/>
                </a:solidFill>
              </a:rPr>
              <a:t> de </a:t>
            </a:r>
            <a:r>
              <a:rPr dirty="0" err="1">
                <a:solidFill>
                  <a:srgbClr val="002060"/>
                </a:solidFill>
              </a:rPr>
              <a:t>Judá</a:t>
            </a:r>
            <a:r>
              <a:rPr dirty="0">
                <a:solidFill>
                  <a:srgbClr val="002060"/>
                </a:solidFill>
              </a:rPr>
              <a:t> a </a:t>
            </a:r>
            <a:r>
              <a:rPr dirty="0" err="1">
                <a:solidFill>
                  <a:srgbClr val="002060"/>
                </a:solidFill>
              </a:rPr>
              <a:t>Asiria</a:t>
            </a:r>
            <a:r>
              <a:rPr dirty="0">
                <a:solidFill>
                  <a:srgbClr val="002060"/>
                </a:solidFill>
              </a:rPr>
              <a:t> que </a:t>
            </a:r>
            <a:r>
              <a:rPr dirty="0" err="1">
                <a:solidFill>
                  <a:srgbClr val="002060"/>
                </a:solidFill>
              </a:rPr>
              <a:t>había</a:t>
            </a:r>
            <a:r>
              <a:rPr dirty="0">
                <a:solidFill>
                  <a:srgbClr val="002060"/>
                </a:solidFill>
              </a:rPr>
              <a:t> </a:t>
            </a:r>
            <a:r>
              <a:rPr dirty="0" err="1">
                <a:solidFill>
                  <a:srgbClr val="002060"/>
                </a:solidFill>
              </a:rPr>
              <a:t>sido</a:t>
            </a:r>
            <a:r>
              <a:rPr dirty="0">
                <a:solidFill>
                  <a:srgbClr val="002060"/>
                </a:solidFill>
              </a:rPr>
              <a:t> </a:t>
            </a:r>
            <a:r>
              <a:rPr dirty="0" err="1">
                <a:solidFill>
                  <a:srgbClr val="002060"/>
                </a:solidFill>
              </a:rPr>
              <a:t>resistido</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reinado</a:t>
            </a:r>
            <a:r>
              <a:rPr dirty="0">
                <a:solidFill>
                  <a:srgbClr val="002060"/>
                </a:solidFill>
              </a:rPr>
              <a:t> de </a:t>
            </a:r>
            <a:r>
              <a:rPr dirty="0" err="1">
                <a:solidFill>
                  <a:srgbClr val="002060"/>
                </a:solidFill>
              </a:rPr>
              <a:t>su</a:t>
            </a:r>
            <a:r>
              <a:rPr dirty="0">
                <a:solidFill>
                  <a:srgbClr val="002060"/>
                </a:solidFill>
              </a:rPr>
              <a:t> padre.</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El </a:t>
            </a:r>
            <a:r>
              <a:rPr dirty="0" err="1">
                <a:solidFill>
                  <a:srgbClr val="002060"/>
                </a:solidFill>
              </a:rPr>
              <a:t>Cronista</a:t>
            </a:r>
            <a:r>
              <a:rPr dirty="0">
                <a:solidFill>
                  <a:srgbClr val="002060"/>
                </a:solidFill>
              </a:rPr>
              <a:t> indica que </a:t>
            </a:r>
            <a:r>
              <a:rPr dirty="0" err="1">
                <a:solidFill>
                  <a:srgbClr val="002060"/>
                </a:solidFill>
              </a:rPr>
              <a:t>Manasés</a:t>
            </a:r>
            <a:r>
              <a:rPr dirty="0">
                <a:solidFill>
                  <a:srgbClr val="002060"/>
                </a:solidFill>
              </a:rPr>
              <a:t> </a:t>
            </a:r>
            <a:r>
              <a:rPr dirty="0" err="1">
                <a:solidFill>
                  <a:srgbClr val="002060"/>
                </a:solidFill>
              </a:rPr>
              <a:t>sufrió</a:t>
            </a:r>
            <a:r>
              <a:rPr dirty="0">
                <a:solidFill>
                  <a:srgbClr val="002060"/>
                </a:solidFill>
              </a:rPr>
              <a:t> </a:t>
            </a:r>
            <a:r>
              <a:rPr dirty="0" err="1">
                <a:solidFill>
                  <a:srgbClr val="002060"/>
                </a:solidFill>
              </a:rPr>
              <a:t>una</a:t>
            </a:r>
            <a:r>
              <a:rPr dirty="0">
                <a:solidFill>
                  <a:srgbClr val="002060"/>
                </a:solidFill>
              </a:rPr>
              <a:t> </a:t>
            </a:r>
            <a:r>
              <a:rPr dirty="0" err="1">
                <a:solidFill>
                  <a:srgbClr val="002060"/>
                </a:solidFill>
              </a:rPr>
              <a:t>deportación</a:t>
            </a:r>
            <a:r>
              <a:rPr dirty="0">
                <a:solidFill>
                  <a:srgbClr val="002060"/>
                </a:solidFill>
              </a:rPr>
              <a:t> temporal a </a:t>
            </a:r>
            <a:r>
              <a:rPr dirty="0" err="1">
                <a:solidFill>
                  <a:srgbClr val="002060"/>
                </a:solidFill>
              </a:rPr>
              <a:t>Asiria</a:t>
            </a:r>
            <a:r>
              <a:rPr dirty="0">
                <a:solidFill>
                  <a:srgbClr val="002060"/>
                </a:solidFill>
              </a:rPr>
              <a:t> (2 </a:t>
            </a:r>
            <a:r>
              <a:rPr dirty="0" err="1">
                <a:solidFill>
                  <a:srgbClr val="002060"/>
                </a:solidFill>
              </a:rPr>
              <a:t>Cró</a:t>
            </a:r>
            <a:r>
              <a:rPr dirty="0">
                <a:solidFill>
                  <a:srgbClr val="002060"/>
                </a:solidFill>
              </a:rPr>
              <a:t>. 33:10-13).</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Los </a:t>
            </a:r>
            <a:r>
              <a:rPr dirty="0" err="1">
                <a:solidFill>
                  <a:srgbClr val="002060"/>
                </a:solidFill>
              </a:rPr>
              <a:t>textos</a:t>
            </a:r>
            <a:r>
              <a:rPr dirty="0">
                <a:solidFill>
                  <a:srgbClr val="002060"/>
                </a:solidFill>
              </a:rPr>
              <a:t> </a:t>
            </a:r>
            <a:r>
              <a:rPr dirty="0" err="1">
                <a:solidFill>
                  <a:srgbClr val="002060"/>
                </a:solidFill>
              </a:rPr>
              <a:t>asirios</a:t>
            </a:r>
            <a:r>
              <a:rPr dirty="0">
                <a:solidFill>
                  <a:srgbClr val="002060"/>
                </a:solidFill>
              </a:rPr>
              <a:t> indican que </a:t>
            </a:r>
            <a:r>
              <a:rPr dirty="0" err="1">
                <a:solidFill>
                  <a:srgbClr val="002060"/>
                </a:solidFill>
              </a:rPr>
              <a:t>Manasés</a:t>
            </a:r>
            <a:r>
              <a:rPr dirty="0">
                <a:solidFill>
                  <a:srgbClr val="002060"/>
                </a:solidFill>
              </a:rPr>
              <a:t> </a:t>
            </a:r>
            <a:r>
              <a:rPr dirty="0" err="1">
                <a:solidFill>
                  <a:srgbClr val="002060"/>
                </a:solidFill>
              </a:rPr>
              <a:t>suministró</a:t>
            </a:r>
            <a:r>
              <a:rPr dirty="0">
                <a:solidFill>
                  <a:srgbClr val="002060"/>
                </a:solidFill>
              </a:rPr>
              <a:t> </a:t>
            </a:r>
            <a:r>
              <a:rPr dirty="0" err="1">
                <a:solidFill>
                  <a:srgbClr val="002060"/>
                </a:solidFill>
              </a:rPr>
              <a:t>materiales</a:t>
            </a:r>
            <a:r>
              <a:rPr dirty="0">
                <a:solidFill>
                  <a:srgbClr val="002060"/>
                </a:solidFill>
              </a:rPr>
              <a:t> de </a:t>
            </a:r>
            <a:r>
              <a:rPr dirty="0" err="1">
                <a:solidFill>
                  <a:srgbClr val="002060"/>
                </a:solidFill>
              </a:rPr>
              <a:t>construcción</a:t>
            </a:r>
            <a:r>
              <a:rPr dirty="0">
                <a:solidFill>
                  <a:srgbClr val="002060"/>
                </a:solidFill>
              </a:rPr>
              <a:t> para </a:t>
            </a:r>
            <a:r>
              <a:rPr dirty="0" err="1">
                <a:solidFill>
                  <a:srgbClr val="002060"/>
                </a:solidFill>
              </a:rPr>
              <a:t>Nínive</a:t>
            </a:r>
            <a:r>
              <a:rPr dirty="0">
                <a:solidFill>
                  <a:srgbClr val="002060"/>
                </a:solidFill>
              </a:rPr>
              <a:t> bajo </a:t>
            </a:r>
            <a:r>
              <a:rPr dirty="0" err="1">
                <a:solidFill>
                  <a:srgbClr val="002060"/>
                </a:solidFill>
              </a:rPr>
              <a:t>Esarjadon</a:t>
            </a:r>
            <a:r>
              <a:rPr dirty="0">
                <a:solidFill>
                  <a:srgbClr val="002060"/>
                </a:solidFill>
              </a:rPr>
              <a:t> y se </a:t>
            </a:r>
            <a:r>
              <a:rPr dirty="0" err="1">
                <a:solidFill>
                  <a:srgbClr val="002060"/>
                </a:solidFill>
              </a:rPr>
              <a:t>inclinó</a:t>
            </a:r>
            <a:r>
              <a:rPr dirty="0">
                <a:solidFill>
                  <a:srgbClr val="002060"/>
                </a:solidFill>
              </a:rPr>
              <a:t> para "</a:t>
            </a:r>
            <a:r>
              <a:rPr dirty="0" err="1">
                <a:solidFill>
                  <a:srgbClr val="002060"/>
                </a:solidFill>
              </a:rPr>
              <a:t>besar</a:t>
            </a:r>
            <a:r>
              <a:rPr dirty="0">
                <a:solidFill>
                  <a:srgbClr val="002060"/>
                </a:solidFill>
              </a:rPr>
              <a:t> </a:t>
            </a:r>
            <a:r>
              <a:rPr dirty="0" err="1">
                <a:solidFill>
                  <a:srgbClr val="002060"/>
                </a:solidFill>
              </a:rPr>
              <a:t>los</a:t>
            </a:r>
            <a:r>
              <a:rPr dirty="0">
                <a:solidFill>
                  <a:srgbClr val="002060"/>
                </a:solidFill>
              </a:rPr>
              <a:t> pies" de </a:t>
            </a:r>
            <a:r>
              <a:rPr dirty="0" err="1">
                <a:solidFill>
                  <a:srgbClr val="002060"/>
                </a:solidFill>
              </a:rPr>
              <a:t>Asurbanipal</a:t>
            </a:r>
            <a:r>
              <a:rPr dirty="0">
                <a:solidFill>
                  <a:srgbClr val="002060"/>
                </a:solidFill>
              </a:rPr>
              <a:t>.</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err="1">
                <a:solidFill>
                  <a:srgbClr val="002060"/>
                </a:solidFill>
              </a:rPr>
              <a:t>Cuando</a:t>
            </a:r>
            <a:r>
              <a:rPr dirty="0">
                <a:solidFill>
                  <a:srgbClr val="002060"/>
                </a:solidFill>
              </a:rPr>
              <a:t> </a:t>
            </a:r>
            <a:r>
              <a:rPr dirty="0" err="1">
                <a:solidFill>
                  <a:srgbClr val="002060"/>
                </a:solidFill>
              </a:rPr>
              <a:t>Manasés</a:t>
            </a:r>
            <a:r>
              <a:rPr dirty="0">
                <a:solidFill>
                  <a:srgbClr val="002060"/>
                </a:solidFill>
              </a:rPr>
              <a:t> </a:t>
            </a:r>
            <a:r>
              <a:rPr dirty="0" err="1">
                <a:solidFill>
                  <a:srgbClr val="002060"/>
                </a:solidFill>
              </a:rPr>
              <a:t>murió</a:t>
            </a:r>
            <a:r>
              <a:rPr dirty="0">
                <a:solidFill>
                  <a:srgbClr val="002060"/>
                </a:solidFill>
              </a:rPr>
              <a:t>, </a:t>
            </a:r>
            <a:r>
              <a:rPr dirty="0" err="1">
                <a:solidFill>
                  <a:srgbClr val="002060"/>
                </a:solidFill>
              </a:rPr>
              <a:t>Amón</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hijo</a:t>
            </a:r>
            <a:r>
              <a:rPr dirty="0">
                <a:solidFill>
                  <a:srgbClr val="002060"/>
                </a:solidFill>
              </a:rPr>
              <a:t>, no </a:t>
            </a:r>
            <a:r>
              <a:rPr dirty="0" err="1">
                <a:solidFill>
                  <a:srgbClr val="002060"/>
                </a:solidFill>
              </a:rPr>
              <a:t>hizo</a:t>
            </a:r>
            <a:r>
              <a:rPr dirty="0">
                <a:solidFill>
                  <a:srgbClr val="002060"/>
                </a:solidFill>
              </a:rPr>
              <a:t> </a:t>
            </a:r>
            <a:r>
              <a:rPr dirty="0" err="1">
                <a:solidFill>
                  <a:srgbClr val="002060"/>
                </a:solidFill>
              </a:rPr>
              <a:t>ningún</a:t>
            </a:r>
            <a:r>
              <a:rPr dirty="0">
                <a:solidFill>
                  <a:srgbClr val="002060"/>
                </a:solidFill>
              </a:rPr>
              <a:t> </a:t>
            </a:r>
            <a:r>
              <a:rPr dirty="0" err="1">
                <a:solidFill>
                  <a:srgbClr val="002060"/>
                </a:solidFill>
              </a:rPr>
              <a:t>esfuerzo</a:t>
            </a:r>
            <a:r>
              <a:rPr dirty="0">
                <a:solidFill>
                  <a:srgbClr val="002060"/>
                </a:solidFill>
              </a:rPr>
              <a:t> </a:t>
            </a:r>
            <a:r>
              <a:rPr dirty="0" err="1">
                <a:solidFill>
                  <a:srgbClr val="002060"/>
                </a:solidFill>
              </a:rPr>
              <a:t>por</a:t>
            </a:r>
            <a:r>
              <a:rPr dirty="0">
                <a:solidFill>
                  <a:srgbClr val="002060"/>
                </a:solidFill>
              </a:rPr>
              <a:t> </a:t>
            </a:r>
            <a:r>
              <a:rPr dirty="0" err="1">
                <a:solidFill>
                  <a:srgbClr val="002060"/>
                </a:solidFill>
              </a:rPr>
              <a:t>revertir</a:t>
            </a:r>
            <a:r>
              <a:rPr dirty="0">
                <a:solidFill>
                  <a:srgbClr val="002060"/>
                </a:solidFill>
              </a:rPr>
              <a:t> la </a:t>
            </a:r>
            <a:r>
              <a:rPr dirty="0" err="1">
                <a:solidFill>
                  <a:srgbClr val="002060"/>
                </a:solidFill>
              </a:rPr>
              <a:t>tendencia</a:t>
            </a:r>
            <a:r>
              <a:rPr dirty="0">
                <a:solidFill>
                  <a:srgbClr val="002060"/>
                </a:solidFill>
              </a:rPr>
              <a:t> </a:t>
            </a:r>
            <a:r>
              <a:rPr dirty="0" err="1">
                <a:solidFill>
                  <a:srgbClr val="002060"/>
                </a:solidFill>
              </a:rPr>
              <a:t>paganizante</a:t>
            </a:r>
            <a:r>
              <a:rPr dirty="0">
                <a:solidFill>
                  <a:srgbClr val="002060"/>
                </a:solidFill>
              </a:rPr>
              <a:t>. </a:t>
            </a:r>
            <a:r>
              <a:rPr dirty="0" err="1">
                <a:solidFill>
                  <a:srgbClr val="002060"/>
                </a:solidFill>
              </a:rPr>
              <a:t>Fue</a:t>
            </a:r>
            <a:r>
              <a:rPr dirty="0">
                <a:solidFill>
                  <a:srgbClr val="002060"/>
                </a:solidFill>
              </a:rPr>
              <a:t> </a:t>
            </a:r>
            <a:r>
              <a:rPr dirty="0" err="1">
                <a:solidFill>
                  <a:srgbClr val="002060"/>
                </a:solidFill>
              </a:rPr>
              <a:t>asesinado</a:t>
            </a:r>
            <a:r>
              <a:rPr dirty="0">
                <a:solidFill>
                  <a:srgbClr val="002060"/>
                </a:solidFill>
              </a:rPr>
              <a:t> </a:t>
            </a:r>
            <a:r>
              <a:rPr dirty="0" err="1">
                <a:solidFill>
                  <a:srgbClr val="002060"/>
                </a:solidFill>
              </a:rPr>
              <a:t>después</a:t>
            </a:r>
            <a:r>
              <a:rPr dirty="0">
                <a:solidFill>
                  <a:srgbClr val="002060"/>
                </a:solidFill>
              </a:rPr>
              <a:t> de un </a:t>
            </a:r>
            <a:r>
              <a:rPr dirty="0" err="1">
                <a:solidFill>
                  <a:srgbClr val="002060"/>
                </a:solidFill>
              </a:rPr>
              <a:t>corto</a:t>
            </a:r>
            <a:r>
              <a:rPr dirty="0">
                <a:solidFill>
                  <a:srgbClr val="002060"/>
                </a:solidFill>
              </a:rPr>
              <a:t> </a:t>
            </a:r>
            <a:r>
              <a:rPr dirty="0" err="1">
                <a:solidFill>
                  <a:srgbClr val="002060"/>
                </a:solidFill>
              </a:rPr>
              <a:t>reinado</a:t>
            </a:r>
            <a:r>
              <a:rPr dirty="0">
                <a:solidFill>
                  <a:srgbClr val="002060"/>
                </a:solidFill>
              </a:rPr>
              <a:t> (2 Re. 21:23-24). </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6078">
                                            <p:txEl>
                                              <p:pRg st="0" end="0"/>
                                            </p:txEl>
                                          </p:spTgt>
                                        </p:tgtEl>
                                        <p:attrNameLst>
                                          <p:attrName>style.visibility</p:attrName>
                                        </p:attrNameLst>
                                      </p:cBhvr>
                                      <p:to>
                                        <p:strVal val="visible"/>
                                      </p:to>
                                    </p:set>
                                    <p:anim calcmode="lin" valueType="num">
                                      <p:cBhvr>
                                        <p:cTn id="7" dur="500" fill="hold"/>
                                        <p:tgtEl>
                                          <p:spTgt spid="607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078">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6079">
                                            <p:bg/>
                                          </p:spTgt>
                                        </p:tgtEl>
                                        <p:attrNameLst>
                                          <p:attrName>style.visibility</p:attrName>
                                        </p:attrNameLst>
                                      </p:cBhvr>
                                      <p:to>
                                        <p:strVal val="visible"/>
                                      </p:to>
                                    </p:set>
                                    <p:anim calcmode="lin" valueType="num">
                                      <p:cBhvr>
                                        <p:cTn id="11" dur="500" fill="hold"/>
                                        <p:tgtEl>
                                          <p:spTgt spid="6079">
                                            <p:bg/>
                                          </p:spTgt>
                                        </p:tgtEl>
                                        <p:attrNameLst>
                                          <p:attrName>ppt_w</p:attrName>
                                        </p:attrNameLst>
                                      </p:cBhvr>
                                      <p:tavLst>
                                        <p:tav tm="0">
                                          <p:val>
                                            <p:fltVal val="0"/>
                                          </p:val>
                                        </p:tav>
                                        <p:tav tm="100000">
                                          <p:val>
                                            <p:strVal val="#ppt_w"/>
                                          </p:val>
                                        </p:tav>
                                      </p:tavLst>
                                    </p:anim>
                                    <p:anim calcmode="lin" valueType="num">
                                      <p:cBhvr>
                                        <p:cTn id="12" dur="500" fill="hold"/>
                                        <p:tgtEl>
                                          <p:spTgt spid="6079">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6079">
                                            <p:txEl>
                                              <p:pRg st="0" end="0"/>
                                            </p:txEl>
                                          </p:spTgt>
                                        </p:tgtEl>
                                        <p:attrNameLst>
                                          <p:attrName>style.visibility</p:attrName>
                                        </p:attrNameLst>
                                      </p:cBhvr>
                                      <p:to>
                                        <p:strVal val="visible"/>
                                      </p:to>
                                    </p:set>
                                    <p:anim calcmode="lin" valueType="num">
                                      <p:cBhvr>
                                        <p:cTn id="16" dur="500" fill="hold"/>
                                        <p:tgtEl>
                                          <p:spTgt spid="6079">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607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6078">
                                            <p:txEl>
                                              <p:pRg st="1" end="1"/>
                                            </p:txEl>
                                          </p:spTgt>
                                        </p:tgtEl>
                                        <p:attrNameLst>
                                          <p:attrName>style.visibility</p:attrName>
                                        </p:attrNameLst>
                                      </p:cBhvr>
                                      <p:to>
                                        <p:strVal val="visible"/>
                                      </p:to>
                                    </p:set>
                                    <p:anim calcmode="lin" valueType="num">
                                      <p:cBhvr>
                                        <p:cTn id="22" dur="500" fill="hold"/>
                                        <p:tgtEl>
                                          <p:spTgt spid="6078">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6078">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6079">
                                            <p:txEl>
                                              <p:pRg st="1" end="1"/>
                                            </p:txEl>
                                          </p:spTgt>
                                        </p:tgtEl>
                                        <p:attrNameLst>
                                          <p:attrName>style.visibility</p:attrName>
                                        </p:attrNameLst>
                                      </p:cBhvr>
                                      <p:to>
                                        <p:strVal val="visible"/>
                                      </p:to>
                                    </p:set>
                                    <p:anim calcmode="lin" valueType="num">
                                      <p:cBhvr>
                                        <p:cTn id="26" dur="500" fill="hold"/>
                                        <p:tgtEl>
                                          <p:spTgt spid="6079">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607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6078">
                                            <p:txEl>
                                              <p:pRg st="2" end="2"/>
                                            </p:txEl>
                                          </p:spTgt>
                                        </p:tgtEl>
                                        <p:attrNameLst>
                                          <p:attrName>style.visibility</p:attrName>
                                        </p:attrNameLst>
                                      </p:cBhvr>
                                      <p:to>
                                        <p:strVal val="visible"/>
                                      </p:to>
                                    </p:set>
                                    <p:anim calcmode="lin" valueType="num">
                                      <p:cBhvr>
                                        <p:cTn id="32" dur="500" fill="hold"/>
                                        <p:tgtEl>
                                          <p:spTgt spid="6078">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6078">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6079">
                                            <p:txEl>
                                              <p:pRg st="2" end="2"/>
                                            </p:txEl>
                                          </p:spTgt>
                                        </p:tgtEl>
                                        <p:attrNameLst>
                                          <p:attrName>style.visibility</p:attrName>
                                        </p:attrNameLst>
                                      </p:cBhvr>
                                      <p:to>
                                        <p:strVal val="visible"/>
                                      </p:to>
                                    </p:set>
                                    <p:anim calcmode="lin" valueType="num">
                                      <p:cBhvr>
                                        <p:cTn id="36" dur="500" fill="hold"/>
                                        <p:tgtEl>
                                          <p:spTgt spid="6079">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607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6078">
                                            <p:txEl>
                                              <p:pRg st="3" end="3"/>
                                            </p:txEl>
                                          </p:spTgt>
                                        </p:tgtEl>
                                        <p:attrNameLst>
                                          <p:attrName>style.visibility</p:attrName>
                                        </p:attrNameLst>
                                      </p:cBhvr>
                                      <p:to>
                                        <p:strVal val="visible"/>
                                      </p:to>
                                    </p:set>
                                    <p:anim calcmode="lin" valueType="num">
                                      <p:cBhvr>
                                        <p:cTn id="42" dur="500" fill="hold"/>
                                        <p:tgtEl>
                                          <p:spTgt spid="6078">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6078">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2" nodeType="withEffect">
                                  <p:stCondLst>
                                    <p:cond delay="0"/>
                                  </p:stCondLst>
                                  <p:iterate>
                                    <p:tmAbs val="0"/>
                                  </p:iterate>
                                  <p:childTnLst>
                                    <p:set>
                                      <p:cBhvr>
                                        <p:cTn id="45" fill="hold"/>
                                        <p:tgtEl>
                                          <p:spTgt spid="6079">
                                            <p:txEl>
                                              <p:pRg st="3" end="3"/>
                                            </p:txEl>
                                          </p:spTgt>
                                        </p:tgtEl>
                                        <p:attrNameLst>
                                          <p:attrName>style.visibility</p:attrName>
                                        </p:attrNameLst>
                                      </p:cBhvr>
                                      <p:to>
                                        <p:strVal val="visible"/>
                                      </p:to>
                                    </p:set>
                                    <p:anim calcmode="lin" valueType="num">
                                      <p:cBhvr>
                                        <p:cTn id="46" dur="500" fill="hold"/>
                                        <p:tgtEl>
                                          <p:spTgt spid="6079">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607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8" grpId="1" uiExpand="1" build="p" advAuto="0"/>
      <p:bldP spid="6079" grpId="2" uiExpand="1" build="p" bldLvl="5" animBg="1" advAuto="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1" name="Rectangle 2"/>
          <p:cNvSpPr txBox="1">
            <a:spLocks noGrp="1"/>
          </p:cNvSpPr>
          <p:nvPr>
            <p:ph type="title"/>
          </p:nvPr>
        </p:nvSpPr>
        <p:spPr>
          <a:xfrm>
            <a:off x="304800" y="374143"/>
            <a:ext cx="10972800" cy="1354903"/>
          </a:xfrm>
          <a:prstGeom prst="rect">
            <a:avLst/>
          </a:prstGeom>
        </p:spPr>
        <p:txBody>
          <a:bodyPr/>
          <a:lstStyle/>
          <a:p>
            <a:pPr>
              <a:defRPr sz="4000"/>
            </a:pPr>
            <a:r>
              <a:rPr dirty="0"/>
              <a:t>Josiah’s Reign </a:t>
            </a:r>
            <a:r>
              <a:rPr sz="2800" dirty="0"/>
              <a:t>(2 Kg. 22:1—23:30)</a:t>
            </a:r>
            <a:br>
              <a:rPr sz="2800" dirty="0"/>
            </a:br>
            <a:r>
              <a:rPr sz="3200" dirty="0">
                <a:solidFill>
                  <a:srgbClr val="002060"/>
                </a:solidFill>
              </a:rPr>
              <a:t>El </a:t>
            </a:r>
            <a:r>
              <a:rPr sz="3200" dirty="0" err="1">
                <a:solidFill>
                  <a:srgbClr val="002060"/>
                </a:solidFill>
              </a:rPr>
              <a:t>Reinado</a:t>
            </a:r>
            <a:r>
              <a:rPr sz="3200" dirty="0">
                <a:solidFill>
                  <a:srgbClr val="002060"/>
                </a:solidFill>
              </a:rPr>
              <a:t> de </a:t>
            </a:r>
            <a:r>
              <a:rPr sz="3200" dirty="0" err="1">
                <a:solidFill>
                  <a:srgbClr val="002060"/>
                </a:solidFill>
              </a:rPr>
              <a:t>Josías</a:t>
            </a:r>
            <a:r>
              <a:rPr sz="3200" dirty="0">
                <a:solidFill>
                  <a:srgbClr val="002060"/>
                </a:solidFill>
              </a:rPr>
              <a:t> </a:t>
            </a:r>
            <a:r>
              <a:rPr sz="2400" dirty="0">
                <a:solidFill>
                  <a:srgbClr val="002060"/>
                </a:solidFill>
              </a:rPr>
              <a:t>(2 Re. 22:1—23:30)</a:t>
            </a:r>
          </a:p>
        </p:txBody>
      </p:sp>
      <p:sp>
        <p:nvSpPr>
          <p:cNvPr id="6082" name="Rectangle 3"/>
          <p:cNvSpPr txBox="1">
            <a:spLocks noGrp="1"/>
          </p:cNvSpPr>
          <p:nvPr>
            <p:ph type="body" sz="half" idx="1"/>
          </p:nvPr>
        </p:nvSpPr>
        <p:spPr>
          <a:xfrm>
            <a:off x="641682" y="1828800"/>
            <a:ext cx="11133223" cy="2397212"/>
          </a:xfrm>
          <a:prstGeom prst="rect">
            <a:avLst/>
          </a:prstGeom>
        </p:spPr>
        <p:txBody>
          <a:bodyPr/>
          <a:lstStyle/>
          <a:p>
            <a:pPr>
              <a:lnSpc>
                <a:spcPct val="90000"/>
              </a:lnSpc>
              <a:spcBef>
                <a:spcPts val="500"/>
              </a:spcBef>
              <a:buSzTx/>
              <a:buFont typeface="Wingdings"/>
              <a:buNone/>
              <a:defRPr sz="2400" b="1"/>
            </a:pPr>
            <a:r>
              <a:t>After the assassination of his father, Josiah ascended the throne at the tender age of eight.</a:t>
            </a:r>
          </a:p>
          <a:p>
            <a:pPr>
              <a:lnSpc>
                <a:spcPct val="90000"/>
              </a:lnSpc>
              <a:spcBef>
                <a:spcPts val="400"/>
              </a:spcBef>
              <a:defRPr sz="2000" i="1"/>
            </a:pPr>
            <a:r>
              <a:t>His ascension year can be fixed at 640 BC based on a correlation with the Babylonian Chronicle.</a:t>
            </a:r>
          </a:p>
          <a:p>
            <a:pPr>
              <a:lnSpc>
                <a:spcPct val="90000"/>
              </a:lnSpc>
              <a:spcBef>
                <a:spcPts val="400"/>
              </a:spcBef>
              <a:defRPr sz="2000" i="1"/>
            </a:pPr>
            <a:r>
              <a:t>While there is no information about the early years of his reign, it is likely that he was under the tutelage of court officials or perhaps even a priest.</a:t>
            </a:r>
          </a:p>
          <a:p>
            <a:pPr>
              <a:lnSpc>
                <a:spcPct val="90000"/>
              </a:lnSpc>
              <a:spcBef>
                <a:spcPts val="400"/>
              </a:spcBef>
              <a:defRPr sz="2000" i="1"/>
            </a:pPr>
            <a:r>
              <a:t>His initial reforms began when he was a teenager (2 Chr. 34:3-7), but in his 18</a:t>
            </a:r>
            <a:r>
              <a:rPr baseline="30000"/>
              <a:t>th</a:t>
            </a:r>
            <a:r>
              <a:t> regnal year he began renovating the temple.</a:t>
            </a:r>
          </a:p>
        </p:txBody>
      </p:sp>
      <p:sp>
        <p:nvSpPr>
          <p:cNvPr id="6083" name="Rectangle 3"/>
          <p:cNvSpPr txBox="1"/>
          <p:nvPr/>
        </p:nvSpPr>
        <p:spPr>
          <a:xfrm>
            <a:off x="687401" y="4226011"/>
            <a:ext cx="11041782" cy="22960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defRPr sz="2400" b="1">
                <a:latin typeface="Times New Roman"/>
                <a:ea typeface="Times New Roman"/>
                <a:cs typeface="Times New Roman"/>
                <a:sym typeface="Times New Roman"/>
              </a:defRPr>
            </a:pPr>
            <a:r>
              <a:rPr dirty="0" err="1">
                <a:solidFill>
                  <a:srgbClr val="002060"/>
                </a:solidFill>
              </a:rPr>
              <a:t>Después</a:t>
            </a:r>
            <a:r>
              <a:rPr dirty="0">
                <a:solidFill>
                  <a:srgbClr val="002060"/>
                </a:solidFill>
              </a:rPr>
              <a:t> del </a:t>
            </a:r>
            <a:r>
              <a:rPr dirty="0" err="1">
                <a:solidFill>
                  <a:srgbClr val="002060"/>
                </a:solidFill>
              </a:rPr>
              <a:t>asesinato</a:t>
            </a:r>
            <a:r>
              <a:rPr dirty="0">
                <a:solidFill>
                  <a:srgbClr val="002060"/>
                </a:solidFill>
              </a:rPr>
              <a:t> de </a:t>
            </a:r>
            <a:r>
              <a:rPr dirty="0" err="1">
                <a:solidFill>
                  <a:srgbClr val="002060"/>
                </a:solidFill>
              </a:rPr>
              <a:t>su</a:t>
            </a:r>
            <a:r>
              <a:rPr dirty="0">
                <a:solidFill>
                  <a:srgbClr val="002060"/>
                </a:solidFill>
              </a:rPr>
              <a:t> padre, </a:t>
            </a:r>
            <a:r>
              <a:rPr dirty="0" err="1">
                <a:solidFill>
                  <a:srgbClr val="002060"/>
                </a:solidFill>
              </a:rPr>
              <a:t>Josías</a:t>
            </a:r>
            <a:r>
              <a:rPr dirty="0">
                <a:solidFill>
                  <a:srgbClr val="002060"/>
                </a:solidFill>
              </a:rPr>
              <a:t> </a:t>
            </a:r>
            <a:r>
              <a:rPr dirty="0" err="1">
                <a:solidFill>
                  <a:srgbClr val="002060"/>
                </a:solidFill>
              </a:rPr>
              <a:t>ascendió</a:t>
            </a:r>
            <a:r>
              <a:rPr dirty="0">
                <a:solidFill>
                  <a:srgbClr val="002060"/>
                </a:solidFill>
              </a:rPr>
              <a:t> al </a:t>
            </a:r>
            <a:r>
              <a:rPr dirty="0" err="1">
                <a:solidFill>
                  <a:srgbClr val="002060"/>
                </a:solidFill>
              </a:rPr>
              <a:t>trono</a:t>
            </a:r>
            <a:r>
              <a:rPr dirty="0">
                <a:solidFill>
                  <a:srgbClr val="002060"/>
                </a:solidFill>
              </a:rPr>
              <a:t> a la </a:t>
            </a:r>
            <a:r>
              <a:rPr dirty="0" err="1">
                <a:solidFill>
                  <a:srgbClr val="002060"/>
                </a:solidFill>
              </a:rPr>
              <a:t>tierna</a:t>
            </a:r>
            <a:r>
              <a:rPr dirty="0">
                <a:solidFill>
                  <a:srgbClr val="002060"/>
                </a:solidFill>
              </a:rPr>
              <a:t> </a:t>
            </a:r>
            <a:r>
              <a:rPr dirty="0" err="1">
                <a:solidFill>
                  <a:srgbClr val="002060"/>
                </a:solidFill>
              </a:rPr>
              <a:t>edad</a:t>
            </a:r>
            <a:r>
              <a:rPr dirty="0">
                <a:solidFill>
                  <a:srgbClr val="002060"/>
                </a:solidFill>
              </a:rPr>
              <a:t> de </a:t>
            </a:r>
            <a:r>
              <a:rPr dirty="0" err="1">
                <a:solidFill>
                  <a:srgbClr val="002060"/>
                </a:solidFill>
              </a:rPr>
              <a:t>ocho</a:t>
            </a:r>
            <a:r>
              <a:rPr dirty="0">
                <a:solidFill>
                  <a:srgbClr val="002060"/>
                </a:solidFill>
              </a:rPr>
              <a:t> </a:t>
            </a:r>
            <a:r>
              <a:rPr dirty="0" err="1">
                <a:solidFill>
                  <a:srgbClr val="002060"/>
                </a:solidFill>
              </a:rPr>
              <a:t>años</a:t>
            </a:r>
            <a:r>
              <a:rPr dirty="0">
                <a:solidFill>
                  <a:srgbClr val="002060"/>
                </a:solidFill>
              </a:rPr>
              <a:t>.</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Su </a:t>
            </a:r>
            <a:r>
              <a:rPr dirty="0" err="1">
                <a:solidFill>
                  <a:srgbClr val="002060"/>
                </a:solidFill>
              </a:rPr>
              <a:t>año</a:t>
            </a:r>
            <a:r>
              <a:rPr dirty="0">
                <a:solidFill>
                  <a:srgbClr val="002060"/>
                </a:solidFill>
              </a:rPr>
              <a:t> de </a:t>
            </a:r>
            <a:r>
              <a:rPr dirty="0" err="1">
                <a:solidFill>
                  <a:srgbClr val="002060"/>
                </a:solidFill>
              </a:rPr>
              <a:t>ascensión</a:t>
            </a:r>
            <a:r>
              <a:rPr dirty="0">
                <a:solidFill>
                  <a:srgbClr val="002060"/>
                </a:solidFill>
              </a:rPr>
              <a:t> se </a:t>
            </a:r>
            <a:r>
              <a:rPr dirty="0" err="1">
                <a:solidFill>
                  <a:srgbClr val="002060"/>
                </a:solidFill>
              </a:rPr>
              <a:t>puede</a:t>
            </a:r>
            <a:r>
              <a:rPr dirty="0">
                <a:solidFill>
                  <a:srgbClr val="002060"/>
                </a:solidFill>
              </a:rPr>
              <a:t> </a:t>
            </a:r>
            <a:r>
              <a:rPr dirty="0" err="1">
                <a:solidFill>
                  <a:srgbClr val="002060"/>
                </a:solidFill>
              </a:rPr>
              <a:t>fijar</a:t>
            </a:r>
            <a:r>
              <a:rPr dirty="0">
                <a:solidFill>
                  <a:srgbClr val="002060"/>
                </a:solidFill>
              </a:rPr>
              <a:t> </a:t>
            </a:r>
            <a:r>
              <a:rPr dirty="0" err="1">
                <a:solidFill>
                  <a:srgbClr val="002060"/>
                </a:solidFill>
              </a:rPr>
              <a:t>en</a:t>
            </a:r>
            <a:r>
              <a:rPr dirty="0">
                <a:solidFill>
                  <a:srgbClr val="002060"/>
                </a:solidFill>
              </a:rPr>
              <a:t> 640 AC </a:t>
            </a:r>
            <a:r>
              <a:rPr dirty="0" err="1">
                <a:solidFill>
                  <a:srgbClr val="002060"/>
                </a:solidFill>
              </a:rPr>
              <a:t>basado</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una</a:t>
            </a:r>
            <a:r>
              <a:rPr dirty="0">
                <a:solidFill>
                  <a:srgbClr val="002060"/>
                </a:solidFill>
              </a:rPr>
              <a:t> </a:t>
            </a:r>
            <a:r>
              <a:rPr dirty="0" err="1">
                <a:solidFill>
                  <a:srgbClr val="002060"/>
                </a:solidFill>
              </a:rPr>
              <a:t>correlación</a:t>
            </a:r>
            <a:r>
              <a:rPr dirty="0">
                <a:solidFill>
                  <a:srgbClr val="002060"/>
                </a:solidFill>
              </a:rPr>
              <a:t> con la </a:t>
            </a:r>
            <a:r>
              <a:rPr dirty="0" err="1">
                <a:solidFill>
                  <a:srgbClr val="002060"/>
                </a:solidFill>
              </a:rPr>
              <a:t>Crónica</a:t>
            </a:r>
            <a:r>
              <a:rPr dirty="0">
                <a:solidFill>
                  <a:srgbClr val="002060"/>
                </a:solidFill>
              </a:rPr>
              <a:t> </a:t>
            </a:r>
            <a:r>
              <a:rPr dirty="0" err="1">
                <a:solidFill>
                  <a:srgbClr val="002060"/>
                </a:solidFill>
              </a:rPr>
              <a:t>Babilónica</a:t>
            </a:r>
            <a:r>
              <a:rPr dirty="0">
                <a:solidFill>
                  <a:srgbClr val="002060"/>
                </a:solidFill>
              </a:rPr>
              <a:t>.</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Si bien no hay </a:t>
            </a:r>
            <a:r>
              <a:rPr dirty="0" err="1">
                <a:solidFill>
                  <a:srgbClr val="002060"/>
                </a:solidFill>
              </a:rPr>
              <a:t>información</a:t>
            </a:r>
            <a:r>
              <a:rPr dirty="0">
                <a:solidFill>
                  <a:srgbClr val="002060"/>
                </a:solidFill>
              </a:rPr>
              <a:t> </a:t>
            </a:r>
            <a:r>
              <a:rPr dirty="0" err="1">
                <a:solidFill>
                  <a:srgbClr val="002060"/>
                </a:solidFill>
              </a:rPr>
              <a:t>sobre</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primeros</a:t>
            </a:r>
            <a:r>
              <a:rPr dirty="0">
                <a:solidFill>
                  <a:srgbClr val="002060"/>
                </a:solidFill>
              </a:rPr>
              <a:t> </a:t>
            </a:r>
            <a:r>
              <a:rPr dirty="0" err="1">
                <a:solidFill>
                  <a:srgbClr val="002060"/>
                </a:solidFill>
              </a:rPr>
              <a:t>años</a:t>
            </a:r>
            <a:r>
              <a:rPr dirty="0">
                <a:solidFill>
                  <a:srgbClr val="002060"/>
                </a:solidFill>
              </a:rPr>
              <a:t> de </a:t>
            </a:r>
            <a:r>
              <a:rPr dirty="0" err="1">
                <a:solidFill>
                  <a:srgbClr val="002060"/>
                </a:solidFill>
              </a:rPr>
              <a:t>su</a:t>
            </a:r>
            <a:r>
              <a:rPr dirty="0">
                <a:solidFill>
                  <a:srgbClr val="002060"/>
                </a:solidFill>
              </a:rPr>
              <a:t> </a:t>
            </a:r>
            <a:r>
              <a:rPr dirty="0" err="1">
                <a:solidFill>
                  <a:srgbClr val="002060"/>
                </a:solidFill>
              </a:rPr>
              <a:t>reinado</a:t>
            </a:r>
            <a:r>
              <a:rPr dirty="0">
                <a:solidFill>
                  <a:srgbClr val="002060"/>
                </a:solidFill>
              </a:rPr>
              <a:t>, es probable que </a:t>
            </a:r>
            <a:r>
              <a:rPr dirty="0" err="1">
                <a:solidFill>
                  <a:srgbClr val="002060"/>
                </a:solidFill>
              </a:rPr>
              <a:t>estuviera</a:t>
            </a:r>
            <a:r>
              <a:rPr dirty="0">
                <a:solidFill>
                  <a:srgbClr val="002060"/>
                </a:solidFill>
              </a:rPr>
              <a:t> bajo la tutela de </a:t>
            </a:r>
            <a:r>
              <a:rPr dirty="0" err="1">
                <a:solidFill>
                  <a:srgbClr val="002060"/>
                </a:solidFill>
              </a:rPr>
              <a:t>funcionarios</a:t>
            </a:r>
            <a:r>
              <a:rPr dirty="0">
                <a:solidFill>
                  <a:srgbClr val="002060"/>
                </a:solidFill>
              </a:rPr>
              <a:t> de la corte o </a:t>
            </a:r>
            <a:r>
              <a:rPr dirty="0" err="1">
                <a:solidFill>
                  <a:srgbClr val="002060"/>
                </a:solidFill>
              </a:rPr>
              <a:t>tal</a:t>
            </a:r>
            <a:r>
              <a:rPr dirty="0">
                <a:solidFill>
                  <a:srgbClr val="002060"/>
                </a:solidFill>
              </a:rPr>
              <a:t> </a:t>
            </a:r>
            <a:r>
              <a:rPr dirty="0" err="1">
                <a:solidFill>
                  <a:srgbClr val="002060"/>
                </a:solidFill>
              </a:rPr>
              <a:t>vez</a:t>
            </a:r>
            <a:r>
              <a:rPr dirty="0">
                <a:solidFill>
                  <a:srgbClr val="002060"/>
                </a:solidFill>
              </a:rPr>
              <a:t> </a:t>
            </a:r>
            <a:r>
              <a:rPr dirty="0" err="1">
                <a:solidFill>
                  <a:srgbClr val="002060"/>
                </a:solidFill>
              </a:rPr>
              <a:t>incluso</a:t>
            </a:r>
            <a:r>
              <a:rPr dirty="0">
                <a:solidFill>
                  <a:srgbClr val="002060"/>
                </a:solidFill>
              </a:rPr>
              <a:t> un </a:t>
            </a:r>
            <a:r>
              <a:rPr dirty="0" err="1">
                <a:solidFill>
                  <a:srgbClr val="002060"/>
                </a:solidFill>
              </a:rPr>
              <a:t>sacerdote</a:t>
            </a:r>
            <a:r>
              <a:rPr dirty="0">
                <a:solidFill>
                  <a:srgbClr val="002060"/>
                </a:solidFill>
              </a:rPr>
              <a:t>.</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Sus </a:t>
            </a:r>
            <a:r>
              <a:rPr dirty="0" err="1">
                <a:solidFill>
                  <a:srgbClr val="002060"/>
                </a:solidFill>
              </a:rPr>
              <a:t>reformas</a:t>
            </a:r>
            <a:r>
              <a:rPr dirty="0">
                <a:solidFill>
                  <a:srgbClr val="002060"/>
                </a:solidFill>
              </a:rPr>
              <a:t> </a:t>
            </a:r>
            <a:r>
              <a:rPr dirty="0" err="1">
                <a:solidFill>
                  <a:srgbClr val="002060"/>
                </a:solidFill>
              </a:rPr>
              <a:t>iniciales</a:t>
            </a:r>
            <a:r>
              <a:rPr dirty="0">
                <a:solidFill>
                  <a:srgbClr val="002060"/>
                </a:solidFill>
              </a:rPr>
              <a:t> </a:t>
            </a:r>
            <a:r>
              <a:rPr dirty="0" err="1">
                <a:solidFill>
                  <a:srgbClr val="002060"/>
                </a:solidFill>
              </a:rPr>
              <a:t>comenzaron</a:t>
            </a:r>
            <a:r>
              <a:rPr dirty="0">
                <a:solidFill>
                  <a:srgbClr val="002060"/>
                </a:solidFill>
              </a:rPr>
              <a:t> </a:t>
            </a:r>
            <a:r>
              <a:rPr dirty="0" err="1">
                <a:solidFill>
                  <a:srgbClr val="002060"/>
                </a:solidFill>
              </a:rPr>
              <a:t>cuando</a:t>
            </a:r>
            <a:r>
              <a:rPr dirty="0">
                <a:solidFill>
                  <a:srgbClr val="002060"/>
                </a:solidFill>
              </a:rPr>
              <a:t> era un </a:t>
            </a:r>
            <a:r>
              <a:rPr dirty="0" err="1">
                <a:solidFill>
                  <a:srgbClr val="002060"/>
                </a:solidFill>
              </a:rPr>
              <a:t>adolescente</a:t>
            </a:r>
            <a:r>
              <a:rPr dirty="0">
                <a:solidFill>
                  <a:srgbClr val="002060"/>
                </a:solidFill>
              </a:rPr>
              <a:t> (2 </a:t>
            </a:r>
            <a:r>
              <a:rPr dirty="0" err="1">
                <a:solidFill>
                  <a:srgbClr val="002060"/>
                </a:solidFill>
              </a:rPr>
              <a:t>Cró</a:t>
            </a:r>
            <a:r>
              <a:rPr dirty="0">
                <a:solidFill>
                  <a:srgbClr val="002060"/>
                </a:solidFill>
              </a:rPr>
              <a:t>. 34:3-7), </a:t>
            </a:r>
            <a:r>
              <a:rPr dirty="0" err="1">
                <a:solidFill>
                  <a:srgbClr val="002060"/>
                </a:solidFill>
              </a:rPr>
              <a:t>pero</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su</a:t>
            </a:r>
            <a:r>
              <a:rPr dirty="0">
                <a:solidFill>
                  <a:srgbClr val="002060"/>
                </a:solidFill>
              </a:rPr>
              <a:t> 18º </a:t>
            </a:r>
            <a:r>
              <a:rPr dirty="0" err="1">
                <a:solidFill>
                  <a:srgbClr val="002060"/>
                </a:solidFill>
              </a:rPr>
              <a:t>año</a:t>
            </a:r>
            <a:r>
              <a:rPr dirty="0">
                <a:solidFill>
                  <a:srgbClr val="002060"/>
                </a:solidFill>
              </a:rPr>
              <a:t> de </a:t>
            </a:r>
            <a:r>
              <a:rPr dirty="0" err="1">
                <a:solidFill>
                  <a:srgbClr val="002060"/>
                </a:solidFill>
              </a:rPr>
              <a:t>reinado</a:t>
            </a:r>
            <a:r>
              <a:rPr dirty="0">
                <a:solidFill>
                  <a:srgbClr val="002060"/>
                </a:solidFill>
              </a:rPr>
              <a:t> </a:t>
            </a:r>
            <a:r>
              <a:rPr dirty="0" err="1">
                <a:solidFill>
                  <a:srgbClr val="002060"/>
                </a:solidFill>
              </a:rPr>
              <a:t>comenzó</a:t>
            </a:r>
            <a:r>
              <a:rPr dirty="0">
                <a:solidFill>
                  <a:srgbClr val="002060"/>
                </a:solidFill>
              </a:rPr>
              <a:t> a </a:t>
            </a:r>
            <a:r>
              <a:rPr dirty="0" err="1">
                <a:solidFill>
                  <a:srgbClr val="002060"/>
                </a:solidFill>
              </a:rPr>
              <a:t>renovar</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templo</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6082">
                                            <p:txEl>
                                              <p:pRg st="0" end="0"/>
                                            </p:txEl>
                                          </p:spTgt>
                                        </p:tgtEl>
                                        <p:attrNameLst>
                                          <p:attrName>style.visibility</p:attrName>
                                        </p:attrNameLst>
                                      </p:cBhvr>
                                      <p:to>
                                        <p:strVal val="visible"/>
                                      </p:to>
                                    </p:set>
                                    <p:anim calcmode="lin" valueType="num">
                                      <p:cBhvr>
                                        <p:cTn id="7" dur="500" fill="hold"/>
                                        <p:tgtEl>
                                          <p:spTgt spid="608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082">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6083">
                                            <p:bg/>
                                          </p:spTgt>
                                        </p:tgtEl>
                                        <p:attrNameLst>
                                          <p:attrName>style.visibility</p:attrName>
                                        </p:attrNameLst>
                                      </p:cBhvr>
                                      <p:to>
                                        <p:strVal val="visible"/>
                                      </p:to>
                                    </p:set>
                                    <p:anim calcmode="lin" valueType="num">
                                      <p:cBhvr>
                                        <p:cTn id="11" dur="500" fill="hold"/>
                                        <p:tgtEl>
                                          <p:spTgt spid="6083">
                                            <p:bg/>
                                          </p:spTgt>
                                        </p:tgtEl>
                                        <p:attrNameLst>
                                          <p:attrName>ppt_w</p:attrName>
                                        </p:attrNameLst>
                                      </p:cBhvr>
                                      <p:tavLst>
                                        <p:tav tm="0">
                                          <p:val>
                                            <p:fltVal val="0"/>
                                          </p:val>
                                        </p:tav>
                                        <p:tav tm="100000">
                                          <p:val>
                                            <p:strVal val="#ppt_w"/>
                                          </p:val>
                                        </p:tav>
                                      </p:tavLst>
                                    </p:anim>
                                    <p:anim calcmode="lin" valueType="num">
                                      <p:cBhvr>
                                        <p:cTn id="12" dur="500" fill="hold"/>
                                        <p:tgtEl>
                                          <p:spTgt spid="6083">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6083">
                                            <p:txEl>
                                              <p:pRg st="0" end="0"/>
                                            </p:txEl>
                                          </p:spTgt>
                                        </p:tgtEl>
                                        <p:attrNameLst>
                                          <p:attrName>style.visibility</p:attrName>
                                        </p:attrNameLst>
                                      </p:cBhvr>
                                      <p:to>
                                        <p:strVal val="visible"/>
                                      </p:to>
                                    </p:set>
                                    <p:anim calcmode="lin" valueType="num">
                                      <p:cBhvr>
                                        <p:cTn id="16" dur="500" fill="hold"/>
                                        <p:tgtEl>
                                          <p:spTgt spid="608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60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6082">
                                            <p:txEl>
                                              <p:pRg st="1" end="1"/>
                                            </p:txEl>
                                          </p:spTgt>
                                        </p:tgtEl>
                                        <p:attrNameLst>
                                          <p:attrName>style.visibility</p:attrName>
                                        </p:attrNameLst>
                                      </p:cBhvr>
                                      <p:to>
                                        <p:strVal val="visible"/>
                                      </p:to>
                                    </p:set>
                                    <p:anim calcmode="lin" valueType="num">
                                      <p:cBhvr>
                                        <p:cTn id="22" dur="500" fill="hold"/>
                                        <p:tgtEl>
                                          <p:spTgt spid="6082">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6082">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6083">
                                            <p:txEl>
                                              <p:pRg st="1" end="1"/>
                                            </p:txEl>
                                          </p:spTgt>
                                        </p:tgtEl>
                                        <p:attrNameLst>
                                          <p:attrName>style.visibility</p:attrName>
                                        </p:attrNameLst>
                                      </p:cBhvr>
                                      <p:to>
                                        <p:strVal val="visible"/>
                                      </p:to>
                                    </p:set>
                                    <p:anim calcmode="lin" valueType="num">
                                      <p:cBhvr>
                                        <p:cTn id="26" dur="500" fill="hold"/>
                                        <p:tgtEl>
                                          <p:spTgt spid="608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608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6082">
                                            <p:txEl>
                                              <p:pRg st="2" end="2"/>
                                            </p:txEl>
                                          </p:spTgt>
                                        </p:tgtEl>
                                        <p:attrNameLst>
                                          <p:attrName>style.visibility</p:attrName>
                                        </p:attrNameLst>
                                      </p:cBhvr>
                                      <p:to>
                                        <p:strVal val="visible"/>
                                      </p:to>
                                    </p:set>
                                    <p:anim calcmode="lin" valueType="num">
                                      <p:cBhvr>
                                        <p:cTn id="32" dur="500" fill="hold"/>
                                        <p:tgtEl>
                                          <p:spTgt spid="6082">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6082">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6083">
                                            <p:txEl>
                                              <p:pRg st="2" end="2"/>
                                            </p:txEl>
                                          </p:spTgt>
                                        </p:tgtEl>
                                        <p:attrNameLst>
                                          <p:attrName>style.visibility</p:attrName>
                                        </p:attrNameLst>
                                      </p:cBhvr>
                                      <p:to>
                                        <p:strVal val="visible"/>
                                      </p:to>
                                    </p:set>
                                    <p:anim calcmode="lin" valueType="num">
                                      <p:cBhvr>
                                        <p:cTn id="36" dur="500" fill="hold"/>
                                        <p:tgtEl>
                                          <p:spTgt spid="6083">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608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6082">
                                            <p:txEl>
                                              <p:pRg st="3" end="3"/>
                                            </p:txEl>
                                          </p:spTgt>
                                        </p:tgtEl>
                                        <p:attrNameLst>
                                          <p:attrName>style.visibility</p:attrName>
                                        </p:attrNameLst>
                                      </p:cBhvr>
                                      <p:to>
                                        <p:strVal val="visible"/>
                                      </p:to>
                                    </p:set>
                                    <p:anim calcmode="lin" valueType="num">
                                      <p:cBhvr>
                                        <p:cTn id="42" dur="500" fill="hold"/>
                                        <p:tgtEl>
                                          <p:spTgt spid="6082">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6082">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2" nodeType="withEffect">
                                  <p:stCondLst>
                                    <p:cond delay="0"/>
                                  </p:stCondLst>
                                  <p:iterate>
                                    <p:tmAbs val="0"/>
                                  </p:iterate>
                                  <p:childTnLst>
                                    <p:set>
                                      <p:cBhvr>
                                        <p:cTn id="45" fill="hold"/>
                                        <p:tgtEl>
                                          <p:spTgt spid="6083">
                                            <p:txEl>
                                              <p:pRg st="3" end="3"/>
                                            </p:txEl>
                                          </p:spTgt>
                                        </p:tgtEl>
                                        <p:attrNameLst>
                                          <p:attrName>style.visibility</p:attrName>
                                        </p:attrNameLst>
                                      </p:cBhvr>
                                      <p:to>
                                        <p:strVal val="visible"/>
                                      </p:to>
                                    </p:set>
                                    <p:anim calcmode="lin" valueType="num">
                                      <p:cBhvr>
                                        <p:cTn id="46" dur="500" fill="hold"/>
                                        <p:tgtEl>
                                          <p:spTgt spid="6083">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608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 grpId="1" uiExpand="1" build="p" advAuto="0"/>
      <p:bldP spid="6083" grpId="2" uiExpand="1" build="p" bldLvl="5" animBg="1" advAuto="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5" name="Rectangle 2"/>
          <p:cNvSpPr txBox="1">
            <a:spLocks noGrp="1"/>
          </p:cNvSpPr>
          <p:nvPr>
            <p:ph type="title"/>
          </p:nvPr>
        </p:nvSpPr>
        <p:spPr>
          <a:xfrm>
            <a:off x="1197026" y="152399"/>
            <a:ext cx="10291158" cy="798097"/>
          </a:xfrm>
          <a:prstGeom prst="rect">
            <a:avLst/>
          </a:prstGeom>
        </p:spPr>
        <p:txBody>
          <a:bodyPr/>
          <a:lstStyle>
            <a:lvl1pPr>
              <a:defRPr>
                <a:latin typeface="Impact"/>
                <a:ea typeface="Impact"/>
                <a:cs typeface="Impact"/>
                <a:sym typeface="Impact"/>
              </a:defRPr>
            </a:lvl1pPr>
          </a:lstStyle>
          <a:p>
            <a:r>
              <a:rPr dirty="0"/>
              <a:t>Josiah’s Evaluation </a:t>
            </a:r>
            <a:r>
              <a:rPr dirty="0">
                <a:solidFill>
                  <a:srgbClr val="002060"/>
                </a:solidFill>
              </a:rPr>
              <a:t>(</a:t>
            </a:r>
            <a:r>
              <a:rPr dirty="0" err="1">
                <a:solidFill>
                  <a:srgbClr val="002060"/>
                </a:solidFill>
              </a:rPr>
              <a:t>Evaluación</a:t>
            </a:r>
            <a:r>
              <a:rPr dirty="0">
                <a:solidFill>
                  <a:srgbClr val="002060"/>
                </a:solidFill>
              </a:rPr>
              <a:t> de </a:t>
            </a:r>
            <a:r>
              <a:rPr dirty="0" err="1">
                <a:solidFill>
                  <a:srgbClr val="002060"/>
                </a:solidFill>
              </a:rPr>
              <a:t>Josías</a:t>
            </a:r>
            <a:r>
              <a:rPr dirty="0">
                <a:solidFill>
                  <a:srgbClr val="002060"/>
                </a:solidFill>
              </a:rPr>
              <a:t>)</a:t>
            </a:r>
          </a:p>
        </p:txBody>
      </p:sp>
      <p:sp>
        <p:nvSpPr>
          <p:cNvPr id="6086" name="Rectangle 3"/>
          <p:cNvSpPr txBox="1">
            <a:spLocks noGrp="1"/>
          </p:cNvSpPr>
          <p:nvPr>
            <p:ph type="body" idx="1"/>
          </p:nvPr>
        </p:nvSpPr>
        <p:spPr>
          <a:xfrm>
            <a:off x="224588" y="950495"/>
            <a:ext cx="11742823" cy="2989740"/>
          </a:xfrm>
          <a:prstGeom prst="rect">
            <a:avLst/>
          </a:prstGeom>
        </p:spPr>
        <p:txBody>
          <a:bodyPr/>
          <a:lstStyle/>
          <a:p>
            <a:pPr marL="394715" indent="-394715" defTabSz="768095">
              <a:spcBef>
                <a:spcPts val="400"/>
              </a:spcBef>
              <a:buSzTx/>
              <a:buFont typeface="Wingdings"/>
              <a:buNone/>
              <a:defRPr sz="2016" b="1">
                <a:latin typeface="Arial Narrow"/>
                <a:ea typeface="Arial Narrow"/>
                <a:cs typeface="Arial Narrow"/>
                <a:sym typeface="Arial Narrow"/>
              </a:defRPr>
            </a:pPr>
            <a:r>
              <a:t>Josiah was the only king of Judah other than Hezekiah to receive full commendation.</a:t>
            </a:r>
          </a:p>
          <a:p>
            <a:pPr marL="394715" indent="-394715" defTabSz="768095">
              <a:spcBef>
                <a:spcPts val="600"/>
              </a:spcBef>
              <a:buSzTx/>
              <a:buFont typeface="Wingdings"/>
              <a:buNone/>
              <a:defRPr sz="756">
                <a:solidFill>
                  <a:srgbClr val="CC0000"/>
                </a:solidFill>
                <a:latin typeface="Arial Narrow"/>
                <a:ea typeface="Arial Narrow"/>
                <a:cs typeface="Arial Narrow"/>
                <a:sym typeface="Arial Narrow"/>
              </a:defRPr>
            </a:pPr>
            <a:endParaRPr/>
          </a:p>
          <a:p>
            <a:pPr marL="394715" indent="-394715" defTabSz="768095">
              <a:spcBef>
                <a:spcPts val="500"/>
              </a:spcBef>
              <a:buSzTx/>
              <a:buFont typeface="Wingdings"/>
              <a:buNone/>
              <a:defRPr sz="2267">
                <a:solidFill>
                  <a:srgbClr val="800000"/>
                </a:solidFill>
                <a:latin typeface="Pristina"/>
                <a:ea typeface="Pristina"/>
                <a:cs typeface="Pristina"/>
                <a:sym typeface="Pristina"/>
              </a:defRPr>
            </a:pPr>
            <a:r>
              <a:t>He did what was right in the eyes of Yahweh and walked in all the ways of his father David, not turning aside to the right or to the left (2 Kg. 22:2).</a:t>
            </a:r>
          </a:p>
          <a:p>
            <a:pPr marL="394715" indent="-394715" defTabSz="768095">
              <a:spcBef>
                <a:spcPts val="500"/>
              </a:spcBef>
              <a:buSzTx/>
              <a:buFont typeface="Wingdings"/>
              <a:buNone/>
              <a:defRPr sz="2267">
                <a:solidFill>
                  <a:srgbClr val="800000"/>
                </a:solidFill>
                <a:latin typeface="Pristina"/>
                <a:ea typeface="Pristina"/>
                <a:cs typeface="Pristina"/>
                <a:sym typeface="Pristina"/>
              </a:defRPr>
            </a:pPr>
            <a:r>
              <a:t>Neither before nor after Josiah was there a king like him who turned to Yahweh as he did—with all his heart and with all his soul and with all his strength, in accordance with all the Law of Moses (2 Kg. 23:25).</a:t>
            </a:r>
          </a:p>
        </p:txBody>
      </p:sp>
      <p:sp>
        <p:nvSpPr>
          <p:cNvPr id="6087" name="Rectangle 3"/>
          <p:cNvSpPr txBox="1"/>
          <p:nvPr/>
        </p:nvSpPr>
        <p:spPr>
          <a:xfrm>
            <a:off x="270309" y="3631526"/>
            <a:ext cx="11651382" cy="26135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500"/>
              </a:spcBef>
              <a:defRPr sz="2400" b="1">
                <a:latin typeface="Arial Narrow"/>
                <a:ea typeface="Arial Narrow"/>
                <a:cs typeface="Arial Narrow"/>
                <a:sym typeface="Arial Narrow"/>
              </a:defRPr>
            </a:pPr>
            <a:r>
              <a:rPr dirty="0" err="1">
                <a:solidFill>
                  <a:srgbClr val="002060"/>
                </a:solidFill>
              </a:rPr>
              <a:t>Josías</a:t>
            </a:r>
            <a:r>
              <a:rPr dirty="0">
                <a:solidFill>
                  <a:srgbClr val="002060"/>
                </a:solidFill>
              </a:rPr>
              <a:t> </a:t>
            </a:r>
            <a:r>
              <a:rPr dirty="0" err="1">
                <a:solidFill>
                  <a:srgbClr val="002060"/>
                </a:solidFill>
              </a:rPr>
              <a:t>fue</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único</a:t>
            </a:r>
            <a:r>
              <a:rPr dirty="0">
                <a:solidFill>
                  <a:srgbClr val="002060"/>
                </a:solidFill>
              </a:rPr>
              <a:t> </a:t>
            </a:r>
            <a:r>
              <a:rPr dirty="0" err="1">
                <a:solidFill>
                  <a:srgbClr val="002060"/>
                </a:solidFill>
              </a:rPr>
              <a:t>rey</a:t>
            </a:r>
            <a:r>
              <a:rPr dirty="0">
                <a:solidFill>
                  <a:srgbClr val="002060"/>
                </a:solidFill>
              </a:rPr>
              <a:t> de </a:t>
            </a:r>
            <a:r>
              <a:rPr dirty="0" err="1">
                <a:solidFill>
                  <a:srgbClr val="002060"/>
                </a:solidFill>
              </a:rPr>
              <a:t>Judá</a:t>
            </a:r>
            <a:r>
              <a:rPr dirty="0">
                <a:solidFill>
                  <a:srgbClr val="002060"/>
                </a:solidFill>
              </a:rPr>
              <a:t>, </a:t>
            </a:r>
            <a:r>
              <a:rPr dirty="0" err="1">
                <a:solidFill>
                  <a:srgbClr val="002060"/>
                </a:solidFill>
              </a:rPr>
              <a:t>aparte</a:t>
            </a:r>
            <a:r>
              <a:rPr dirty="0">
                <a:solidFill>
                  <a:srgbClr val="002060"/>
                </a:solidFill>
              </a:rPr>
              <a:t> de </a:t>
            </a:r>
            <a:r>
              <a:rPr dirty="0" err="1">
                <a:solidFill>
                  <a:srgbClr val="002060"/>
                </a:solidFill>
              </a:rPr>
              <a:t>Ezequías</a:t>
            </a:r>
            <a:r>
              <a:rPr dirty="0">
                <a:solidFill>
                  <a:srgbClr val="002060"/>
                </a:solidFill>
              </a:rPr>
              <a:t>, que </a:t>
            </a:r>
            <a:r>
              <a:rPr dirty="0" err="1">
                <a:solidFill>
                  <a:srgbClr val="002060"/>
                </a:solidFill>
              </a:rPr>
              <a:t>recibió</a:t>
            </a:r>
            <a:r>
              <a:rPr dirty="0">
                <a:solidFill>
                  <a:srgbClr val="002060"/>
                </a:solidFill>
              </a:rPr>
              <a:t> pleno </a:t>
            </a:r>
            <a:r>
              <a:rPr dirty="0" err="1">
                <a:solidFill>
                  <a:srgbClr val="002060"/>
                </a:solidFill>
              </a:rPr>
              <a:t>elogio</a:t>
            </a:r>
            <a:r>
              <a:rPr dirty="0">
                <a:solidFill>
                  <a:srgbClr val="002060"/>
                </a:solidFill>
              </a:rPr>
              <a:t>.</a:t>
            </a:r>
            <a:endParaRPr sz="3200" dirty="0">
              <a:solidFill>
                <a:srgbClr val="002060"/>
              </a:solidFill>
              <a:latin typeface="Times New Roman"/>
              <a:ea typeface="Times New Roman"/>
              <a:cs typeface="Times New Roman"/>
              <a:sym typeface="Times New Roman"/>
            </a:endParaRPr>
          </a:p>
          <a:p>
            <a:pPr marL="469900" indent="-469900">
              <a:spcBef>
                <a:spcPts val="700"/>
              </a:spcBef>
              <a:defRPr sz="900">
                <a:solidFill>
                  <a:srgbClr val="CC0000"/>
                </a:solidFill>
                <a:latin typeface="Arial Narrow"/>
                <a:ea typeface="Arial Narrow"/>
                <a:cs typeface="Arial Narrow"/>
                <a:sym typeface="Arial Narrow"/>
              </a:defRPr>
            </a:pPr>
            <a:endParaRPr sz="3200" dirty="0">
              <a:latin typeface="Times New Roman"/>
              <a:ea typeface="Times New Roman"/>
              <a:cs typeface="Times New Roman"/>
              <a:sym typeface="Times New Roman"/>
            </a:endParaRPr>
          </a:p>
          <a:p>
            <a:pPr marL="469900" indent="-469900">
              <a:spcBef>
                <a:spcPts val="600"/>
              </a:spcBef>
              <a:defRPr sz="2300">
                <a:solidFill>
                  <a:srgbClr val="800000"/>
                </a:solidFill>
                <a:latin typeface="Pristina"/>
                <a:ea typeface="Pristina"/>
                <a:cs typeface="Pristina"/>
                <a:sym typeface="Pristina"/>
              </a:defRPr>
            </a:pPr>
            <a:r>
              <a:rPr dirty="0" err="1">
                <a:solidFill>
                  <a:srgbClr val="002060"/>
                </a:solidFill>
              </a:rPr>
              <a:t>Hizo</a:t>
            </a:r>
            <a:r>
              <a:rPr dirty="0">
                <a:solidFill>
                  <a:srgbClr val="002060"/>
                </a:solidFill>
              </a:rPr>
              <a:t> lo que era </a:t>
            </a:r>
            <a:r>
              <a:rPr dirty="0" err="1">
                <a:solidFill>
                  <a:srgbClr val="002060"/>
                </a:solidFill>
              </a:rPr>
              <a:t>correcto</a:t>
            </a:r>
            <a:r>
              <a:rPr dirty="0">
                <a:solidFill>
                  <a:srgbClr val="002060"/>
                </a:solidFill>
              </a:rPr>
              <a:t> a </a:t>
            </a:r>
            <a:r>
              <a:rPr dirty="0" err="1">
                <a:solidFill>
                  <a:srgbClr val="002060"/>
                </a:solidFill>
              </a:rPr>
              <a:t>los</a:t>
            </a:r>
            <a:r>
              <a:rPr dirty="0">
                <a:solidFill>
                  <a:srgbClr val="002060"/>
                </a:solidFill>
              </a:rPr>
              <a:t> </a:t>
            </a:r>
            <a:r>
              <a:rPr dirty="0" err="1">
                <a:solidFill>
                  <a:srgbClr val="002060"/>
                </a:solidFill>
              </a:rPr>
              <a:t>ojos</a:t>
            </a:r>
            <a:r>
              <a:rPr dirty="0">
                <a:solidFill>
                  <a:srgbClr val="002060"/>
                </a:solidFill>
              </a:rPr>
              <a:t> de </a:t>
            </a:r>
            <a:r>
              <a:rPr dirty="0" err="1">
                <a:solidFill>
                  <a:srgbClr val="002060"/>
                </a:solidFill>
              </a:rPr>
              <a:t>Yahvé</a:t>
            </a:r>
            <a:r>
              <a:rPr dirty="0">
                <a:solidFill>
                  <a:srgbClr val="002060"/>
                </a:solidFill>
              </a:rPr>
              <a:t> y </a:t>
            </a:r>
            <a:r>
              <a:rPr dirty="0" err="1">
                <a:solidFill>
                  <a:srgbClr val="002060"/>
                </a:solidFill>
              </a:rPr>
              <a:t>caminó</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todos</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caminos</a:t>
            </a:r>
            <a:r>
              <a:rPr dirty="0">
                <a:solidFill>
                  <a:srgbClr val="002060"/>
                </a:solidFill>
              </a:rPr>
              <a:t> de </a:t>
            </a:r>
            <a:r>
              <a:rPr dirty="0" err="1">
                <a:solidFill>
                  <a:srgbClr val="002060"/>
                </a:solidFill>
              </a:rPr>
              <a:t>su</a:t>
            </a:r>
            <a:r>
              <a:rPr dirty="0">
                <a:solidFill>
                  <a:srgbClr val="002060"/>
                </a:solidFill>
              </a:rPr>
              <a:t> padre David, sin </a:t>
            </a:r>
            <a:r>
              <a:rPr dirty="0" err="1">
                <a:solidFill>
                  <a:srgbClr val="002060"/>
                </a:solidFill>
              </a:rPr>
              <a:t>desviarse</a:t>
            </a:r>
            <a:r>
              <a:rPr dirty="0">
                <a:solidFill>
                  <a:srgbClr val="002060"/>
                </a:solidFill>
              </a:rPr>
              <a:t> a la </a:t>
            </a:r>
            <a:r>
              <a:rPr dirty="0" err="1">
                <a:solidFill>
                  <a:srgbClr val="002060"/>
                </a:solidFill>
              </a:rPr>
              <a:t>derecha</a:t>
            </a:r>
            <a:r>
              <a:rPr dirty="0">
                <a:solidFill>
                  <a:srgbClr val="002060"/>
                </a:solidFill>
              </a:rPr>
              <a:t> </a:t>
            </a:r>
            <a:r>
              <a:rPr dirty="0" err="1">
                <a:solidFill>
                  <a:srgbClr val="002060"/>
                </a:solidFill>
              </a:rPr>
              <a:t>ni</a:t>
            </a:r>
            <a:r>
              <a:rPr dirty="0">
                <a:solidFill>
                  <a:srgbClr val="002060"/>
                </a:solidFill>
              </a:rPr>
              <a:t> a la </a:t>
            </a:r>
            <a:r>
              <a:rPr dirty="0" err="1">
                <a:solidFill>
                  <a:srgbClr val="002060"/>
                </a:solidFill>
              </a:rPr>
              <a:t>izquierda</a:t>
            </a:r>
            <a:r>
              <a:rPr dirty="0">
                <a:solidFill>
                  <a:srgbClr val="002060"/>
                </a:solidFill>
              </a:rPr>
              <a:t> (2 Re. 22:2).</a:t>
            </a:r>
            <a:endParaRPr dirty="0">
              <a:solidFill>
                <a:srgbClr val="002060"/>
              </a:solidFill>
              <a:latin typeface="Times New Roman"/>
              <a:ea typeface="Times New Roman"/>
              <a:cs typeface="Times New Roman"/>
              <a:sym typeface="Times New Roman"/>
            </a:endParaRPr>
          </a:p>
          <a:p>
            <a:pPr marL="469900" indent="-469900">
              <a:spcBef>
                <a:spcPts val="600"/>
              </a:spcBef>
              <a:defRPr sz="2300">
                <a:solidFill>
                  <a:srgbClr val="800000"/>
                </a:solidFill>
                <a:latin typeface="Pristina"/>
                <a:ea typeface="Pristina"/>
                <a:cs typeface="Pristina"/>
                <a:sym typeface="Pristina"/>
              </a:defRPr>
            </a:pPr>
            <a:r>
              <a:rPr dirty="0">
                <a:solidFill>
                  <a:srgbClr val="002060"/>
                </a:solidFill>
              </a:rPr>
              <a:t>Ni antes </a:t>
            </a:r>
            <a:r>
              <a:rPr dirty="0" err="1">
                <a:solidFill>
                  <a:srgbClr val="002060"/>
                </a:solidFill>
              </a:rPr>
              <a:t>ni</a:t>
            </a:r>
            <a:r>
              <a:rPr dirty="0">
                <a:solidFill>
                  <a:srgbClr val="002060"/>
                </a:solidFill>
              </a:rPr>
              <a:t> </a:t>
            </a:r>
            <a:r>
              <a:rPr dirty="0" err="1">
                <a:solidFill>
                  <a:srgbClr val="002060"/>
                </a:solidFill>
              </a:rPr>
              <a:t>después</a:t>
            </a:r>
            <a:r>
              <a:rPr dirty="0">
                <a:solidFill>
                  <a:srgbClr val="002060"/>
                </a:solidFill>
              </a:rPr>
              <a:t> de </a:t>
            </a:r>
            <a:r>
              <a:rPr dirty="0" err="1">
                <a:solidFill>
                  <a:srgbClr val="002060"/>
                </a:solidFill>
              </a:rPr>
              <a:t>Josías</a:t>
            </a:r>
            <a:r>
              <a:rPr dirty="0">
                <a:solidFill>
                  <a:srgbClr val="002060"/>
                </a:solidFill>
              </a:rPr>
              <a:t> </a:t>
            </a:r>
            <a:r>
              <a:rPr dirty="0" err="1">
                <a:solidFill>
                  <a:srgbClr val="002060"/>
                </a:solidFill>
              </a:rPr>
              <a:t>hubo</a:t>
            </a:r>
            <a:r>
              <a:rPr dirty="0">
                <a:solidFill>
                  <a:srgbClr val="002060"/>
                </a:solidFill>
              </a:rPr>
              <a:t> un </a:t>
            </a:r>
            <a:r>
              <a:rPr dirty="0" err="1">
                <a:solidFill>
                  <a:srgbClr val="002060"/>
                </a:solidFill>
              </a:rPr>
              <a:t>rey</a:t>
            </a:r>
            <a:r>
              <a:rPr dirty="0">
                <a:solidFill>
                  <a:srgbClr val="002060"/>
                </a:solidFill>
              </a:rPr>
              <a:t> </a:t>
            </a:r>
            <a:r>
              <a:rPr dirty="0" err="1">
                <a:solidFill>
                  <a:srgbClr val="002060"/>
                </a:solidFill>
              </a:rPr>
              <a:t>como</a:t>
            </a:r>
            <a:r>
              <a:rPr dirty="0">
                <a:solidFill>
                  <a:srgbClr val="002060"/>
                </a:solidFill>
              </a:rPr>
              <a:t> </a:t>
            </a:r>
            <a:r>
              <a:rPr dirty="0" err="1">
                <a:solidFill>
                  <a:srgbClr val="002060"/>
                </a:solidFill>
              </a:rPr>
              <a:t>él</a:t>
            </a:r>
            <a:r>
              <a:rPr dirty="0">
                <a:solidFill>
                  <a:srgbClr val="002060"/>
                </a:solidFill>
              </a:rPr>
              <a:t> que se </a:t>
            </a:r>
            <a:r>
              <a:rPr dirty="0" err="1">
                <a:solidFill>
                  <a:srgbClr val="002060"/>
                </a:solidFill>
              </a:rPr>
              <a:t>volviera</a:t>
            </a:r>
            <a:r>
              <a:rPr dirty="0">
                <a:solidFill>
                  <a:srgbClr val="002060"/>
                </a:solidFill>
              </a:rPr>
              <a:t> a </a:t>
            </a:r>
            <a:r>
              <a:rPr dirty="0" err="1">
                <a:solidFill>
                  <a:srgbClr val="002060"/>
                </a:solidFill>
              </a:rPr>
              <a:t>Yahvé</a:t>
            </a:r>
            <a:r>
              <a:rPr dirty="0">
                <a:solidFill>
                  <a:srgbClr val="002060"/>
                </a:solidFill>
              </a:rPr>
              <a:t> </a:t>
            </a:r>
            <a:r>
              <a:rPr dirty="0" err="1">
                <a:solidFill>
                  <a:srgbClr val="002060"/>
                </a:solidFill>
              </a:rPr>
              <a:t>como</a:t>
            </a:r>
            <a:r>
              <a:rPr dirty="0">
                <a:solidFill>
                  <a:srgbClr val="002060"/>
                </a:solidFill>
              </a:rPr>
              <a:t> lo </a:t>
            </a:r>
            <a:r>
              <a:rPr dirty="0" err="1">
                <a:solidFill>
                  <a:srgbClr val="002060"/>
                </a:solidFill>
              </a:rPr>
              <a:t>hizo</a:t>
            </a:r>
            <a:r>
              <a:rPr dirty="0">
                <a:solidFill>
                  <a:srgbClr val="002060"/>
                </a:solidFill>
              </a:rPr>
              <a:t>, con </a:t>
            </a:r>
            <a:r>
              <a:rPr dirty="0" err="1">
                <a:solidFill>
                  <a:srgbClr val="002060"/>
                </a:solidFill>
              </a:rPr>
              <a:t>todo</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corazón</a:t>
            </a:r>
            <a:r>
              <a:rPr dirty="0">
                <a:solidFill>
                  <a:srgbClr val="002060"/>
                </a:solidFill>
              </a:rPr>
              <a:t>, con </a:t>
            </a:r>
            <a:r>
              <a:rPr dirty="0" err="1">
                <a:solidFill>
                  <a:srgbClr val="002060"/>
                </a:solidFill>
              </a:rPr>
              <a:t>toda</a:t>
            </a:r>
            <a:r>
              <a:rPr dirty="0">
                <a:solidFill>
                  <a:srgbClr val="002060"/>
                </a:solidFill>
              </a:rPr>
              <a:t> </a:t>
            </a:r>
            <a:r>
              <a:rPr dirty="0" err="1">
                <a:solidFill>
                  <a:srgbClr val="002060"/>
                </a:solidFill>
              </a:rPr>
              <a:t>su</a:t>
            </a:r>
            <a:r>
              <a:rPr dirty="0">
                <a:solidFill>
                  <a:srgbClr val="002060"/>
                </a:solidFill>
              </a:rPr>
              <a:t> alma y con </a:t>
            </a:r>
            <a:r>
              <a:rPr dirty="0" err="1">
                <a:solidFill>
                  <a:srgbClr val="002060"/>
                </a:solidFill>
              </a:rPr>
              <a:t>todas</a:t>
            </a:r>
            <a:r>
              <a:rPr dirty="0">
                <a:solidFill>
                  <a:srgbClr val="002060"/>
                </a:solidFill>
              </a:rPr>
              <a:t> sus </a:t>
            </a:r>
            <a:r>
              <a:rPr dirty="0" err="1">
                <a:solidFill>
                  <a:srgbClr val="002060"/>
                </a:solidFill>
              </a:rPr>
              <a:t>fuerzas</a:t>
            </a:r>
            <a:r>
              <a:rPr dirty="0">
                <a:solidFill>
                  <a:srgbClr val="002060"/>
                </a:solidFill>
              </a:rPr>
              <a:t>, de </a:t>
            </a:r>
            <a:r>
              <a:rPr dirty="0" err="1">
                <a:solidFill>
                  <a:srgbClr val="002060"/>
                </a:solidFill>
              </a:rPr>
              <a:t>acuerdo</a:t>
            </a:r>
            <a:r>
              <a:rPr dirty="0">
                <a:solidFill>
                  <a:srgbClr val="002060"/>
                </a:solidFill>
              </a:rPr>
              <a:t> con </a:t>
            </a:r>
            <a:r>
              <a:rPr dirty="0" err="1">
                <a:solidFill>
                  <a:srgbClr val="002060"/>
                </a:solidFill>
              </a:rPr>
              <a:t>toda</a:t>
            </a:r>
            <a:r>
              <a:rPr dirty="0">
                <a:solidFill>
                  <a:srgbClr val="002060"/>
                </a:solidFill>
              </a:rPr>
              <a:t> la Ley de </a:t>
            </a:r>
            <a:r>
              <a:rPr dirty="0" err="1">
                <a:solidFill>
                  <a:srgbClr val="002060"/>
                </a:solidFill>
              </a:rPr>
              <a:t>Moisés</a:t>
            </a:r>
            <a:r>
              <a:rPr dirty="0">
                <a:solidFill>
                  <a:srgbClr val="002060"/>
                </a:solidFill>
              </a:rPr>
              <a:t> (2 Re. 23:25).</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53" presetClass="entr" presetSubtype="16" fill="hold" grpId="1" nodeType="clickEffect">
                                  <p:stCondLst>
                                    <p:cond delay="0"/>
                                  </p:stCondLst>
                                  <p:childTnLst>
                                    <p:set>
                                      <p:cBhvr>
                                        <p:cTn id="6" dur="1" fill="hold">
                                          <p:stCondLst>
                                            <p:cond delay="0"/>
                                          </p:stCondLst>
                                        </p:cTn>
                                        <p:tgtEl>
                                          <p:spTgt spid="6086">
                                            <p:txEl>
                                              <p:pRg st="2" end="2"/>
                                            </p:txEl>
                                          </p:spTgt>
                                        </p:tgtEl>
                                        <p:attrNameLst>
                                          <p:attrName>style.visibility</p:attrName>
                                        </p:attrNameLst>
                                      </p:cBhvr>
                                      <p:to>
                                        <p:strVal val="visible"/>
                                      </p:to>
                                    </p:set>
                                    <p:anim calcmode="lin" valueType="num">
                                      <p:cBhvr>
                                        <p:cTn id="7" dur="500" fill="hold"/>
                                        <p:tgtEl>
                                          <p:spTgt spid="6086">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6086">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6086">
                                            <p:txEl>
                                              <p:pRg st="2" end="2"/>
                                            </p:txEl>
                                          </p:spTgt>
                                        </p:tgtEl>
                                      </p:cBhvr>
                                    </p:animEffect>
                                  </p:childTnLst>
                                </p:cTn>
                              </p:par>
                              <p:par>
                                <p:cTn id="10" presetID="53" presetClass="entr" presetSubtype="16" fill="hold" grpId="2" nodeType="withEffect">
                                  <p:stCondLst>
                                    <p:cond delay="0"/>
                                  </p:stCondLst>
                                  <p:childTnLst>
                                    <p:set>
                                      <p:cBhvr>
                                        <p:cTn id="11" dur="1" fill="hold">
                                          <p:stCondLst>
                                            <p:cond delay="0"/>
                                          </p:stCondLst>
                                        </p:cTn>
                                        <p:tgtEl>
                                          <p:spTgt spid="6087">
                                            <p:txEl>
                                              <p:pRg st="2" end="2"/>
                                            </p:txEl>
                                          </p:spTgt>
                                        </p:tgtEl>
                                        <p:attrNameLst>
                                          <p:attrName>style.visibility</p:attrName>
                                        </p:attrNameLst>
                                      </p:cBhvr>
                                      <p:to>
                                        <p:strVal val="visible"/>
                                      </p:to>
                                    </p:set>
                                    <p:anim calcmode="lin" valueType="num">
                                      <p:cBhvr>
                                        <p:cTn id="12" dur="500" fill="hold"/>
                                        <p:tgtEl>
                                          <p:spTgt spid="6087">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6087">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6087">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1" nodeType="clickEffect">
                                  <p:stCondLst>
                                    <p:cond delay="0"/>
                                  </p:stCondLst>
                                  <p:childTnLst>
                                    <p:set>
                                      <p:cBhvr>
                                        <p:cTn id="18" dur="1" fill="hold">
                                          <p:stCondLst>
                                            <p:cond delay="0"/>
                                          </p:stCondLst>
                                        </p:cTn>
                                        <p:tgtEl>
                                          <p:spTgt spid="6086">
                                            <p:txEl>
                                              <p:pRg st="3" end="3"/>
                                            </p:txEl>
                                          </p:spTgt>
                                        </p:tgtEl>
                                        <p:attrNameLst>
                                          <p:attrName>style.visibility</p:attrName>
                                        </p:attrNameLst>
                                      </p:cBhvr>
                                      <p:to>
                                        <p:strVal val="visible"/>
                                      </p:to>
                                    </p:set>
                                    <p:anim calcmode="lin" valueType="num">
                                      <p:cBhvr>
                                        <p:cTn id="19" dur="500" fill="hold"/>
                                        <p:tgtEl>
                                          <p:spTgt spid="6086">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6086">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6086">
                                            <p:txEl>
                                              <p:pRg st="3" end="3"/>
                                            </p:txEl>
                                          </p:spTgt>
                                        </p:tgtEl>
                                      </p:cBhvr>
                                    </p:animEffect>
                                  </p:childTnLst>
                                </p:cTn>
                              </p:par>
                              <p:par>
                                <p:cTn id="22" presetID="53" presetClass="entr" presetSubtype="16" fill="hold" grpId="2" nodeType="withEffect">
                                  <p:stCondLst>
                                    <p:cond delay="0"/>
                                  </p:stCondLst>
                                  <p:childTnLst>
                                    <p:set>
                                      <p:cBhvr>
                                        <p:cTn id="23" dur="1" fill="hold">
                                          <p:stCondLst>
                                            <p:cond delay="0"/>
                                          </p:stCondLst>
                                        </p:cTn>
                                        <p:tgtEl>
                                          <p:spTgt spid="6087">
                                            <p:txEl>
                                              <p:pRg st="3" end="3"/>
                                            </p:txEl>
                                          </p:spTgt>
                                        </p:tgtEl>
                                        <p:attrNameLst>
                                          <p:attrName>style.visibility</p:attrName>
                                        </p:attrNameLst>
                                      </p:cBhvr>
                                      <p:to>
                                        <p:strVal val="visible"/>
                                      </p:to>
                                    </p:set>
                                    <p:anim calcmode="lin" valueType="num">
                                      <p:cBhvr>
                                        <p:cTn id="24" dur="500" fill="hold"/>
                                        <p:tgtEl>
                                          <p:spTgt spid="6087">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6087">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60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6" grpId="1" uiExpand="1" build="p" bldLvl="5" animBg="1" advAuto="0"/>
      <p:bldP spid="6087" grpId="2" uiExpand="1" build="p" bldLvl="5" animBg="1" advAuto="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9" name="Rectangle 2"/>
          <p:cNvSpPr txBox="1">
            <a:spLocks noGrp="1"/>
          </p:cNvSpPr>
          <p:nvPr>
            <p:ph type="title"/>
          </p:nvPr>
        </p:nvSpPr>
        <p:spPr>
          <a:xfrm>
            <a:off x="609600" y="599900"/>
            <a:ext cx="10972800" cy="1143001"/>
          </a:xfrm>
          <a:prstGeom prst="rect">
            <a:avLst/>
          </a:prstGeom>
        </p:spPr>
        <p:txBody>
          <a:bodyPr>
            <a:normAutofit fontScale="90000"/>
          </a:bodyPr>
          <a:lstStyle/>
          <a:p>
            <a:pPr defTabSz="877823">
              <a:defRPr sz="3839"/>
            </a:pPr>
            <a:r>
              <a:rPr dirty="0"/>
              <a:t>The Discovery of the Torah Scroll</a:t>
            </a:r>
            <a:br>
              <a:rPr dirty="0"/>
            </a:br>
            <a:r>
              <a:rPr sz="3455" dirty="0">
                <a:solidFill>
                  <a:srgbClr val="002060"/>
                </a:solidFill>
              </a:rPr>
              <a:t>El </a:t>
            </a:r>
            <a:r>
              <a:rPr sz="3455" dirty="0" err="1">
                <a:solidFill>
                  <a:srgbClr val="002060"/>
                </a:solidFill>
              </a:rPr>
              <a:t>Descubrimiento</a:t>
            </a:r>
            <a:r>
              <a:rPr sz="3455" dirty="0">
                <a:solidFill>
                  <a:srgbClr val="002060"/>
                </a:solidFill>
              </a:rPr>
              <a:t> del Rollo de la </a:t>
            </a:r>
            <a:r>
              <a:rPr sz="3455" dirty="0" err="1">
                <a:solidFill>
                  <a:srgbClr val="002060"/>
                </a:solidFill>
              </a:rPr>
              <a:t>Torá</a:t>
            </a:r>
            <a:endParaRPr sz="3455" dirty="0">
              <a:solidFill>
                <a:srgbClr val="002060"/>
              </a:solidFill>
            </a:endParaRPr>
          </a:p>
        </p:txBody>
      </p:sp>
      <p:sp>
        <p:nvSpPr>
          <p:cNvPr id="6090" name="Rectangle 3"/>
          <p:cNvSpPr txBox="1">
            <a:spLocks noGrp="1"/>
          </p:cNvSpPr>
          <p:nvPr>
            <p:ph type="body" sz="half" idx="1"/>
          </p:nvPr>
        </p:nvSpPr>
        <p:spPr>
          <a:xfrm>
            <a:off x="609598" y="1828800"/>
            <a:ext cx="11085097" cy="2111433"/>
          </a:xfrm>
          <a:prstGeom prst="rect">
            <a:avLst/>
          </a:prstGeom>
        </p:spPr>
        <p:txBody>
          <a:bodyPr/>
          <a:lstStyle/>
          <a:p>
            <a:pPr>
              <a:lnSpc>
                <a:spcPct val="90000"/>
              </a:lnSpc>
              <a:spcBef>
                <a:spcPts val="500"/>
              </a:spcBef>
              <a:buSzTx/>
              <a:buFont typeface="Wingdings"/>
              <a:buNone/>
              <a:defRPr sz="2400" b="1"/>
            </a:pPr>
            <a:r>
              <a:t>During temple repairs, Hilkiah, the high priest, reported the discovery of a Torah scroll.</a:t>
            </a:r>
          </a:p>
          <a:p>
            <a:pPr>
              <a:lnSpc>
                <a:spcPct val="90000"/>
              </a:lnSpc>
              <a:spcBef>
                <a:spcPts val="500"/>
              </a:spcBef>
              <a:defRPr sz="2200" i="1"/>
            </a:pPr>
            <a:r>
              <a:t>The distressed reaction of Josiah when it was read suggests that it may have been the scroll of Deuteronomy with its searing curses for covenant disobedience (2 Kg. 22:11; cf. Dt. 28).</a:t>
            </a:r>
          </a:p>
          <a:p>
            <a:pPr>
              <a:lnSpc>
                <a:spcPct val="90000"/>
              </a:lnSpc>
              <a:spcBef>
                <a:spcPts val="500"/>
              </a:spcBef>
              <a:defRPr sz="2200" i="1"/>
            </a:pPr>
            <a:r>
              <a:t>The scroll was then sent to Huldah, the prophetess, and she confirmed that the disaster predicted because of covenant unfaithfulness would surely happen (2 Kg. 22:14-20).</a:t>
            </a:r>
          </a:p>
        </p:txBody>
      </p:sp>
      <p:sp>
        <p:nvSpPr>
          <p:cNvPr id="6091" name="Rectangle 3"/>
          <p:cNvSpPr txBox="1"/>
          <p:nvPr/>
        </p:nvSpPr>
        <p:spPr>
          <a:xfrm>
            <a:off x="655318" y="4161906"/>
            <a:ext cx="10993657" cy="24088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defRPr sz="2400" b="1">
                <a:latin typeface="Times New Roman"/>
                <a:ea typeface="Times New Roman"/>
                <a:cs typeface="Times New Roman"/>
                <a:sym typeface="Times New Roman"/>
              </a:defRPr>
            </a:pPr>
            <a:r>
              <a:rPr dirty="0">
                <a:solidFill>
                  <a:srgbClr val="002060"/>
                </a:solidFill>
              </a:rPr>
              <a:t>Durante las </a:t>
            </a:r>
            <a:r>
              <a:rPr dirty="0" err="1">
                <a:solidFill>
                  <a:srgbClr val="002060"/>
                </a:solidFill>
              </a:rPr>
              <a:t>reparaciones</a:t>
            </a:r>
            <a:r>
              <a:rPr dirty="0">
                <a:solidFill>
                  <a:srgbClr val="002060"/>
                </a:solidFill>
              </a:rPr>
              <a:t> del </a:t>
            </a:r>
            <a:r>
              <a:rPr dirty="0" err="1">
                <a:solidFill>
                  <a:srgbClr val="002060"/>
                </a:solidFill>
              </a:rPr>
              <a:t>templo</a:t>
            </a:r>
            <a:r>
              <a:rPr dirty="0">
                <a:solidFill>
                  <a:srgbClr val="002060"/>
                </a:solidFill>
              </a:rPr>
              <a:t>, </a:t>
            </a:r>
            <a:r>
              <a:rPr dirty="0" err="1">
                <a:solidFill>
                  <a:srgbClr val="002060"/>
                </a:solidFill>
              </a:rPr>
              <a:t>Hilcías</a:t>
            </a:r>
            <a:r>
              <a:rPr dirty="0">
                <a:solidFill>
                  <a:srgbClr val="002060"/>
                </a:solidFill>
              </a:rPr>
              <a:t>, </a:t>
            </a:r>
            <a:r>
              <a:rPr dirty="0" err="1">
                <a:solidFill>
                  <a:srgbClr val="002060"/>
                </a:solidFill>
              </a:rPr>
              <a:t>el</a:t>
            </a:r>
            <a:r>
              <a:rPr dirty="0">
                <a:solidFill>
                  <a:srgbClr val="002060"/>
                </a:solidFill>
              </a:rPr>
              <a:t> sumo </a:t>
            </a:r>
            <a:r>
              <a:rPr dirty="0" err="1">
                <a:solidFill>
                  <a:srgbClr val="002060"/>
                </a:solidFill>
              </a:rPr>
              <a:t>sacerdote</a:t>
            </a:r>
            <a:r>
              <a:rPr dirty="0">
                <a:solidFill>
                  <a:srgbClr val="002060"/>
                </a:solidFill>
              </a:rPr>
              <a:t>, </a:t>
            </a:r>
            <a:r>
              <a:rPr dirty="0" err="1">
                <a:solidFill>
                  <a:srgbClr val="002060"/>
                </a:solidFill>
              </a:rPr>
              <a:t>informó</a:t>
            </a:r>
            <a:r>
              <a:rPr dirty="0">
                <a:solidFill>
                  <a:srgbClr val="002060"/>
                </a:solidFill>
              </a:rPr>
              <a:t> del </a:t>
            </a:r>
            <a:r>
              <a:rPr dirty="0" err="1">
                <a:solidFill>
                  <a:srgbClr val="002060"/>
                </a:solidFill>
              </a:rPr>
              <a:t>descubrimiento</a:t>
            </a:r>
            <a:r>
              <a:rPr dirty="0">
                <a:solidFill>
                  <a:srgbClr val="002060"/>
                </a:solidFill>
              </a:rPr>
              <a:t> de un </a:t>
            </a:r>
            <a:r>
              <a:rPr dirty="0" err="1">
                <a:solidFill>
                  <a:srgbClr val="002060"/>
                </a:solidFill>
              </a:rPr>
              <a:t>rollo</a:t>
            </a:r>
            <a:r>
              <a:rPr dirty="0">
                <a:solidFill>
                  <a:srgbClr val="002060"/>
                </a:solidFill>
              </a:rPr>
              <a:t> de la </a:t>
            </a:r>
            <a:r>
              <a:rPr dirty="0" err="1">
                <a:solidFill>
                  <a:srgbClr val="002060"/>
                </a:solidFill>
              </a:rPr>
              <a:t>Torá</a:t>
            </a:r>
            <a:r>
              <a:rPr dirty="0">
                <a:solidFill>
                  <a:srgbClr val="002060"/>
                </a:solidFill>
              </a:rPr>
              <a:t>.</a:t>
            </a:r>
            <a:endParaRPr sz="3200" dirty="0">
              <a:solidFill>
                <a:srgbClr val="002060"/>
              </a:solidFill>
            </a:endParaRPr>
          </a:p>
          <a:p>
            <a:pPr marL="469900" indent="-469900">
              <a:lnSpc>
                <a:spcPct val="90000"/>
              </a:lnSpc>
              <a:spcBef>
                <a:spcPts val="500"/>
              </a:spcBef>
              <a:buClr>
                <a:srgbClr val="660000"/>
              </a:buClr>
              <a:buSzPct val="70000"/>
              <a:buChar char="□"/>
              <a:defRPr sz="2200" i="1">
                <a:latin typeface="Times New Roman"/>
                <a:ea typeface="Times New Roman"/>
                <a:cs typeface="Times New Roman"/>
                <a:sym typeface="Times New Roman"/>
              </a:defRPr>
            </a:pPr>
            <a:r>
              <a:rPr dirty="0">
                <a:solidFill>
                  <a:srgbClr val="002060"/>
                </a:solidFill>
              </a:rPr>
              <a:t>La </a:t>
            </a:r>
            <a:r>
              <a:rPr dirty="0" err="1">
                <a:solidFill>
                  <a:srgbClr val="002060"/>
                </a:solidFill>
              </a:rPr>
              <a:t>reacción</a:t>
            </a:r>
            <a:r>
              <a:rPr dirty="0">
                <a:solidFill>
                  <a:srgbClr val="002060"/>
                </a:solidFill>
              </a:rPr>
              <a:t> </a:t>
            </a:r>
            <a:r>
              <a:rPr dirty="0" err="1">
                <a:solidFill>
                  <a:srgbClr val="002060"/>
                </a:solidFill>
              </a:rPr>
              <a:t>angustiada</a:t>
            </a:r>
            <a:r>
              <a:rPr dirty="0">
                <a:solidFill>
                  <a:srgbClr val="002060"/>
                </a:solidFill>
              </a:rPr>
              <a:t> de </a:t>
            </a:r>
            <a:r>
              <a:rPr dirty="0" err="1">
                <a:solidFill>
                  <a:srgbClr val="002060"/>
                </a:solidFill>
              </a:rPr>
              <a:t>Josías</a:t>
            </a:r>
            <a:r>
              <a:rPr dirty="0">
                <a:solidFill>
                  <a:srgbClr val="002060"/>
                </a:solidFill>
              </a:rPr>
              <a:t> </a:t>
            </a:r>
            <a:r>
              <a:rPr dirty="0" err="1">
                <a:solidFill>
                  <a:srgbClr val="002060"/>
                </a:solidFill>
              </a:rPr>
              <a:t>cuando</a:t>
            </a:r>
            <a:r>
              <a:rPr dirty="0">
                <a:solidFill>
                  <a:srgbClr val="002060"/>
                </a:solidFill>
              </a:rPr>
              <a:t> se </a:t>
            </a:r>
            <a:r>
              <a:rPr dirty="0" err="1">
                <a:solidFill>
                  <a:srgbClr val="002060"/>
                </a:solidFill>
              </a:rPr>
              <a:t>leyó</a:t>
            </a:r>
            <a:r>
              <a:rPr dirty="0">
                <a:solidFill>
                  <a:srgbClr val="002060"/>
                </a:solidFill>
              </a:rPr>
              <a:t> </a:t>
            </a:r>
            <a:r>
              <a:rPr dirty="0" err="1">
                <a:solidFill>
                  <a:srgbClr val="002060"/>
                </a:solidFill>
              </a:rPr>
              <a:t>sugiere</a:t>
            </a:r>
            <a:r>
              <a:rPr dirty="0">
                <a:solidFill>
                  <a:srgbClr val="002060"/>
                </a:solidFill>
              </a:rPr>
              <a:t> que </a:t>
            </a:r>
            <a:r>
              <a:rPr dirty="0" err="1">
                <a:solidFill>
                  <a:srgbClr val="002060"/>
                </a:solidFill>
              </a:rPr>
              <a:t>pudo</a:t>
            </a:r>
            <a:r>
              <a:rPr dirty="0">
                <a:solidFill>
                  <a:srgbClr val="002060"/>
                </a:solidFill>
              </a:rPr>
              <a:t> </a:t>
            </a:r>
            <a:r>
              <a:rPr dirty="0" err="1">
                <a:solidFill>
                  <a:srgbClr val="002060"/>
                </a:solidFill>
              </a:rPr>
              <a:t>haber</a:t>
            </a:r>
            <a:r>
              <a:rPr dirty="0">
                <a:solidFill>
                  <a:srgbClr val="002060"/>
                </a:solidFill>
              </a:rPr>
              <a:t> </a:t>
            </a:r>
            <a:r>
              <a:rPr dirty="0" err="1">
                <a:solidFill>
                  <a:srgbClr val="002060"/>
                </a:solidFill>
              </a:rPr>
              <a:t>sido</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rollo</a:t>
            </a:r>
            <a:r>
              <a:rPr dirty="0">
                <a:solidFill>
                  <a:srgbClr val="002060"/>
                </a:solidFill>
              </a:rPr>
              <a:t> de </a:t>
            </a:r>
            <a:r>
              <a:rPr dirty="0" err="1">
                <a:solidFill>
                  <a:srgbClr val="002060"/>
                </a:solidFill>
              </a:rPr>
              <a:t>Deuteronomio</a:t>
            </a:r>
            <a:r>
              <a:rPr dirty="0">
                <a:solidFill>
                  <a:srgbClr val="002060"/>
                </a:solidFill>
              </a:rPr>
              <a:t> con sus </a:t>
            </a:r>
            <a:r>
              <a:rPr dirty="0" err="1">
                <a:solidFill>
                  <a:srgbClr val="002060"/>
                </a:solidFill>
              </a:rPr>
              <a:t>maldiciones</a:t>
            </a:r>
            <a:r>
              <a:rPr dirty="0">
                <a:solidFill>
                  <a:srgbClr val="002060"/>
                </a:solidFill>
              </a:rPr>
              <a:t> </a:t>
            </a:r>
            <a:r>
              <a:rPr dirty="0" err="1">
                <a:solidFill>
                  <a:srgbClr val="002060"/>
                </a:solidFill>
              </a:rPr>
              <a:t>abrasadoras</a:t>
            </a:r>
            <a:r>
              <a:rPr dirty="0">
                <a:solidFill>
                  <a:srgbClr val="002060"/>
                </a:solidFill>
              </a:rPr>
              <a:t> </a:t>
            </a:r>
            <a:r>
              <a:rPr dirty="0" err="1">
                <a:solidFill>
                  <a:srgbClr val="002060"/>
                </a:solidFill>
              </a:rPr>
              <a:t>por</a:t>
            </a:r>
            <a:r>
              <a:rPr dirty="0">
                <a:solidFill>
                  <a:srgbClr val="002060"/>
                </a:solidFill>
              </a:rPr>
              <a:t> la </a:t>
            </a:r>
            <a:r>
              <a:rPr dirty="0" err="1">
                <a:solidFill>
                  <a:srgbClr val="002060"/>
                </a:solidFill>
              </a:rPr>
              <a:t>desobediencia</a:t>
            </a:r>
            <a:r>
              <a:rPr dirty="0">
                <a:solidFill>
                  <a:srgbClr val="002060"/>
                </a:solidFill>
              </a:rPr>
              <a:t> del </a:t>
            </a:r>
            <a:r>
              <a:rPr dirty="0" err="1">
                <a:solidFill>
                  <a:srgbClr val="002060"/>
                </a:solidFill>
              </a:rPr>
              <a:t>pacto</a:t>
            </a:r>
            <a:r>
              <a:rPr dirty="0">
                <a:solidFill>
                  <a:srgbClr val="002060"/>
                </a:solidFill>
              </a:rPr>
              <a:t> (2 Re. 22:11; cf. Dt. 28).</a:t>
            </a:r>
            <a:endParaRPr sz="3200" dirty="0">
              <a:solidFill>
                <a:srgbClr val="002060"/>
              </a:solidFill>
            </a:endParaRPr>
          </a:p>
          <a:p>
            <a:pPr marL="469900" indent="-469900">
              <a:lnSpc>
                <a:spcPct val="90000"/>
              </a:lnSpc>
              <a:spcBef>
                <a:spcPts val="500"/>
              </a:spcBef>
              <a:buClr>
                <a:srgbClr val="660000"/>
              </a:buClr>
              <a:buSzPct val="70000"/>
              <a:buChar char="□"/>
              <a:defRPr sz="2200" i="1">
                <a:latin typeface="Times New Roman"/>
                <a:ea typeface="Times New Roman"/>
                <a:cs typeface="Times New Roman"/>
                <a:sym typeface="Times New Roman"/>
              </a:defRPr>
            </a:pPr>
            <a:r>
              <a:rPr dirty="0">
                <a:solidFill>
                  <a:srgbClr val="002060"/>
                </a:solidFill>
              </a:rPr>
              <a:t>El </a:t>
            </a:r>
            <a:r>
              <a:rPr dirty="0" err="1">
                <a:solidFill>
                  <a:srgbClr val="002060"/>
                </a:solidFill>
              </a:rPr>
              <a:t>rollo</a:t>
            </a:r>
            <a:r>
              <a:rPr dirty="0">
                <a:solidFill>
                  <a:srgbClr val="002060"/>
                </a:solidFill>
              </a:rPr>
              <a:t> </a:t>
            </a:r>
            <a:r>
              <a:rPr dirty="0" err="1">
                <a:solidFill>
                  <a:srgbClr val="002060"/>
                </a:solidFill>
              </a:rPr>
              <a:t>fue</a:t>
            </a:r>
            <a:r>
              <a:rPr dirty="0">
                <a:solidFill>
                  <a:srgbClr val="002060"/>
                </a:solidFill>
              </a:rPr>
              <a:t> </a:t>
            </a:r>
            <a:r>
              <a:rPr dirty="0" err="1">
                <a:solidFill>
                  <a:srgbClr val="002060"/>
                </a:solidFill>
              </a:rPr>
              <a:t>enviado</a:t>
            </a:r>
            <a:r>
              <a:rPr dirty="0">
                <a:solidFill>
                  <a:srgbClr val="002060"/>
                </a:solidFill>
              </a:rPr>
              <a:t> a </a:t>
            </a:r>
            <a:r>
              <a:rPr dirty="0" err="1">
                <a:solidFill>
                  <a:srgbClr val="002060"/>
                </a:solidFill>
              </a:rPr>
              <a:t>Hulda</a:t>
            </a:r>
            <a:r>
              <a:rPr dirty="0">
                <a:solidFill>
                  <a:srgbClr val="002060"/>
                </a:solidFill>
              </a:rPr>
              <a:t>, la </a:t>
            </a:r>
            <a:r>
              <a:rPr dirty="0" err="1">
                <a:solidFill>
                  <a:srgbClr val="002060"/>
                </a:solidFill>
              </a:rPr>
              <a:t>profetisa</a:t>
            </a:r>
            <a:r>
              <a:rPr dirty="0">
                <a:solidFill>
                  <a:srgbClr val="002060"/>
                </a:solidFill>
              </a:rPr>
              <a:t>, y </a:t>
            </a:r>
            <a:r>
              <a:rPr dirty="0" err="1">
                <a:solidFill>
                  <a:srgbClr val="002060"/>
                </a:solidFill>
              </a:rPr>
              <a:t>ella</a:t>
            </a:r>
            <a:r>
              <a:rPr dirty="0">
                <a:solidFill>
                  <a:srgbClr val="002060"/>
                </a:solidFill>
              </a:rPr>
              <a:t> </a:t>
            </a:r>
            <a:r>
              <a:rPr dirty="0" err="1">
                <a:solidFill>
                  <a:srgbClr val="002060"/>
                </a:solidFill>
              </a:rPr>
              <a:t>confirmó</a:t>
            </a:r>
            <a:r>
              <a:rPr dirty="0">
                <a:solidFill>
                  <a:srgbClr val="002060"/>
                </a:solidFill>
              </a:rPr>
              <a:t> que </a:t>
            </a:r>
            <a:r>
              <a:rPr dirty="0" err="1">
                <a:solidFill>
                  <a:srgbClr val="002060"/>
                </a:solidFill>
              </a:rPr>
              <a:t>el</a:t>
            </a:r>
            <a:r>
              <a:rPr dirty="0">
                <a:solidFill>
                  <a:srgbClr val="002060"/>
                </a:solidFill>
              </a:rPr>
              <a:t> </a:t>
            </a:r>
            <a:r>
              <a:rPr dirty="0" err="1">
                <a:solidFill>
                  <a:srgbClr val="002060"/>
                </a:solidFill>
              </a:rPr>
              <a:t>desastre</a:t>
            </a:r>
            <a:r>
              <a:rPr dirty="0">
                <a:solidFill>
                  <a:srgbClr val="002060"/>
                </a:solidFill>
              </a:rPr>
              <a:t> </a:t>
            </a:r>
            <a:r>
              <a:rPr dirty="0" err="1">
                <a:solidFill>
                  <a:srgbClr val="002060"/>
                </a:solidFill>
              </a:rPr>
              <a:t>predicho</a:t>
            </a:r>
            <a:r>
              <a:rPr dirty="0">
                <a:solidFill>
                  <a:srgbClr val="002060"/>
                </a:solidFill>
              </a:rPr>
              <a:t> </a:t>
            </a:r>
            <a:r>
              <a:rPr dirty="0" err="1">
                <a:solidFill>
                  <a:srgbClr val="002060"/>
                </a:solidFill>
              </a:rPr>
              <a:t>debido</a:t>
            </a:r>
            <a:r>
              <a:rPr dirty="0">
                <a:solidFill>
                  <a:srgbClr val="002060"/>
                </a:solidFill>
              </a:rPr>
              <a:t> a la </a:t>
            </a:r>
            <a:r>
              <a:rPr dirty="0" err="1">
                <a:solidFill>
                  <a:srgbClr val="002060"/>
                </a:solidFill>
              </a:rPr>
              <a:t>infidelidad</a:t>
            </a:r>
            <a:r>
              <a:rPr dirty="0">
                <a:solidFill>
                  <a:srgbClr val="002060"/>
                </a:solidFill>
              </a:rPr>
              <a:t> del </a:t>
            </a:r>
            <a:r>
              <a:rPr dirty="0" err="1">
                <a:solidFill>
                  <a:srgbClr val="002060"/>
                </a:solidFill>
              </a:rPr>
              <a:t>pacto</a:t>
            </a:r>
            <a:r>
              <a:rPr dirty="0">
                <a:solidFill>
                  <a:srgbClr val="002060"/>
                </a:solidFill>
              </a:rPr>
              <a:t> </a:t>
            </a:r>
            <a:r>
              <a:rPr dirty="0" err="1">
                <a:solidFill>
                  <a:srgbClr val="002060"/>
                </a:solidFill>
              </a:rPr>
              <a:t>seguramente</a:t>
            </a:r>
            <a:r>
              <a:rPr dirty="0">
                <a:solidFill>
                  <a:srgbClr val="002060"/>
                </a:solidFill>
              </a:rPr>
              <a:t> </a:t>
            </a:r>
            <a:r>
              <a:rPr dirty="0" err="1">
                <a:solidFill>
                  <a:srgbClr val="002060"/>
                </a:solidFill>
              </a:rPr>
              <a:t>sucedería</a:t>
            </a:r>
            <a:r>
              <a:rPr dirty="0">
                <a:solidFill>
                  <a:srgbClr val="002060"/>
                </a:solidFill>
              </a:rPr>
              <a:t> (2 Re. 22:14-20).</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6090">
                                            <p:txEl>
                                              <p:pRg st="0" end="0"/>
                                            </p:txEl>
                                          </p:spTgt>
                                        </p:tgtEl>
                                        <p:attrNameLst>
                                          <p:attrName>style.visibility</p:attrName>
                                        </p:attrNameLst>
                                      </p:cBhvr>
                                      <p:to>
                                        <p:strVal val="visible"/>
                                      </p:to>
                                    </p:set>
                                    <p:anim calcmode="lin" valueType="num">
                                      <p:cBhvr>
                                        <p:cTn id="7" dur="500" fill="hold"/>
                                        <p:tgtEl>
                                          <p:spTgt spid="609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090">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6091">
                                            <p:bg/>
                                          </p:spTgt>
                                        </p:tgtEl>
                                        <p:attrNameLst>
                                          <p:attrName>style.visibility</p:attrName>
                                        </p:attrNameLst>
                                      </p:cBhvr>
                                      <p:to>
                                        <p:strVal val="visible"/>
                                      </p:to>
                                    </p:set>
                                    <p:anim calcmode="lin" valueType="num">
                                      <p:cBhvr>
                                        <p:cTn id="11" dur="500" fill="hold"/>
                                        <p:tgtEl>
                                          <p:spTgt spid="6091">
                                            <p:bg/>
                                          </p:spTgt>
                                        </p:tgtEl>
                                        <p:attrNameLst>
                                          <p:attrName>ppt_w</p:attrName>
                                        </p:attrNameLst>
                                      </p:cBhvr>
                                      <p:tavLst>
                                        <p:tav tm="0">
                                          <p:val>
                                            <p:fltVal val="0"/>
                                          </p:val>
                                        </p:tav>
                                        <p:tav tm="100000">
                                          <p:val>
                                            <p:strVal val="#ppt_w"/>
                                          </p:val>
                                        </p:tav>
                                      </p:tavLst>
                                    </p:anim>
                                    <p:anim calcmode="lin" valueType="num">
                                      <p:cBhvr>
                                        <p:cTn id="12" dur="500" fill="hold"/>
                                        <p:tgtEl>
                                          <p:spTgt spid="6091">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6091">
                                            <p:txEl>
                                              <p:pRg st="0" end="0"/>
                                            </p:txEl>
                                          </p:spTgt>
                                        </p:tgtEl>
                                        <p:attrNameLst>
                                          <p:attrName>style.visibility</p:attrName>
                                        </p:attrNameLst>
                                      </p:cBhvr>
                                      <p:to>
                                        <p:strVal val="visible"/>
                                      </p:to>
                                    </p:set>
                                    <p:anim calcmode="lin" valueType="num">
                                      <p:cBhvr>
                                        <p:cTn id="16" dur="500" fill="hold"/>
                                        <p:tgtEl>
                                          <p:spTgt spid="609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609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6090">
                                            <p:txEl>
                                              <p:pRg st="1" end="1"/>
                                            </p:txEl>
                                          </p:spTgt>
                                        </p:tgtEl>
                                        <p:attrNameLst>
                                          <p:attrName>style.visibility</p:attrName>
                                        </p:attrNameLst>
                                      </p:cBhvr>
                                      <p:to>
                                        <p:strVal val="visible"/>
                                      </p:to>
                                    </p:set>
                                    <p:anim calcmode="lin" valueType="num">
                                      <p:cBhvr>
                                        <p:cTn id="22" dur="500" fill="hold"/>
                                        <p:tgtEl>
                                          <p:spTgt spid="6090">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6090">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6091">
                                            <p:txEl>
                                              <p:pRg st="1" end="1"/>
                                            </p:txEl>
                                          </p:spTgt>
                                        </p:tgtEl>
                                        <p:attrNameLst>
                                          <p:attrName>style.visibility</p:attrName>
                                        </p:attrNameLst>
                                      </p:cBhvr>
                                      <p:to>
                                        <p:strVal val="visible"/>
                                      </p:to>
                                    </p:set>
                                    <p:anim calcmode="lin" valueType="num">
                                      <p:cBhvr>
                                        <p:cTn id="26" dur="500" fill="hold"/>
                                        <p:tgtEl>
                                          <p:spTgt spid="6091">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609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6090">
                                            <p:txEl>
                                              <p:pRg st="2" end="2"/>
                                            </p:txEl>
                                          </p:spTgt>
                                        </p:tgtEl>
                                        <p:attrNameLst>
                                          <p:attrName>style.visibility</p:attrName>
                                        </p:attrNameLst>
                                      </p:cBhvr>
                                      <p:to>
                                        <p:strVal val="visible"/>
                                      </p:to>
                                    </p:set>
                                    <p:anim calcmode="lin" valueType="num">
                                      <p:cBhvr>
                                        <p:cTn id="32" dur="500" fill="hold"/>
                                        <p:tgtEl>
                                          <p:spTgt spid="6090">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6090">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6091">
                                            <p:txEl>
                                              <p:pRg st="2" end="2"/>
                                            </p:txEl>
                                          </p:spTgt>
                                        </p:tgtEl>
                                        <p:attrNameLst>
                                          <p:attrName>style.visibility</p:attrName>
                                        </p:attrNameLst>
                                      </p:cBhvr>
                                      <p:to>
                                        <p:strVal val="visible"/>
                                      </p:to>
                                    </p:set>
                                    <p:anim calcmode="lin" valueType="num">
                                      <p:cBhvr>
                                        <p:cTn id="36" dur="500" fill="hold"/>
                                        <p:tgtEl>
                                          <p:spTgt spid="6091">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6091">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90" grpId="1" uiExpand="1" build="p" advAuto="0"/>
      <p:bldP spid="6091" grpId="2" uiExpand="1" build="p" bldLvl="5" animBg="1" advAuto="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3" name="Rectangle 7"/>
          <p:cNvSpPr txBox="1">
            <a:spLocks noGrp="1"/>
          </p:cNvSpPr>
          <p:nvPr>
            <p:ph type="title"/>
          </p:nvPr>
        </p:nvSpPr>
        <p:spPr>
          <a:xfrm>
            <a:off x="7451724" y="111126"/>
            <a:ext cx="3819250" cy="1447801"/>
          </a:xfrm>
          <a:prstGeom prst="rect">
            <a:avLst/>
          </a:prstGeom>
        </p:spPr>
        <p:txBody>
          <a:bodyPr/>
          <a:lstStyle>
            <a:lvl1pPr>
              <a:defRPr sz="2800">
                <a:latin typeface="Impact"/>
                <a:ea typeface="Impact"/>
                <a:cs typeface="Impact"/>
                <a:sym typeface="Impact"/>
              </a:defRPr>
            </a:lvl1pPr>
          </a:lstStyle>
          <a:p>
            <a:r>
              <a:t>Hilkiah’s name surfaces on a sealing ring</a:t>
            </a:r>
          </a:p>
        </p:txBody>
      </p:sp>
      <p:sp>
        <p:nvSpPr>
          <p:cNvPr id="6094" name="Rectangle 8"/>
          <p:cNvSpPr txBox="1">
            <a:spLocks noGrp="1"/>
          </p:cNvSpPr>
          <p:nvPr>
            <p:ph type="body" sz="quarter" idx="1"/>
          </p:nvPr>
        </p:nvSpPr>
        <p:spPr>
          <a:xfrm>
            <a:off x="4539915" y="3352801"/>
            <a:ext cx="7652085" cy="1775791"/>
          </a:xfrm>
          <a:prstGeom prst="rect">
            <a:avLst/>
          </a:prstGeom>
        </p:spPr>
        <p:txBody>
          <a:bodyPr/>
          <a:lstStyle/>
          <a:p>
            <a:pPr>
              <a:spcBef>
                <a:spcPts val="500"/>
              </a:spcBef>
              <a:buSzTx/>
              <a:buFont typeface="Wingdings"/>
              <a:buNone/>
              <a:defRPr sz="2400">
                <a:latin typeface="Arial Narrow"/>
                <a:ea typeface="Arial Narrow"/>
                <a:cs typeface="Arial Narrow"/>
                <a:sym typeface="Arial Narrow"/>
              </a:defRPr>
            </a:pPr>
            <a:r>
              <a:rPr dirty="0"/>
              <a:t>The three-line inscription…</a:t>
            </a:r>
          </a:p>
          <a:p>
            <a:pPr>
              <a:spcBef>
                <a:spcPts val="600"/>
              </a:spcBef>
              <a:buSzTx/>
              <a:buFont typeface="Wingdings"/>
              <a:buNone/>
              <a:defRPr sz="2800" i="1">
                <a:latin typeface="Arial Narrow"/>
                <a:ea typeface="Arial Narrow"/>
                <a:cs typeface="Arial Narrow"/>
                <a:sym typeface="Arial Narrow"/>
              </a:defRPr>
            </a:pPr>
            <a:r>
              <a:rPr dirty="0"/>
              <a:t>“[belonging] to Hanan, son [of] </a:t>
            </a:r>
            <a:r>
              <a:rPr dirty="0" err="1"/>
              <a:t>Hilqiyahu</a:t>
            </a:r>
            <a:r>
              <a:rPr dirty="0"/>
              <a:t>”</a:t>
            </a:r>
          </a:p>
          <a:p>
            <a:pPr>
              <a:spcBef>
                <a:spcPts val="500"/>
              </a:spcBef>
              <a:buSzTx/>
              <a:buFont typeface="Wingdings"/>
              <a:buNone/>
              <a:defRPr sz="2400">
                <a:latin typeface="Arial Narrow"/>
                <a:ea typeface="Arial Narrow"/>
                <a:cs typeface="Arial Narrow"/>
                <a:sym typeface="Arial Narrow"/>
              </a:defRPr>
            </a:pPr>
            <a:r>
              <a:rPr dirty="0"/>
              <a:t>…may indicate that this ring belonged to the son of the priest who discovered the Torah scroll.</a:t>
            </a:r>
          </a:p>
        </p:txBody>
      </p:sp>
      <p:pic>
        <p:nvPicPr>
          <p:cNvPr id="6095" name="Picture 11" descr="Picture 11"/>
          <p:cNvPicPr>
            <a:picLocks noChangeAspect="1"/>
          </p:cNvPicPr>
          <p:nvPr/>
        </p:nvPicPr>
        <p:blipFill>
          <a:blip r:embed="rId2"/>
          <a:stretch>
            <a:fillRect/>
          </a:stretch>
        </p:blipFill>
        <p:spPr>
          <a:xfrm>
            <a:off x="350838" y="111126"/>
            <a:ext cx="3932238" cy="6553201"/>
          </a:xfrm>
          <a:prstGeom prst="rect">
            <a:avLst/>
          </a:prstGeom>
          <a:ln w="12700">
            <a:miter lim="400000"/>
          </a:ln>
        </p:spPr>
      </p:pic>
      <p:pic>
        <p:nvPicPr>
          <p:cNvPr id="6096" name="Picture 12" descr="Picture 1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419600" y="136367"/>
            <a:ext cx="2895600" cy="2997818"/>
          </a:xfrm>
          <a:prstGeom prst="rect">
            <a:avLst/>
          </a:prstGeom>
          <a:ln w="12700">
            <a:miter lim="400000"/>
          </a:ln>
        </p:spPr>
      </p:pic>
      <p:sp>
        <p:nvSpPr>
          <p:cNvPr id="6097" name="Rectangle 7"/>
          <p:cNvSpPr txBox="1"/>
          <p:nvPr/>
        </p:nvSpPr>
        <p:spPr>
          <a:xfrm>
            <a:off x="7451724" y="1777543"/>
            <a:ext cx="3926594" cy="828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defRPr sz="2400">
                <a:solidFill>
                  <a:srgbClr val="420000"/>
                </a:solidFill>
                <a:latin typeface="Impact"/>
                <a:ea typeface="Impact"/>
                <a:cs typeface="Impact"/>
                <a:sym typeface="Impact"/>
              </a:defRPr>
            </a:lvl1pPr>
          </a:lstStyle>
          <a:p>
            <a:r>
              <a:rPr dirty="0"/>
              <a:t>El </a:t>
            </a:r>
            <a:r>
              <a:rPr dirty="0" err="1"/>
              <a:t>nombre</a:t>
            </a:r>
            <a:r>
              <a:rPr dirty="0"/>
              <a:t> de </a:t>
            </a:r>
            <a:r>
              <a:rPr dirty="0" err="1"/>
              <a:t>Hilcías</a:t>
            </a:r>
            <a:r>
              <a:rPr dirty="0"/>
              <a:t> </a:t>
            </a:r>
            <a:r>
              <a:rPr dirty="0" err="1"/>
              <a:t>aparece</a:t>
            </a:r>
            <a:r>
              <a:rPr dirty="0"/>
              <a:t> </a:t>
            </a:r>
            <a:r>
              <a:rPr dirty="0" err="1"/>
              <a:t>en</a:t>
            </a:r>
            <a:r>
              <a:rPr dirty="0"/>
              <a:t> un </a:t>
            </a:r>
            <a:r>
              <a:rPr dirty="0" err="1"/>
              <a:t>anillo</a:t>
            </a:r>
            <a:r>
              <a:rPr dirty="0"/>
              <a:t> de </a:t>
            </a:r>
            <a:r>
              <a:rPr dirty="0" err="1"/>
              <a:t>sellado</a:t>
            </a:r>
            <a:endParaRPr dirty="0"/>
          </a:p>
        </p:txBody>
      </p:sp>
      <p:sp>
        <p:nvSpPr>
          <p:cNvPr id="6098" name="Rectangle 8"/>
          <p:cNvSpPr txBox="1"/>
          <p:nvPr/>
        </p:nvSpPr>
        <p:spPr>
          <a:xfrm>
            <a:off x="4585635" y="5196373"/>
            <a:ext cx="7560645" cy="1444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400"/>
              </a:spcBef>
              <a:defRPr sz="2000">
                <a:solidFill>
                  <a:srgbClr val="FF0000"/>
                </a:solidFill>
                <a:latin typeface="Arial Narrow"/>
                <a:ea typeface="Arial Narrow"/>
                <a:cs typeface="Arial Narrow"/>
                <a:sym typeface="Arial Narrow"/>
              </a:defRPr>
            </a:pPr>
            <a:r>
              <a:t>La inscripción de tres líneas...</a:t>
            </a:r>
            <a:endParaRPr sz="3200">
              <a:latin typeface="Times New Roman"/>
              <a:ea typeface="Times New Roman"/>
              <a:cs typeface="Times New Roman"/>
              <a:sym typeface="Times New Roman"/>
            </a:endParaRPr>
          </a:p>
          <a:p>
            <a:pPr marL="469900" indent="-469900">
              <a:spcBef>
                <a:spcPts val="500"/>
              </a:spcBef>
              <a:defRPr sz="2400" i="1">
                <a:solidFill>
                  <a:srgbClr val="FF0000"/>
                </a:solidFill>
                <a:latin typeface="Arial Narrow"/>
                <a:ea typeface="Arial Narrow"/>
                <a:cs typeface="Arial Narrow"/>
                <a:sym typeface="Arial Narrow"/>
              </a:defRPr>
            </a:pPr>
            <a:r>
              <a:t>"[perteneciente] a Hanan, hijo [de] Hilqiyahu”</a:t>
            </a:r>
            <a:endParaRPr sz="3200">
              <a:latin typeface="Times New Roman"/>
              <a:ea typeface="Times New Roman"/>
              <a:cs typeface="Times New Roman"/>
              <a:sym typeface="Times New Roman"/>
            </a:endParaRPr>
          </a:p>
          <a:p>
            <a:pPr marL="469900" indent="-469900">
              <a:spcBef>
                <a:spcPts val="400"/>
              </a:spcBef>
              <a:defRPr sz="2000">
                <a:solidFill>
                  <a:srgbClr val="FF0000"/>
                </a:solidFill>
                <a:latin typeface="Arial Narrow"/>
                <a:ea typeface="Arial Narrow"/>
                <a:cs typeface="Arial Narrow"/>
                <a:sym typeface="Arial Narrow"/>
              </a:defRPr>
            </a:pPr>
            <a:r>
              <a:t>... puede indicar que este anillo pertenecía al hijo del sacerdote que descubrió el rollo de la Torá.</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0" name="Rectangle 4"/>
          <p:cNvSpPr txBox="1">
            <a:spLocks noGrp="1"/>
          </p:cNvSpPr>
          <p:nvPr>
            <p:ph type="title"/>
          </p:nvPr>
        </p:nvSpPr>
        <p:spPr>
          <a:xfrm>
            <a:off x="2895600" y="76200"/>
            <a:ext cx="6324600" cy="838200"/>
          </a:xfrm>
          <a:prstGeom prst="rect">
            <a:avLst/>
          </a:prstGeom>
        </p:spPr>
        <p:txBody>
          <a:bodyPr/>
          <a:lstStyle>
            <a:lvl1pPr>
              <a:defRPr>
                <a:latin typeface="Impact"/>
                <a:ea typeface="Impact"/>
                <a:cs typeface="Impact"/>
                <a:sym typeface="Impact"/>
              </a:defRPr>
            </a:lvl1pPr>
          </a:lstStyle>
          <a:p>
            <a:r>
              <a:t>Another Biblical Signature</a:t>
            </a:r>
          </a:p>
        </p:txBody>
      </p:sp>
      <p:sp>
        <p:nvSpPr>
          <p:cNvPr id="6101" name="Rectangle 5"/>
          <p:cNvSpPr txBox="1">
            <a:spLocks noGrp="1"/>
          </p:cNvSpPr>
          <p:nvPr>
            <p:ph type="body" sz="half" idx="1"/>
          </p:nvPr>
        </p:nvSpPr>
        <p:spPr>
          <a:xfrm>
            <a:off x="256672" y="5029200"/>
            <a:ext cx="11774907" cy="1676400"/>
          </a:xfrm>
          <a:prstGeom prst="rect">
            <a:avLst/>
          </a:prstGeom>
        </p:spPr>
        <p:txBody>
          <a:bodyPr/>
          <a:lstStyle/>
          <a:p>
            <a:pPr>
              <a:spcBef>
                <a:spcPts val="400"/>
              </a:spcBef>
              <a:buSzTx/>
              <a:buFont typeface="Wingdings"/>
              <a:buNone/>
              <a:defRPr sz="2000" b="1">
                <a:latin typeface="Arial Narrow"/>
                <a:ea typeface="Arial Narrow"/>
                <a:cs typeface="Arial Narrow"/>
                <a:sym typeface="Arial Narrow"/>
              </a:defRPr>
            </a:pPr>
            <a:r>
              <a:t>The seal impression of Azariah ben Hilkiah also names the high priest who found the Torah scroll. </a:t>
            </a:r>
          </a:p>
          <a:p>
            <a:pPr>
              <a:spcBef>
                <a:spcPts val="400"/>
              </a:spcBef>
              <a:buSzTx/>
              <a:buFont typeface="Wingdings"/>
              <a:buNone/>
              <a:defRPr sz="2000" b="1">
                <a:latin typeface="Arial Narrow"/>
                <a:ea typeface="Arial Narrow"/>
                <a:cs typeface="Arial Narrow"/>
                <a:sym typeface="Arial Narrow"/>
              </a:defRPr>
            </a:pPr>
            <a:r>
              <a:t>Azariah served in the office of his father during the last days of Judah (cf. 1 Chr. 6:13, 9:11). He was the grandfather of Ezra (cf. Ezr. 7:1).</a:t>
            </a:r>
          </a:p>
        </p:txBody>
      </p:sp>
      <p:pic>
        <p:nvPicPr>
          <p:cNvPr id="6102" name="Picture 10" descr="Picture 10"/>
          <p:cNvPicPr>
            <a:picLocks noChangeAspect="1"/>
          </p:cNvPicPr>
          <p:nvPr/>
        </p:nvPicPr>
        <p:blipFill>
          <a:blip r:embed="rId2"/>
          <a:stretch>
            <a:fillRect/>
          </a:stretch>
        </p:blipFill>
        <p:spPr>
          <a:xfrm>
            <a:off x="2057400" y="942975"/>
            <a:ext cx="8001000" cy="404177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4" name="Rectangle 4"/>
          <p:cNvSpPr txBox="1">
            <a:spLocks noGrp="1"/>
          </p:cNvSpPr>
          <p:nvPr>
            <p:ph type="title"/>
          </p:nvPr>
        </p:nvSpPr>
        <p:spPr>
          <a:xfrm>
            <a:off x="2294312" y="76200"/>
            <a:ext cx="6925889" cy="838200"/>
          </a:xfrm>
          <a:prstGeom prst="rect">
            <a:avLst/>
          </a:prstGeom>
        </p:spPr>
        <p:txBody>
          <a:bodyPr/>
          <a:lstStyle>
            <a:lvl1pPr algn="ctr">
              <a:defRPr>
                <a:latin typeface="Impact"/>
                <a:ea typeface="Impact"/>
                <a:cs typeface="Impact"/>
                <a:sym typeface="Impact"/>
              </a:defRPr>
            </a:lvl1pPr>
          </a:lstStyle>
          <a:p>
            <a:r>
              <a:t>Otra Firma Bíblica</a:t>
            </a:r>
          </a:p>
        </p:txBody>
      </p:sp>
      <p:sp>
        <p:nvSpPr>
          <p:cNvPr id="6105" name="Rectangle 5"/>
          <p:cNvSpPr txBox="1">
            <a:spLocks noGrp="1"/>
          </p:cNvSpPr>
          <p:nvPr>
            <p:ph type="body" sz="half" idx="1"/>
          </p:nvPr>
        </p:nvSpPr>
        <p:spPr>
          <a:xfrm>
            <a:off x="256672" y="5029200"/>
            <a:ext cx="11774907" cy="1676400"/>
          </a:xfrm>
          <a:prstGeom prst="rect">
            <a:avLst/>
          </a:prstGeom>
        </p:spPr>
        <p:txBody>
          <a:bodyPr/>
          <a:lstStyle/>
          <a:p>
            <a:pPr>
              <a:spcBef>
                <a:spcPts val="400"/>
              </a:spcBef>
              <a:buSzTx/>
              <a:buFont typeface="Wingdings"/>
              <a:buNone/>
              <a:defRPr sz="2000" b="1">
                <a:latin typeface="Arial Narrow"/>
                <a:ea typeface="Arial Narrow"/>
                <a:cs typeface="Arial Narrow"/>
                <a:sym typeface="Arial Narrow"/>
              </a:defRPr>
            </a:pPr>
            <a:r>
              <a:t>La impresión del sello de Azarías ben Hilcías también nombra al sumo sacerdote que encontró el rollo de la Torá. </a:t>
            </a:r>
          </a:p>
          <a:p>
            <a:pPr marL="293687" indent="-293687">
              <a:spcBef>
                <a:spcPts val="400"/>
              </a:spcBef>
              <a:defRPr sz="2000" b="1">
                <a:latin typeface="Arial Narrow"/>
                <a:ea typeface="Arial Narrow"/>
                <a:cs typeface="Arial Narrow"/>
                <a:sym typeface="Arial Narrow"/>
              </a:defRPr>
            </a:pPr>
            <a:r>
              <a:t>Azarías sirvió en el oficio de su padre durante los últimos días de Judá (cf. 1 Cró. 6:13; 9:11). Él fue el abuelo de Esdras (cf. Esd. 7:1).</a:t>
            </a:r>
          </a:p>
        </p:txBody>
      </p:sp>
      <p:pic>
        <p:nvPicPr>
          <p:cNvPr id="6106" name="Picture 10" descr="Picture 10"/>
          <p:cNvPicPr>
            <a:picLocks noChangeAspect="1"/>
          </p:cNvPicPr>
          <p:nvPr/>
        </p:nvPicPr>
        <p:blipFill>
          <a:blip r:embed="rId2"/>
          <a:stretch>
            <a:fillRect/>
          </a:stretch>
        </p:blipFill>
        <p:spPr>
          <a:xfrm>
            <a:off x="2057400" y="942975"/>
            <a:ext cx="8001000" cy="4041776"/>
          </a:xfrm>
          <a:prstGeom prst="rect">
            <a:avLst/>
          </a:prstGeom>
          <a:ln w="12700">
            <a:miter lim="400000"/>
          </a:ln>
        </p:spPr>
      </p:pic>
    </p:spTree>
  </p:cSld>
  <p:clrMapOvr>
    <a:masterClrMapping/>
  </p:clrMapOvr>
  <p:transition spd="med"/>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8" name="Rectangle 2"/>
          <p:cNvSpPr txBox="1">
            <a:spLocks noGrp="1"/>
          </p:cNvSpPr>
          <p:nvPr>
            <p:ph type="title"/>
          </p:nvPr>
        </p:nvSpPr>
        <p:spPr>
          <a:xfrm>
            <a:off x="633663" y="228600"/>
            <a:ext cx="10972801" cy="1143000"/>
          </a:xfrm>
          <a:prstGeom prst="rect">
            <a:avLst/>
          </a:prstGeom>
        </p:spPr>
        <p:txBody>
          <a:bodyPr/>
          <a:lstStyle>
            <a:lvl1pPr algn="ctr" defTabSz="777240">
              <a:defRPr sz="3400">
                <a:latin typeface="Impact"/>
                <a:ea typeface="Impact"/>
                <a:cs typeface="Impact"/>
                <a:sym typeface="Impact"/>
              </a:defRPr>
            </a:lvl1pPr>
          </a:lstStyle>
          <a:p>
            <a:r>
              <a:t>Historical-Critical Scholarship and the “Discovered” Torah Scroll</a:t>
            </a:r>
          </a:p>
        </p:txBody>
      </p:sp>
      <p:sp>
        <p:nvSpPr>
          <p:cNvPr id="6109" name="Rectangle 3"/>
          <p:cNvSpPr txBox="1">
            <a:spLocks noGrp="1"/>
          </p:cNvSpPr>
          <p:nvPr>
            <p:ph type="body" idx="1"/>
          </p:nvPr>
        </p:nvSpPr>
        <p:spPr>
          <a:xfrm>
            <a:off x="288758" y="1371600"/>
            <a:ext cx="11662610" cy="4800600"/>
          </a:xfrm>
          <a:prstGeom prst="rect">
            <a:avLst/>
          </a:prstGeom>
        </p:spPr>
        <p:txBody>
          <a:bodyPr/>
          <a:lstStyle/>
          <a:p>
            <a:pPr>
              <a:lnSpc>
                <a:spcPct val="90000"/>
              </a:lnSpc>
              <a:spcBef>
                <a:spcPts val="600"/>
              </a:spcBef>
              <a:buSzTx/>
              <a:buFont typeface="Wingdings"/>
              <a:buNone/>
              <a:defRPr sz="2800" b="1">
                <a:solidFill>
                  <a:srgbClr val="FF0000"/>
                </a:solidFill>
                <a:effectLst>
                  <a:outerShdw blurRad="38100" dist="38100" dir="2700000" rotWithShape="0">
                    <a:srgbClr val="000000"/>
                  </a:outerShdw>
                </a:effectLst>
                <a:latin typeface="Arial Narrow"/>
                <a:ea typeface="Arial Narrow"/>
                <a:cs typeface="Arial Narrow"/>
                <a:sym typeface="Arial Narrow"/>
              </a:defRPr>
            </a:pPr>
            <a:r>
              <a:t>Historical-critical scholars have speculated considerably about the discovered Torah scroll.</a:t>
            </a:r>
          </a:p>
          <a:p>
            <a:pPr>
              <a:lnSpc>
                <a:spcPct val="90000"/>
              </a:lnSpc>
              <a:spcBef>
                <a:spcPts val="500"/>
              </a:spcBef>
              <a:defRPr sz="2400" i="1">
                <a:latin typeface="Arial Narrow"/>
                <a:ea typeface="Arial Narrow"/>
                <a:cs typeface="Arial Narrow"/>
                <a:sym typeface="Arial Narrow"/>
              </a:defRPr>
            </a:pPr>
            <a:r>
              <a:t>First, they conclude that the so-called “Books of Moses” either were not in their final form from the time of Moses and/or were edited or composed much later than Moses.</a:t>
            </a:r>
          </a:p>
          <a:p>
            <a:pPr>
              <a:lnSpc>
                <a:spcPct val="90000"/>
              </a:lnSpc>
              <a:spcBef>
                <a:spcPts val="500"/>
              </a:spcBef>
              <a:defRPr sz="2400" i="1">
                <a:latin typeface="Arial Narrow"/>
                <a:ea typeface="Arial Narrow"/>
                <a:cs typeface="Arial Narrow"/>
                <a:sym typeface="Arial Narrow"/>
              </a:defRPr>
            </a:pPr>
            <a:r>
              <a:t>Second, the full Torah (five books) existed on five separate scrolls, so whatever was discovered could not have been the whole Torah, but only one scroll of the Torah at most.</a:t>
            </a:r>
          </a:p>
          <a:p>
            <a:pPr>
              <a:lnSpc>
                <a:spcPct val="90000"/>
              </a:lnSpc>
              <a:spcBef>
                <a:spcPts val="500"/>
              </a:spcBef>
              <a:defRPr sz="2400" i="1">
                <a:latin typeface="Arial Narrow"/>
                <a:ea typeface="Arial Narrow"/>
                <a:cs typeface="Arial Narrow"/>
                <a:sym typeface="Arial Narrow"/>
              </a:defRPr>
            </a:pPr>
            <a:r>
              <a:t>The tendency has been to consider this Torah scroll (Deuteronomy) a fresh composition, and the account of its “discovery” is thought to be an artifice to gain its acceptance. </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6109">
                                            <p:txEl>
                                              <p:pRg st="1" end="1"/>
                                            </p:txEl>
                                          </p:spTgt>
                                        </p:tgtEl>
                                        <p:attrNameLst>
                                          <p:attrName>style.visibility</p:attrName>
                                        </p:attrNameLst>
                                      </p:cBhvr>
                                      <p:to>
                                        <p:strVal val="visible"/>
                                      </p:to>
                                    </p:set>
                                    <p:anim calcmode="lin" valueType="num">
                                      <p:cBhvr>
                                        <p:cTn id="7" dur="500" fill="hold"/>
                                        <p:tgtEl>
                                          <p:spTgt spid="6109">
                                            <p:txEl>
                                              <p:pRg st="1" end="1"/>
                                            </p:txEl>
                                          </p:spTgt>
                                        </p:tgtEl>
                                        <p:attrNameLst>
                                          <p:attrName>ppt_x</p:attrName>
                                        </p:attrNameLst>
                                      </p:cBhvr>
                                      <p:tavLst>
                                        <p:tav tm="0">
                                          <p:val>
                                            <p:strVal val="#ppt_x"/>
                                          </p:val>
                                        </p:tav>
                                        <p:tav tm="100000">
                                          <p:val>
                                            <p:strVal val="#ppt_x"/>
                                          </p:val>
                                        </p:tav>
                                      </p:tavLst>
                                    </p:anim>
                                    <p:anim calcmode="lin" valueType="num">
                                      <p:cBhvr>
                                        <p:cTn id="8" dur="500" fill="hold"/>
                                        <p:tgtEl>
                                          <p:spTgt spid="610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iterate>
                                    <p:tmAbs val="0"/>
                                  </p:iterate>
                                  <p:childTnLst>
                                    <p:set>
                                      <p:cBhvr>
                                        <p:cTn id="12" fill="hold"/>
                                        <p:tgtEl>
                                          <p:spTgt spid="6109">
                                            <p:txEl>
                                              <p:pRg st="2" end="2"/>
                                            </p:txEl>
                                          </p:spTgt>
                                        </p:tgtEl>
                                        <p:attrNameLst>
                                          <p:attrName>style.visibility</p:attrName>
                                        </p:attrNameLst>
                                      </p:cBhvr>
                                      <p:to>
                                        <p:strVal val="visible"/>
                                      </p:to>
                                    </p:set>
                                    <p:anim calcmode="lin" valueType="num">
                                      <p:cBhvr>
                                        <p:cTn id="13" dur="500" fill="hold"/>
                                        <p:tgtEl>
                                          <p:spTgt spid="6109">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610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iterate>
                                    <p:tmAbs val="0"/>
                                  </p:iterate>
                                  <p:childTnLst>
                                    <p:set>
                                      <p:cBhvr>
                                        <p:cTn id="18" fill="hold"/>
                                        <p:tgtEl>
                                          <p:spTgt spid="6109">
                                            <p:txEl>
                                              <p:pRg st="3" end="3"/>
                                            </p:txEl>
                                          </p:spTgt>
                                        </p:tgtEl>
                                        <p:attrNameLst>
                                          <p:attrName>style.visibility</p:attrName>
                                        </p:attrNameLst>
                                      </p:cBhvr>
                                      <p:to>
                                        <p:strVal val="visible"/>
                                      </p:to>
                                    </p:set>
                                    <p:anim calcmode="lin" valueType="num">
                                      <p:cBhvr>
                                        <p:cTn id="19" dur="500" fill="hold"/>
                                        <p:tgtEl>
                                          <p:spTgt spid="6109">
                                            <p:txEl>
                                              <p:pRg st="3" end="3"/>
                                            </p:txEl>
                                          </p:spTgt>
                                        </p:tgtEl>
                                        <p:attrNameLst>
                                          <p:attrName>ppt_x</p:attrName>
                                        </p:attrNameLst>
                                      </p:cBhvr>
                                      <p:tavLst>
                                        <p:tav tm="0">
                                          <p:val>
                                            <p:strVal val="#ppt_x"/>
                                          </p:val>
                                        </p:tav>
                                        <p:tav tm="100000">
                                          <p:val>
                                            <p:strVal val="#ppt_x"/>
                                          </p:val>
                                        </p:tav>
                                      </p:tavLst>
                                    </p:anim>
                                    <p:anim calcmode="lin" valueType="num">
                                      <p:cBhvr>
                                        <p:cTn id="20" dur="500" fill="hold"/>
                                        <p:tgtEl>
                                          <p:spTgt spid="610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9" grpId="1" build="p" bldLvl="5"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 name="Slide Number Placeholder 5"/>
          <p:cNvSpPr txBox="1">
            <a:spLocks noGrp="1"/>
          </p:cNvSpPr>
          <p:nvPr>
            <p:ph type="sldNum" sz="quarter" idx="2"/>
          </p:nvPr>
        </p:nvSpPr>
        <p:spPr>
          <a:xfrm>
            <a:off x="11311870" y="6431597"/>
            <a:ext cx="270530" cy="26924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a:latin typeface="Tahoma"/>
                <a:ea typeface="Tahoma"/>
                <a:cs typeface="Tahoma"/>
                <a:sym typeface="Tahoma"/>
              </a:defRPr>
            </a:lvl1pPr>
          </a:lstStyle>
          <a:p>
            <a:fld id="{86CB4B4D-7CA3-9044-876B-883B54F8677D}" type="slidenum">
              <a:t>26</a:t>
            </a:fld>
            <a:endParaRPr/>
          </a:p>
        </p:txBody>
      </p:sp>
      <p:sp>
        <p:nvSpPr>
          <p:cNvPr id="4824" name="Rectangle 2"/>
          <p:cNvSpPr txBox="1">
            <a:spLocks noGrp="1"/>
          </p:cNvSpPr>
          <p:nvPr>
            <p:ph type="title"/>
          </p:nvPr>
        </p:nvSpPr>
        <p:spPr>
          <a:xfrm>
            <a:off x="5206651" y="454068"/>
            <a:ext cx="6229612" cy="1703387"/>
          </a:xfrm>
          <a:prstGeom prst="rect">
            <a:avLst/>
          </a:prstGeom>
        </p:spPr>
        <p:txBody>
          <a:bodyPr>
            <a:normAutofit fontScale="90000"/>
          </a:bodyPr>
          <a:lstStyle/>
          <a:p>
            <a:pPr defTabSz="786384">
              <a:defRPr sz="4128">
                <a:solidFill>
                  <a:srgbClr val="FF6600"/>
                </a:solidFill>
                <a:effectLst>
                  <a:outerShdw blurRad="32766" dist="32766" dir="2700000" rotWithShape="0">
                    <a:srgbClr val="000000"/>
                  </a:outerShdw>
                </a:effectLst>
                <a:latin typeface="Matura MT Script Capitals"/>
                <a:ea typeface="Matura MT Script Capitals"/>
                <a:cs typeface="Matura MT Script Capitals"/>
                <a:sym typeface="Matura MT Script Capitals"/>
              </a:defRPr>
            </a:pPr>
            <a:r>
              <a:rPr dirty="0"/>
              <a:t>The Future of David’s Dynasty</a:t>
            </a:r>
            <a:br>
              <a:rPr dirty="0"/>
            </a:br>
            <a:r>
              <a:rPr sz="3100" dirty="0"/>
              <a:t>El </a:t>
            </a:r>
            <a:r>
              <a:rPr sz="3100" dirty="0" err="1"/>
              <a:t>Futuro</a:t>
            </a:r>
            <a:r>
              <a:rPr sz="3100" dirty="0"/>
              <a:t> de la </a:t>
            </a:r>
            <a:r>
              <a:rPr sz="3100" dirty="0" err="1"/>
              <a:t>Disnastía</a:t>
            </a:r>
            <a:r>
              <a:rPr sz="3100" dirty="0"/>
              <a:t> de David</a:t>
            </a:r>
          </a:p>
        </p:txBody>
      </p:sp>
      <p:pic>
        <p:nvPicPr>
          <p:cNvPr id="4825" name="Picture 9" descr="Picture 9"/>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828800" y="228600"/>
            <a:ext cx="3124201" cy="2133600"/>
          </a:xfrm>
          <a:prstGeom prst="rect">
            <a:avLst/>
          </a:prstGeom>
          <a:ln w="12700">
            <a:miter lim="400000"/>
          </a:ln>
        </p:spPr>
      </p:pic>
      <p:sp>
        <p:nvSpPr>
          <p:cNvPr id="4826" name="Text Box 10"/>
          <p:cNvSpPr txBox="1"/>
          <p:nvPr/>
        </p:nvSpPr>
        <p:spPr>
          <a:xfrm>
            <a:off x="571500" y="2438400"/>
            <a:ext cx="5207383" cy="40908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400"/>
              </a:spcBef>
              <a:defRPr sz="2400" b="1">
                <a:solidFill>
                  <a:srgbClr val="FFC000"/>
                </a:solidFill>
                <a:latin typeface="Lucida Sans Unicode"/>
                <a:ea typeface="Lucida Sans Unicode"/>
                <a:cs typeface="Lucida Sans Unicode"/>
                <a:sym typeface="Lucida Sans Unicode"/>
              </a:defRPr>
            </a:pPr>
            <a:r>
              <a:rPr dirty="0"/>
              <a:t>In spite of the coming exile, Yahweh still promised a future for David’s dynasty.</a:t>
            </a:r>
            <a:endParaRPr sz="3200" dirty="0">
              <a:solidFill>
                <a:srgbClr val="EAEAEA"/>
              </a:solidFill>
              <a:latin typeface="Tahoma"/>
              <a:ea typeface="Tahoma"/>
              <a:cs typeface="Tahoma"/>
              <a:sym typeface="Tahoma"/>
            </a:endParaRPr>
          </a:p>
          <a:p>
            <a:pPr>
              <a:spcBef>
                <a:spcPts val="1900"/>
              </a:spcBef>
              <a:defRPr sz="700">
                <a:solidFill>
                  <a:srgbClr val="FFFF99"/>
                </a:solidFill>
                <a:latin typeface="Lucida Sans Unicode"/>
                <a:ea typeface="Lucida Sans Unicode"/>
                <a:cs typeface="Lucida Sans Unicode"/>
                <a:sym typeface="Lucida Sans Unicode"/>
              </a:defRPr>
            </a:pPr>
            <a:endParaRPr sz="1000" dirty="0">
              <a:solidFill>
                <a:srgbClr val="EAEAEA"/>
              </a:solidFill>
              <a:latin typeface="Tahoma"/>
              <a:ea typeface="Tahoma"/>
              <a:cs typeface="Tahoma"/>
              <a:sym typeface="Tahoma"/>
            </a:endParaRPr>
          </a:p>
          <a:p>
            <a:pPr>
              <a:buClr>
                <a:srgbClr val="FFFF99"/>
              </a:buClr>
              <a:buSzPct val="100000"/>
              <a:buChar char="▪"/>
              <a:defRPr sz="2000" i="1">
                <a:solidFill>
                  <a:srgbClr val="EAEAEA"/>
                </a:solidFill>
                <a:latin typeface="Arial Narrow"/>
                <a:ea typeface="Arial Narrow"/>
                <a:cs typeface="Arial Narrow"/>
                <a:sym typeface="Arial Narrow"/>
              </a:defRPr>
            </a:pPr>
            <a:r>
              <a:rPr dirty="0"/>
              <a:t> Yahweh would regather the people of Judah and establish them in safety (Je. 23:3-4).</a:t>
            </a:r>
            <a:endParaRPr sz="3200" i="0" dirty="0">
              <a:latin typeface="Tahoma"/>
              <a:ea typeface="Tahoma"/>
              <a:cs typeface="Tahoma"/>
              <a:sym typeface="Tahoma"/>
            </a:endParaRPr>
          </a:p>
          <a:p>
            <a:pPr>
              <a:defRPr sz="700" i="1">
                <a:solidFill>
                  <a:srgbClr val="EAEAEA"/>
                </a:solidFill>
                <a:latin typeface="Arial Narrow"/>
                <a:ea typeface="Arial Narrow"/>
                <a:cs typeface="Arial Narrow"/>
                <a:sym typeface="Arial Narrow"/>
              </a:defRPr>
            </a:pPr>
            <a:endParaRPr sz="1000" i="0" dirty="0">
              <a:latin typeface="Tahoma"/>
              <a:ea typeface="Tahoma"/>
              <a:cs typeface="Tahoma"/>
              <a:sym typeface="Tahoma"/>
            </a:endParaRPr>
          </a:p>
          <a:p>
            <a:pPr>
              <a:buClr>
                <a:srgbClr val="FFFF99"/>
              </a:buClr>
              <a:buSzPct val="100000"/>
              <a:buChar char="▪"/>
              <a:defRPr sz="2000" i="1">
                <a:solidFill>
                  <a:srgbClr val="EAEAEA"/>
                </a:solidFill>
                <a:latin typeface="Arial Narrow"/>
                <a:ea typeface="Arial Narrow"/>
                <a:cs typeface="Arial Narrow"/>
                <a:sym typeface="Arial Narrow"/>
              </a:defRPr>
            </a:pPr>
            <a:r>
              <a:rPr dirty="0"/>
              <a:t> Using Isaiah’s metaphor (cf. Is. 11:1ff.), a righteous “Branch” would arise from David’s family (Je. 23:5-6).</a:t>
            </a:r>
            <a:endParaRPr sz="3200" i="0" dirty="0">
              <a:latin typeface="Tahoma"/>
              <a:ea typeface="Tahoma"/>
              <a:cs typeface="Tahoma"/>
              <a:sym typeface="Tahoma"/>
            </a:endParaRPr>
          </a:p>
          <a:p>
            <a:pPr>
              <a:defRPr sz="700" i="1">
                <a:solidFill>
                  <a:srgbClr val="EAEAEA"/>
                </a:solidFill>
                <a:latin typeface="Arial Narrow"/>
                <a:ea typeface="Arial Narrow"/>
                <a:cs typeface="Arial Narrow"/>
                <a:sym typeface="Arial Narrow"/>
              </a:defRPr>
            </a:pPr>
            <a:endParaRPr sz="3200" i="0" dirty="0">
              <a:latin typeface="Tahoma"/>
              <a:ea typeface="Tahoma"/>
              <a:cs typeface="Tahoma"/>
              <a:sym typeface="Tahoma"/>
            </a:endParaRPr>
          </a:p>
          <a:p>
            <a:pPr>
              <a:buClr>
                <a:srgbClr val="FFFF99"/>
              </a:buClr>
              <a:buSzPct val="100000"/>
              <a:buChar char="▪"/>
              <a:defRPr sz="2000" i="1">
                <a:solidFill>
                  <a:srgbClr val="EAEAEA"/>
                </a:solidFill>
                <a:latin typeface="Arial Narrow"/>
                <a:ea typeface="Arial Narrow"/>
                <a:cs typeface="Arial Narrow"/>
                <a:sym typeface="Arial Narrow"/>
              </a:defRPr>
            </a:pPr>
            <a:r>
              <a:rPr dirty="0"/>
              <a:t> In a second exodus, the scattered remnant would be brought back  to their own land (Je. 23:7-8).</a:t>
            </a:r>
          </a:p>
        </p:txBody>
      </p:sp>
      <p:sp>
        <p:nvSpPr>
          <p:cNvPr id="4827" name="Text Box 10"/>
          <p:cNvSpPr txBox="1"/>
          <p:nvPr/>
        </p:nvSpPr>
        <p:spPr>
          <a:xfrm>
            <a:off x="6133908" y="2438399"/>
            <a:ext cx="5207384" cy="40600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400"/>
              </a:spcBef>
              <a:defRPr sz="2400" b="1">
                <a:solidFill>
                  <a:srgbClr val="FFC000"/>
                </a:solidFill>
                <a:latin typeface="Lucida Sans Unicode"/>
                <a:ea typeface="Lucida Sans Unicode"/>
                <a:cs typeface="Lucida Sans Unicode"/>
                <a:sym typeface="Lucida Sans Unicode"/>
              </a:defRPr>
            </a:pPr>
            <a:r>
              <a:rPr dirty="0">
                <a:solidFill>
                  <a:srgbClr val="CCFF33"/>
                </a:solidFill>
              </a:rPr>
              <a:t>A </a:t>
            </a:r>
            <a:r>
              <a:rPr dirty="0" err="1">
                <a:solidFill>
                  <a:srgbClr val="CCFF33"/>
                </a:solidFill>
              </a:rPr>
              <a:t>pesar</a:t>
            </a:r>
            <a:r>
              <a:rPr dirty="0">
                <a:solidFill>
                  <a:srgbClr val="CCFF33"/>
                </a:solidFill>
              </a:rPr>
              <a:t> del </a:t>
            </a:r>
            <a:r>
              <a:rPr dirty="0" err="1">
                <a:solidFill>
                  <a:srgbClr val="CCFF33"/>
                </a:solidFill>
              </a:rPr>
              <a:t>exilio</a:t>
            </a:r>
            <a:r>
              <a:rPr dirty="0">
                <a:solidFill>
                  <a:srgbClr val="CCFF33"/>
                </a:solidFill>
              </a:rPr>
              <a:t> </a:t>
            </a:r>
            <a:r>
              <a:rPr dirty="0" err="1">
                <a:solidFill>
                  <a:srgbClr val="CCFF33"/>
                </a:solidFill>
              </a:rPr>
              <a:t>venidero</a:t>
            </a:r>
            <a:r>
              <a:rPr dirty="0">
                <a:solidFill>
                  <a:srgbClr val="CCFF33"/>
                </a:solidFill>
              </a:rPr>
              <a:t>, </a:t>
            </a:r>
            <a:r>
              <a:rPr dirty="0" err="1">
                <a:solidFill>
                  <a:srgbClr val="CCFF33"/>
                </a:solidFill>
              </a:rPr>
              <a:t>Yahvé</a:t>
            </a:r>
            <a:r>
              <a:rPr dirty="0">
                <a:solidFill>
                  <a:srgbClr val="CCFF33"/>
                </a:solidFill>
              </a:rPr>
              <a:t> </a:t>
            </a:r>
            <a:r>
              <a:rPr dirty="0" err="1">
                <a:solidFill>
                  <a:srgbClr val="CCFF33"/>
                </a:solidFill>
              </a:rPr>
              <a:t>todavía</a:t>
            </a:r>
            <a:r>
              <a:rPr dirty="0">
                <a:solidFill>
                  <a:srgbClr val="CCFF33"/>
                </a:solidFill>
              </a:rPr>
              <a:t> </a:t>
            </a:r>
            <a:r>
              <a:rPr dirty="0" err="1">
                <a:solidFill>
                  <a:srgbClr val="CCFF33"/>
                </a:solidFill>
              </a:rPr>
              <a:t>prometió</a:t>
            </a:r>
            <a:r>
              <a:rPr dirty="0">
                <a:solidFill>
                  <a:srgbClr val="CCFF33"/>
                </a:solidFill>
              </a:rPr>
              <a:t> un </a:t>
            </a:r>
            <a:r>
              <a:rPr dirty="0" err="1">
                <a:solidFill>
                  <a:srgbClr val="CCFF33"/>
                </a:solidFill>
              </a:rPr>
              <a:t>futuro</a:t>
            </a:r>
            <a:r>
              <a:rPr dirty="0">
                <a:solidFill>
                  <a:srgbClr val="CCFF33"/>
                </a:solidFill>
              </a:rPr>
              <a:t> para la </a:t>
            </a:r>
            <a:r>
              <a:rPr dirty="0" err="1">
                <a:solidFill>
                  <a:srgbClr val="CCFF33"/>
                </a:solidFill>
              </a:rPr>
              <a:t>dinastía</a:t>
            </a:r>
            <a:r>
              <a:rPr dirty="0">
                <a:solidFill>
                  <a:srgbClr val="CCFF33"/>
                </a:solidFill>
              </a:rPr>
              <a:t> de David.</a:t>
            </a:r>
            <a:endParaRPr sz="3200" dirty="0">
              <a:solidFill>
                <a:srgbClr val="CCFF33"/>
              </a:solidFill>
              <a:latin typeface="Tahoma"/>
              <a:ea typeface="Tahoma"/>
              <a:cs typeface="Tahoma"/>
              <a:sym typeface="Tahoma"/>
            </a:endParaRPr>
          </a:p>
          <a:p>
            <a:pPr>
              <a:spcBef>
                <a:spcPts val="1900"/>
              </a:spcBef>
              <a:defRPr sz="700">
                <a:solidFill>
                  <a:srgbClr val="FFFF99"/>
                </a:solidFill>
                <a:latin typeface="Lucida Sans Unicode"/>
                <a:ea typeface="Lucida Sans Unicode"/>
                <a:cs typeface="Lucida Sans Unicode"/>
                <a:sym typeface="Lucida Sans Unicode"/>
              </a:defRPr>
            </a:pPr>
            <a:endParaRPr sz="1000" dirty="0">
              <a:solidFill>
                <a:srgbClr val="EAEAEA"/>
              </a:solidFill>
              <a:latin typeface="Tahoma"/>
              <a:ea typeface="Tahoma"/>
              <a:cs typeface="Tahoma"/>
              <a:sym typeface="Tahoma"/>
            </a:endParaRPr>
          </a:p>
          <a:p>
            <a:pPr>
              <a:buClr>
                <a:srgbClr val="FFFF99"/>
              </a:buClr>
              <a:buSzPct val="100000"/>
              <a:buChar char="▪"/>
              <a:defRPr sz="2000" i="1">
                <a:solidFill>
                  <a:srgbClr val="EAEAEA"/>
                </a:solidFill>
                <a:latin typeface="Arial Narrow"/>
                <a:ea typeface="Arial Narrow"/>
                <a:cs typeface="Arial Narrow"/>
                <a:sym typeface="Arial Narrow"/>
              </a:defRPr>
            </a:pPr>
            <a:r>
              <a:rPr dirty="0">
                <a:solidFill>
                  <a:srgbClr val="FFFFCC"/>
                </a:solidFill>
              </a:rPr>
              <a:t> </a:t>
            </a:r>
            <a:r>
              <a:rPr dirty="0" err="1">
                <a:solidFill>
                  <a:srgbClr val="FFFFCC"/>
                </a:solidFill>
              </a:rPr>
              <a:t>Yahvé</a:t>
            </a:r>
            <a:r>
              <a:rPr dirty="0">
                <a:solidFill>
                  <a:srgbClr val="FFFFCC"/>
                </a:solidFill>
              </a:rPr>
              <a:t> </a:t>
            </a:r>
            <a:r>
              <a:rPr dirty="0" err="1">
                <a:solidFill>
                  <a:srgbClr val="FFFFCC"/>
                </a:solidFill>
              </a:rPr>
              <a:t>reuniría</a:t>
            </a:r>
            <a:r>
              <a:rPr dirty="0">
                <a:solidFill>
                  <a:srgbClr val="FFFFCC"/>
                </a:solidFill>
              </a:rPr>
              <a:t> al pueblo de </a:t>
            </a:r>
            <a:r>
              <a:rPr dirty="0" err="1">
                <a:solidFill>
                  <a:srgbClr val="FFFFCC"/>
                </a:solidFill>
              </a:rPr>
              <a:t>Judá</a:t>
            </a:r>
            <a:r>
              <a:rPr dirty="0">
                <a:solidFill>
                  <a:srgbClr val="FFFFCC"/>
                </a:solidFill>
              </a:rPr>
              <a:t> y </a:t>
            </a:r>
            <a:r>
              <a:rPr dirty="0" err="1">
                <a:solidFill>
                  <a:srgbClr val="FFFFCC"/>
                </a:solidFill>
              </a:rPr>
              <a:t>los</a:t>
            </a:r>
            <a:r>
              <a:rPr dirty="0">
                <a:solidFill>
                  <a:srgbClr val="FFFFCC"/>
                </a:solidFill>
              </a:rPr>
              <a:t> </a:t>
            </a:r>
            <a:r>
              <a:rPr dirty="0" err="1">
                <a:solidFill>
                  <a:srgbClr val="FFFFCC"/>
                </a:solidFill>
              </a:rPr>
              <a:t>establecería</a:t>
            </a:r>
            <a:r>
              <a:rPr dirty="0">
                <a:solidFill>
                  <a:srgbClr val="FFFFCC"/>
                </a:solidFill>
              </a:rPr>
              <a:t> </a:t>
            </a:r>
            <a:r>
              <a:rPr dirty="0" err="1">
                <a:solidFill>
                  <a:srgbClr val="FFFFCC"/>
                </a:solidFill>
              </a:rPr>
              <a:t>en</a:t>
            </a:r>
            <a:r>
              <a:rPr dirty="0">
                <a:solidFill>
                  <a:srgbClr val="FFFFCC"/>
                </a:solidFill>
              </a:rPr>
              <a:t> </a:t>
            </a:r>
            <a:r>
              <a:rPr dirty="0" err="1">
                <a:solidFill>
                  <a:srgbClr val="FFFFCC"/>
                </a:solidFill>
              </a:rPr>
              <a:t>seguridad</a:t>
            </a:r>
            <a:r>
              <a:rPr dirty="0">
                <a:solidFill>
                  <a:srgbClr val="FFFFCC"/>
                </a:solidFill>
              </a:rPr>
              <a:t> (Jer. 23:3-4).</a:t>
            </a:r>
            <a:endParaRPr sz="3200" i="0" dirty="0">
              <a:solidFill>
                <a:srgbClr val="FFFFCC"/>
              </a:solidFill>
              <a:latin typeface="Tahoma"/>
              <a:ea typeface="Tahoma"/>
              <a:cs typeface="Tahoma"/>
              <a:sym typeface="Tahoma"/>
            </a:endParaRPr>
          </a:p>
          <a:p>
            <a:pPr>
              <a:defRPr sz="700" i="1">
                <a:solidFill>
                  <a:srgbClr val="EAEAEA"/>
                </a:solidFill>
                <a:latin typeface="Arial Narrow"/>
                <a:ea typeface="Arial Narrow"/>
                <a:cs typeface="Arial Narrow"/>
                <a:sym typeface="Arial Narrow"/>
              </a:defRPr>
            </a:pPr>
            <a:endParaRPr sz="1000" i="0" dirty="0">
              <a:solidFill>
                <a:srgbClr val="FFFFCC"/>
              </a:solidFill>
              <a:latin typeface="Tahoma"/>
              <a:ea typeface="Tahoma"/>
              <a:cs typeface="Tahoma"/>
              <a:sym typeface="Tahoma"/>
            </a:endParaRPr>
          </a:p>
          <a:p>
            <a:pPr>
              <a:buClr>
                <a:srgbClr val="FFFF99"/>
              </a:buClr>
              <a:buSzPct val="100000"/>
              <a:buChar char="▪"/>
              <a:defRPr sz="2000" i="1">
                <a:solidFill>
                  <a:srgbClr val="EAEAEA"/>
                </a:solidFill>
                <a:latin typeface="Arial Narrow"/>
                <a:ea typeface="Arial Narrow"/>
                <a:cs typeface="Arial Narrow"/>
                <a:sym typeface="Arial Narrow"/>
              </a:defRPr>
            </a:pPr>
            <a:r>
              <a:rPr dirty="0">
                <a:solidFill>
                  <a:srgbClr val="FFFFCC"/>
                </a:solidFill>
              </a:rPr>
              <a:t>  </a:t>
            </a:r>
            <a:r>
              <a:rPr dirty="0" err="1">
                <a:solidFill>
                  <a:srgbClr val="FFFFCC"/>
                </a:solidFill>
              </a:rPr>
              <a:t>Usando</a:t>
            </a:r>
            <a:r>
              <a:rPr dirty="0">
                <a:solidFill>
                  <a:srgbClr val="FFFFCC"/>
                </a:solidFill>
              </a:rPr>
              <a:t> la </a:t>
            </a:r>
            <a:r>
              <a:rPr dirty="0" err="1">
                <a:solidFill>
                  <a:srgbClr val="FFFFCC"/>
                </a:solidFill>
              </a:rPr>
              <a:t>metáfora</a:t>
            </a:r>
            <a:r>
              <a:rPr dirty="0">
                <a:solidFill>
                  <a:srgbClr val="FFFFCC"/>
                </a:solidFill>
              </a:rPr>
              <a:t> de </a:t>
            </a:r>
            <a:r>
              <a:rPr dirty="0" err="1">
                <a:solidFill>
                  <a:srgbClr val="FFFFCC"/>
                </a:solidFill>
              </a:rPr>
              <a:t>Isaías</a:t>
            </a:r>
            <a:r>
              <a:rPr dirty="0">
                <a:solidFill>
                  <a:srgbClr val="FFFFCC"/>
                </a:solidFill>
              </a:rPr>
              <a:t> (cf. Is. 11:1ss.), un “</a:t>
            </a:r>
            <a:r>
              <a:rPr dirty="0" err="1">
                <a:solidFill>
                  <a:srgbClr val="FFFFCC"/>
                </a:solidFill>
              </a:rPr>
              <a:t>Renuevo</a:t>
            </a:r>
            <a:r>
              <a:rPr dirty="0">
                <a:solidFill>
                  <a:srgbClr val="FFFFCC"/>
                </a:solidFill>
              </a:rPr>
              <a:t>” </a:t>
            </a:r>
            <a:r>
              <a:rPr dirty="0" err="1">
                <a:solidFill>
                  <a:srgbClr val="FFFFCC"/>
                </a:solidFill>
              </a:rPr>
              <a:t>justo</a:t>
            </a:r>
            <a:r>
              <a:rPr dirty="0">
                <a:solidFill>
                  <a:srgbClr val="FFFFCC"/>
                </a:solidFill>
              </a:rPr>
              <a:t> </a:t>
            </a:r>
            <a:r>
              <a:rPr dirty="0" err="1">
                <a:solidFill>
                  <a:srgbClr val="FFFFCC"/>
                </a:solidFill>
              </a:rPr>
              <a:t>surgiría</a:t>
            </a:r>
            <a:r>
              <a:rPr dirty="0">
                <a:solidFill>
                  <a:srgbClr val="FFFFCC"/>
                </a:solidFill>
              </a:rPr>
              <a:t> de la </a:t>
            </a:r>
            <a:r>
              <a:rPr dirty="0" err="1">
                <a:solidFill>
                  <a:srgbClr val="FFFFCC"/>
                </a:solidFill>
              </a:rPr>
              <a:t>familia</a:t>
            </a:r>
            <a:r>
              <a:rPr dirty="0">
                <a:solidFill>
                  <a:srgbClr val="FFFFCC"/>
                </a:solidFill>
              </a:rPr>
              <a:t> de David (Jer. 23:5-6).</a:t>
            </a:r>
            <a:endParaRPr sz="3200" i="0" dirty="0">
              <a:solidFill>
                <a:srgbClr val="FFFFCC"/>
              </a:solidFill>
              <a:latin typeface="Tahoma"/>
              <a:ea typeface="Tahoma"/>
              <a:cs typeface="Tahoma"/>
              <a:sym typeface="Tahoma"/>
            </a:endParaRPr>
          </a:p>
          <a:p>
            <a:pPr>
              <a:defRPr sz="700" i="1">
                <a:solidFill>
                  <a:srgbClr val="EAEAEA"/>
                </a:solidFill>
                <a:latin typeface="Arial Narrow"/>
                <a:ea typeface="Arial Narrow"/>
                <a:cs typeface="Arial Narrow"/>
                <a:sym typeface="Arial Narrow"/>
              </a:defRPr>
            </a:pPr>
            <a:endParaRPr sz="1000" i="0" dirty="0">
              <a:solidFill>
                <a:srgbClr val="FFFFCC"/>
              </a:solidFill>
              <a:latin typeface="Tahoma"/>
              <a:ea typeface="Tahoma"/>
              <a:cs typeface="Tahoma"/>
              <a:sym typeface="Tahoma"/>
            </a:endParaRPr>
          </a:p>
          <a:p>
            <a:pPr>
              <a:buClr>
                <a:srgbClr val="FFFF99"/>
              </a:buClr>
              <a:buSzPct val="100000"/>
              <a:buChar char="▪"/>
              <a:defRPr sz="2000" i="1">
                <a:solidFill>
                  <a:srgbClr val="EAEAEA"/>
                </a:solidFill>
                <a:latin typeface="Arial Narrow"/>
                <a:ea typeface="Arial Narrow"/>
                <a:cs typeface="Arial Narrow"/>
                <a:sym typeface="Arial Narrow"/>
              </a:defRPr>
            </a:pPr>
            <a:r>
              <a:rPr dirty="0">
                <a:solidFill>
                  <a:srgbClr val="FFFFCC"/>
                </a:solidFill>
              </a:rPr>
              <a:t>  En un </a:t>
            </a:r>
            <a:r>
              <a:rPr dirty="0" err="1">
                <a:solidFill>
                  <a:srgbClr val="FFFFCC"/>
                </a:solidFill>
              </a:rPr>
              <a:t>segundo</a:t>
            </a:r>
            <a:r>
              <a:rPr dirty="0">
                <a:solidFill>
                  <a:srgbClr val="FFFFCC"/>
                </a:solidFill>
              </a:rPr>
              <a:t> </a:t>
            </a:r>
            <a:r>
              <a:rPr dirty="0" err="1">
                <a:solidFill>
                  <a:srgbClr val="FFFFCC"/>
                </a:solidFill>
              </a:rPr>
              <a:t>éxodo</a:t>
            </a:r>
            <a:r>
              <a:rPr dirty="0">
                <a:solidFill>
                  <a:srgbClr val="FFFFCC"/>
                </a:solidFill>
              </a:rPr>
              <a:t>, </a:t>
            </a:r>
            <a:r>
              <a:rPr dirty="0" err="1">
                <a:solidFill>
                  <a:srgbClr val="FFFFCC"/>
                </a:solidFill>
              </a:rPr>
              <a:t>el</a:t>
            </a:r>
            <a:r>
              <a:rPr dirty="0">
                <a:solidFill>
                  <a:srgbClr val="FFFFCC"/>
                </a:solidFill>
              </a:rPr>
              <a:t> </a:t>
            </a:r>
            <a:r>
              <a:rPr dirty="0" err="1">
                <a:solidFill>
                  <a:srgbClr val="FFFFCC"/>
                </a:solidFill>
              </a:rPr>
              <a:t>remanente</a:t>
            </a:r>
            <a:r>
              <a:rPr dirty="0">
                <a:solidFill>
                  <a:srgbClr val="FFFFCC"/>
                </a:solidFill>
              </a:rPr>
              <a:t> </a:t>
            </a:r>
            <a:r>
              <a:rPr dirty="0" err="1">
                <a:solidFill>
                  <a:srgbClr val="FFFFCC"/>
                </a:solidFill>
              </a:rPr>
              <a:t>disperso</a:t>
            </a:r>
            <a:r>
              <a:rPr dirty="0">
                <a:solidFill>
                  <a:srgbClr val="FFFFCC"/>
                </a:solidFill>
              </a:rPr>
              <a:t> </a:t>
            </a:r>
            <a:r>
              <a:rPr dirty="0" err="1">
                <a:solidFill>
                  <a:srgbClr val="FFFFCC"/>
                </a:solidFill>
              </a:rPr>
              <a:t>sería</a:t>
            </a:r>
            <a:r>
              <a:rPr dirty="0">
                <a:solidFill>
                  <a:srgbClr val="FFFFCC"/>
                </a:solidFill>
              </a:rPr>
              <a:t> </a:t>
            </a:r>
            <a:r>
              <a:rPr dirty="0" err="1">
                <a:solidFill>
                  <a:srgbClr val="FFFFCC"/>
                </a:solidFill>
              </a:rPr>
              <a:t>traído</a:t>
            </a:r>
            <a:r>
              <a:rPr dirty="0">
                <a:solidFill>
                  <a:srgbClr val="FFFFCC"/>
                </a:solidFill>
              </a:rPr>
              <a:t> de </a:t>
            </a:r>
            <a:r>
              <a:rPr dirty="0" err="1">
                <a:solidFill>
                  <a:srgbClr val="FFFFCC"/>
                </a:solidFill>
              </a:rPr>
              <a:t>regreso</a:t>
            </a:r>
            <a:r>
              <a:rPr dirty="0">
                <a:solidFill>
                  <a:srgbClr val="FFFFCC"/>
                </a:solidFill>
              </a:rPr>
              <a:t> a </a:t>
            </a:r>
            <a:r>
              <a:rPr dirty="0" err="1">
                <a:solidFill>
                  <a:srgbClr val="FFFFCC"/>
                </a:solidFill>
              </a:rPr>
              <a:t>su</a:t>
            </a:r>
            <a:r>
              <a:rPr dirty="0">
                <a:solidFill>
                  <a:srgbClr val="FFFFCC"/>
                </a:solidFill>
              </a:rPr>
              <a:t> </a:t>
            </a:r>
            <a:r>
              <a:rPr dirty="0" err="1">
                <a:solidFill>
                  <a:srgbClr val="FFFFCC"/>
                </a:solidFill>
              </a:rPr>
              <a:t>propia</a:t>
            </a:r>
            <a:r>
              <a:rPr dirty="0">
                <a:solidFill>
                  <a:srgbClr val="FFFFCC"/>
                </a:solidFill>
              </a:rPr>
              <a:t> tierra (Jer. 23:7-8).</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4826">
                                            <p:txEl>
                                              <p:pRg st="2" end="2"/>
                                            </p:txEl>
                                          </p:spTgt>
                                        </p:tgtEl>
                                        <p:attrNameLst>
                                          <p:attrName>style.visibility</p:attrName>
                                        </p:attrNameLst>
                                      </p:cBhvr>
                                      <p:to>
                                        <p:strVal val="visible"/>
                                      </p:to>
                                    </p:set>
                                    <p:anim calcmode="lin" valueType="num">
                                      <p:cBhvr>
                                        <p:cTn id="7" dur="500" fill="hold"/>
                                        <p:tgtEl>
                                          <p:spTgt spid="4826">
                                            <p:txEl>
                                              <p:pRg st="2" end="2"/>
                                            </p:txEl>
                                          </p:spTgt>
                                        </p:tgtEl>
                                        <p:attrNameLst>
                                          <p:attrName>ppt_x</p:attrName>
                                        </p:attrNameLst>
                                      </p:cBhvr>
                                      <p:tavLst>
                                        <p:tav tm="0">
                                          <p:val>
                                            <p:strVal val="#ppt_x"/>
                                          </p:val>
                                        </p:tav>
                                        <p:tav tm="100000">
                                          <p:val>
                                            <p:strVal val="#ppt_x"/>
                                          </p:val>
                                        </p:tav>
                                      </p:tavLst>
                                    </p:anim>
                                    <p:anim calcmode="lin" valueType="num">
                                      <p:cBhvr>
                                        <p:cTn id="8" dur="500" fill="hold"/>
                                        <p:tgtEl>
                                          <p:spTgt spid="4826">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2" nodeType="withEffect">
                                  <p:stCondLst>
                                    <p:cond delay="0"/>
                                  </p:stCondLst>
                                  <p:iterate>
                                    <p:tmAbs val="0"/>
                                  </p:iterate>
                                  <p:childTnLst>
                                    <p:set>
                                      <p:cBhvr>
                                        <p:cTn id="10" fill="hold"/>
                                        <p:tgtEl>
                                          <p:spTgt spid="4827">
                                            <p:txEl>
                                              <p:pRg st="2" end="2"/>
                                            </p:txEl>
                                          </p:spTgt>
                                        </p:tgtEl>
                                        <p:attrNameLst>
                                          <p:attrName>style.visibility</p:attrName>
                                        </p:attrNameLst>
                                      </p:cBhvr>
                                      <p:to>
                                        <p:strVal val="visible"/>
                                      </p:to>
                                    </p:set>
                                    <p:anim calcmode="lin" valueType="num">
                                      <p:cBhvr>
                                        <p:cTn id="11" dur="500" fill="hold"/>
                                        <p:tgtEl>
                                          <p:spTgt spid="4827">
                                            <p:txEl>
                                              <p:pRg st="2" end="2"/>
                                            </p:txEl>
                                          </p:spTgt>
                                        </p:tgtEl>
                                        <p:attrNameLst>
                                          <p:attrName>ppt_x</p:attrName>
                                        </p:attrNameLst>
                                      </p:cBhvr>
                                      <p:tavLst>
                                        <p:tav tm="0">
                                          <p:val>
                                            <p:strVal val="#ppt_x"/>
                                          </p:val>
                                        </p:tav>
                                        <p:tav tm="100000">
                                          <p:val>
                                            <p:strVal val="#ppt_x"/>
                                          </p:val>
                                        </p:tav>
                                      </p:tavLst>
                                    </p:anim>
                                    <p:anim calcmode="lin" valueType="num">
                                      <p:cBhvr>
                                        <p:cTn id="12" dur="500" fill="hold"/>
                                        <p:tgtEl>
                                          <p:spTgt spid="48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iterate>
                                    <p:tmAbs val="0"/>
                                  </p:iterate>
                                  <p:childTnLst>
                                    <p:set>
                                      <p:cBhvr>
                                        <p:cTn id="16" fill="hold"/>
                                        <p:tgtEl>
                                          <p:spTgt spid="4826">
                                            <p:txEl>
                                              <p:pRg st="4" end="4"/>
                                            </p:txEl>
                                          </p:spTgt>
                                        </p:tgtEl>
                                        <p:attrNameLst>
                                          <p:attrName>style.visibility</p:attrName>
                                        </p:attrNameLst>
                                      </p:cBhvr>
                                      <p:to>
                                        <p:strVal val="visible"/>
                                      </p:to>
                                    </p:set>
                                    <p:anim calcmode="lin" valueType="num">
                                      <p:cBhvr>
                                        <p:cTn id="17" dur="500" fill="hold"/>
                                        <p:tgtEl>
                                          <p:spTgt spid="4826">
                                            <p:txEl>
                                              <p:pRg st="4" end="4"/>
                                            </p:txEl>
                                          </p:spTgt>
                                        </p:tgtEl>
                                        <p:attrNameLst>
                                          <p:attrName>ppt_x</p:attrName>
                                        </p:attrNameLst>
                                      </p:cBhvr>
                                      <p:tavLst>
                                        <p:tav tm="0">
                                          <p:val>
                                            <p:strVal val="#ppt_x"/>
                                          </p:val>
                                        </p:tav>
                                        <p:tav tm="100000">
                                          <p:val>
                                            <p:strVal val="#ppt_x"/>
                                          </p:val>
                                        </p:tav>
                                      </p:tavLst>
                                    </p:anim>
                                    <p:anim calcmode="lin" valueType="num">
                                      <p:cBhvr>
                                        <p:cTn id="18" dur="500" fill="hold"/>
                                        <p:tgtEl>
                                          <p:spTgt spid="4826">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2" nodeType="withEffect">
                                  <p:stCondLst>
                                    <p:cond delay="0"/>
                                  </p:stCondLst>
                                  <p:iterate>
                                    <p:tmAbs val="0"/>
                                  </p:iterate>
                                  <p:childTnLst>
                                    <p:set>
                                      <p:cBhvr>
                                        <p:cTn id="20" fill="hold"/>
                                        <p:tgtEl>
                                          <p:spTgt spid="4827">
                                            <p:txEl>
                                              <p:pRg st="4" end="4"/>
                                            </p:txEl>
                                          </p:spTgt>
                                        </p:tgtEl>
                                        <p:attrNameLst>
                                          <p:attrName>style.visibility</p:attrName>
                                        </p:attrNameLst>
                                      </p:cBhvr>
                                      <p:to>
                                        <p:strVal val="visible"/>
                                      </p:to>
                                    </p:set>
                                    <p:anim calcmode="lin" valueType="num">
                                      <p:cBhvr>
                                        <p:cTn id="21" dur="500" fill="hold"/>
                                        <p:tgtEl>
                                          <p:spTgt spid="4827">
                                            <p:txEl>
                                              <p:pRg st="4" end="4"/>
                                            </p:txEl>
                                          </p:spTgt>
                                        </p:tgtEl>
                                        <p:attrNameLst>
                                          <p:attrName>ppt_x</p:attrName>
                                        </p:attrNameLst>
                                      </p:cBhvr>
                                      <p:tavLst>
                                        <p:tav tm="0">
                                          <p:val>
                                            <p:strVal val="#ppt_x"/>
                                          </p:val>
                                        </p:tav>
                                        <p:tav tm="100000">
                                          <p:val>
                                            <p:strVal val="#ppt_x"/>
                                          </p:val>
                                        </p:tav>
                                      </p:tavLst>
                                    </p:anim>
                                    <p:anim calcmode="lin" valueType="num">
                                      <p:cBhvr>
                                        <p:cTn id="22" dur="500" fill="hold"/>
                                        <p:tgtEl>
                                          <p:spTgt spid="4827">
                                            <p:txEl>
                                              <p:pRg st="4" end="4"/>
                                            </p:txEl>
                                          </p:spTgt>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fill="hold" grpId="1" nodeType="afterEffect">
                                  <p:stCondLst>
                                    <p:cond delay="0"/>
                                  </p:stCondLst>
                                  <p:iterate>
                                    <p:tmAbs val="0"/>
                                  </p:iterate>
                                  <p:childTnLst>
                                    <p:set>
                                      <p:cBhvr>
                                        <p:cTn id="25" fill="hold"/>
                                        <p:tgtEl>
                                          <p:spTgt spid="4826">
                                            <p:txEl>
                                              <p:pRg st="5" end="5"/>
                                            </p:txEl>
                                          </p:spTgt>
                                        </p:tgtEl>
                                        <p:attrNameLst>
                                          <p:attrName>style.visibility</p:attrName>
                                        </p:attrNameLst>
                                      </p:cBhvr>
                                      <p:to>
                                        <p:strVal val="visible"/>
                                      </p:to>
                                    </p:set>
                                    <p:anim calcmode="lin" valueType="num">
                                      <p:cBhvr>
                                        <p:cTn id="26" dur="500" fill="hold"/>
                                        <p:tgtEl>
                                          <p:spTgt spid="4826">
                                            <p:txEl>
                                              <p:pRg st="5" end="5"/>
                                            </p:txEl>
                                          </p:spTgt>
                                        </p:tgtEl>
                                        <p:attrNameLst>
                                          <p:attrName>ppt_x</p:attrName>
                                        </p:attrNameLst>
                                      </p:cBhvr>
                                      <p:tavLst>
                                        <p:tav tm="0">
                                          <p:val>
                                            <p:strVal val="#ppt_x"/>
                                          </p:val>
                                        </p:tav>
                                        <p:tav tm="100000">
                                          <p:val>
                                            <p:strVal val="#ppt_x"/>
                                          </p:val>
                                        </p:tav>
                                      </p:tavLst>
                                    </p:anim>
                                    <p:anim calcmode="lin" valueType="num">
                                      <p:cBhvr>
                                        <p:cTn id="27" dur="500" fill="hold"/>
                                        <p:tgtEl>
                                          <p:spTgt spid="482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1" nodeType="clickEffect">
                                  <p:stCondLst>
                                    <p:cond delay="0"/>
                                  </p:stCondLst>
                                  <p:iterate>
                                    <p:tmAbs val="0"/>
                                  </p:iterate>
                                  <p:childTnLst>
                                    <p:set>
                                      <p:cBhvr>
                                        <p:cTn id="31" fill="hold"/>
                                        <p:tgtEl>
                                          <p:spTgt spid="4826">
                                            <p:txEl>
                                              <p:pRg st="6" end="6"/>
                                            </p:txEl>
                                          </p:spTgt>
                                        </p:tgtEl>
                                        <p:attrNameLst>
                                          <p:attrName>style.visibility</p:attrName>
                                        </p:attrNameLst>
                                      </p:cBhvr>
                                      <p:to>
                                        <p:strVal val="visible"/>
                                      </p:to>
                                    </p:set>
                                    <p:anim calcmode="lin" valueType="num">
                                      <p:cBhvr>
                                        <p:cTn id="32" dur="500" fill="hold"/>
                                        <p:tgtEl>
                                          <p:spTgt spid="4826">
                                            <p:txEl>
                                              <p:pRg st="6" end="6"/>
                                            </p:txEl>
                                          </p:spTgt>
                                        </p:tgtEl>
                                        <p:attrNameLst>
                                          <p:attrName>ppt_x</p:attrName>
                                        </p:attrNameLst>
                                      </p:cBhvr>
                                      <p:tavLst>
                                        <p:tav tm="0">
                                          <p:val>
                                            <p:strVal val="#ppt_x"/>
                                          </p:val>
                                        </p:tav>
                                        <p:tav tm="100000">
                                          <p:val>
                                            <p:strVal val="#ppt_x"/>
                                          </p:val>
                                        </p:tav>
                                      </p:tavLst>
                                    </p:anim>
                                    <p:anim calcmode="lin" valueType="num">
                                      <p:cBhvr>
                                        <p:cTn id="33" dur="500" fill="hold"/>
                                        <p:tgtEl>
                                          <p:spTgt spid="4826">
                                            <p:txEl>
                                              <p:pRg st="6" end="6"/>
                                            </p:txEl>
                                          </p:spTgt>
                                        </p:tgtEl>
                                        <p:attrNameLst>
                                          <p:attrName>ppt_y</p:attrName>
                                        </p:attrNameLst>
                                      </p:cBhvr>
                                      <p:tavLst>
                                        <p:tav tm="0">
                                          <p:val>
                                            <p:strVal val="1+#ppt_h/2"/>
                                          </p:val>
                                        </p:tav>
                                        <p:tav tm="100000">
                                          <p:val>
                                            <p:strVal val="#ppt_y"/>
                                          </p:val>
                                        </p:tav>
                                      </p:tavLst>
                                    </p:anim>
                                  </p:childTnLst>
                                </p:cTn>
                              </p:par>
                              <p:par>
                                <p:cTn id="34" presetID="2" presetClass="entr" presetSubtype="4" fill="hold" grpId="2" nodeType="withEffect">
                                  <p:stCondLst>
                                    <p:cond delay="0"/>
                                  </p:stCondLst>
                                  <p:iterate>
                                    <p:tmAbs val="0"/>
                                  </p:iterate>
                                  <p:childTnLst>
                                    <p:set>
                                      <p:cBhvr>
                                        <p:cTn id="35" fill="hold"/>
                                        <p:tgtEl>
                                          <p:spTgt spid="4827">
                                            <p:txEl>
                                              <p:pRg st="6" end="6"/>
                                            </p:txEl>
                                          </p:spTgt>
                                        </p:tgtEl>
                                        <p:attrNameLst>
                                          <p:attrName>style.visibility</p:attrName>
                                        </p:attrNameLst>
                                      </p:cBhvr>
                                      <p:to>
                                        <p:strVal val="visible"/>
                                      </p:to>
                                    </p:set>
                                    <p:anim calcmode="lin" valueType="num">
                                      <p:cBhvr>
                                        <p:cTn id="36" dur="500" fill="hold"/>
                                        <p:tgtEl>
                                          <p:spTgt spid="4827">
                                            <p:txEl>
                                              <p:pRg st="6" end="6"/>
                                            </p:txEl>
                                          </p:spTgt>
                                        </p:tgtEl>
                                        <p:attrNameLst>
                                          <p:attrName>ppt_x</p:attrName>
                                        </p:attrNameLst>
                                      </p:cBhvr>
                                      <p:tavLst>
                                        <p:tav tm="0">
                                          <p:val>
                                            <p:strVal val="#ppt_x"/>
                                          </p:val>
                                        </p:tav>
                                        <p:tav tm="100000">
                                          <p:val>
                                            <p:strVal val="#ppt_x"/>
                                          </p:val>
                                        </p:tav>
                                      </p:tavLst>
                                    </p:anim>
                                    <p:anim calcmode="lin" valueType="num">
                                      <p:cBhvr>
                                        <p:cTn id="37" dur="500" fill="hold"/>
                                        <p:tgtEl>
                                          <p:spTgt spid="482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6" grpId="1" uiExpand="1" build="p" bldLvl="5" animBg="1" advAuto="0"/>
      <p:bldP spid="4827" grpId="2" uiExpand="1" build="p" bldLvl="5" animBg="1" advAuto="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1" name="Rectangle 2"/>
          <p:cNvSpPr txBox="1">
            <a:spLocks noGrp="1"/>
          </p:cNvSpPr>
          <p:nvPr>
            <p:ph type="title"/>
          </p:nvPr>
        </p:nvSpPr>
        <p:spPr>
          <a:xfrm>
            <a:off x="633663" y="228600"/>
            <a:ext cx="10972801" cy="1143000"/>
          </a:xfrm>
          <a:prstGeom prst="rect">
            <a:avLst/>
          </a:prstGeom>
        </p:spPr>
        <p:txBody>
          <a:bodyPr/>
          <a:lstStyle/>
          <a:p>
            <a:pPr algn="ctr" defTabSz="777240">
              <a:defRPr sz="3400">
                <a:latin typeface="Impact"/>
                <a:ea typeface="Impact"/>
                <a:cs typeface="Impact"/>
                <a:sym typeface="Impact"/>
              </a:defRPr>
            </a:pPr>
            <a:r>
              <a:t>La Erudición Histórico-Crítica y</a:t>
            </a:r>
            <a:br/>
            <a:r>
              <a:t>el Rollo de la Torá ”Descubierto"</a:t>
            </a:r>
          </a:p>
        </p:txBody>
      </p:sp>
      <p:sp>
        <p:nvSpPr>
          <p:cNvPr id="6112" name="Rectangle 3"/>
          <p:cNvSpPr txBox="1">
            <a:spLocks noGrp="1"/>
          </p:cNvSpPr>
          <p:nvPr>
            <p:ph type="body" idx="1"/>
          </p:nvPr>
        </p:nvSpPr>
        <p:spPr>
          <a:xfrm>
            <a:off x="288758" y="1371600"/>
            <a:ext cx="11662610" cy="4800600"/>
          </a:xfrm>
          <a:prstGeom prst="rect">
            <a:avLst/>
          </a:prstGeom>
        </p:spPr>
        <p:txBody>
          <a:bodyPr/>
          <a:lstStyle/>
          <a:p>
            <a:pPr>
              <a:lnSpc>
                <a:spcPct val="90000"/>
              </a:lnSpc>
              <a:spcBef>
                <a:spcPts val="600"/>
              </a:spcBef>
              <a:buSzTx/>
              <a:buFont typeface="Wingdings"/>
              <a:buNone/>
              <a:defRPr sz="2800" b="1">
                <a:solidFill>
                  <a:srgbClr val="FF0000"/>
                </a:solidFill>
                <a:effectLst>
                  <a:outerShdw blurRad="38100" dist="38100" dir="2700000" rotWithShape="0">
                    <a:srgbClr val="000000"/>
                  </a:outerShdw>
                </a:effectLst>
                <a:latin typeface="Arial Narrow"/>
                <a:ea typeface="Arial Narrow"/>
                <a:cs typeface="Arial Narrow"/>
                <a:sym typeface="Arial Narrow"/>
              </a:defRPr>
            </a:pPr>
            <a:r>
              <a:t>Los eruditos histórico-críticos han especulado considerablemente sobre el rollo de la Torá descubierto.</a:t>
            </a:r>
          </a:p>
          <a:p>
            <a:pPr>
              <a:lnSpc>
                <a:spcPct val="90000"/>
              </a:lnSpc>
              <a:spcBef>
                <a:spcPts val="500"/>
              </a:spcBef>
              <a:defRPr sz="2400" i="1">
                <a:latin typeface="Arial Narrow"/>
                <a:ea typeface="Arial Narrow"/>
                <a:cs typeface="Arial Narrow"/>
                <a:sym typeface="Arial Narrow"/>
              </a:defRPr>
            </a:pPr>
            <a:r>
              <a:t>Primero, concluyen que los llamados "Libros de Moisés" no estaban en su forma final desde el tiempo de Moisés y/o fueron editados o compuestos mucho más tarde que Moisés.</a:t>
            </a:r>
          </a:p>
          <a:p>
            <a:pPr>
              <a:lnSpc>
                <a:spcPct val="90000"/>
              </a:lnSpc>
              <a:spcBef>
                <a:spcPts val="500"/>
              </a:spcBef>
              <a:defRPr sz="2400" i="1">
                <a:latin typeface="Arial Narrow"/>
                <a:ea typeface="Arial Narrow"/>
                <a:cs typeface="Arial Narrow"/>
                <a:sym typeface="Arial Narrow"/>
              </a:defRPr>
            </a:pPr>
            <a:r>
              <a:t>En segundo lugar, la Torá completa (cinco libros) existía en cinco rollos separados, por lo que cualquier cosa que se descubriera no podría haber sido toda la Torá, sino solo un rollo de la Torá como máximo.</a:t>
            </a:r>
          </a:p>
          <a:p>
            <a:pPr marL="352425" indent="-352425">
              <a:lnSpc>
                <a:spcPct val="90000"/>
              </a:lnSpc>
              <a:spcBef>
                <a:spcPts val="500"/>
              </a:spcBef>
              <a:defRPr sz="2400" i="1">
                <a:latin typeface="Arial Narrow"/>
                <a:ea typeface="Arial Narrow"/>
                <a:cs typeface="Arial Narrow"/>
                <a:sym typeface="Arial Narrow"/>
              </a:defRPr>
            </a:pPr>
            <a:r>
              <a:t>La tendencia ha sido considerar este rollo de la Torá (Deuteronomio) como una composición fresca, y se cree que el relato de su "descubrimiento" es un artificio para ganar su aceptación.</a:t>
            </a:r>
          </a:p>
        </p:txBody>
      </p:sp>
    </p:spTree>
  </p:cSld>
  <p:clrMapOvr>
    <a:masterClrMapping/>
  </p:clrMapOvr>
  <p:transition spd="med"/>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4" name="Rectangle 2"/>
          <p:cNvSpPr txBox="1">
            <a:spLocks noGrp="1"/>
          </p:cNvSpPr>
          <p:nvPr>
            <p:ph type="title"/>
          </p:nvPr>
        </p:nvSpPr>
        <p:spPr>
          <a:xfrm>
            <a:off x="3048000" y="76199"/>
            <a:ext cx="6096000" cy="887629"/>
          </a:xfrm>
          <a:prstGeom prst="rect">
            <a:avLst/>
          </a:prstGeom>
        </p:spPr>
        <p:txBody>
          <a:bodyPr/>
          <a:lstStyle>
            <a:lvl1pPr>
              <a:defRPr>
                <a:latin typeface="Impact"/>
                <a:ea typeface="Impact"/>
                <a:cs typeface="Impact"/>
                <a:sym typeface="Impact"/>
              </a:defRPr>
            </a:lvl1pPr>
          </a:lstStyle>
          <a:p>
            <a:r>
              <a:t>Conservative Scholarship</a:t>
            </a:r>
          </a:p>
        </p:txBody>
      </p:sp>
      <p:sp>
        <p:nvSpPr>
          <p:cNvPr id="6115" name="Rectangle 3"/>
          <p:cNvSpPr txBox="1">
            <a:spLocks noGrp="1"/>
          </p:cNvSpPr>
          <p:nvPr>
            <p:ph type="body" idx="1"/>
          </p:nvPr>
        </p:nvSpPr>
        <p:spPr>
          <a:xfrm>
            <a:off x="280736" y="1062680"/>
            <a:ext cx="11630528" cy="5257801"/>
          </a:xfrm>
          <a:prstGeom prst="rect">
            <a:avLst/>
          </a:prstGeom>
        </p:spPr>
        <p:txBody>
          <a:bodyPr/>
          <a:lstStyle/>
          <a:p>
            <a:pPr>
              <a:lnSpc>
                <a:spcPct val="90000"/>
              </a:lnSpc>
              <a:spcBef>
                <a:spcPts val="600"/>
              </a:spcBef>
              <a:buSzTx/>
              <a:buFont typeface="Wingdings"/>
              <a:buNone/>
              <a:defRPr sz="2800" b="1">
                <a:solidFill>
                  <a:srgbClr val="FF0000"/>
                </a:solidFill>
                <a:effectLst>
                  <a:outerShdw blurRad="38100" dist="38100" dir="2700000" rotWithShape="0">
                    <a:srgbClr val="000000"/>
                  </a:outerShdw>
                </a:effectLst>
                <a:latin typeface="Arial Narrow"/>
                <a:ea typeface="Arial Narrow"/>
                <a:cs typeface="Arial Narrow"/>
                <a:sym typeface="Arial Narrow"/>
              </a:defRPr>
            </a:pPr>
            <a:r>
              <a:t>Conservative scholars are doubtful about this theory of late composition and/or editing of the Book of Deuteronomy.</a:t>
            </a:r>
          </a:p>
          <a:p>
            <a:pPr>
              <a:lnSpc>
                <a:spcPct val="90000"/>
              </a:lnSpc>
              <a:spcBef>
                <a:spcPts val="500"/>
              </a:spcBef>
              <a:defRPr sz="2400" i="1">
                <a:latin typeface="Arial Narrow"/>
                <a:ea typeface="Arial Narrow"/>
                <a:cs typeface="Arial Narrow"/>
                <a:sym typeface="Arial Narrow"/>
              </a:defRPr>
            </a:pPr>
            <a:r>
              <a:t>Allowing for some later revisions and/or additions (e.g., the account of Moses’ death, cf. Dt. 34), they still give the lion’s share of credit to Moses himself.</a:t>
            </a:r>
          </a:p>
          <a:p>
            <a:pPr>
              <a:lnSpc>
                <a:spcPct val="90000"/>
              </a:lnSpc>
              <a:spcBef>
                <a:spcPts val="500"/>
              </a:spcBef>
              <a:defRPr sz="2400" i="1">
                <a:latin typeface="Arial Narrow"/>
                <a:ea typeface="Arial Narrow"/>
                <a:cs typeface="Arial Narrow"/>
                <a:sym typeface="Arial Narrow"/>
              </a:defRPr>
            </a:pPr>
            <a:r>
              <a:t>Rather than a fresh composition, they suggest that the Torah scroll may have been suppressed during the dark regime of Manasseh. Indeed, the Chronicler’s record indicates that it was known during the reign of Jehoshaphat (cf. 2 Chr. 17:9). Hence, it’s discovery was not an artifice, but a genuine recovery of something that had been lost.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6115">
                                            <p:txEl>
                                              <p:pRg st="1" end="1"/>
                                            </p:txEl>
                                          </p:spTgt>
                                        </p:tgtEl>
                                        <p:attrNameLst>
                                          <p:attrName>style.visibility</p:attrName>
                                        </p:attrNameLst>
                                      </p:cBhvr>
                                      <p:to>
                                        <p:strVal val="visible"/>
                                      </p:to>
                                    </p:set>
                                    <p:anim calcmode="lin" valueType="num">
                                      <p:cBhvr>
                                        <p:cTn id="7" dur="500" fill="hold"/>
                                        <p:tgtEl>
                                          <p:spTgt spid="6115">
                                            <p:txEl>
                                              <p:pRg st="1" end="1"/>
                                            </p:txEl>
                                          </p:spTgt>
                                        </p:tgtEl>
                                        <p:attrNameLst>
                                          <p:attrName>ppt_x</p:attrName>
                                        </p:attrNameLst>
                                      </p:cBhvr>
                                      <p:tavLst>
                                        <p:tav tm="0">
                                          <p:val>
                                            <p:strVal val="#ppt_x"/>
                                          </p:val>
                                        </p:tav>
                                        <p:tav tm="100000">
                                          <p:val>
                                            <p:strVal val="#ppt_x"/>
                                          </p:val>
                                        </p:tav>
                                      </p:tavLst>
                                    </p:anim>
                                    <p:anim calcmode="lin" valueType="num">
                                      <p:cBhvr>
                                        <p:cTn id="8" dur="500" fill="hold"/>
                                        <p:tgtEl>
                                          <p:spTgt spid="61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1" nodeType="clickEffect">
                                  <p:stCondLst>
                                    <p:cond delay="0"/>
                                  </p:stCondLst>
                                  <p:iterate>
                                    <p:tmAbs val="0"/>
                                  </p:iterate>
                                  <p:childTnLst>
                                    <p:set>
                                      <p:cBhvr>
                                        <p:cTn id="12" fill="hold"/>
                                        <p:tgtEl>
                                          <p:spTgt spid="6115">
                                            <p:txEl>
                                              <p:pRg st="2" end="2"/>
                                            </p:txEl>
                                          </p:spTgt>
                                        </p:tgtEl>
                                        <p:attrNameLst>
                                          <p:attrName>style.visibility</p:attrName>
                                        </p:attrNameLst>
                                      </p:cBhvr>
                                      <p:to>
                                        <p:strVal val="visible"/>
                                      </p:to>
                                    </p:set>
                                    <p:anim calcmode="lin" valueType="num">
                                      <p:cBhvr>
                                        <p:cTn id="13" dur="500" fill="hold"/>
                                        <p:tgtEl>
                                          <p:spTgt spid="6115">
                                            <p:txEl>
                                              <p:pRg st="2" end="2"/>
                                            </p:txEl>
                                          </p:spTgt>
                                        </p:tgtEl>
                                        <p:attrNameLst>
                                          <p:attrName>ppt_x</p:attrName>
                                        </p:attrNameLst>
                                      </p:cBhvr>
                                      <p:tavLst>
                                        <p:tav tm="0">
                                          <p:val>
                                            <p:strVal val="#ppt_x"/>
                                          </p:val>
                                        </p:tav>
                                        <p:tav tm="100000">
                                          <p:val>
                                            <p:strVal val="#ppt_x"/>
                                          </p:val>
                                        </p:tav>
                                      </p:tavLst>
                                    </p:anim>
                                    <p:anim calcmode="lin" valueType="num">
                                      <p:cBhvr>
                                        <p:cTn id="14" dur="500" fill="hold"/>
                                        <p:tgtEl>
                                          <p:spTgt spid="61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15" grpId="1" build="p" bldLvl="5" animBg="1" advAuto="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7" name="Rectangle 2"/>
          <p:cNvSpPr txBox="1">
            <a:spLocks noGrp="1"/>
          </p:cNvSpPr>
          <p:nvPr>
            <p:ph type="title"/>
          </p:nvPr>
        </p:nvSpPr>
        <p:spPr>
          <a:xfrm>
            <a:off x="3048000" y="76199"/>
            <a:ext cx="6096000" cy="887629"/>
          </a:xfrm>
          <a:prstGeom prst="rect">
            <a:avLst/>
          </a:prstGeom>
        </p:spPr>
        <p:txBody>
          <a:bodyPr/>
          <a:lstStyle>
            <a:lvl1pPr algn="ctr">
              <a:defRPr>
                <a:latin typeface="Impact"/>
                <a:ea typeface="Impact"/>
                <a:cs typeface="Impact"/>
                <a:sym typeface="Impact"/>
              </a:defRPr>
            </a:lvl1pPr>
          </a:lstStyle>
          <a:p>
            <a:r>
              <a:t>Erudición Conservadora</a:t>
            </a:r>
          </a:p>
        </p:txBody>
      </p:sp>
      <p:sp>
        <p:nvSpPr>
          <p:cNvPr id="6118" name="Rectangle 3"/>
          <p:cNvSpPr txBox="1">
            <a:spLocks noGrp="1"/>
          </p:cNvSpPr>
          <p:nvPr>
            <p:ph type="body" idx="1"/>
          </p:nvPr>
        </p:nvSpPr>
        <p:spPr>
          <a:xfrm>
            <a:off x="280736" y="1062680"/>
            <a:ext cx="11630528" cy="5257801"/>
          </a:xfrm>
          <a:prstGeom prst="rect">
            <a:avLst/>
          </a:prstGeom>
        </p:spPr>
        <p:txBody>
          <a:bodyPr/>
          <a:lstStyle/>
          <a:p>
            <a:pPr>
              <a:lnSpc>
                <a:spcPct val="90000"/>
              </a:lnSpc>
              <a:spcBef>
                <a:spcPts val="600"/>
              </a:spcBef>
              <a:buSzTx/>
              <a:buFont typeface="Wingdings"/>
              <a:buNone/>
              <a:defRPr sz="2800" b="1">
                <a:solidFill>
                  <a:srgbClr val="FF0000"/>
                </a:solidFill>
                <a:effectLst>
                  <a:outerShdw blurRad="38100" dist="38100" dir="2700000" rotWithShape="0">
                    <a:srgbClr val="000000"/>
                  </a:outerShdw>
                </a:effectLst>
                <a:latin typeface="Arial Narrow"/>
                <a:ea typeface="Arial Narrow"/>
                <a:cs typeface="Arial Narrow"/>
                <a:sym typeface="Arial Narrow"/>
              </a:defRPr>
            </a:pPr>
            <a:r>
              <a:t>Los eruditos conservadores dudan de esta teoría de la composición tardía y / o edición del Libro de Deuteronomio.</a:t>
            </a:r>
          </a:p>
          <a:p>
            <a:pPr>
              <a:lnSpc>
                <a:spcPct val="90000"/>
              </a:lnSpc>
              <a:spcBef>
                <a:spcPts val="500"/>
              </a:spcBef>
              <a:defRPr sz="2400" i="1">
                <a:latin typeface="Arial Narrow"/>
                <a:ea typeface="Arial Narrow"/>
                <a:cs typeface="Arial Narrow"/>
                <a:sym typeface="Arial Narrow"/>
              </a:defRPr>
            </a:pPr>
            <a:r>
              <a:t>Teniendo en cuenta algunas revisiones y/o adiciones posteriores (por ejemplo, el relato de la muerte de Moisés, cf. Dt. 34), todavía le dan la mayor parte del crédito al propio Moisés.</a:t>
            </a:r>
          </a:p>
          <a:p>
            <a:pPr marL="352425" indent="-352425">
              <a:lnSpc>
                <a:spcPct val="90000"/>
              </a:lnSpc>
              <a:spcBef>
                <a:spcPts val="500"/>
              </a:spcBef>
              <a:defRPr sz="2400" i="1">
                <a:latin typeface="Arial Narrow"/>
                <a:ea typeface="Arial Narrow"/>
                <a:cs typeface="Arial Narrow"/>
                <a:sym typeface="Arial Narrow"/>
              </a:defRPr>
            </a:pPr>
            <a:r>
              <a:t>En lugar de una nueva composición, sugieren que el rollo de la Torá pudo haber sido suprimido durante el oscuro régimen de Manasés. De hecho, el registro del Cronista indica que se conocía durante el reinado de Josafat (cf. 2 Cró. 17, 9). Por lo tanto, su descubrimiento no fue un artificio, sino una recuperación genuina de algo que se había perdido.</a:t>
            </a:r>
          </a:p>
        </p:txBody>
      </p:sp>
    </p:spTree>
  </p:cSld>
  <p:clrMapOvr>
    <a:masterClrMapping/>
  </p:clrMapOvr>
  <p:transition spd="med"/>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0" name="Rectangle 2"/>
          <p:cNvSpPr txBox="1">
            <a:spLocks noGrp="1"/>
          </p:cNvSpPr>
          <p:nvPr>
            <p:ph type="title"/>
          </p:nvPr>
        </p:nvSpPr>
        <p:spPr>
          <a:xfrm>
            <a:off x="609600" y="343225"/>
            <a:ext cx="10972800" cy="1402446"/>
          </a:xfrm>
          <a:prstGeom prst="rect">
            <a:avLst/>
          </a:prstGeom>
        </p:spPr>
        <p:txBody>
          <a:bodyPr/>
          <a:lstStyle/>
          <a:p>
            <a:pPr>
              <a:defRPr sz="4000"/>
            </a:pPr>
            <a:r>
              <a:rPr dirty="0"/>
              <a:t>Josiah’s Reform </a:t>
            </a:r>
            <a:r>
              <a:rPr sz="2800" dirty="0"/>
              <a:t>(2 Kg. 23:1-30)</a:t>
            </a:r>
            <a:br>
              <a:rPr sz="2800" dirty="0"/>
            </a:br>
            <a:r>
              <a:rPr sz="3600" dirty="0">
                <a:solidFill>
                  <a:srgbClr val="002060"/>
                </a:solidFill>
              </a:rPr>
              <a:t>La </a:t>
            </a:r>
            <a:r>
              <a:rPr sz="3600" dirty="0" err="1">
                <a:solidFill>
                  <a:srgbClr val="002060"/>
                </a:solidFill>
              </a:rPr>
              <a:t>Reforma</a:t>
            </a:r>
            <a:r>
              <a:rPr sz="3600" dirty="0">
                <a:solidFill>
                  <a:srgbClr val="002060"/>
                </a:solidFill>
              </a:rPr>
              <a:t> de </a:t>
            </a:r>
            <a:r>
              <a:rPr sz="3600" dirty="0" err="1">
                <a:solidFill>
                  <a:srgbClr val="002060"/>
                </a:solidFill>
              </a:rPr>
              <a:t>Josías</a:t>
            </a:r>
            <a:r>
              <a:rPr sz="3600" dirty="0">
                <a:solidFill>
                  <a:srgbClr val="002060"/>
                </a:solidFill>
              </a:rPr>
              <a:t> </a:t>
            </a:r>
            <a:r>
              <a:rPr sz="2400" dirty="0">
                <a:solidFill>
                  <a:srgbClr val="002060"/>
                </a:solidFill>
              </a:rPr>
              <a:t>(2 Re. 23:1-30)</a:t>
            </a:r>
          </a:p>
        </p:txBody>
      </p:sp>
      <p:sp>
        <p:nvSpPr>
          <p:cNvPr id="6121" name="Rectangle 3"/>
          <p:cNvSpPr txBox="1">
            <a:spLocks noGrp="1"/>
          </p:cNvSpPr>
          <p:nvPr>
            <p:ph type="body" sz="half" idx="1"/>
          </p:nvPr>
        </p:nvSpPr>
        <p:spPr>
          <a:xfrm>
            <a:off x="609598" y="1828800"/>
            <a:ext cx="11582403" cy="2061556"/>
          </a:xfrm>
          <a:prstGeom prst="rect">
            <a:avLst/>
          </a:prstGeom>
        </p:spPr>
        <p:txBody>
          <a:bodyPr>
            <a:normAutofit lnSpcReduction="10000"/>
          </a:bodyPr>
          <a:lstStyle/>
          <a:p>
            <a:pPr marL="455802" indent="-455802" defTabSz="886968">
              <a:lnSpc>
                <a:spcPct val="90000"/>
              </a:lnSpc>
              <a:spcBef>
                <a:spcPts val="600"/>
              </a:spcBef>
              <a:buSzTx/>
              <a:buFont typeface="Wingdings"/>
              <a:buNone/>
              <a:defRPr sz="2716" b="1"/>
            </a:pPr>
            <a:r>
              <a:t>Josiah’s reform began with a public reading of the recovered Torah scroll.</a:t>
            </a:r>
          </a:p>
          <a:p>
            <a:pPr marL="455802" indent="-455802" defTabSz="886968">
              <a:lnSpc>
                <a:spcPct val="90000"/>
              </a:lnSpc>
              <a:spcBef>
                <a:spcPts val="600"/>
              </a:spcBef>
              <a:defRPr sz="2522" i="1"/>
            </a:pPr>
            <a:r>
              <a:t>The temple was purged of pagan elements.</a:t>
            </a:r>
          </a:p>
          <a:p>
            <a:pPr marL="455802" indent="-455802" defTabSz="886968">
              <a:lnSpc>
                <a:spcPct val="90000"/>
              </a:lnSpc>
              <a:spcBef>
                <a:spcPts val="600"/>
              </a:spcBef>
              <a:defRPr sz="2522" i="1"/>
            </a:pPr>
            <a:r>
              <a:t>Pagan priests were deposed.</a:t>
            </a:r>
          </a:p>
          <a:p>
            <a:pPr marL="455802" indent="-455802" defTabSz="886968">
              <a:lnSpc>
                <a:spcPct val="90000"/>
              </a:lnSpc>
              <a:spcBef>
                <a:spcPts val="600"/>
              </a:spcBef>
              <a:defRPr sz="2522" i="1"/>
            </a:pPr>
            <a:r>
              <a:t>The bamoth in both Judah and the former land of Israel were cleansed of pagan accretions.</a:t>
            </a:r>
          </a:p>
        </p:txBody>
      </p:sp>
      <p:sp>
        <p:nvSpPr>
          <p:cNvPr id="6122" name="Rectangle 3"/>
          <p:cNvSpPr txBox="1"/>
          <p:nvPr/>
        </p:nvSpPr>
        <p:spPr>
          <a:xfrm>
            <a:off x="655317" y="4089861"/>
            <a:ext cx="11490963" cy="25391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600"/>
              </a:spcBef>
              <a:defRPr sz="2800" b="1">
                <a:latin typeface="Times New Roman"/>
                <a:ea typeface="Times New Roman"/>
                <a:cs typeface="Times New Roman"/>
                <a:sym typeface="Times New Roman"/>
              </a:defRPr>
            </a:pPr>
            <a:r>
              <a:rPr dirty="0">
                <a:solidFill>
                  <a:srgbClr val="002060"/>
                </a:solidFill>
              </a:rPr>
              <a:t>La </a:t>
            </a:r>
            <a:r>
              <a:rPr dirty="0" err="1">
                <a:solidFill>
                  <a:srgbClr val="002060"/>
                </a:solidFill>
              </a:rPr>
              <a:t>reforma</a:t>
            </a:r>
            <a:r>
              <a:rPr dirty="0">
                <a:solidFill>
                  <a:srgbClr val="002060"/>
                </a:solidFill>
              </a:rPr>
              <a:t> de </a:t>
            </a:r>
            <a:r>
              <a:rPr dirty="0" err="1">
                <a:solidFill>
                  <a:srgbClr val="002060"/>
                </a:solidFill>
              </a:rPr>
              <a:t>Josías</a:t>
            </a:r>
            <a:r>
              <a:rPr dirty="0">
                <a:solidFill>
                  <a:srgbClr val="002060"/>
                </a:solidFill>
              </a:rPr>
              <a:t> </a:t>
            </a:r>
            <a:r>
              <a:rPr dirty="0" err="1">
                <a:solidFill>
                  <a:srgbClr val="002060"/>
                </a:solidFill>
              </a:rPr>
              <a:t>comenzó</a:t>
            </a:r>
            <a:r>
              <a:rPr dirty="0">
                <a:solidFill>
                  <a:srgbClr val="002060"/>
                </a:solidFill>
              </a:rPr>
              <a:t> con </a:t>
            </a:r>
            <a:r>
              <a:rPr dirty="0" err="1">
                <a:solidFill>
                  <a:srgbClr val="002060"/>
                </a:solidFill>
              </a:rPr>
              <a:t>una</a:t>
            </a:r>
            <a:r>
              <a:rPr dirty="0">
                <a:solidFill>
                  <a:srgbClr val="002060"/>
                </a:solidFill>
              </a:rPr>
              <a:t> </a:t>
            </a:r>
            <a:r>
              <a:rPr dirty="0" err="1">
                <a:solidFill>
                  <a:srgbClr val="002060"/>
                </a:solidFill>
              </a:rPr>
              <a:t>lectura</a:t>
            </a:r>
            <a:r>
              <a:rPr dirty="0">
                <a:solidFill>
                  <a:srgbClr val="002060"/>
                </a:solidFill>
              </a:rPr>
              <a:t> </a:t>
            </a:r>
            <a:r>
              <a:rPr dirty="0" err="1">
                <a:solidFill>
                  <a:srgbClr val="002060"/>
                </a:solidFill>
              </a:rPr>
              <a:t>pública</a:t>
            </a:r>
            <a:r>
              <a:rPr dirty="0">
                <a:solidFill>
                  <a:srgbClr val="002060"/>
                </a:solidFill>
              </a:rPr>
              <a:t> del </a:t>
            </a:r>
            <a:r>
              <a:rPr dirty="0" err="1">
                <a:solidFill>
                  <a:srgbClr val="002060"/>
                </a:solidFill>
              </a:rPr>
              <a:t>rollo</a:t>
            </a:r>
            <a:r>
              <a:rPr dirty="0">
                <a:solidFill>
                  <a:srgbClr val="002060"/>
                </a:solidFill>
              </a:rPr>
              <a:t> de la </a:t>
            </a:r>
            <a:r>
              <a:rPr dirty="0" err="1">
                <a:solidFill>
                  <a:srgbClr val="002060"/>
                </a:solidFill>
              </a:rPr>
              <a:t>Torá</a:t>
            </a:r>
            <a:r>
              <a:rPr dirty="0">
                <a:solidFill>
                  <a:srgbClr val="002060"/>
                </a:solidFill>
              </a:rPr>
              <a:t> </a:t>
            </a:r>
            <a:r>
              <a:rPr dirty="0" err="1">
                <a:solidFill>
                  <a:srgbClr val="002060"/>
                </a:solidFill>
              </a:rPr>
              <a:t>recuperado</a:t>
            </a:r>
            <a:r>
              <a:rPr dirty="0">
                <a:solidFill>
                  <a:srgbClr val="002060"/>
                </a:solidFill>
              </a:rPr>
              <a:t>.</a:t>
            </a:r>
            <a:endParaRPr sz="3200" dirty="0">
              <a:solidFill>
                <a:srgbClr val="002060"/>
              </a:solidFill>
            </a:endParaRPr>
          </a:p>
          <a:p>
            <a:pPr marL="469900" indent="-469900">
              <a:lnSpc>
                <a:spcPct val="90000"/>
              </a:lnSpc>
              <a:spcBef>
                <a:spcPts val="600"/>
              </a:spcBef>
              <a:buClr>
                <a:srgbClr val="660000"/>
              </a:buClr>
              <a:buSzPct val="70000"/>
              <a:buChar char="□"/>
              <a:defRPr sz="2600" i="1">
                <a:latin typeface="Times New Roman"/>
                <a:ea typeface="Times New Roman"/>
                <a:cs typeface="Times New Roman"/>
                <a:sym typeface="Times New Roman"/>
              </a:defRPr>
            </a:pPr>
            <a:r>
              <a:rPr dirty="0">
                <a:solidFill>
                  <a:srgbClr val="002060"/>
                </a:solidFill>
              </a:rPr>
              <a:t>El Templo </a:t>
            </a:r>
            <a:r>
              <a:rPr dirty="0" err="1">
                <a:solidFill>
                  <a:srgbClr val="002060"/>
                </a:solidFill>
              </a:rPr>
              <a:t>fue</a:t>
            </a:r>
            <a:r>
              <a:rPr dirty="0">
                <a:solidFill>
                  <a:srgbClr val="002060"/>
                </a:solidFill>
              </a:rPr>
              <a:t> </a:t>
            </a:r>
            <a:r>
              <a:rPr dirty="0" err="1">
                <a:solidFill>
                  <a:srgbClr val="002060"/>
                </a:solidFill>
              </a:rPr>
              <a:t>purgado</a:t>
            </a:r>
            <a:r>
              <a:rPr dirty="0">
                <a:solidFill>
                  <a:srgbClr val="002060"/>
                </a:solidFill>
              </a:rPr>
              <a:t> de </a:t>
            </a:r>
            <a:r>
              <a:rPr dirty="0" err="1">
                <a:solidFill>
                  <a:srgbClr val="002060"/>
                </a:solidFill>
              </a:rPr>
              <a:t>elementos</a:t>
            </a:r>
            <a:r>
              <a:rPr dirty="0">
                <a:solidFill>
                  <a:srgbClr val="002060"/>
                </a:solidFill>
              </a:rPr>
              <a:t> </a:t>
            </a:r>
            <a:r>
              <a:rPr dirty="0" err="1">
                <a:solidFill>
                  <a:srgbClr val="002060"/>
                </a:solidFill>
              </a:rPr>
              <a:t>paganos</a:t>
            </a:r>
            <a:r>
              <a:rPr dirty="0">
                <a:solidFill>
                  <a:srgbClr val="002060"/>
                </a:solidFill>
              </a:rPr>
              <a:t>.</a:t>
            </a:r>
            <a:endParaRPr sz="3200" dirty="0">
              <a:solidFill>
                <a:srgbClr val="002060"/>
              </a:solidFill>
            </a:endParaRPr>
          </a:p>
          <a:p>
            <a:pPr marL="469900" indent="-469900">
              <a:lnSpc>
                <a:spcPct val="90000"/>
              </a:lnSpc>
              <a:spcBef>
                <a:spcPts val="600"/>
              </a:spcBef>
              <a:buClr>
                <a:srgbClr val="660000"/>
              </a:buClr>
              <a:buSzPct val="70000"/>
              <a:buChar char="□"/>
              <a:defRPr sz="2600" i="1">
                <a:latin typeface="Times New Roman"/>
                <a:ea typeface="Times New Roman"/>
                <a:cs typeface="Times New Roman"/>
                <a:sym typeface="Times New Roman"/>
              </a:defRPr>
            </a:pPr>
            <a:r>
              <a:rPr dirty="0">
                <a:solidFill>
                  <a:srgbClr val="002060"/>
                </a:solidFill>
              </a:rPr>
              <a:t>Los </a:t>
            </a:r>
            <a:r>
              <a:rPr dirty="0" err="1">
                <a:solidFill>
                  <a:srgbClr val="002060"/>
                </a:solidFill>
              </a:rPr>
              <a:t>Sacerdotes</a:t>
            </a:r>
            <a:r>
              <a:rPr dirty="0">
                <a:solidFill>
                  <a:srgbClr val="002060"/>
                </a:solidFill>
              </a:rPr>
              <a:t> </a:t>
            </a:r>
            <a:r>
              <a:rPr dirty="0" err="1">
                <a:solidFill>
                  <a:srgbClr val="002060"/>
                </a:solidFill>
              </a:rPr>
              <a:t>paganos</a:t>
            </a:r>
            <a:r>
              <a:rPr dirty="0">
                <a:solidFill>
                  <a:srgbClr val="002060"/>
                </a:solidFill>
              </a:rPr>
              <a:t> </a:t>
            </a:r>
            <a:r>
              <a:rPr dirty="0" err="1">
                <a:solidFill>
                  <a:srgbClr val="002060"/>
                </a:solidFill>
              </a:rPr>
              <a:t>fueron</a:t>
            </a:r>
            <a:r>
              <a:rPr dirty="0">
                <a:solidFill>
                  <a:srgbClr val="002060"/>
                </a:solidFill>
              </a:rPr>
              <a:t> </a:t>
            </a:r>
            <a:r>
              <a:rPr dirty="0" err="1">
                <a:solidFill>
                  <a:srgbClr val="002060"/>
                </a:solidFill>
              </a:rPr>
              <a:t>depuestos</a:t>
            </a:r>
            <a:r>
              <a:rPr dirty="0">
                <a:solidFill>
                  <a:srgbClr val="002060"/>
                </a:solidFill>
              </a:rPr>
              <a:t>.</a:t>
            </a:r>
            <a:endParaRPr sz="3200" dirty="0">
              <a:solidFill>
                <a:srgbClr val="002060"/>
              </a:solidFill>
            </a:endParaRPr>
          </a:p>
          <a:p>
            <a:pPr marL="469900" indent="-469900">
              <a:lnSpc>
                <a:spcPct val="90000"/>
              </a:lnSpc>
              <a:spcBef>
                <a:spcPts val="600"/>
              </a:spcBef>
              <a:buClr>
                <a:srgbClr val="660000"/>
              </a:buClr>
              <a:buSzPct val="70000"/>
              <a:buChar char="□"/>
              <a:defRPr sz="2600" i="1">
                <a:latin typeface="Times New Roman"/>
                <a:ea typeface="Times New Roman"/>
                <a:cs typeface="Times New Roman"/>
                <a:sym typeface="Times New Roman"/>
              </a:defRPr>
            </a:pPr>
            <a:r>
              <a:rPr dirty="0">
                <a:solidFill>
                  <a:srgbClr val="002060"/>
                </a:solidFill>
              </a:rPr>
              <a:t>El </a:t>
            </a:r>
            <a:r>
              <a:rPr dirty="0" err="1">
                <a:solidFill>
                  <a:srgbClr val="002060"/>
                </a:solidFill>
              </a:rPr>
              <a:t>bamot</a:t>
            </a:r>
            <a:r>
              <a:rPr dirty="0">
                <a:solidFill>
                  <a:srgbClr val="002060"/>
                </a:solidFill>
              </a:rPr>
              <a:t> tanto </a:t>
            </a:r>
            <a:r>
              <a:rPr dirty="0" err="1">
                <a:solidFill>
                  <a:srgbClr val="002060"/>
                </a:solidFill>
              </a:rPr>
              <a:t>en</a:t>
            </a:r>
            <a:r>
              <a:rPr dirty="0">
                <a:solidFill>
                  <a:srgbClr val="002060"/>
                </a:solidFill>
              </a:rPr>
              <a:t> </a:t>
            </a:r>
            <a:r>
              <a:rPr dirty="0" err="1">
                <a:solidFill>
                  <a:srgbClr val="002060"/>
                </a:solidFill>
              </a:rPr>
              <a:t>Judá</a:t>
            </a:r>
            <a:r>
              <a:rPr dirty="0">
                <a:solidFill>
                  <a:srgbClr val="002060"/>
                </a:solidFill>
              </a:rPr>
              <a:t> </a:t>
            </a:r>
            <a:r>
              <a:rPr dirty="0" err="1">
                <a:solidFill>
                  <a:srgbClr val="002060"/>
                </a:solidFill>
              </a:rPr>
              <a:t>como</a:t>
            </a:r>
            <a:r>
              <a:rPr dirty="0">
                <a:solidFill>
                  <a:srgbClr val="002060"/>
                </a:solidFill>
              </a:rPr>
              <a:t> </a:t>
            </a:r>
            <a:r>
              <a:rPr dirty="0" err="1">
                <a:solidFill>
                  <a:srgbClr val="002060"/>
                </a:solidFill>
              </a:rPr>
              <a:t>en</a:t>
            </a:r>
            <a:r>
              <a:rPr dirty="0">
                <a:solidFill>
                  <a:srgbClr val="002060"/>
                </a:solidFill>
              </a:rPr>
              <a:t> la </a:t>
            </a:r>
            <a:r>
              <a:rPr dirty="0" err="1">
                <a:solidFill>
                  <a:srgbClr val="002060"/>
                </a:solidFill>
              </a:rPr>
              <a:t>antigua</a:t>
            </a:r>
            <a:r>
              <a:rPr dirty="0">
                <a:solidFill>
                  <a:srgbClr val="002060"/>
                </a:solidFill>
              </a:rPr>
              <a:t> tierra de Israel </a:t>
            </a:r>
            <a:r>
              <a:rPr dirty="0" err="1">
                <a:solidFill>
                  <a:srgbClr val="002060"/>
                </a:solidFill>
              </a:rPr>
              <a:t>fue</a:t>
            </a:r>
            <a:r>
              <a:rPr dirty="0">
                <a:solidFill>
                  <a:srgbClr val="002060"/>
                </a:solidFill>
              </a:rPr>
              <a:t> </a:t>
            </a:r>
            <a:r>
              <a:rPr dirty="0" err="1">
                <a:solidFill>
                  <a:srgbClr val="002060"/>
                </a:solidFill>
              </a:rPr>
              <a:t>limpiado</a:t>
            </a:r>
            <a:r>
              <a:rPr dirty="0">
                <a:solidFill>
                  <a:srgbClr val="002060"/>
                </a:solidFill>
              </a:rPr>
              <a:t> de </a:t>
            </a:r>
            <a:r>
              <a:rPr dirty="0" err="1">
                <a:solidFill>
                  <a:srgbClr val="002060"/>
                </a:solidFill>
              </a:rPr>
              <a:t>adiciones</a:t>
            </a:r>
            <a:r>
              <a:rPr dirty="0">
                <a:solidFill>
                  <a:srgbClr val="002060"/>
                </a:solidFill>
              </a:rPr>
              <a:t> </a:t>
            </a:r>
            <a:r>
              <a:rPr dirty="0" err="1">
                <a:solidFill>
                  <a:srgbClr val="002060"/>
                </a:solidFill>
              </a:rPr>
              <a:t>paganas</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121">
                                            <p:bg/>
                                          </p:spTgt>
                                        </p:tgtEl>
                                        <p:attrNameLst>
                                          <p:attrName>style.visibility</p:attrName>
                                        </p:attrNameLst>
                                      </p:cBhvr>
                                      <p:to>
                                        <p:strVal val="visible"/>
                                      </p:to>
                                    </p:set>
                                    <p:anim calcmode="lin" valueType="num">
                                      <p:cBhvr>
                                        <p:cTn id="7" dur="500" fill="hold"/>
                                        <p:tgtEl>
                                          <p:spTgt spid="6121">
                                            <p:bg/>
                                          </p:spTgt>
                                        </p:tgtEl>
                                        <p:attrNameLst>
                                          <p:attrName>ppt_w</p:attrName>
                                        </p:attrNameLst>
                                      </p:cBhvr>
                                      <p:tavLst>
                                        <p:tav tm="0">
                                          <p:val>
                                            <p:fltVal val="0"/>
                                          </p:val>
                                        </p:tav>
                                        <p:tav tm="100000">
                                          <p:val>
                                            <p:strVal val="#ppt_w"/>
                                          </p:val>
                                        </p:tav>
                                      </p:tavLst>
                                    </p:anim>
                                    <p:anim calcmode="lin" valueType="num">
                                      <p:cBhvr>
                                        <p:cTn id="8" dur="500" fill="hold"/>
                                        <p:tgtEl>
                                          <p:spTgt spid="612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121">
                                            <p:txEl>
                                              <p:pRg st="0" end="0"/>
                                            </p:txEl>
                                          </p:spTgt>
                                        </p:tgtEl>
                                        <p:attrNameLst>
                                          <p:attrName>style.visibility</p:attrName>
                                        </p:attrNameLst>
                                      </p:cBhvr>
                                      <p:to>
                                        <p:strVal val="visible"/>
                                      </p:to>
                                    </p:set>
                                    <p:anim calcmode="lin" valueType="num">
                                      <p:cBhvr>
                                        <p:cTn id="11" dur="500" fill="hold"/>
                                        <p:tgtEl>
                                          <p:spTgt spid="612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121">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6122">
                                            <p:bg/>
                                          </p:spTgt>
                                        </p:tgtEl>
                                        <p:attrNameLst>
                                          <p:attrName>style.visibility</p:attrName>
                                        </p:attrNameLst>
                                      </p:cBhvr>
                                      <p:to>
                                        <p:strVal val="visible"/>
                                      </p:to>
                                    </p:set>
                                    <p:anim calcmode="lin" valueType="num">
                                      <p:cBhvr>
                                        <p:cTn id="16" dur="500" fill="hold"/>
                                        <p:tgtEl>
                                          <p:spTgt spid="6122">
                                            <p:bg/>
                                          </p:spTgt>
                                        </p:tgtEl>
                                        <p:attrNameLst>
                                          <p:attrName>ppt_w</p:attrName>
                                        </p:attrNameLst>
                                      </p:cBhvr>
                                      <p:tavLst>
                                        <p:tav tm="0">
                                          <p:val>
                                            <p:fltVal val="0"/>
                                          </p:val>
                                        </p:tav>
                                        <p:tav tm="100000">
                                          <p:val>
                                            <p:strVal val="#ppt_w"/>
                                          </p:val>
                                        </p:tav>
                                      </p:tavLst>
                                    </p:anim>
                                    <p:anim calcmode="lin" valueType="num">
                                      <p:cBhvr>
                                        <p:cTn id="17" dur="500" fill="hold"/>
                                        <p:tgtEl>
                                          <p:spTgt spid="6122">
                                            <p:bg/>
                                          </p:spTgt>
                                        </p:tgtEl>
                                        <p:attrNameLst>
                                          <p:attrName>ppt_h</p:attrName>
                                        </p:attrNameLst>
                                      </p:cBhvr>
                                      <p:tavLst>
                                        <p:tav tm="0">
                                          <p:val>
                                            <p:fltVal val="0"/>
                                          </p:val>
                                        </p:tav>
                                        <p:tav tm="100000">
                                          <p:val>
                                            <p:strVal val="#ppt_h"/>
                                          </p:val>
                                        </p:tav>
                                      </p:tavLst>
                                    </p:anim>
                                  </p:childTnLst>
                                </p:cTn>
                              </p:par>
                              <p:par>
                                <p:cTn id="18" presetID="23" presetClass="entr" presetSubtype="16" fill="hold" grpId="2" nodeType="withEffect">
                                  <p:stCondLst>
                                    <p:cond delay="0"/>
                                  </p:stCondLst>
                                  <p:iterate>
                                    <p:tmAbs val="0"/>
                                  </p:iterate>
                                  <p:childTnLst>
                                    <p:set>
                                      <p:cBhvr>
                                        <p:cTn id="19" fill="hold"/>
                                        <p:tgtEl>
                                          <p:spTgt spid="6122">
                                            <p:txEl>
                                              <p:pRg st="0" end="0"/>
                                            </p:txEl>
                                          </p:spTgt>
                                        </p:tgtEl>
                                        <p:attrNameLst>
                                          <p:attrName>style.visibility</p:attrName>
                                        </p:attrNameLst>
                                      </p:cBhvr>
                                      <p:to>
                                        <p:strVal val="visible"/>
                                      </p:to>
                                    </p:set>
                                    <p:anim calcmode="lin" valueType="num">
                                      <p:cBhvr>
                                        <p:cTn id="20" dur="500" fill="hold"/>
                                        <p:tgtEl>
                                          <p:spTgt spid="6122">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612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1" nodeType="clickEffect">
                                  <p:stCondLst>
                                    <p:cond delay="0"/>
                                  </p:stCondLst>
                                  <p:iterate>
                                    <p:tmAbs val="0"/>
                                  </p:iterate>
                                  <p:childTnLst>
                                    <p:set>
                                      <p:cBhvr>
                                        <p:cTn id="25" fill="hold"/>
                                        <p:tgtEl>
                                          <p:spTgt spid="6121">
                                            <p:txEl>
                                              <p:pRg st="1" end="1"/>
                                            </p:txEl>
                                          </p:spTgt>
                                        </p:tgtEl>
                                        <p:attrNameLst>
                                          <p:attrName>style.visibility</p:attrName>
                                        </p:attrNameLst>
                                      </p:cBhvr>
                                      <p:to>
                                        <p:strVal val="visible"/>
                                      </p:to>
                                    </p:set>
                                    <p:anim calcmode="lin" valueType="num">
                                      <p:cBhvr>
                                        <p:cTn id="26" dur="500" fill="hold"/>
                                        <p:tgtEl>
                                          <p:spTgt spid="6121">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6121">
                                            <p:txEl>
                                              <p:pRg st="1" end="1"/>
                                            </p:txEl>
                                          </p:spTgt>
                                        </p:tgtEl>
                                        <p:attrNameLst>
                                          <p:attrName>ppt_h</p:attrName>
                                        </p:attrNameLst>
                                      </p:cBhvr>
                                      <p:tavLst>
                                        <p:tav tm="0">
                                          <p:val>
                                            <p:fltVal val="0"/>
                                          </p:val>
                                        </p:tav>
                                        <p:tav tm="100000">
                                          <p:val>
                                            <p:strVal val="#ppt_h"/>
                                          </p:val>
                                        </p:tav>
                                      </p:tavLst>
                                    </p:anim>
                                  </p:childTnLst>
                                </p:cTn>
                              </p:par>
                            </p:childTnLst>
                          </p:cTn>
                        </p:par>
                        <p:par>
                          <p:cTn id="28" fill="hold">
                            <p:stCondLst>
                              <p:cond delay="500"/>
                            </p:stCondLst>
                            <p:childTnLst>
                              <p:par>
                                <p:cTn id="29" presetID="23" presetClass="entr" presetSubtype="16" fill="hold" grpId="2" nodeType="afterEffect">
                                  <p:stCondLst>
                                    <p:cond delay="0"/>
                                  </p:stCondLst>
                                  <p:iterate>
                                    <p:tmAbs val="0"/>
                                  </p:iterate>
                                  <p:childTnLst>
                                    <p:set>
                                      <p:cBhvr>
                                        <p:cTn id="30" fill="hold"/>
                                        <p:tgtEl>
                                          <p:spTgt spid="6122">
                                            <p:txEl>
                                              <p:pRg st="1" end="1"/>
                                            </p:txEl>
                                          </p:spTgt>
                                        </p:tgtEl>
                                        <p:attrNameLst>
                                          <p:attrName>style.visibility</p:attrName>
                                        </p:attrNameLst>
                                      </p:cBhvr>
                                      <p:to>
                                        <p:strVal val="visible"/>
                                      </p:to>
                                    </p:set>
                                    <p:anim calcmode="lin" valueType="num">
                                      <p:cBhvr>
                                        <p:cTn id="31" dur="500" fill="hold"/>
                                        <p:tgtEl>
                                          <p:spTgt spid="6122">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612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1" nodeType="clickEffect">
                                  <p:stCondLst>
                                    <p:cond delay="0"/>
                                  </p:stCondLst>
                                  <p:iterate>
                                    <p:tmAbs val="0"/>
                                  </p:iterate>
                                  <p:childTnLst>
                                    <p:set>
                                      <p:cBhvr>
                                        <p:cTn id="36" fill="hold"/>
                                        <p:tgtEl>
                                          <p:spTgt spid="6121">
                                            <p:txEl>
                                              <p:pRg st="2" end="2"/>
                                            </p:txEl>
                                          </p:spTgt>
                                        </p:tgtEl>
                                        <p:attrNameLst>
                                          <p:attrName>style.visibility</p:attrName>
                                        </p:attrNameLst>
                                      </p:cBhvr>
                                      <p:to>
                                        <p:strVal val="visible"/>
                                      </p:to>
                                    </p:set>
                                    <p:anim calcmode="lin" valueType="num">
                                      <p:cBhvr>
                                        <p:cTn id="37" dur="500" fill="hold"/>
                                        <p:tgtEl>
                                          <p:spTgt spid="6121">
                                            <p:txEl>
                                              <p:pRg st="2" end="2"/>
                                            </p:txEl>
                                          </p:spTgt>
                                        </p:tgtEl>
                                        <p:attrNameLst>
                                          <p:attrName>ppt_w</p:attrName>
                                        </p:attrNameLst>
                                      </p:cBhvr>
                                      <p:tavLst>
                                        <p:tav tm="0">
                                          <p:val>
                                            <p:fltVal val="0"/>
                                          </p:val>
                                        </p:tav>
                                        <p:tav tm="100000">
                                          <p:val>
                                            <p:strVal val="#ppt_w"/>
                                          </p:val>
                                        </p:tav>
                                      </p:tavLst>
                                    </p:anim>
                                    <p:anim calcmode="lin" valueType="num">
                                      <p:cBhvr>
                                        <p:cTn id="38" dur="500" fill="hold"/>
                                        <p:tgtEl>
                                          <p:spTgt spid="6121">
                                            <p:txEl>
                                              <p:pRg st="2" end="2"/>
                                            </p:txEl>
                                          </p:spTgt>
                                        </p:tgtEl>
                                        <p:attrNameLst>
                                          <p:attrName>ppt_h</p:attrName>
                                        </p:attrNameLst>
                                      </p:cBhvr>
                                      <p:tavLst>
                                        <p:tav tm="0">
                                          <p:val>
                                            <p:fltVal val="0"/>
                                          </p:val>
                                        </p:tav>
                                        <p:tav tm="100000">
                                          <p:val>
                                            <p:strVal val="#ppt_h"/>
                                          </p:val>
                                        </p:tav>
                                      </p:tavLst>
                                    </p:anim>
                                  </p:childTnLst>
                                </p:cTn>
                              </p:par>
                            </p:childTnLst>
                          </p:cTn>
                        </p:par>
                        <p:par>
                          <p:cTn id="39" fill="hold">
                            <p:stCondLst>
                              <p:cond delay="500"/>
                            </p:stCondLst>
                            <p:childTnLst>
                              <p:par>
                                <p:cTn id="40" presetID="23" presetClass="entr" presetSubtype="16" fill="hold" grpId="2" nodeType="afterEffect">
                                  <p:stCondLst>
                                    <p:cond delay="0"/>
                                  </p:stCondLst>
                                  <p:iterate>
                                    <p:tmAbs val="0"/>
                                  </p:iterate>
                                  <p:childTnLst>
                                    <p:set>
                                      <p:cBhvr>
                                        <p:cTn id="41" fill="hold"/>
                                        <p:tgtEl>
                                          <p:spTgt spid="6122">
                                            <p:txEl>
                                              <p:pRg st="2" end="2"/>
                                            </p:txEl>
                                          </p:spTgt>
                                        </p:tgtEl>
                                        <p:attrNameLst>
                                          <p:attrName>style.visibility</p:attrName>
                                        </p:attrNameLst>
                                      </p:cBhvr>
                                      <p:to>
                                        <p:strVal val="visible"/>
                                      </p:to>
                                    </p:set>
                                    <p:anim calcmode="lin" valueType="num">
                                      <p:cBhvr>
                                        <p:cTn id="42" dur="500" fill="hold"/>
                                        <p:tgtEl>
                                          <p:spTgt spid="6122">
                                            <p:txEl>
                                              <p:pRg st="2" end="2"/>
                                            </p:txEl>
                                          </p:spTgt>
                                        </p:tgtEl>
                                        <p:attrNameLst>
                                          <p:attrName>ppt_w</p:attrName>
                                        </p:attrNameLst>
                                      </p:cBhvr>
                                      <p:tavLst>
                                        <p:tav tm="0">
                                          <p:val>
                                            <p:fltVal val="0"/>
                                          </p:val>
                                        </p:tav>
                                        <p:tav tm="100000">
                                          <p:val>
                                            <p:strVal val="#ppt_w"/>
                                          </p:val>
                                        </p:tav>
                                      </p:tavLst>
                                    </p:anim>
                                    <p:anim calcmode="lin" valueType="num">
                                      <p:cBhvr>
                                        <p:cTn id="43" dur="500" fill="hold"/>
                                        <p:tgtEl>
                                          <p:spTgt spid="612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1" nodeType="clickEffect">
                                  <p:stCondLst>
                                    <p:cond delay="0"/>
                                  </p:stCondLst>
                                  <p:iterate>
                                    <p:tmAbs val="0"/>
                                  </p:iterate>
                                  <p:childTnLst>
                                    <p:set>
                                      <p:cBhvr>
                                        <p:cTn id="47" fill="hold"/>
                                        <p:tgtEl>
                                          <p:spTgt spid="6121">
                                            <p:txEl>
                                              <p:pRg st="3" end="3"/>
                                            </p:txEl>
                                          </p:spTgt>
                                        </p:tgtEl>
                                        <p:attrNameLst>
                                          <p:attrName>style.visibility</p:attrName>
                                        </p:attrNameLst>
                                      </p:cBhvr>
                                      <p:to>
                                        <p:strVal val="visible"/>
                                      </p:to>
                                    </p:set>
                                    <p:anim calcmode="lin" valueType="num">
                                      <p:cBhvr>
                                        <p:cTn id="48" dur="500" fill="hold"/>
                                        <p:tgtEl>
                                          <p:spTgt spid="6121">
                                            <p:txEl>
                                              <p:pRg st="3" end="3"/>
                                            </p:txEl>
                                          </p:spTgt>
                                        </p:tgtEl>
                                        <p:attrNameLst>
                                          <p:attrName>ppt_w</p:attrName>
                                        </p:attrNameLst>
                                      </p:cBhvr>
                                      <p:tavLst>
                                        <p:tav tm="0">
                                          <p:val>
                                            <p:fltVal val="0"/>
                                          </p:val>
                                        </p:tav>
                                        <p:tav tm="100000">
                                          <p:val>
                                            <p:strVal val="#ppt_w"/>
                                          </p:val>
                                        </p:tav>
                                      </p:tavLst>
                                    </p:anim>
                                    <p:anim calcmode="lin" valueType="num">
                                      <p:cBhvr>
                                        <p:cTn id="49" dur="500" fill="hold"/>
                                        <p:tgtEl>
                                          <p:spTgt spid="6121">
                                            <p:txEl>
                                              <p:pRg st="3" end="3"/>
                                            </p:txEl>
                                          </p:spTgt>
                                        </p:tgtEl>
                                        <p:attrNameLst>
                                          <p:attrName>ppt_h</p:attrName>
                                        </p:attrNameLst>
                                      </p:cBhvr>
                                      <p:tavLst>
                                        <p:tav tm="0">
                                          <p:val>
                                            <p:fltVal val="0"/>
                                          </p:val>
                                        </p:tav>
                                        <p:tav tm="100000">
                                          <p:val>
                                            <p:strVal val="#ppt_h"/>
                                          </p:val>
                                        </p:tav>
                                      </p:tavLst>
                                    </p:anim>
                                  </p:childTnLst>
                                </p:cTn>
                              </p:par>
                            </p:childTnLst>
                          </p:cTn>
                        </p:par>
                        <p:par>
                          <p:cTn id="50" fill="hold">
                            <p:stCondLst>
                              <p:cond delay="500"/>
                            </p:stCondLst>
                            <p:childTnLst>
                              <p:par>
                                <p:cTn id="51" presetID="23" presetClass="entr" presetSubtype="16" fill="hold" grpId="2" nodeType="afterEffect">
                                  <p:stCondLst>
                                    <p:cond delay="0"/>
                                  </p:stCondLst>
                                  <p:iterate>
                                    <p:tmAbs val="0"/>
                                  </p:iterate>
                                  <p:childTnLst>
                                    <p:set>
                                      <p:cBhvr>
                                        <p:cTn id="52" fill="hold"/>
                                        <p:tgtEl>
                                          <p:spTgt spid="6122">
                                            <p:txEl>
                                              <p:pRg st="3" end="3"/>
                                            </p:txEl>
                                          </p:spTgt>
                                        </p:tgtEl>
                                        <p:attrNameLst>
                                          <p:attrName>style.visibility</p:attrName>
                                        </p:attrNameLst>
                                      </p:cBhvr>
                                      <p:to>
                                        <p:strVal val="visible"/>
                                      </p:to>
                                    </p:set>
                                    <p:anim calcmode="lin" valueType="num">
                                      <p:cBhvr>
                                        <p:cTn id="53" dur="500" fill="hold"/>
                                        <p:tgtEl>
                                          <p:spTgt spid="6122">
                                            <p:txEl>
                                              <p:pRg st="3" end="3"/>
                                            </p:txEl>
                                          </p:spTgt>
                                        </p:tgtEl>
                                        <p:attrNameLst>
                                          <p:attrName>ppt_w</p:attrName>
                                        </p:attrNameLst>
                                      </p:cBhvr>
                                      <p:tavLst>
                                        <p:tav tm="0">
                                          <p:val>
                                            <p:fltVal val="0"/>
                                          </p:val>
                                        </p:tav>
                                        <p:tav tm="100000">
                                          <p:val>
                                            <p:strVal val="#ppt_w"/>
                                          </p:val>
                                        </p:tav>
                                      </p:tavLst>
                                    </p:anim>
                                    <p:anim calcmode="lin" valueType="num">
                                      <p:cBhvr>
                                        <p:cTn id="54" dur="500" fill="hold"/>
                                        <p:tgtEl>
                                          <p:spTgt spid="6122">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1" grpId="1" build="p" animBg="1" advAuto="0"/>
      <p:bldP spid="6122" grpId="2" build="p" bldLvl="5" animBg="1" advAuto="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4" name="Rectangle 2"/>
          <p:cNvSpPr txBox="1">
            <a:spLocks noGrp="1"/>
          </p:cNvSpPr>
          <p:nvPr>
            <p:ph type="title"/>
          </p:nvPr>
        </p:nvSpPr>
        <p:spPr>
          <a:xfrm>
            <a:off x="609600" y="343225"/>
            <a:ext cx="10972800" cy="1402446"/>
          </a:xfrm>
          <a:prstGeom prst="rect">
            <a:avLst/>
          </a:prstGeom>
        </p:spPr>
        <p:txBody>
          <a:bodyPr/>
          <a:lstStyle/>
          <a:p>
            <a:pPr>
              <a:defRPr sz="4000"/>
            </a:pPr>
            <a:r>
              <a:rPr dirty="0"/>
              <a:t>Josiah’s Reform </a:t>
            </a:r>
            <a:r>
              <a:rPr sz="2800" dirty="0"/>
              <a:t>(2 Kg. 23:1-30)</a:t>
            </a:r>
            <a:br>
              <a:rPr sz="2800" dirty="0"/>
            </a:br>
            <a:r>
              <a:rPr sz="3600" dirty="0">
                <a:solidFill>
                  <a:srgbClr val="002060"/>
                </a:solidFill>
              </a:rPr>
              <a:t>La </a:t>
            </a:r>
            <a:r>
              <a:rPr sz="3600" dirty="0" err="1">
                <a:solidFill>
                  <a:srgbClr val="002060"/>
                </a:solidFill>
              </a:rPr>
              <a:t>Reforma</a:t>
            </a:r>
            <a:r>
              <a:rPr sz="3600" dirty="0">
                <a:solidFill>
                  <a:srgbClr val="002060"/>
                </a:solidFill>
              </a:rPr>
              <a:t> de </a:t>
            </a:r>
            <a:r>
              <a:rPr sz="3600" dirty="0" err="1">
                <a:solidFill>
                  <a:srgbClr val="002060"/>
                </a:solidFill>
              </a:rPr>
              <a:t>Josías</a:t>
            </a:r>
            <a:r>
              <a:rPr sz="3600" dirty="0">
                <a:solidFill>
                  <a:srgbClr val="002060"/>
                </a:solidFill>
              </a:rPr>
              <a:t> </a:t>
            </a:r>
            <a:r>
              <a:rPr sz="2400" dirty="0">
                <a:solidFill>
                  <a:srgbClr val="002060"/>
                </a:solidFill>
              </a:rPr>
              <a:t>(2 Re. 23:1-30)</a:t>
            </a:r>
          </a:p>
        </p:txBody>
      </p:sp>
      <p:sp>
        <p:nvSpPr>
          <p:cNvPr id="6125" name="Rectangle 3"/>
          <p:cNvSpPr txBox="1">
            <a:spLocks noGrp="1"/>
          </p:cNvSpPr>
          <p:nvPr>
            <p:ph type="body" sz="half" idx="1"/>
          </p:nvPr>
        </p:nvSpPr>
        <p:spPr>
          <a:xfrm>
            <a:off x="609598" y="1995053"/>
            <a:ext cx="11582403" cy="1911928"/>
          </a:xfrm>
          <a:prstGeom prst="rect">
            <a:avLst/>
          </a:prstGeom>
        </p:spPr>
        <p:txBody>
          <a:bodyPr/>
          <a:lstStyle/>
          <a:p>
            <a:pPr>
              <a:lnSpc>
                <a:spcPct val="90000"/>
              </a:lnSpc>
              <a:spcBef>
                <a:spcPts val="600"/>
              </a:spcBef>
              <a:defRPr sz="2600" i="1"/>
            </a:pPr>
            <a:r>
              <a:t>All pagan implements dating to former kings—some as far back as Solomon—were purged.</a:t>
            </a:r>
          </a:p>
          <a:p>
            <a:pPr>
              <a:lnSpc>
                <a:spcPct val="90000"/>
              </a:lnSpc>
              <a:spcBef>
                <a:spcPts val="600"/>
              </a:spcBef>
              <a:defRPr sz="2600" i="1"/>
            </a:pPr>
            <a:r>
              <a:t>The burning of human bones on Jeroboam’s altar at Bethel fulfilled a prophetic prediction made three centuries earlier (1 Kg. 13:2).</a:t>
            </a:r>
          </a:p>
        </p:txBody>
      </p:sp>
      <p:sp>
        <p:nvSpPr>
          <p:cNvPr id="6126" name="Rectangle 3"/>
          <p:cNvSpPr txBox="1"/>
          <p:nvPr/>
        </p:nvSpPr>
        <p:spPr>
          <a:xfrm>
            <a:off x="655317" y="4353157"/>
            <a:ext cx="11490963" cy="16096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600"/>
              </a:spcBef>
              <a:buClr>
                <a:srgbClr val="660000"/>
              </a:buClr>
              <a:buSzPct val="70000"/>
              <a:buChar char="□"/>
              <a:defRPr sz="2600" i="1">
                <a:latin typeface="Times New Roman"/>
                <a:ea typeface="Times New Roman"/>
                <a:cs typeface="Times New Roman"/>
                <a:sym typeface="Times New Roman"/>
              </a:defRPr>
            </a:pPr>
            <a:r>
              <a:rPr dirty="0" err="1">
                <a:solidFill>
                  <a:srgbClr val="002060"/>
                </a:solidFill>
              </a:rPr>
              <a:t>Todos</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implementos</a:t>
            </a:r>
            <a:r>
              <a:rPr dirty="0">
                <a:solidFill>
                  <a:srgbClr val="002060"/>
                </a:solidFill>
              </a:rPr>
              <a:t> </a:t>
            </a:r>
            <a:r>
              <a:rPr dirty="0" err="1">
                <a:solidFill>
                  <a:srgbClr val="002060"/>
                </a:solidFill>
              </a:rPr>
              <a:t>paganos</a:t>
            </a:r>
            <a:r>
              <a:rPr dirty="0">
                <a:solidFill>
                  <a:srgbClr val="002060"/>
                </a:solidFill>
              </a:rPr>
              <a:t> que </a:t>
            </a:r>
            <a:r>
              <a:rPr dirty="0" err="1">
                <a:solidFill>
                  <a:srgbClr val="002060"/>
                </a:solidFill>
              </a:rPr>
              <a:t>datan</a:t>
            </a:r>
            <a:r>
              <a:rPr dirty="0">
                <a:solidFill>
                  <a:srgbClr val="002060"/>
                </a:solidFill>
              </a:rPr>
              <a:t> de </a:t>
            </a:r>
            <a:r>
              <a:rPr dirty="0" err="1">
                <a:solidFill>
                  <a:srgbClr val="002060"/>
                </a:solidFill>
              </a:rPr>
              <a:t>reyes</a:t>
            </a:r>
            <a:r>
              <a:rPr dirty="0">
                <a:solidFill>
                  <a:srgbClr val="002060"/>
                </a:solidFill>
              </a:rPr>
              <a:t> </a:t>
            </a:r>
            <a:r>
              <a:rPr dirty="0" err="1">
                <a:solidFill>
                  <a:srgbClr val="002060"/>
                </a:solidFill>
              </a:rPr>
              <a:t>anteriores</a:t>
            </a:r>
            <a:r>
              <a:rPr dirty="0">
                <a:solidFill>
                  <a:srgbClr val="002060"/>
                </a:solidFill>
              </a:rPr>
              <a:t>, </a:t>
            </a:r>
            <a:r>
              <a:rPr dirty="0" err="1">
                <a:solidFill>
                  <a:srgbClr val="002060"/>
                </a:solidFill>
              </a:rPr>
              <a:t>algunos</a:t>
            </a:r>
            <a:r>
              <a:rPr dirty="0">
                <a:solidFill>
                  <a:srgbClr val="002060"/>
                </a:solidFill>
              </a:rPr>
              <a:t> tan </a:t>
            </a:r>
            <a:r>
              <a:rPr dirty="0" err="1">
                <a:solidFill>
                  <a:srgbClr val="002060"/>
                </a:solidFill>
              </a:rPr>
              <a:t>antiguos</a:t>
            </a:r>
            <a:r>
              <a:rPr dirty="0">
                <a:solidFill>
                  <a:srgbClr val="002060"/>
                </a:solidFill>
              </a:rPr>
              <a:t> </a:t>
            </a:r>
            <a:r>
              <a:rPr dirty="0" err="1">
                <a:solidFill>
                  <a:srgbClr val="002060"/>
                </a:solidFill>
              </a:rPr>
              <a:t>como</a:t>
            </a:r>
            <a:r>
              <a:rPr dirty="0">
                <a:solidFill>
                  <a:srgbClr val="002060"/>
                </a:solidFill>
              </a:rPr>
              <a:t> </a:t>
            </a:r>
            <a:r>
              <a:rPr dirty="0" err="1">
                <a:solidFill>
                  <a:srgbClr val="002060"/>
                </a:solidFill>
              </a:rPr>
              <a:t>Salomón</a:t>
            </a:r>
            <a:r>
              <a:rPr dirty="0">
                <a:solidFill>
                  <a:srgbClr val="002060"/>
                </a:solidFill>
              </a:rPr>
              <a:t>, </a:t>
            </a:r>
            <a:r>
              <a:rPr dirty="0" err="1">
                <a:solidFill>
                  <a:srgbClr val="002060"/>
                </a:solidFill>
              </a:rPr>
              <a:t>fueron</a:t>
            </a:r>
            <a:r>
              <a:rPr dirty="0">
                <a:solidFill>
                  <a:srgbClr val="002060"/>
                </a:solidFill>
              </a:rPr>
              <a:t> </a:t>
            </a:r>
            <a:r>
              <a:rPr dirty="0" err="1">
                <a:solidFill>
                  <a:srgbClr val="002060"/>
                </a:solidFill>
              </a:rPr>
              <a:t>purgados</a:t>
            </a:r>
            <a:r>
              <a:rPr dirty="0">
                <a:solidFill>
                  <a:srgbClr val="002060"/>
                </a:solidFill>
              </a:rPr>
              <a:t>.</a:t>
            </a:r>
            <a:endParaRPr sz="3200" dirty="0">
              <a:solidFill>
                <a:srgbClr val="002060"/>
              </a:solidFill>
            </a:endParaRPr>
          </a:p>
          <a:p>
            <a:pPr marL="469900" indent="-469900">
              <a:lnSpc>
                <a:spcPct val="90000"/>
              </a:lnSpc>
              <a:spcBef>
                <a:spcPts val="600"/>
              </a:spcBef>
              <a:buClr>
                <a:srgbClr val="660000"/>
              </a:buClr>
              <a:buSzPct val="70000"/>
              <a:buChar char="□"/>
              <a:defRPr sz="2600" i="1">
                <a:latin typeface="Times New Roman"/>
                <a:ea typeface="Times New Roman"/>
                <a:cs typeface="Times New Roman"/>
                <a:sym typeface="Times New Roman"/>
              </a:defRPr>
            </a:pPr>
            <a:r>
              <a:rPr dirty="0">
                <a:solidFill>
                  <a:srgbClr val="002060"/>
                </a:solidFill>
              </a:rPr>
              <a:t>La </a:t>
            </a:r>
            <a:r>
              <a:rPr dirty="0" err="1">
                <a:solidFill>
                  <a:srgbClr val="002060"/>
                </a:solidFill>
              </a:rPr>
              <a:t>quema</a:t>
            </a:r>
            <a:r>
              <a:rPr dirty="0">
                <a:solidFill>
                  <a:srgbClr val="002060"/>
                </a:solidFill>
              </a:rPr>
              <a:t> de </a:t>
            </a:r>
            <a:r>
              <a:rPr dirty="0" err="1">
                <a:solidFill>
                  <a:srgbClr val="002060"/>
                </a:solidFill>
              </a:rPr>
              <a:t>huesos</a:t>
            </a:r>
            <a:r>
              <a:rPr dirty="0">
                <a:solidFill>
                  <a:srgbClr val="002060"/>
                </a:solidFill>
              </a:rPr>
              <a:t> </a:t>
            </a:r>
            <a:r>
              <a:rPr dirty="0" err="1">
                <a:solidFill>
                  <a:srgbClr val="002060"/>
                </a:solidFill>
              </a:rPr>
              <a:t>humanos</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altar de Jeroboam </a:t>
            </a:r>
            <a:r>
              <a:rPr dirty="0" err="1">
                <a:solidFill>
                  <a:srgbClr val="002060"/>
                </a:solidFill>
              </a:rPr>
              <a:t>en</a:t>
            </a:r>
            <a:r>
              <a:rPr dirty="0">
                <a:solidFill>
                  <a:srgbClr val="002060"/>
                </a:solidFill>
              </a:rPr>
              <a:t> Betel </a:t>
            </a:r>
            <a:r>
              <a:rPr dirty="0" err="1">
                <a:solidFill>
                  <a:srgbClr val="002060"/>
                </a:solidFill>
              </a:rPr>
              <a:t>cumplió</a:t>
            </a:r>
            <a:r>
              <a:rPr dirty="0">
                <a:solidFill>
                  <a:srgbClr val="002060"/>
                </a:solidFill>
              </a:rPr>
              <a:t> </a:t>
            </a:r>
            <a:r>
              <a:rPr dirty="0" err="1">
                <a:solidFill>
                  <a:srgbClr val="002060"/>
                </a:solidFill>
              </a:rPr>
              <a:t>una</a:t>
            </a:r>
            <a:r>
              <a:rPr dirty="0">
                <a:solidFill>
                  <a:srgbClr val="002060"/>
                </a:solidFill>
              </a:rPr>
              <a:t> </a:t>
            </a:r>
            <a:r>
              <a:rPr dirty="0" err="1">
                <a:solidFill>
                  <a:srgbClr val="002060"/>
                </a:solidFill>
              </a:rPr>
              <a:t>predicción</a:t>
            </a:r>
            <a:r>
              <a:rPr dirty="0">
                <a:solidFill>
                  <a:srgbClr val="002060"/>
                </a:solidFill>
              </a:rPr>
              <a:t> </a:t>
            </a:r>
            <a:r>
              <a:rPr dirty="0" err="1">
                <a:solidFill>
                  <a:srgbClr val="002060"/>
                </a:solidFill>
              </a:rPr>
              <a:t>profética</a:t>
            </a:r>
            <a:r>
              <a:rPr dirty="0">
                <a:solidFill>
                  <a:srgbClr val="002060"/>
                </a:solidFill>
              </a:rPr>
              <a:t> </a:t>
            </a:r>
            <a:r>
              <a:rPr dirty="0" err="1">
                <a:solidFill>
                  <a:srgbClr val="002060"/>
                </a:solidFill>
              </a:rPr>
              <a:t>hecha</a:t>
            </a:r>
            <a:r>
              <a:rPr dirty="0">
                <a:solidFill>
                  <a:srgbClr val="002060"/>
                </a:solidFill>
              </a:rPr>
              <a:t> </a:t>
            </a:r>
            <a:r>
              <a:rPr dirty="0" err="1">
                <a:solidFill>
                  <a:srgbClr val="002060"/>
                </a:solidFill>
              </a:rPr>
              <a:t>tres</a:t>
            </a:r>
            <a:r>
              <a:rPr dirty="0">
                <a:solidFill>
                  <a:srgbClr val="002060"/>
                </a:solidFill>
              </a:rPr>
              <a:t> siglos antes (1 Re. 13:2).</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6125">
                                            <p:bg/>
                                          </p:spTgt>
                                        </p:tgtEl>
                                        <p:attrNameLst>
                                          <p:attrName>style.visibility</p:attrName>
                                        </p:attrNameLst>
                                      </p:cBhvr>
                                      <p:to>
                                        <p:strVal val="visible"/>
                                      </p:to>
                                    </p:set>
                                    <p:anim calcmode="lin" valueType="num">
                                      <p:cBhvr>
                                        <p:cTn id="7" dur="500" fill="hold"/>
                                        <p:tgtEl>
                                          <p:spTgt spid="6125">
                                            <p:bg/>
                                          </p:spTgt>
                                        </p:tgtEl>
                                        <p:attrNameLst>
                                          <p:attrName>ppt_x</p:attrName>
                                        </p:attrNameLst>
                                      </p:cBhvr>
                                      <p:tavLst>
                                        <p:tav tm="0">
                                          <p:val>
                                            <p:strVal val="0-#ppt_w/2"/>
                                          </p:val>
                                        </p:tav>
                                        <p:tav tm="100000">
                                          <p:val>
                                            <p:strVal val="#ppt_x"/>
                                          </p:val>
                                        </p:tav>
                                      </p:tavLst>
                                    </p:anim>
                                    <p:anim calcmode="lin" valueType="num">
                                      <p:cBhvr>
                                        <p:cTn id="8" dur="500" fill="hold"/>
                                        <p:tgtEl>
                                          <p:spTgt spid="6125">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6125">
                                            <p:txEl>
                                              <p:pRg st="0" end="0"/>
                                            </p:txEl>
                                          </p:spTgt>
                                        </p:tgtEl>
                                        <p:attrNameLst>
                                          <p:attrName>style.visibility</p:attrName>
                                        </p:attrNameLst>
                                      </p:cBhvr>
                                      <p:to>
                                        <p:strVal val="visible"/>
                                      </p:to>
                                    </p:set>
                                    <p:anim calcmode="lin" valueType="num">
                                      <p:cBhvr>
                                        <p:cTn id="11" dur="500" fill="hold"/>
                                        <p:tgtEl>
                                          <p:spTgt spid="6125">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6125">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2" nodeType="afterEffect">
                                  <p:stCondLst>
                                    <p:cond delay="0"/>
                                  </p:stCondLst>
                                  <p:iterate>
                                    <p:tmAbs val="0"/>
                                  </p:iterate>
                                  <p:childTnLst>
                                    <p:set>
                                      <p:cBhvr>
                                        <p:cTn id="15" fill="hold"/>
                                        <p:tgtEl>
                                          <p:spTgt spid="6126">
                                            <p:bg/>
                                          </p:spTgt>
                                        </p:tgtEl>
                                        <p:attrNameLst>
                                          <p:attrName>style.visibility</p:attrName>
                                        </p:attrNameLst>
                                      </p:cBhvr>
                                      <p:to>
                                        <p:strVal val="visible"/>
                                      </p:to>
                                    </p:set>
                                    <p:anim calcmode="lin" valueType="num">
                                      <p:cBhvr>
                                        <p:cTn id="16" dur="500" fill="hold"/>
                                        <p:tgtEl>
                                          <p:spTgt spid="6126">
                                            <p:bg/>
                                          </p:spTgt>
                                        </p:tgtEl>
                                        <p:attrNameLst>
                                          <p:attrName>ppt_x</p:attrName>
                                        </p:attrNameLst>
                                      </p:cBhvr>
                                      <p:tavLst>
                                        <p:tav tm="0">
                                          <p:val>
                                            <p:strVal val="0-#ppt_w/2"/>
                                          </p:val>
                                        </p:tav>
                                        <p:tav tm="100000">
                                          <p:val>
                                            <p:strVal val="#ppt_x"/>
                                          </p:val>
                                        </p:tav>
                                      </p:tavLst>
                                    </p:anim>
                                    <p:anim calcmode="lin" valueType="num">
                                      <p:cBhvr>
                                        <p:cTn id="17" dur="500" fill="hold"/>
                                        <p:tgtEl>
                                          <p:spTgt spid="6126">
                                            <p:bg/>
                                          </p:spTgt>
                                        </p:tgtEl>
                                        <p:attrNameLst>
                                          <p:attrName>ppt_y</p:attrName>
                                        </p:attrNameLst>
                                      </p:cBhvr>
                                      <p:tavLst>
                                        <p:tav tm="0">
                                          <p:val>
                                            <p:strVal val="#ppt_y"/>
                                          </p:val>
                                        </p:tav>
                                        <p:tav tm="100000">
                                          <p:val>
                                            <p:strVal val="#ppt_y"/>
                                          </p:val>
                                        </p:tav>
                                      </p:tavLst>
                                    </p:anim>
                                  </p:childTnLst>
                                </p:cTn>
                              </p:par>
                              <p:par>
                                <p:cTn id="18" presetID="2" presetClass="entr" presetSubtype="8" fill="hold" grpId="2" nodeType="withEffect">
                                  <p:stCondLst>
                                    <p:cond delay="0"/>
                                  </p:stCondLst>
                                  <p:iterate>
                                    <p:tmAbs val="0"/>
                                  </p:iterate>
                                  <p:childTnLst>
                                    <p:set>
                                      <p:cBhvr>
                                        <p:cTn id="19" fill="hold"/>
                                        <p:tgtEl>
                                          <p:spTgt spid="6126">
                                            <p:txEl>
                                              <p:pRg st="0" end="0"/>
                                            </p:txEl>
                                          </p:spTgt>
                                        </p:tgtEl>
                                        <p:attrNameLst>
                                          <p:attrName>style.visibility</p:attrName>
                                        </p:attrNameLst>
                                      </p:cBhvr>
                                      <p:to>
                                        <p:strVal val="visible"/>
                                      </p:to>
                                    </p:set>
                                    <p:anim calcmode="lin" valueType="num">
                                      <p:cBhvr>
                                        <p:cTn id="20" dur="500" fill="hold"/>
                                        <p:tgtEl>
                                          <p:spTgt spid="6126">
                                            <p:txEl>
                                              <p:pRg st="0" end="0"/>
                                            </p:txEl>
                                          </p:spTgt>
                                        </p:tgtEl>
                                        <p:attrNameLst>
                                          <p:attrName>ppt_x</p:attrName>
                                        </p:attrNameLst>
                                      </p:cBhvr>
                                      <p:tavLst>
                                        <p:tav tm="0">
                                          <p:val>
                                            <p:strVal val="0-#ppt_w/2"/>
                                          </p:val>
                                        </p:tav>
                                        <p:tav tm="100000">
                                          <p:val>
                                            <p:strVal val="#ppt_x"/>
                                          </p:val>
                                        </p:tav>
                                      </p:tavLst>
                                    </p:anim>
                                    <p:anim calcmode="lin" valueType="num">
                                      <p:cBhvr>
                                        <p:cTn id="21" dur="500" fill="hold"/>
                                        <p:tgtEl>
                                          <p:spTgt spid="612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1" nodeType="clickEffect">
                                  <p:stCondLst>
                                    <p:cond delay="0"/>
                                  </p:stCondLst>
                                  <p:iterate>
                                    <p:tmAbs val="0"/>
                                  </p:iterate>
                                  <p:childTnLst>
                                    <p:set>
                                      <p:cBhvr>
                                        <p:cTn id="25" fill="hold"/>
                                        <p:tgtEl>
                                          <p:spTgt spid="6125">
                                            <p:txEl>
                                              <p:pRg st="1" end="1"/>
                                            </p:txEl>
                                          </p:spTgt>
                                        </p:tgtEl>
                                        <p:attrNameLst>
                                          <p:attrName>style.visibility</p:attrName>
                                        </p:attrNameLst>
                                      </p:cBhvr>
                                      <p:to>
                                        <p:strVal val="visible"/>
                                      </p:to>
                                    </p:set>
                                    <p:anim calcmode="lin" valueType="num">
                                      <p:cBhvr>
                                        <p:cTn id="26" dur="500" fill="hold"/>
                                        <p:tgtEl>
                                          <p:spTgt spid="6125">
                                            <p:txEl>
                                              <p:pRg st="1" end="1"/>
                                            </p:txEl>
                                          </p:spTgt>
                                        </p:tgtEl>
                                        <p:attrNameLst>
                                          <p:attrName>ppt_x</p:attrName>
                                        </p:attrNameLst>
                                      </p:cBhvr>
                                      <p:tavLst>
                                        <p:tav tm="0">
                                          <p:val>
                                            <p:strVal val="0-#ppt_w/2"/>
                                          </p:val>
                                        </p:tav>
                                        <p:tav tm="100000">
                                          <p:val>
                                            <p:strVal val="#ppt_x"/>
                                          </p:val>
                                        </p:tav>
                                      </p:tavLst>
                                    </p:anim>
                                    <p:anim calcmode="lin" valueType="num">
                                      <p:cBhvr>
                                        <p:cTn id="27" dur="500" fill="hold"/>
                                        <p:tgtEl>
                                          <p:spTgt spid="6125">
                                            <p:txEl>
                                              <p:pRg st="1" end="1"/>
                                            </p:txEl>
                                          </p:spTgt>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 presetClass="entr" presetSubtype="8" fill="hold" grpId="2" nodeType="afterEffect">
                                  <p:stCondLst>
                                    <p:cond delay="0"/>
                                  </p:stCondLst>
                                  <p:iterate>
                                    <p:tmAbs val="0"/>
                                  </p:iterate>
                                  <p:childTnLst>
                                    <p:set>
                                      <p:cBhvr>
                                        <p:cTn id="30" fill="hold"/>
                                        <p:tgtEl>
                                          <p:spTgt spid="6126">
                                            <p:txEl>
                                              <p:pRg st="1" end="1"/>
                                            </p:txEl>
                                          </p:spTgt>
                                        </p:tgtEl>
                                        <p:attrNameLst>
                                          <p:attrName>style.visibility</p:attrName>
                                        </p:attrNameLst>
                                      </p:cBhvr>
                                      <p:to>
                                        <p:strVal val="visible"/>
                                      </p:to>
                                    </p:set>
                                    <p:anim calcmode="lin" valueType="num">
                                      <p:cBhvr>
                                        <p:cTn id="31" dur="500" fill="hold"/>
                                        <p:tgtEl>
                                          <p:spTgt spid="6126">
                                            <p:txEl>
                                              <p:pRg st="1" end="1"/>
                                            </p:txEl>
                                          </p:spTgt>
                                        </p:tgtEl>
                                        <p:attrNameLst>
                                          <p:attrName>ppt_x</p:attrName>
                                        </p:attrNameLst>
                                      </p:cBhvr>
                                      <p:tavLst>
                                        <p:tav tm="0">
                                          <p:val>
                                            <p:strVal val="0-#ppt_w/2"/>
                                          </p:val>
                                        </p:tav>
                                        <p:tav tm="100000">
                                          <p:val>
                                            <p:strVal val="#ppt_x"/>
                                          </p:val>
                                        </p:tav>
                                      </p:tavLst>
                                    </p:anim>
                                    <p:anim calcmode="lin" valueType="num">
                                      <p:cBhvr>
                                        <p:cTn id="32" dur="500" fill="hold"/>
                                        <p:tgtEl>
                                          <p:spTgt spid="6126">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5" grpId="1" uiExpand="1" build="p" animBg="1" advAuto="0"/>
      <p:bldP spid="6126" grpId="2" build="p" bldLvl="5" animBg="1" advAuto="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8" name="Rectangle 2"/>
          <p:cNvSpPr txBox="1">
            <a:spLocks noGrp="1"/>
          </p:cNvSpPr>
          <p:nvPr>
            <p:ph type="title"/>
          </p:nvPr>
        </p:nvSpPr>
        <p:spPr>
          <a:xfrm>
            <a:off x="1981200" y="152400"/>
            <a:ext cx="8229600" cy="1524000"/>
          </a:xfrm>
          <a:prstGeom prst="rect">
            <a:avLst/>
          </a:prstGeom>
        </p:spPr>
        <p:txBody>
          <a:bodyPr/>
          <a:lstStyle/>
          <a:p>
            <a:pPr algn="ctr">
              <a:defRPr sz="4000">
                <a:latin typeface="Impact"/>
                <a:ea typeface="Impact"/>
                <a:cs typeface="Impact"/>
                <a:sym typeface="Impact"/>
              </a:defRPr>
            </a:pPr>
            <a:r>
              <a:t>Calendar of Judah’s Political Death</a:t>
            </a:r>
            <a:br/>
            <a:r>
              <a:rPr sz="2400">
                <a:solidFill>
                  <a:srgbClr val="990000"/>
                </a:solidFill>
              </a:rPr>
              <a:t>the death of the kingdom of Judah would occur less than a quarter century after Josiah’s death</a:t>
            </a:r>
          </a:p>
        </p:txBody>
      </p:sp>
      <p:sp>
        <p:nvSpPr>
          <p:cNvPr id="6129" name="Rectangle 3"/>
          <p:cNvSpPr txBox="1">
            <a:spLocks noGrp="1"/>
          </p:cNvSpPr>
          <p:nvPr>
            <p:ph type="body" idx="1"/>
          </p:nvPr>
        </p:nvSpPr>
        <p:spPr>
          <a:xfrm>
            <a:off x="160420" y="1828800"/>
            <a:ext cx="11919286" cy="4800600"/>
          </a:xfrm>
          <a:prstGeom prst="rect">
            <a:avLst/>
          </a:prstGeom>
        </p:spPr>
        <p:txBody>
          <a:bodyPr/>
          <a:lstStyle/>
          <a:p>
            <a:pPr>
              <a:lnSpc>
                <a:spcPct val="90000"/>
              </a:lnSpc>
              <a:spcBef>
                <a:spcPts val="500"/>
              </a:spcBef>
              <a:buSzTx/>
              <a:buFont typeface="Wingdings"/>
              <a:buNone/>
              <a:defRPr sz="2400" b="1">
                <a:solidFill>
                  <a:srgbClr val="990000"/>
                </a:solidFill>
                <a:latin typeface="Arial Narrow"/>
                <a:ea typeface="Arial Narrow"/>
                <a:cs typeface="Arial Narrow"/>
                <a:sym typeface="Arial Narrow"/>
              </a:defRPr>
            </a:pPr>
            <a:r>
              <a:t>609 BC</a:t>
            </a:r>
            <a:r>
              <a:rPr b="0">
                <a:solidFill>
                  <a:srgbClr val="000000"/>
                </a:solidFill>
              </a:rPr>
              <a:t>		Pharaoh Neco II kills Josiah and soon deposes his son, Jehoahaz, replacing him with 		Jehoiakim.</a:t>
            </a:r>
          </a:p>
          <a:p>
            <a:pPr>
              <a:lnSpc>
                <a:spcPct val="90000"/>
              </a:lnSpc>
              <a:spcBef>
                <a:spcPts val="500"/>
              </a:spcBef>
              <a:buSzTx/>
              <a:buFont typeface="Wingdings"/>
              <a:buNone/>
              <a:defRPr sz="2400" b="1">
                <a:solidFill>
                  <a:srgbClr val="990000"/>
                </a:solidFill>
                <a:latin typeface="Arial Narrow"/>
                <a:ea typeface="Arial Narrow"/>
                <a:cs typeface="Arial Narrow"/>
                <a:sym typeface="Arial Narrow"/>
              </a:defRPr>
            </a:pPr>
            <a:r>
              <a:t>605 BC</a:t>
            </a:r>
            <a:r>
              <a:rPr b="0">
                <a:solidFill>
                  <a:srgbClr val="000000"/>
                </a:solidFill>
              </a:rPr>
              <a:t>		Nebuchadnezzar of Babylon defeats Neco II at Carchemish.</a:t>
            </a:r>
          </a:p>
          <a:p>
            <a:pPr>
              <a:lnSpc>
                <a:spcPct val="90000"/>
              </a:lnSpc>
              <a:spcBef>
                <a:spcPts val="500"/>
              </a:spcBef>
              <a:buSzTx/>
              <a:buFont typeface="Wingdings"/>
              <a:buNone/>
              <a:defRPr sz="2400" b="1">
                <a:solidFill>
                  <a:srgbClr val="990000"/>
                </a:solidFill>
                <a:latin typeface="Arial Narrow"/>
                <a:ea typeface="Arial Narrow"/>
                <a:cs typeface="Arial Narrow"/>
                <a:sym typeface="Arial Narrow"/>
              </a:defRPr>
            </a:pPr>
            <a:r>
              <a:t>603 BC</a:t>
            </a:r>
            <a:r>
              <a:rPr b="0">
                <a:solidFill>
                  <a:srgbClr val="000000"/>
                </a:solidFill>
              </a:rPr>
              <a:t>		Judah surrenders to Nebuchadnezzar, and Jehoiakim is forced to change fealty to 		Babylon.</a:t>
            </a:r>
          </a:p>
          <a:p>
            <a:pPr>
              <a:lnSpc>
                <a:spcPct val="90000"/>
              </a:lnSpc>
              <a:spcBef>
                <a:spcPts val="500"/>
              </a:spcBef>
              <a:buSzTx/>
              <a:buFont typeface="Wingdings"/>
              <a:buNone/>
              <a:defRPr sz="2400" b="1">
                <a:solidFill>
                  <a:srgbClr val="990000"/>
                </a:solidFill>
                <a:latin typeface="Arial Narrow"/>
                <a:ea typeface="Arial Narrow"/>
                <a:cs typeface="Arial Narrow"/>
                <a:sym typeface="Arial Narrow"/>
              </a:defRPr>
            </a:pPr>
            <a:r>
              <a:t>601/600 BC</a:t>
            </a:r>
            <a:r>
              <a:rPr b="0">
                <a:solidFill>
                  <a:srgbClr val="000000"/>
                </a:solidFill>
              </a:rPr>
              <a:t>	Babylon invades Egypt but is repulsed, and Jehoiakim reverses his fealty back to Egypt.</a:t>
            </a:r>
          </a:p>
          <a:p>
            <a:pPr>
              <a:lnSpc>
                <a:spcPct val="90000"/>
              </a:lnSpc>
              <a:spcBef>
                <a:spcPts val="500"/>
              </a:spcBef>
              <a:buSzTx/>
              <a:buFont typeface="Wingdings"/>
              <a:buNone/>
              <a:defRPr sz="2400" b="1">
                <a:solidFill>
                  <a:srgbClr val="990000"/>
                </a:solidFill>
                <a:latin typeface="Arial Narrow"/>
                <a:ea typeface="Arial Narrow"/>
                <a:cs typeface="Arial Narrow"/>
                <a:sym typeface="Arial Narrow"/>
              </a:defRPr>
            </a:pPr>
            <a:r>
              <a:t>598 BC</a:t>
            </a:r>
            <a:r>
              <a:rPr b="0">
                <a:solidFill>
                  <a:srgbClr val="000000"/>
                </a:solidFill>
              </a:rPr>
              <a:t>		Nebuchadnezzar attacks Jerusalem and Jehoiakim dies during the siege.</a:t>
            </a:r>
          </a:p>
          <a:p>
            <a:pPr>
              <a:lnSpc>
                <a:spcPct val="90000"/>
              </a:lnSpc>
              <a:spcBef>
                <a:spcPts val="500"/>
              </a:spcBef>
              <a:buSzTx/>
              <a:buFont typeface="Wingdings"/>
              <a:buNone/>
              <a:defRPr sz="2400" b="1">
                <a:solidFill>
                  <a:srgbClr val="990000"/>
                </a:solidFill>
                <a:latin typeface="Arial Narrow"/>
                <a:ea typeface="Arial Narrow"/>
                <a:cs typeface="Arial Narrow"/>
                <a:sym typeface="Arial Narrow"/>
              </a:defRPr>
            </a:pPr>
            <a:r>
              <a:t>597 BC</a:t>
            </a:r>
            <a:r>
              <a:rPr b="0">
                <a:solidFill>
                  <a:srgbClr val="000000"/>
                </a:solidFill>
              </a:rPr>
              <a:t>		Jerusalem surrenders to Nebuchadnezzar, who deports Jehoiachin and installs Zedekiah 		as king.</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6129">
                                            <p:bg/>
                                          </p:spTgt>
                                        </p:tgtEl>
                                        <p:attrNameLst>
                                          <p:attrName>style.visibility</p:attrName>
                                        </p:attrNameLst>
                                      </p:cBhvr>
                                      <p:to>
                                        <p:strVal val="visible"/>
                                      </p:to>
                                    </p:set>
                                    <p:anim calcmode="lin" valueType="num">
                                      <p:cBhvr>
                                        <p:cTn id="7" dur="500" fill="hold"/>
                                        <p:tgtEl>
                                          <p:spTgt spid="6129">
                                            <p:bg/>
                                          </p:spTgt>
                                        </p:tgtEl>
                                        <p:attrNameLst>
                                          <p:attrName>ppt_x</p:attrName>
                                        </p:attrNameLst>
                                      </p:cBhvr>
                                      <p:tavLst>
                                        <p:tav tm="0">
                                          <p:val>
                                            <p:strVal val="#ppt_x"/>
                                          </p:val>
                                        </p:tav>
                                        <p:tav tm="100000">
                                          <p:val>
                                            <p:strVal val="#ppt_x"/>
                                          </p:val>
                                        </p:tav>
                                      </p:tavLst>
                                    </p:anim>
                                    <p:anim calcmode="lin" valueType="num">
                                      <p:cBhvr>
                                        <p:cTn id="8" dur="500" fill="hold"/>
                                        <p:tgtEl>
                                          <p:spTgt spid="6129">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6129">
                                            <p:txEl>
                                              <p:pRg st="0" end="0"/>
                                            </p:txEl>
                                          </p:spTgt>
                                        </p:tgtEl>
                                        <p:attrNameLst>
                                          <p:attrName>style.visibility</p:attrName>
                                        </p:attrNameLst>
                                      </p:cBhvr>
                                      <p:to>
                                        <p:strVal val="visible"/>
                                      </p:to>
                                    </p:set>
                                    <p:anim calcmode="lin" valueType="num">
                                      <p:cBhvr>
                                        <p:cTn id="11" dur="500" fill="hold"/>
                                        <p:tgtEl>
                                          <p:spTgt spid="6129">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61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iterate>
                                    <p:tmAbs val="0"/>
                                  </p:iterate>
                                  <p:childTnLst>
                                    <p:set>
                                      <p:cBhvr>
                                        <p:cTn id="16" fill="hold"/>
                                        <p:tgtEl>
                                          <p:spTgt spid="6129">
                                            <p:txEl>
                                              <p:pRg st="1" end="1"/>
                                            </p:txEl>
                                          </p:spTgt>
                                        </p:tgtEl>
                                        <p:attrNameLst>
                                          <p:attrName>style.visibility</p:attrName>
                                        </p:attrNameLst>
                                      </p:cBhvr>
                                      <p:to>
                                        <p:strVal val="visible"/>
                                      </p:to>
                                    </p:set>
                                    <p:anim calcmode="lin" valueType="num">
                                      <p:cBhvr>
                                        <p:cTn id="17" dur="500" fill="hold"/>
                                        <p:tgtEl>
                                          <p:spTgt spid="6129">
                                            <p:txEl>
                                              <p:pRg st="1" end="1"/>
                                            </p:txEl>
                                          </p:spTgt>
                                        </p:tgtEl>
                                        <p:attrNameLst>
                                          <p:attrName>ppt_x</p:attrName>
                                        </p:attrNameLst>
                                      </p:cBhvr>
                                      <p:tavLst>
                                        <p:tav tm="0">
                                          <p:val>
                                            <p:strVal val="#ppt_x"/>
                                          </p:val>
                                        </p:tav>
                                        <p:tav tm="100000">
                                          <p:val>
                                            <p:strVal val="#ppt_x"/>
                                          </p:val>
                                        </p:tav>
                                      </p:tavLst>
                                    </p:anim>
                                    <p:anim calcmode="lin" valueType="num">
                                      <p:cBhvr>
                                        <p:cTn id="18" dur="500" fill="hold"/>
                                        <p:tgtEl>
                                          <p:spTgt spid="61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1" nodeType="clickEffect">
                                  <p:stCondLst>
                                    <p:cond delay="0"/>
                                  </p:stCondLst>
                                  <p:iterate>
                                    <p:tmAbs val="0"/>
                                  </p:iterate>
                                  <p:childTnLst>
                                    <p:set>
                                      <p:cBhvr>
                                        <p:cTn id="22" fill="hold"/>
                                        <p:tgtEl>
                                          <p:spTgt spid="6129">
                                            <p:txEl>
                                              <p:pRg st="2" end="2"/>
                                            </p:txEl>
                                          </p:spTgt>
                                        </p:tgtEl>
                                        <p:attrNameLst>
                                          <p:attrName>style.visibility</p:attrName>
                                        </p:attrNameLst>
                                      </p:cBhvr>
                                      <p:to>
                                        <p:strVal val="visible"/>
                                      </p:to>
                                    </p:set>
                                    <p:anim calcmode="lin" valueType="num">
                                      <p:cBhvr>
                                        <p:cTn id="23" dur="500" fill="hold"/>
                                        <p:tgtEl>
                                          <p:spTgt spid="6129">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612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1" nodeType="clickEffect">
                                  <p:stCondLst>
                                    <p:cond delay="0"/>
                                  </p:stCondLst>
                                  <p:iterate>
                                    <p:tmAbs val="0"/>
                                  </p:iterate>
                                  <p:childTnLst>
                                    <p:set>
                                      <p:cBhvr>
                                        <p:cTn id="28" fill="hold"/>
                                        <p:tgtEl>
                                          <p:spTgt spid="6129">
                                            <p:txEl>
                                              <p:pRg st="3" end="3"/>
                                            </p:txEl>
                                          </p:spTgt>
                                        </p:tgtEl>
                                        <p:attrNameLst>
                                          <p:attrName>style.visibility</p:attrName>
                                        </p:attrNameLst>
                                      </p:cBhvr>
                                      <p:to>
                                        <p:strVal val="visible"/>
                                      </p:to>
                                    </p:set>
                                    <p:anim calcmode="lin" valueType="num">
                                      <p:cBhvr>
                                        <p:cTn id="29" dur="500" fill="hold"/>
                                        <p:tgtEl>
                                          <p:spTgt spid="6129">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612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1" nodeType="clickEffect">
                                  <p:stCondLst>
                                    <p:cond delay="0"/>
                                  </p:stCondLst>
                                  <p:iterate>
                                    <p:tmAbs val="0"/>
                                  </p:iterate>
                                  <p:childTnLst>
                                    <p:set>
                                      <p:cBhvr>
                                        <p:cTn id="34" fill="hold"/>
                                        <p:tgtEl>
                                          <p:spTgt spid="6129">
                                            <p:txEl>
                                              <p:pRg st="4" end="4"/>
                                            </p:txEl>
                                          </p:spTgt>
                                        </p:tgtEl>
                                        <p:attrNameLst>
                                          <p:attrName>style.visibility</p:attrName>
                                        </p:attrNameLst>
                                      </p:cBhvr>
                                      <p:to>
                                        <p:strVal val="visible"/>
                                      </p:to>
                                    </p:set>
                                    <p:anim calcmode="lin" valueType="num">
                                      <p:cBhvr>
                                        <p:cTn id="35" dur="500" fill="hold"/>
                                        <p:tgtEl>
                                          <p:spTgt spid="6129">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612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1" nodeType="clickEffect">
                                  <p:stCondLst>
                                    <p:cond delay="0"/>
                                  </p:stCondLst>
                                  <p:iterate>
                                    <p:tmAbs val="0"/>
                                  </p:iterate>
                                  <p:childTnLst>
                                    <p:set>
                                      <p:cBhvr>
                                        <p:cTn id="40" fill="hold"/>
                                        <p:tgtEl>
                                          <p:spTgt spid="6129">
                                            <p:txEl>
                                              <p:pRg st="5" end="5"/>
                                            </p:txEl>
                                          </p:spTgt>
                                        </p:tgtEl>
                                        <p:attrNameLst>
                                          <p:attrName>style.visibility</p:attrName>
                                        </p:attrNameLst>
                                      </p:cBhvr>
                                      <p:to>
                                        <p:strVal val="visible"/>
                                      </p:to>
                                    </p:set>
                                    <p:anim calcmode="lin" valueType="num">
                                      <p:cBhvr>
                                        <p:cTn id="41" dur="500" fill="hold"/>
                                        <p:tgtEl>
                                          <p:spTgt spid="6129">
                                            <p:txEl>
                                              <p:pRg st="5" end="5"/>
                                            </p:txEl>
                                          </p:spTgt>
                                        </p:tgtEl>
                                        <p:attrNameLst>
                                          <p:attrName>ppt_x</p:attrName>
                                        </p:attrNameLst>
                                      </p:cBhvr>
                                      <p:tavLst>
                                        <p:tav tm="0">
                                          <p:val>
                                            <p:strVal val="#ppt_x"/>
                                          </p:val>
                                        </p:tav>
                                        <p:tav tm="100000">
                                          <p:val>
                                            <p:strVal val="#ppt_x"/>
                                          </p:val>
                                        </p:tav>
                                      </p:tavLst>
                                    </p:anim>
                                    <p:anim calcmode="lin" valueType="num">
                                      <p:cBhvr>
                                        <p:cTn id="42" dur="500" fill="hold"/>
                                        <p:tgtEl>
                                          <p:spTgt spid="612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9" grpId="1" build="p" animBg="1" advAuto="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1" name="Rectangle 2"/>
          <p:cNvSpPr txBox="1">
            <a:spLocks noGrp="1"/>
          </p:cNvSpPr>
          <p:nvPr>
            <p:ph type="title"/>
          </p:nvPr>
        </p:nvSpPr>
        <p:spPr>
          <a:xfrm>
            <a:off x="1697532" y="169984"/>
            <a:ext cx="8845061" cy="1524001"/>
          </a:xfrm>
          <a:prstGeom prst="rect">
            <a:avLst/>
          </a:prstGeom>
        </p:spPr>
        <p:txBody>
          <a:bodyPr/>
          <a:lstStyle/>
          <a:p>
            <a:pPr algn="ctr">
              <a:defRPr sz="4000">
                <a:latin typeface="Impact"/>
                <a:ea typeface="Impact"/>
                <a:cs typeface="Impact"/>
                <a:sym typeface="Impact"/>
              </a:defRPr>
            </a:pPr>
            <a:r>
              <a:t>Calendario de la Muerte Política de Judá</a:t>
            </a:r>
            <a:br/>
            <a:r>
              <a:rPr sz="2400">
                <a:solidFill>
                  <a:srgbClr val="990000"/>
                </a:solidFill>
              </a:rPr>
              <a:t>la muerte del reino de Judá ocurriría menos de un cuarto de siglo después de la muerte de Josías</a:t>
            </a:r>
          </a:p>
        </p:txBody>
      </p:sp>
      <p:sp>
        <p:nvSpPr>
          <p:cNvPr id="6132" name="Rectangle 3"/>
          <p:cNvSpPr txBox="1">
            <a:spLocks noGrp="1"/>
          </p:cNvSpPr>
          <p:nvPr>
            <p:ph type="body" idx="1"/>
          </p:nvPr>
        </p:nvSpPr>
        <p:spPr>
          <a:xfrm>
            <a:off x="160420" y="1828800"/>
            <a:ext cx="11919286" cy="4800600"/>
          </a:xfrm>
          <a:prstGeom prst="rect">
            <a:avLst/>
          </a:prstGeom>
        </p:spPr>
        <p:txBody>
          <a:bodyPr/>
          <a:lstStyle/>
          <a:p>
            <a:pPr>
              <a:lnSpc>
                <a:spcPct val="90000"/>
              </a:lnSpc>
              <a:spcBef>
                <a:spcPts val="500"/>
              </a:spcBef>
              <a:buSzTx/>
              <a:buFont typeface="Wingdings"/>
              <a:buNone/>
              <a:defRPr sz="2400" b="1">
                <a:solidFill>
                  <a:srgbClr val="990000"/>
                </a:solidFill>
                <a:latin typeface="Arial Narrow"/>
                <a:ea typeface="Arial Narrow"/>
                <a:cs typeface="Arial Narrow"/>
                <a:sym typeface="Arial Narrow"/>
              </a:defRPr>
            </a:pPr>
            <a:r>
              <a:t>609 AC</a:t>
            </a:r>
            <a:r>
              <a:rPr b="0">
                <a:solidFill>
                  <a:srgbClr val="000000"/>
                </a:solidFill>
              </a:rPr>
              <a:t>		El faraón Necó II mata a Josías y pronto depone a su hijo, Joacaz, reemplazándolo con 		Joacim.</a:t>
            </a:r>
          </a:p>
          <a:p>
            <a:pPr>
              <a:lnSpc>
                <a:spcPct val="90000"/>
              </a:lnSpc>
              <a:spcBef>
                <a:spcPts val="500"/>
              </a:spcBef>
              <a:buSzTx/>
              <a:buFont typeface="Wingdings"/>
              <a:buNone/>
              <a:defRPr sz="2400" b="1">
                <a:solidFill>
                  <a:srgbClr val="990000"/>
                </a:solidFill>
                <a:latin typeface="Arial Narrow"/>
                <a:ea typeface="Arial Narrow"/>
                <a:cs typeface="Arial Narrow"/>
                <a:sym typeface="Arial Narrow"/>
              </a:defRPr>
            </a:pPr>
            <a:r>
              <a:t>605 AC</a:t>
            </a:r>
            <a:r>
              <a:rPr b="0">
                <a:solidFill>
                  <a:srgbClr val="000000"/>
                </a:solidFill>
              </a:rPr>
              <a:t>		Nabucodonosor de Babilonia derrota a Necón II en Carquemis..</a:t>
            </a:r>
          </a:p>
          <a:p>
            <a:pPr>
              <a:lnSpc>
                <a:spcPct val="90000"/>
              </a:lnSpc>
              <a:spcBef>
                <a:spcPts val="500"/>
              </a:spcBef>
              <a:buSzTx/>
              <a:buFont typeface="Wingdings"/>
              <a:buNone/>
              <a:defRPr sz="2400" b="1">
                <a:solidFill>
                  <a:srgbClr val="990000"/>
                </a:solidFill>
                <a:latin typeface="Arial Narrow"/>
                <a:ea typeface="Arial Narrow"/>
                <a:cs typeface="Arial Narrow"/>
                <a:sym typeface="Arial Narrow"/>
              </a:defRPr>
            </a:pPr>
            <a:r>
              <a:t>603 AC</a:t>
            </a:r>
            <a:r>
              <a:rPr b="0">
                <a:solidFill>
                  <a:srgbClr val="000000"/>
                </a:solidFill>
              </a:rPr>
              <a:t>		Judá se rinde a Nabucodonosor, y Joacim se ve obligado a cambiar su lealtad a 			Babilonia.</a:t>
            </a:r>
          </a:p>
          <a:p>
            <a:pPr>
              <a:lnSpc>
                <a:spcPct val="90000"/>
              </a:lnSpc>
              <a:spcBef>
                <a:spcPts val="500"/>
              </a:spcBef>
              <a:buSzTx/>
              <a:buFont typeface="Wingdings"/>
              <a:buNone/>
              <a:defRPr sz="2400" b="1">
                <a:solidFill>
                  <a:srgbClr val="990000"/>
                </a:solidFill>
                <a:latin typeface="Arial Narrow"/>
                <a:ea typeface="Arial Narrow"/>
                <a:cs typeface="Arial Narrow"/>
                <a:sym typeface="Arial Narrow"/>
              </a:defRPr>
            </a:pPr>
            <a:r>
              <a:t>601/600 AC</a:t>
            </a:r>
            <a:r>
              <a:rPr b="0">
                <a:solidFill>
                  <a:srgbClr val="000000"/>
                </a:solidFill>
              </a:rPr>
              <a:t>	Babilonia invade Egipto pero es rechazada, y Joacim invierte su lealtad a Egipto.</a:t>
            </a:r>
          </a:p>
          <a:p>
            <a:pPr>
              <a:lnSpc>
                <a:spcPct val="90000"/>
              </a:lnSpc>
              <a:spcBef>
                <a:spcPts val="500"/>
              </a:spcBef>
              <a:buSzTx/>
              <a:buFont typeface="Wingdings"/>
              <a:buNone/>
              <a:defRPr sz="2400" b="1">
                <a:solidFill>
                  <a:srgbClr val="990000"/>
                </a:solidFill>
                <a:latin typeface="Arial Narrow"/>
                <a:ea typeface="Arial Narrow"/>
                <a:cs typeface="Arial Narrow"/>
                <a:sym typeface="Arial Narrow"/>
              </a:defRPr>
            </a:pPr>
            <a:r>
              <a:t>598 AC</a:t>
            </a:r>
            <a:r>
              <a:rPr b="0">
                <a:solidFill>
                  <a:srgbClr val="000000"/>
                </a:solidFill>
              </a:rPr>
              <a:t>		Nabucodonosor ataca Jerusalén y Joacim muere durante el asedio.</a:t>
            </a:r>
          </a:p>
          <a:p>
            <a:pPr>
              <a:lnSpc>
                <a:spcPct val="90000"/>
              </a:lnSpc>
              <a:spcBef>
                <a:spcPts val="500"/>
              </a:spcBef>
              <a:buSzTx/>
              <a:buFont typeface="Wingdings"/>
              <a:buNone/>
              <a:defRPr sz="2400" b="1">
                <a:solidFill>
                  <a:srgbClr val="990000"/>
                </a:solidFill>
                <a:latin typeface="Arial Narrow"/>
                <a:ea typeface="Arial Narrow"/>
                <a:cs typeface="Arial Narrow"/>
                <a:sym typeface="Arial Narrow"/>
              </a:defRPr>
            </a:pPr>
            <a:r>
              <a:t>597 AC</a:t>
            </a:r>
            <a:r>
              <a:rPr b="0">
                <a:solidFill>
                  <a:srgbClr val="000000"/>
                </a:solidFill>
              </a:rPr>
              <a:t>		Jerusalén se rinde a Nabucodonosor, quien deporta a Joaquín e instala a Sedequías 		como rey.</a:t>
            </a:r>
          </a:p>
        </p:txBody>
      </p:sp>
    </p:spTree>
  </p:cSld>
  <p:clrMapOvr>
    <a:masterClrMapping/>
  </p:clrMapOvr>
  <p:transition spd="med"/>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4" name="Rectangle 2"/>
          <p:cNvSpPr txBox="1">
            <a:spLocks noGrp="1"/>
          </p:cNvSpPr>
          <p:nvPr>
            <p:ph type="title"/>
          </p:nvPr>
        </p:nvSpPr>
        <p:spPr>
          <a:xfrm>
            <a:off x="417094" y="76200"/>
            <a:ext cx="11452522" cy="838200"/>
          </a:xfrm>
          <a:prstGeom prst="rect">
            <a:avLst/>
          </a:prstGeom>
        </p:spPr>
        <p:txBody>
          <a:bodyPr/>
          <a:lstStyle/>
          <a:p>
            <a:pPr>
              <a:defRPr>
                <a:solidFill>
                  <a:srgbClr val="990000"/>
                </a:solidFill>
                <a:latin typeface="Impact"/>
                <a:ea typeface="Impact"/>
                <a:cs typeface="Impact"/>
                <a:sym typeface="Impact"/>
              </a:defRPr>
            </a:pPr>
            <a:r>
              <a:t>Too Little, Too Late </a:t>
            </a:r>
            <a:r>
              <a:rPr sz="3600"/>
              <a:t>(Demasiado Poco, Demasiado Tarde)</a:t>
            </a:r>
          </a:p>
        </p:txBody>
      </p:sp>
      <p:sp>
        <p:nvSpPr>
          <p:cNvPr id="6135" name="Rectangle 3"/>
          <p:cNvSpPr txBox="1">
            <a:spLocks noGrp="1"/>
          </p:cNvSpPr>
          <p:nvPr>
            <p:ph type="body" sz="half" idx="1"/>
          </p:nvPr>
        </p:nvSpPr>
        <p:spPr>
          <a:xfrm>
            <a:off x="417094" y="863600"/>
            <a:ext cx="11630528" cy="2165928"/>
          </a:xfrm>
          <a:prstGeom prst="rect">
            <a:avLst/>
          </a:prstGeom>
        </p:spPr>
        <p:txBody>
          <a:bodyPr/>
          <a:lstStyle/>
          <a:p>
            <a:pPr marL="399415" indent="-399415" defTabSz="777240">
              <a:spcBef>
                <a:spcPts val="400"/>
              </a:spcBef>
              <a:buSzTx/>
              <a:buFont typeface="Wingdings"/>
              <a:buNone/>
              <a:defRPr sz="2040" b="1">
                <a:solidFill>
                  <a:srgbClr val="FF0000"/>
                </a:solidFill>
                <a:effectLst>
                  <a:outerShdw blurRad="32385" dist="32385" dir="2700000" rotWithShape="0">
                    <a:srgbClr val="000000"/>
                  </a:outerShdw>
                </a:effectLst>
                <a:latin typeface="Arial Narrow"/>
                <a:ea typeface="Arial Narrow"/>
                <a:cs typeface="Arial Narrow"/>
                <a:sym typeface="Arial Narrow"/>
              </a:defRPr>
            </a:pPr>
            <a:r>
              <a:rPr sz="2400" dirty="0"/>
              <a:t>In spite of Josiah’s reforms, the course of Judah’s national future was set inexorably for exile.</a:t>
            </a:r>
          </a:p>
          <a:p>
            <a:pPr marL="399415" indent="-399415" defTabSz="777240">
              <a:spcBef>
                <a:spcPts val="600"/>
              </a:spcBef>
              <a:buSzTx/>
              <a:buFont typeface="Wingdings"/>
              <a:buNone/>
              <a:defRPr sz="680" b="1">
                <a:solidFill>
                  <a:srgbClr val="FF0000"/>
                </a:solidFill>
                <a:effectLst>
                  <a:outerShdw blurRad="32385" dist="32385" dir="2700000" rotWithShape="0">
                    <a:srgbClr val="000000"/>
                  </a:outerShdw>
                </a:effectLst>
                <a:latin typeface="Arial Narrow"/>
                <a:ea typeface="Arial Narrow"/>
                <a:cs typeface="Arial Narrow"/>
                <a:sym typeface="Arial Narrow"/>
              </a:defRPr>
            </a:pPr>
            <a:endParaRPr dirty="0"/>
          </a:p>
          <a:p>
            <a:pPr marL="399415" indent="-399415" defTabSz="777240">
              <a:spcBef>
                <a:spcPts val="500"/>
              </a:spcBef>
              <a:buSzTx/>
              <a:buFont typeface="Wingdings"/>
              <a:buNone/>
              <a:defRPr sz="2210">
                <a:latin typeface="Pristina"/>
                <a:ea typeface="Pristina"/>
                <a:cs typeface="Pristina"/>
                <a:sym typeface="Pristina"/>
              </a:defRPr>
            </a:pPr>
            <a:r>
              <a:rPr dirty="0"/>
              <a:t>Nevertheless, Yahweh did not turn away from the heat of his fierce anger, which burned against Judah because of all Manasseh had done to provoke him to anger. So Yahweh said, “I will remove Judah also from my presence as I removed Israel, and I will reject Jerusalem, the city I chose, and this temple, about which I said, ‘There shall my Name be.’”</a:t>
            </a:r>
            <a:r>
              <a:rPr dirty="0">
                <a:solidFill>
                  <a:srgbClr val="FF0000"/>
                </a:solidFill>
                <a:effectLst>
                  <a:outerShdw blurRad="32385" dist="32385" dir="2700000" rotWithShape="0">
                    <a:srgbClr val="000000"/>
                  </a:outerShdw>
                </a:effectLst>
                <a:latin typeface="Freestyle Script"/>
                <a:ea typeface="Freestyle Script"/>
                <a:cs typeface="Freestyle Script"/>
                <a:sym typeface="Freestyle Script"/>
              </a:rPr>
              <a:t> </a:t>
            </a:r>
          </a:p>
          <a:p>
            <a:pPr marL="399415" indent="-399415" defTabSz="777240">
              <a:spcBef>
                <a:spcPts val="300"/>
              </a:spcBef>
              <a:buSzTx/>
              <a:buFont typeface="Wingdings"/>
              <a:buNone/>
              <a:defRPr sz="1360" b="1">
                <a:latin typeface="Arial Narrow"/>
                <a:ea typeface="Arial Narrow"/>
                <a:cs typeface="Arial Narrow"/>
                <a:sym typeface="Arial Narrow"/>
              </a:defRPr>
            </a:pPr>
            <a:r>
              <a:rPr dirty="0"/>
              <a:t>							(2 Kg. 23:26-27)</a:t>
            </a:r>
          </a:p>
        </p:txBody>
      </p:sp>
      <p:sp>
        <p:nvSpPr>
          <p:cNvPr id="6136" name="Rectangle 3"/>
          <p:cNvSpPr txBox="1"/>
          <p:nvPr/>
        </p:nvSpPr>
        <p:spPr>
          <a:xfrm>
            <a:off x="462814" y="3682022"/>
            <a:ext cx="11539088" cy="25878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500"/>
              </a:spcBef>
              <a:defRPr sz="1900" b="1">
                <a:solidFill>
                  <a:srgbClr val="FF0000"/>
                </a:solidFill>
                <a:effectLst>
                  <a:outerShdw blurRad="38100" dist="38100" dir="2700000" rotWithShape="0">
                    <a:srgbClr val="000000"/>
                  </a:outerShdw>
                </a:effectLst>
                <a:latin typeface="Arial Narrow"/>
                <a:ea typeface="Arial Narrow"/>
                <a:cs typeface="Arial Narrow"/>
                <a:sym typeface="Arial Narrow"/>
              </a:defRPr>
            </a:pPr>
            <a:r>
              <a:rPr sz="2400" dirty="0">
                <a:solidFill>
                  <a:srgbClr val="002060"/>
                </a:solidFill>
              </a:rPr>
              <a:t>A </a:t>
            </a:r>
            <a:r>
              <a:rPr sz="2400" dirty="0" err="1">
                <a:solidFill>
                  <a:srgbClr val="002060"/>
                </a:solidFill>
              </a:rPr>
              <a:t>pesar</a:t>
            </a:r>
            <a:r>
              <a:rPr sz="2400" dirty="0">
                <a:solidFill>
                  <a:srgbClr val="002060"/>
                </a:solidFill>
              </a:rPr>
              <a:t> de las </a:t>
            </a:r>
            <a:r>
              <a:rPr sz="2400" dirty="0" err="1">
                <a:solidFill>
                  <a:srgbClr val="002060"/>
                </a:solidFill>
              </a:rPr>
              <a:t>reformas</a:t>
            </a:r>
            <a:r>
              <a:rPr sz="2400" dirty="0">
                <a:solidFill>
                  <a:srgbClr val="002060"/>
                </a:solidFill>
              </a:rPr>
              <a:t> de </a:t>
            </a:r>
            <a:r>
              <a:rPr sz="2400" dirty="0" err="1">
                <a:solidFill>
                  <a:srgbClr val="002060"/>
                </a:solidFill>
              </a:rPr>
              <a:t>Josías</a:t>
            </a:r>
            <a:r>
              <a:rPr sz="2400" dirty="0">
                <a:solidFill>
                  <a:srgbClr val="002060"/>
                </a:solidFill>
              </a:rPr>
              <a:t>, </a:t>
            </a:r>
            <a:r>
              <a:rPr sz="2400" dirty="0" err="1">
                <a:solidFill>
                  <a:srgbClr val="002060"/>
                </a:solidFill>
              </a:rPr>
              <a:t>el</a:t>
            </a:r>
            <a:r>
              <a:rPr sz="2400" dirty="0">
                <a:solidFill>
                  <a:srgbClr val="002060"/>
                </a:solidFill>
              </a:rPr>
              <a:t> </a:t>
            </a:r>
            <a:r>
              <a:rPr sz="2400" dirty="0" err="1">
                <a:solidFill>
                  <a:srgbClr val="002060"/>
                </a:solidFill>
              </a:rPr>
              <a:t>curso</a:t>
            </a:r>
            <a:r>
              <a:rPr sz="2400" dirty="0">
                <a:solidFill>
                  <a:srgbClr val="002060"/>
                </a:solidFill>
              </a:rPr>
              <a:t> del </a:t>
            </a:r>
            <a:r>
              <a:rPr sz="2400" dirty="0" err="1">
                <a:solidFill>
                  <a:srgbClr val="002060"/>
                </a:solidFill>
              </a:rPr>
              <a:t>futuro</a:t>
            </a:r>
            <a:r>
              <a:rPr sz="2400" dirty="0">
                <a:solidFill>
                  <a:srgbClr val="002060"/>
                </a:solidFill>
              </a:rPr>
              <a:t> </a:t>
            </a:r>
            <a:r>
              <a:rPr sz="2400" dirty="0" err="1">
                <a:solidFill>
                  <a:srgbClr val="002060"/>
                </a:solidFill>
              </a:rPr>
              <a:t>nacional</a:t>
            </a:r>
            <a:r>
              <a:rPr sz="2400" dirty="0">
                <a:solidFill>
                  <a:srgbClr val="002060"/>
                </a:solidFill>
              </a:rPr>
              <a:t> de </a:t>
            </a:r>
            <a:r>
              <a:rPr sz="2400" dirty="0" err="1">
                <a:solidFill>
                  <a:srgbClr val="002060"/>
                </a:solidFill>
              </a:rPr>
              <a:t>Judá</a:t>
            </a:r>
            <a:r>
              <a:rPr sz="2400" dirty="0">
                <a:solidFill>
                  <a:srgbClr val="002060"/>
                </a:solidFill>
              </a:rPr>
              <a:t> se </a:t>
            </a:r>
            <a:r>
              <a:rPr sz="2400" dirty="0" err="1">
                <a:solidFill>
                  <a:srgbClr val="002060"/>
                </a:solidFill>
              </a:rPr>
              <a:t>estableció</a:t>
            </a:r>
            <a:r>
              <a:rPr sz="2400" dirty="0">
                <a:solidFill>
                  <a:srgbClr val="002060"/>
                </a:solidFill>
              </a:rPr>
              <a:t> </a:t>
            </a:r>
            <a:r>
              <a:rPr sz="2400" dirty="0" err="1">
                <a:solidFill>
                  <a:srgbClr val="002060"/>
                </a:solidFill>
              </a:rPr>
              <a:t>inexorablemente</a:t>
            </a:r>
            <a:r>
              <a:rPr sz="2400" dirty="0">
                <a:solidFill>
                  <a:srgbClr val="002060"/>
                </a:solidFill>
              </a:rPr>
              <a:t> para </a:t>
            </a:r>
            <a:r>
              <a:rPr sz="2400" dirty="0" err="1">
                <a:solidFill>
                  <a:srgbClr val="002060"/>
                </a:solidFill>
              </a:rPr>
              <a:t>el</a:t>
            </a:r>
            <a:r>
              <a:rPr sz="2400" dirty="0">
                <a:solidFill>
                  <a:srgbClr val="002060"/>
                </a:solidFill>
              </a:rPr>
              <a:t> </a:t>
            </a:r>
            <a:r>
              <a:rPr sz="2400" dirty="0" err="1">
                <a:solidFill>
                  <a:srgbClr val="002060"/>
                </a:solidFill>
              </a:rPr>
              <a:t>exilio</a:t>
            </a:r>
            <a:r>
              <a:rPr sz="2400" dirty="0">
                <a:solidFill>
                  <a:srgbClr val="002060"/>
                </a:solidFill>
              </a:rPr>
              <a:t>.</a:t>
            </a:r>
            <a:endParaRPr lang="en-US" sz="800" dirty="0">
              <a:solidFill>
                <a:srgbClr val="002060"/>
              </a:solidFill>
              <a:latin typeface="Times New Roman"/>
              <a:cs typeface="Times New Roman"/>
              <a:sym typeface="Times New Roman"/>
            </a:endParaRPr>
          </a:p>
          <a:p>
            <a:pPr marL="469900" indent="-469900">
              <a:spcBef>
                <a:spcPts val="500"/>
              </a:spcBef>
              <a:defRPr sz="1900" b="1">
                <a:solidFill>
                  <a:srgbClr val="FF0000"/>
                </a:solidFill>
                <a:effectLst>
                  <a:outerShdw blurRad="38100" dist="38100" dir="2700000" rotWithShape="0">
                    <a:srgbClr val="000000"/>
                  </a:outerShdw>
                </a:effectLst>
                <a:latin typeface="Arial Narrow"/>
                <a:ea typeface="Arial Narrow"/>
                <a:cs typeface="Arial Narrow"/>
                <a:sym typeface="Arial Narrow"/>
              </a:defRPr>
            </a:pPr>
            <a:endParaRPr sz="800" dirty="0">
              <a:solidFill>
                <a:srgbClr val="002060"/>
              </a:solidFill>
              <a:latin typeface="Times New Roman"/>
              <a:ea typeface="Times New Roman"/>
              <a:cs typeface="Times New Roman"/>
              <a:sym typeface="Times New Roman"/>
            </a:endParaRPr>
          </a:p>
          <a:p>
            <a:pPr marL="469900" indent="-469900">
              <a:spcBef>
                <a:spcPts val="600"/>
              </a:spcBef>
              <a:defRPr sz="2200">
                <a:latin typeface="Pristina"/>
                <a:ea typeface="Pristina"/>
                <a:cs typeface="Pristina"/>
                <a:sym typeface="Pristina"/>
              </a:defRPr>
            </a:pPr>
            <a:r>
              <a:rPr dirty="0">
                <a:solidFill>
                  <a:srgbClr val="002060"/>
                </a:solidFill>
              </a:rPr>
              <a:t>Sin embargo, </a:t>
            </a:r>
            <a:r>
              <a:rPr dirty="0" err="1">
                <a:solidFill>
                  <a:srgbClr val="002060"/>
                </a:solidFill>
              </a:rPr>
              <a:t>Yahvé</a:t>
            </a:r>
            <a:r>
              <a:rPr dirty="0">
                <a:solidFill>
                  <a:srgbClr val="002060"/>
                </a:solidFill>
              </a:rPr>
              <a:t> no se </a:t>
            </a:r>
            <a:r>
              <a:rPr dirty="0" err="1">
                <a:solidFill>
                  <a:srgbClr val="002060"/>
                </a:solidFill>
              </a:rPr>
              <a:t>apartó</a:t>
            </a:r>
            <a:r>
              <a:rPr dirty="0">
                <a:solidFill>
                  <a:srgbClr val="002060"/>
                </a:solidFill>
              </a:rPr>
              <a:t> del </a:t>
            </a:r>
            <a:r>
              <a:rPr dirty="0" err="1">
                <a:solidFill>
                  <a:srgbClr val="002060"/>
                </a:solidFill>
              </a:rPr>
              <a:t>calor</a:t>
            </a:r>
            <a:r>
              <a:rPr dirty="0">
                <a:solidFill>
                  <a:srgbClr val="002060"/>
                </a:solidFill>
              </a:rPr>
              <a:t> de </a:t>
            </a:r>
            <a:r>
              <a:rPr dirty="0" err="1">
                <a:solidFill>
                  <a:srgbClr val="002060"/>
                </a:solidFill>
              </a:rPr>
              <a:t>su</a:t>
            </a:r>
            <a:r>
              <a:rPr dirty="0">
                <a:solidFill>
                  <a:srgbClr val="002060"/>
                </a:solidFill>
              </a:rPr>
              <a:t> </a:t>
            </a:r>
            <a:r>
              <a:rPr dirty="0" err="1">
                <a:solidFill>
                  <a:srgbClr val="002060"/>
                </a:solidFill>
              </a:rPr>
              <a:t>ira</a:t>
            </a:r>
            <a:r>
              <a:rPr dirty="0">
                <a:solidFill>
                  <a:srgbClr val="002060"/>
                </a:solidFill>
              </a:rPr>
              <a:t> </a:t>
            </a:r>
            <a:r>
              <a:rPr dirty="0" err="1">
                <a:solidFill>
                  <a:srgbClr val="002060"/>
                </a:solidFill>
              </a:rPr>
              <a:t>feroz</a:t>
            </a:r>
            <a:r>
              <a:rPr dirty="0">
                <a:solidFill>
                  <a:srgbClr val="002060"/>
                </a:solidFill>
              </a:rPr>
              <a:t>, que </a:t>
            </a:r>
            <a:r>
              <a:rPr dirty="0" err="1">
                <a:solidFill>
                  <a:srgbClr val="002060"/>
                </a:solidFill>
              </a:rPr>
              <a:t>ardía</a:t>
            </a:r>
            <a:r>
              <a:rPr dirty="0">
                <a:solidFill>
                  <a:srgbClr val="002060"/>
                </a:solidFill>
              </a:rPr>
              <a:t> contra </a:t>
            </a:r>
            <a:r>
              <a:rPr dirty="0" err="1">
                <a:solidFill>
                  <a:srgbClr val="002060"/>
                </a:solidFill>
              </a:rPr>
              <a:t>Judá</a:t>
            </a:r>
            <a:r>
              <a:rPr dirty="0">
                <a:solidFill>
                  <a:srgbClr val="002060"/>
                </a:solidFill>
              </a:rPr>
              <a:t> </a:t>
            </a:r>
            <a:r>
              <a:rPr dirty="0" err="1">
                <a:solidFill>
                  <a:srgbClr val="002060"/>
                </a:solidFill>
              </a:rPr>
              <a:t>debido</a:t>
            </a:r>
            <a:r>
              <a:rPr dirty="0">
                <a:solidFill>
                  <a:srgbClr val="002060"/>
                </a:solidFill>
              </a:rPr>
              <a:t> a </a:t>
            </a:r>
            <a:r>
              <a:rPr dirty="0" err="1">
                <a:solidFill>
                  <a:srgbClr val="002060"/>
                </a:solidFill>
              </a:rPr>
              <a:t>todo</a:t>
            </a:r>
            <a:r>
              <a:rPr dirty="0">
                <a:solidFill>
                  <a:srgbClr val="002060"/>
                </a:solidFill>
              </a:rPr>
              <a:t> lo que </a:t>
            </a:r>
            <a:r>
              <a:rPr dirty="0" err="1">
                <a:solidFill>
                  <a:srgbClr val="002060"/>
                </a:solidFill>
              </a:rPr>
              <a:t>Manasés</a:t>
            </a:r>
            <a:r>
              <a:rPr dirty="0">
                <a:solidFill>
                  <a:srgbClr val="002060"/>
                </a:solidFill>
              </a:rPr>
              <a:t> </a:t>
            </a:r>
            <a:r>
              <a:rPr dirty="0" err="1">
                <a:solidFill>
                  <a:srgbClr val="002060"/>
                </a:solidFill>
              </a:rPr>
              <a:t>había</a:t>
            </a:r>
            <a:r>
              <a:rPr dirty="0">
                <a:solidFill>
                  <a:srgbClr val="002060"/>
                </a:solidFill>
              </a:rPr>
              <a:t> </a:t>
            </a:r>
            <a:r>
              <a:rPr dirty="0" err="1">
                <a:solidFill>
                  <a:srgbClr val="002060"/>
                </a:solidFill>
              </a:rPr>
              <a:t>hecho</a:t>
            </a:r>
            <a:r>
              <a:rPr dirty="0">
                <a:solidFill>
                  <a:srgbClr val="002060"/>
                </a:solidFill>
              </a:rPr>
              <a:t> para </a:t>
            </a:r>
            <a:r>
              <a:rPr dirty="0" err="1">
                <a:solidFill>
                  <a:srgbClr val="002060"/>
                </a:solidFill>
              </a:rPr>
              <a:t>provocarlo</a:t>
            </a:r>
            <a:r>
              <a:rPr dirty="0">
                <a:solidFill>
                  <a:srgbClr val="002060"/>
                </a:solidFill>
              </a:rPr>
              <a:t> a la </a:t>
            </a:r>
            <a:r>
              <a:rPr dirty="0" err="1">
                <a:solidFill>
                  <a:srgbClr val="002060"/>
                </a:solidFill>
              </a:rPr>
              <a:t>ira</a:t>
            </a:r>
            <a:r>
              <a:rPr dirty="0">
                <a:solidFill>
                  <a:srgbClr val="002060"/>
                </a:solidFill>
              </a:rPr>
              <a:t>. </a:t>
            </a:r>
            <a:r>
              <a:rPr dirty="0" err="1">
                <a:solidFill>
                  <a:srgbClr val="002060"/>
                </a:solidFill>
              </a:rPr>
              <a:t>Entonces</a:t>
            </a:r>
            <a:r>
              <a:rPr dirty="0">
                <a:solidFill>
                  <a:srgbClr val="002060"/>
                </a:solidFill>
              </a:rPr>
              <a:t> </a:t>
            </a:r>
            <a:r>
              <a:rPr dirty="0" err="1">
                <a:solidFill>
                  <a:srgbClr val="002060"/>
                </a:solidFill>
              </a:rPr>
              <a:t>Yahvé</a:t>
            </a:r>
            <a:r>
              <a:rPr dirty="0">
                <a:solidFill>
                  <a:srgbClr val="002060"/>
                </a:solidFill>
              </a:rPr>
              <a:t> </a:t>
            </a:r>
            <a:r>
              <a:rPr dirty="0" err="1">
                <a:solidFill>
                  <a:srgbClr val="002060"/>
                </a:solidFill>
              </a:rPr>
              <a:t>dijo</a:t>
            </a:r>
            <a:r>
              <a:rPr dirty="0">
                <a:solidFill>
                  <a:srgbClr val="002060"/>
                </a:solidFill>
              </a:rPr>
              <a:t>: "</a:t>
            </a:r>
            <a:r>
              <a:rPr dirty="0" err="1">
                <a:solidFill>
                  <a:srgbClr val="002060"/>
                </a:solidFill>
              </a:rPr>
              <a:t>Quitaré</a:t>
            </a:r>
            <a:r>
              <a:rPr dirty="0">
                <a:solidFill>
                  <a:srgbClr val="002060"/>
                </a:solidFill>
              </a:rPr>
              <a:t> a </a:t>
            </a:r>
            <a:r>
              <a:rPr dirty="0" err="1">
                <a:solidFill>
                  <a:srgbClr val="002060"/>
                </a:solidFill>
              </a:rPr>
              <a:t>Judá</a:t>
            </a:r>
            <a:r>
              <a:rPr dirty="0">
                <a:solidFill>
                  <a:srgbClr val="002060"/>
                </a:solidFill>
              </a:rPr>
              <a:t> </a:t>
            </a:r>
            <a:r>
              <a:rPr dirty="0" err="1">
                <a:solidFill>
                  <a:srgbClr val="002060"/>
                </a:solidFill>
              </a:rPr>
              <a:t>también</a:t>
            </a:r>
            <a:r>
              <a:rPr dirty="0">
                <a:solidFill>
                  <a:srgbClr val="002060"/>
                </a:solidFill>
              </a:rPr>
              <a:t> de mi </a:t>
            </a:r>
            <a:r>
              <a:rPr dirty="0" err="1">
                <a:solidFill>
                  <a:srgbClr val="002060"/>
                </a:solidFill>
              </a:rPr>
              <a:t>presencia</a:t>
            </a:r>
            <a:r>
              <a:rPr dirty="0">
                <a:solidFill>
                  <a:srgbClr val="002060"/>
                </a:solidFill>
              </a:rPr>
              <a:t> </a:t>
            </a:r>
            <a:r>
              <a:rPr dirty="0" err="1">
                <a:solidFill>
                  <a:srgbClr val="002060"/>
                </a:solidFill>
              </a:rPr>
              <a:t>como</a:t>
            </a:r>
            <a:r>
              <a:rPr dirty="0">
                <a:solidFill>
                  <a:srgbClr val="002060"/>
                </a:solidFill>
              </a:rPr>
              <a:t> </a:t>
            </a:r>
            <a:r>
              <a:rPr dirty="0" err="1">
                <a:solidFill>
                  <a:srgbClr val="002060"/>
                </a:solidFill>
              </a:rPr>
              <a:t>quité</a:t>
            </a:r>
            <a:r>
              <a:rPr dirty="0">
                <a:solidFill>
                  <a:srgbClr val="002060"/>
                </a:solidFill>
              </a:rPr>
              <a:t> a Israel, y </a:t>
            </a:r>
            <a:r>
              <a:rPr dirty="0" err="1">
                <a:solidFill>
                  <a:srgbClr val="002060"/>
                </a:solidFill>
              </a:rPr>
              <a:t>rechazaré</a:t>
            </a:r>
            <a:r>
              <a:rPr dirty="0">
                <a:solidFill>
                  <a:srgbClr val="002060"/>
                </a:solidFill>
              </a:rPr>
              <a:t> a </a:t>
            </a:r>
            <a:r>
              <a:rPr dirty="0" err="1">
                <a:solidFill>
                  <a:srgbClr val="002060"/>
                </a:solidFill>
              </a:rPr>
              <a:t>Jerusalén</a:t>
            </a:r>
            <a:r>
              <a:rPr dirty="0">
                <a:solidFill>
                  <a:srgbClr val="002060"/>
                </a:solidFill>
              </a:rPr>
              <a:t>, la ciudad que </a:t>
            </a:r>
            <a:r>
              <a:rPr dirty="0" err="1">
                <a:solidFill>
                  <a:srgbClr val="002060"/>
                </a:solidFill>
              </a:rPr>
              <a:t>elegí</a:t>
            </a:r>
            <a:r>
              <a:rPr dirty="0">
                <a:solidFill>
                  <a:srgbClr val="002060"/>
                </a:solidFill>
              </a:rPr>
              <a:t>, y </a:t>
            </a:r>
            <a:r>
              <a:rPr dirty="0" err="1">
                <a:solidFill>
                  <a:srgbClr val="002060"/>
                </a:solidFill>
              </a:rPr>
              <a:t>este</a:t>
            </a:r>
            <a:r>
              <a:rPr dirty="0">
                <a:solidFill>
                  <a:srgbClr val="002060"/>
                </a:solidFill>
              </a:rPr>
              <a:t> </a:t>
            </a:r>
            <a:r>
              <a:rPr dirty="0" err="1">
                <a:solidFill>
                  <a:srgbClr val="002060"/>
                </a:solidFill>
              </a:rPr>
              <a:t>templo</a:t>
            </a:r>
            <a:r>
              <a:rPr dirty="0">
                <a:solidFill>
                  <a:srgbClr val="002060"/>
                </a:solidFill>
              </a:rPr>
              <a:t>, </a:t>
            </a:r>
            <a:r>
              <a:rPr dirty="0" err="1">
                <a:solidFill>
                  <a:srgbClr val="002060"/>
                </a:solidFill>
              </a:rPr>
              <a:t>sobre</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cual</a:t>
            </a:r>
            <a:r>
              <a:rPr dirty="0">
                <a:solidFill>
                  <a:srgbClr val="002060"/>
                </a:solidFill>
              </a:rPr>
              <a:t> </a:t>
            </a:r>
            <a:r>
              <a:rPr dirty="0" err="1">
                <a:solidFill>
                  <a:srgbClr val="002060"/>
                </a:solidFill>
              </a:rPr>
              <a:t>dije</a:t>
            </a:r>
            <a:r>
              <a:rPr dirty="0">
                <a:solidFill>
                  <a:srgbClr val="002060"/>
                </a:solidFill>
              </a:rPr>
              <a:t>: '</a:t>
            </a:r>
            <a:r>
              <a:rPr dirty="0" err="1">
                <a:solidFill>
                  <a:srgbClr val="002060"/>
                </a:solidFill>
              </a:rPr>
              <a:t>Allí</a:t>
            </a:r>
            <a:r>
              <a:rPr dirty="0">
                <a:solidFill>
                  <a:srgbClr val="002060"/>
                </a:solidFill>
              </a:rPr>
              <a:t> </a:t>
            </a:r>
            <a:r>
              <a:rPr dirty="0" err="1">
                <a:solidFill>
                  <a:srgbClr val="002060"/>
                </a:solidFill>
              </a:rPr>
              <a:t>estará</a:t>
            </a:r>
            <a:r>
              <a:rPr dirty="0">
                <a:solidFill>
                  <a:srgbClr val="002060"/>
                </a:solidFill>
              </a:rPr>
              <a:t> mi </a:t>
            </a:r>
            <a:r>
              <a:rPr dirty="0" err="1">
                <a:solidFill>
                  <a:srgbClr val="002060"/>
                </a:solidFill>
              </a:rPr>
              <a:t>nombre</a:t>
            </a:r>
            <a:r>
              <a:rPr dirty="0">
                <a:solidFill>
                  <a:srgbClr val="002060"/>
                </a:solidFill>
              </a:rPr>
              <a:t>’”.</a:t>
            </a:r>
            <a:endParaRPr sz="3200" dirty="0">
              <a:solidFill>
                <a:srgbClr val="002060"/>
              </a:solidFill>
              <a:latin typeface="Times New Roman"/>
              <a:ea typeface="Times New Roman"/>
              <a:cs typeface="Times New Roman"/>
              <a:sym typeface="Times New Roman"/>
            </a:endParaRPr>
          </a:p>
          <a:p>
            <a:pPr marL="469900" indent="-469900">
              <a:spcBef>
                <a:spcPts val="600"/>
              </a:spcBef>
              <a:defRPr sz="2600">
                <a:latin typeface="Pristina"/>
                <a:ea typeface="Pristina"/>
                <a:cs typeface="Pristina"/>
                <a:sym typeface="Pristina"/>
              </a:defRPr>
            </a:pPr>
            <a:r>
              <a:rPr dirty="0">
                <a:solidFill>
                  <a:srgbClr val="002060"/>
                </a:solidFill>
              </a:rPr>
              <a:t>							</a:t>
            </a:r>
            <a:r>
              <a:rPr sz="1600" b="1" dirty="0">
                <a:solidFill>
                  <a:srgbClr val="002060"/>
                </a:solidFill>
                <a:latin typeface="Arial Narrow"/>
                <a:ea typeface="Arial Narrow"/>
                <a:cs typeface="Arial Narrow"/>
                <a:sym typeface="Arial Narrow"/>
              </a:rPr>
              <a:t>(2 Re 23:26-27)</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6135">
                                            <p:txEl>
                                              <p:pRg st="2" end="2"/>
                                            </p:txEl>
                                          </p:spTgt>
                                        </p:tgtEl>
                                        <p:attrNameLst>
                                          <p:attrName>style.visibility</p:attrName>
                                        </p:attrNameLst>
                                      </p:cBhvr>
                                      <p:to>
                                        <p:strVal val="visible"/>
                                      </p:to>
                                    </p:set>
                                    <p:anim calcmode="lin" valueType="num">
                                      <p:cBhvr>
                                        <p:cTn id="7" dur="500" fill="hold"/>
                                        <p:tgtEl>
                                          <p:spTgt spid="6135">
                                            <p:txEl>
                                              <p:pRg st="2" end="2"/>
                                            </p:txEl>
                                          </p:spTgt>
                                        </p:tgtEl>
                                        <p:attrNameLst>
                                          <p:attrName>ppt_x</p:attrName>
                                        </p:attrNameLst>
                                      </p:cBhvr>
                                      <p:tavLst>
                                        <p:tav tm="0">
                                          <p:val>
                                            <p:strVal val="#ppt_x"/>
                                          </p:val>
                                        </p:tav>
                                        <p:tav tm="100000">
                                          <p:val>
                                            <p:strVal val="#ppt_x"/>
                                          </p:val>
                                        </p:tav>
                                      </p:tavLst>
                                    </p:anim>
                                    <p:anim calcmode="lin" valueType="num">
                                      <p:cBhvr>
                                        <p:cTn id="8" dur="500" fill="hold"/>
                                        <p:tgtEl>
                                          <p:spTgt spid="613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6135">
                                            <p:txEl>
                                              <p:pRg st="3" end="3"/>
                                            </p:txEl>
                                          </p:spTgt>
                                        </p:tgtEl>
                                        <p:attrNameLst>
                                          <p:attrName>style.visibility</p:attrName>
                                        </p:attrNameLst>
                                      </p:cBhvr>
                                      <p:to>
                                        <p:strVal val="visible"/>
                                      </p:to>
                                    </p:set>
                                    <p:anim calcmode="lin" valueType="num">
                                      <p:cBhvr>
                                        <p:cTn id="11" dur="500" fill="hold"/>
                                        <p:tgtEl>
                                          <p:spTgt spid="6135">
                                            <p:txEl>
                                              <p:pRg st="3" end="3"/>
                                            </p:txEl>
                                          </p:spTgt>
                                        </p:tgtEl>
                                        <p:attrNameLst>
                                          <p:attrName>ppt_x</p:attrName>
                                        </p:attrNameLst>
                                      </p:cBhvr>
                                      <p:tavLst>
                                        <p:tav tm="0">
                                          <p:val>
                                            <p:strVal val="#ppt_x"/>
                                          </p:val>
                                        </p:tav>
                                        <p:tav tm="100000">
                                          <p:val>
                                            <p:strVal val="#ppt_x"/>
                                          </p:val>
                                        </p:tav>
                                      </p:tavLst>
                                    </p:anim>
                                    <p:anim calcmode="lin" valueType="num">
                                      <p:cBhvr>
                                        <p:cTn id="12" dur="500" fill="hold"/>
                                        <p:tgtEl>
                                          <p:spTgt spid="6135">
                                            <p:txEl>
                                              <p:pRg st="3" end="3"/>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2" nodeType="afterEffect">
                                  <p:stCondLst>
                                    <p:cond delay="0"/>
                                  </p:stCondLst>
                                  <p:iterate>
                                    <p:tmAbs val="0"/>
                                  </p:iterate>
                                  <p:childTnLst>
                                    <p:set>
                                      <p:cBhvr>
                                        <p:cTn id="15" fill="hold"/>
                                        <p:tgtEl>
                                          <p:spTgt spid="6136">
                                            <p:txEl>
                                              <p:pRg st="2" end="2"/>
                                            </p:txEl>
                                          </p:spTgt>
                                        </p:tgtEl>
                                        <p:attrNameLst>
                                          <p:attrName>style.visibility</p:attrName>
                                        </p:attrNameLst>
                                      </p:cBhvr>
                                      <p:to>
                                        <p:strVal val="visible"/>
                                      </p:to>
                                    </p:set>
                                    <p:anim calcmode="lin" valueType="num">
                                      <p:cBhvr>
                                        <p:cTn id="16" dur="500" fill="hold"/>
                                        <p:tgtEl>
                                          <p:spTgt spid="6136">
                                            <p:txEl>
                                              <p:pRg st="2" end="2"/>
                                            </p:txEl>
                                          </p:spTgt>
                                        </p:tgtEl>
                                        <p:attrNameLst>
                                          <p:attrName>ppt_x</p:attrName>
                                        </p:attrNameLst>
                                      </p:cBhvr>
                                      <p:tavLst>
                                        <p:tav tm="0">
                                          <p:val>
                                            <p:strVal val="#ppt_x"/>
                                          </p:val>
                                        </p:tav>
                                        <p:tav tm="100000">
                                          <p:val>
                                            <p:strVal val="#ppt_x"/>
                                          </p:val>
                                        </p:tav>
                                      </p:tavLst>
                                    </p:anim>
                                    <p:anim calcmode="lin" valueType="num">
                                      <p:cBhvr>
                                        <p:cTn id="17" dur="500" fill="hold"/>
                                        <p:tgtEl>
                                          <p:spTgt spid="6136">
                                            <p:txEl>
                                              <p:pRg st="2" end="2"/>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2" nodeType="withEffect">
                                  <p:stCondLst>
                                    <p:cond delay="0"/>
                                  </p:stCondLst>
                                  <p:iterate>
                                    <p:tmAbs val="0"/>
                                  </p:iterate>
                                  <p:childTnLst>
                                    <p:set>
                                      <p:cBhvr>
                                        <p:cTn id="19" fill="hold"/>
                                        <p:tgtEl>
                                          <p:spTgt spid="6136">
                                            <p:txEl>
                                              <p:pRg st="3" end="3"/>
                                            </p:txEl>
                                          </p:spTgt>
                                        </p:tgtEl>
                                        <p:attrNameLst>
                                          <p:attrName>style.visibility</p:attrName>
                                        </p:attrNameLst>
                                      </p:cBhvr>
                                      <p:to>
                                        <p:strVal val="visible"/>
                                      </p:to>
                                    </p:set>
                                    <p:anim calcmode="lin" valueType="num">
                                      <p:cBhvr>
                                        <p:cTn id="20" dur="500" fill="hold"/>
                                        <p:tgtEl>
                                          <p:spTgt spid="6136">
                                            <p:txEl>
                                              <p:pRg st="3" end="3"/>
                                            </p:txEl>
                                          </p:spTgt>
                                        </p:tgtEl>
                                        <p:attrNameLst>
                                          <p:attrName>ppt_x</p:attrName>
                                        </p:attrNameLst>
                                      </p:cBhvr>
                                      <p:tavLst>
                                        <p:tav tm="0">
                                          <p:val>
                                            <p:strVal val="#ppt_x"/>
                                          </p:val>
                                        </p:tav>
                                        <p:tav tm="100000">
                                          <p:val>
                                            <p:strVal val="#ppt_x"/>
                                          </p:val>
                                        </p:tav>
                                      </p:tavLst>
                                    </p:anim>
                                    <p:anim calcmode="lin" valueType="num">
                                      <p:cBhvr>
                                        <p:cTn id="21" dur="500" fill="hold"/>
                                        <p:tgtEl>
                                          <p:spTgt spid="613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5" grpId="1" uiExpand="1" build="p" bldLvl="5" animBg="1" advAuto="0"/>
      <p:bldP spid="6136" grpId="2" uiExpand="1" build="p" bldLvl="5" animBg="1" advAuto="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8" name="Rectangle 2"/>
          <p:cNvSpPr txBox="1">
            <a:spLocks noGrp="1"/>
          </p:cNvSpPr>
          <p:nvPr>
            <p:ph type="title"/>
          </p:nvPr>
        </p:nvSpPr>
        <p:spPr>
          <a:xfrm>
            <a:off x="1752600" y="672546"/>
            <a:ext cx="8610600" cy="762001"/>
          </a:xfrm>
          <a:prstGeom prst="rect">
            <a:avLst/>
          </a:prstGeom>
        </p:spPr>
        <p:txBody>
          <a:bodyPr/>
          <a:lstStyle/>
          <a:p>
            <a:pPr algn="ctr" defTabSz="502920">
              <a:defRPr sz="2420">
                <a:solidFill>
                  <a:srgbClr val="990033"/>
                </a:solidFill>
                <a:latin typeface="Impact"/>
                <a:ea typeface="Impact"/>
                <a:cs typeface="Impact"/>
                <a:sym typeface="Impact"/>
              </a:defRPr>
            </a:pPr>
            <a:r>
              <a:rPr dirty="0"/>
              <a:t>DECLINE OF ASSYRIA/RISE OF BABYLON</a:t>
            </a:r>
            <a:br>
              <a:rPr dirty="0"/>
            </a:br>
            <a:r>
              <a:rPr sz="1980" dirty="0">
                <a:solidFill>
                  <a:srgbClr val="002060"/>
                </a:solidFill>
              </a:rPr>
              <a:t>DECLIVE DE ASIRIA/ASCENSO DE BABILONIA</a:t>
            </a:r>
          </a:p>
        </p:txBody>
      </p:sp>
      <p:sp>
        <p:nvSpPr>
          <p:cNvPr id="6139" name="Rectangle 3"/>
          <p:cNvSpPr txBox="1">
            <a:spLocks noGrp="1"/>
          </p:cNvSpPr>
          <p:nvPr>
            <p:ph type="body" sz="half" idx="1"/>
          </p:nvPr>
        </p:nvSpPr>
        <p:spPr>
          <a:xfrm>
            <a:off x="288757" y="1676400"/>
            <a:ext cx="11857523" cy="2120349"/>
          </a:xfrm>
          <a:prstGeom prst="rect">
            <a:avLst/>
          </a:prstGeom>
        </p:spPr>
        <p:txBody>
          <a:bodyPr/>
          <a:lstStyle/>
          <a:p>
            <a:pPr marL="437006" indent="-437006" defTabSz="850391">
              <a:lnSpc>
                <a:spcPct val="90000"/>
              </a:lnSpc>
              <a:spcBef>
                <a:spcPts val="500"/>
              </a:spcBef>
              <a:buSzTx/>
              <a:buFont typeface="Wingdings"/>
              <a:buNone/>
              <a:defRPr sz="2232" b="1">
                <a:solidFill>
                  <a:srgbClr val="990033"/>
                </a:solidFill>
                <a:effectLst>
                  <a:outerShdw blurRad="35433" dist="35433" dir="2700000" rotWithShape="0">
                    <a:srgbClr val="000000"/>
                  </a:outerShdw>
                </a:effectLst>
                <a:latin typeface="Lucida Sans Unicode"/>
                <a:ea typeface="Lucida Sans Unicode"/>
                <a:cs typeface="Lucida Sans Unicode"/>
                <a:sym typeface="Lucida Sans Unicode"/>
              </a:defRPr>
            </a:pPr>
            <a:r>
              <a:rPr dirty="0">
                <a:solidFill>
                  <a:srgbClr val="C00000"/>
                </a:solidFill>
              </a:rPr>
              <a:t>626-620 BC</a:t>
            </a:r>
            <a:r>
              <a:rPr b="0" dirty="0">
                <a:solidFill>
                  <a:srgbClr val="C00000"/>
                </a:solidFill>
              </a:rPr>
              <a:t>		</a:t>
            </a:r>
            <a:r>
              <a:rPr lang="en-US" b="0" dirty="0">
                <a:solidFill>
                  <a:srgbClr val="C00000"/>
                </a:solidFill>
              </a:rPr>
              <a:t>  </a:t>
            </a:r>
            <a:r>
              <a:rPr dirty="0">
                <a:solidFill>
                  <a:srgbClr val="C00000"/>
                </a:solidFill>
              </a:rPr>
              <a:t>Defeat at Babylon</a:t>
            </a:r>
            <a:r>
              <a:rPr b="0" i="1" dirty="0">
                <a:solidFill>
                  <a:srgbClr val="C00000"/>
                </a:solidFill>
              </a:rPr>
              <a:t> (Assyrians driven from Babylon)</a:t>
            </a:r>
          </a:p>
          <a:p>
            <a:pPr marL="437006" indent="-437006" defTabSz="850391">
              <a:lnSpc>
                <a:spcPct val="90000"/>
              </a:lnSpc>
              <a:spcBef>
                <a:spcPts val="500"/>
              </a:spcBef>
              <a:buSzTx/>
              <a:buFont typeface="Wingdings"/>
              <a:buNone/>
              <a:defRPr sz="2232" b="1">
                <a:solidFill>
                  <a:srgbClr val="990033"/>
                </a:solidFill>
                <a:effectLst>
                  <a:outerShdw blurRad="35433" dist="35433" dir="2700000" rotWithShape="0">
                    <a:srgbClr val="000000"/>
                  </a:outerShdw>
                </a:effectLst>
                <a:latin typeface="Lucida Sans Unicode"/>
                <a:ea typeface="Lucida Sans Unicode"/>
                <a:cs typeface="Lucida Sans Unicode"/>
                <a:sym typeface="Lucida Sans Unicode"/>
              </a:defRPr>
            </a:pPr>
            <a:r>
              <a:rPr dirty="0">
                <a:solidFill>
                  <a:srgbClr val="C00000"/>
                </a:solidFill>
              </a:rPr>
              <a:t>614 BC</a:t>
            </a:r>
            <a:r>
              <a:rPr b="0" i="1" dirty="0">
                <a:solidFill>
                  <a:srgbClr val="C00000"/>
                </a:solidFill>
              </a:rPr>
              <a:t>		</a:t>
            </a:r>
            <a:r>
              <a:rPr lang="en-US" b="0" i="1" dirty="0">
                <a:solidFill>
                  <a:srgbClr val="C00000"/>
                </a:solidFill>
              </a:rPr>
              <a:t>  </a:t>
            </a:r>
            <a:r>
              <a:rPr dirty="0">
                <a:solidFill>
                  <a:srgbClr val="C00000"/>
                </a:solidFill>
              </a:rPr>
              <a:t>Fall of Ashur</a:t>
            </a:r>
            <a:r>
              <a:rPr b="0" i="1" dirty="0">
                <a:solidFill>
                  <a:srgbClr val="C00000"/>
                </a:solidFill>
              </a:rPr>
              <a:t> (loss of southern capital)</a:t>
            </a:r>
          </a:p>
          <a:p>
            <a:pPr marL="437006" indent="-437006" defTabSz="850391">
              <a:lnSpc>
                <a:spcPct val="90000"/>
              </a:lnSpc>
              <a:spcBef>
                <a:spcPts val="500"/>
              </a:spcBef>
              <a:buSzTx/>
              <a:buFont typeface="Wingdings"/>
              <a:buNone/>
              <a:defRPr sz="2232" b="1">
                <a:solidFill>
                  <a:srgbClr val="990033"/>
                </a:solidFill>
                <a:effectLst>
                  <a:outerShdw blurRad="35433" dist="35433" dir="2700000" rotWithShape="0">
                    <a:srgbClr val="000000"/>
                  </a:outerShdw>
                </a:effectLst>
                <a:latin typeface="Lucida Sans Unicode"/>
                <a:ea typeface="Lucida Sans Unicode"/>
                <a:cs typeface="Lucida Sans Unicode"/>
                <a:sym typeface="Lucida Sans Unicode"/>
              </a:defRPr>
            </a:pPr>
            <a:r>
              <a:rPr dirty="0">
                <a:solidFill>
                  <a:srgbClr val="C00000"/>
                </a:solidFill>
              </a:rPr>
              <a:t>612 BC</a:t>
            </a:r>
            <a:r>
              <a:rPr b="0" i="1" dirty="0">
                <a:solidFill>
                  <a:srgbClr val="C00000"/>
                </a:solidFill>
              </a:rPr>
              <a:t>		</a:t>
            </a:r>
            <a:r>
              <a:rPr lang="en-US" b="0" i="1" dirty="0">
                <a:solidFill>
                  <a:srgbClr val="C00000"/>
                </a:solidFill>
              </a:rPr>
              <a:t>  </a:t>
            </a:r>
            <a:r>
              <a:rPr dirty="0">
                <a:solidFill>
                  <a:srgbClr val="C00000"/>
                </a:solidFill>
              </a:rPr>
              <a:t>Fall of Nineveh</a:t>
            </a:r>
            <a:r>
              <a:rPr b="0" i="1" dirty="0">
                <a:solidFill>
                  <a:srgbClr val="C00000"/>
                </a:solidFill>
              </a:rPr>
              <a:t> (loss of northern capital)</a:t>
            </a:r>
          </a:p>
          <a:p>
            <a:pPr marL="437006" indent="-437006" defTabSz="850391">
              <a:lnSpc>
                <a:spcPct val="90000"/>
              </a:lnSpc>
              <a:spcBef>
                <a:spcPts val="500"/>
              </a:spcBef>
              <a:buSzTx/>
              <a:buFont typeface="Wingdings"/>
              <a:buNone/>
              <a:defRPr sz="2232" b="1">
                <a:solidFill>
                  <a:srgbClr val="990033"/>
                </a:solidFill>
                <a:effectLst>
                  <a:outerShdw blurRad="35433" dist="35433" dir="2700000" rotWithShape="0">
                    <a:srgbClr val="000000"/>
                  </a:outerShdw>
                </a:effectLst>
                <a:latin typeface="Lucida Sans Unicode"/>
                <a:ea typeface="Lucida Sans Unicode"/>
                <a:cs typeface="Lucida Sans Unicode"/>
                <a:sym typeface="Lucida Sans Unicode"/>
              </a:defRPr>
            </a:pPr>
            <a:r>
              <a:rPr dirty="0">
                <a:solidFill>
                  <a:srgbClr val="C00000"/>
                </a:solidFill>
              </a:rPr>
              <a:t>609 BC</a:t>
            </a:r>
            <a:r>
              <a:rPr b="0" i="1" dirty="0">
                <a:solidFill>
                  <a:srgbClr val="C00000"/>
                </a:solidFill>
              </a:rPr>
              <a:t>		</a:t>
            </a:r>
            <a:r>
              <a:rPr lang="en-US" b="0" i="1" dirty="0">
                <a:solidFill>
                  <a:srgbClr val="C00000"/>
                </a:solidFill>
              </a:rPr>
              <a:t>  </a:t>
            </a:r>
            <a:r>
              <a:rPr dirty="0">
                <a:solidFill>
                  <a:srgbClr val="C00000"/>
                </a:solidFill>
              </a:rPr>
              <a:t>Defeat at Haran</a:t>
            </a:r>
            <a:r>
              <a:rPr b="0" i="1" dirty="0">
                <a:solidFill>
                  <a:srgbClr val="C00000"/>
                </a:solidFill>
              </a:rPr>
              <a:t> (loss of government in exile)</a:t>
            </a:r>
          </a:p>
          <a:p>
            <a:pPr marL="437006" indent="-437006" defTabSz="850391">
              <a:lnSpc>
                <a:spcPct val="90000"/>
              </a:lnSpc>
              <a:spcBef>
                <a:spcPts val="500"/>
              </a:spcBef>
              <a:buSzTx/>
              <a:buFont typeface="Wingdings"/>
              <a:buNone/>
              <a:defRPr sz="2232" b="1">
                <a:solidFill>
                  <a:srgbClr val="990033"/>
                </a:solidFill>
                <a:effectLst>
                  <a:outerShdw blurRad="35433" dist="35433" dir="2700000" rotWithShape="0">
                    <a:srgbClr val="000000"/>
                  </a:outerShdw>
                </a:effectLst>
                <a:latin typeface="Lucida Sans Unicode"/>
                <a:ea typeface="Lucida Sans Unicode"/>
                <a:cs typeface="Lucida Sans Unicode"/>
                <a:sym typeface="Lucida Sans Unicode"/>
              </a:defRPr>
            </a:pPr>
            <a:r>
              <a:rPr dirty="0">
                <a:solidFill>
                  <a:srgbClr val="C00000"/>
                </a:solidFill>
              </a:rPr>
              <a:t>605 BC</a:t>
            </a:r>
            <a:r>
              <a:rPr b="0" dirty="0">
                <a:solidFill>
                  <a:srgbClr val="C00000"/>
                </a:solidFill>
              </a:rPr>
              <a:t>		</a:t>
            </a:r>
            <a:r>
              <a:rPr lang="en-US" b="0" dirty="0">
                <a:solidFill>
                  <a:srgbClr val="C00000"/>
                </a:solidFill>
              </a:rPr>
              <a:t>  </a:t>
            </a:r>
            <a:r>
              <a:rPr dirty="0">
                <a:solidFill>
                  <a:srgbClr val="C00000"/>
                </a:solidFill>
              </a:rPr>
              <a:t>Battle of Carchemish</a:t>
            </a:r>
            <a:r>
              <a:rPr b="0" i="1" dirty="0">
                <a:solidFill>
                  <a:srgbClr val="C00000"/>
                </a:solidFill>
              </a:rPr>
              <a:t> (loss of last significant ally, Egypt)</a:t>
            </a:r>
          </a:p>
        </p:txBody>
      </p:sp>
      <p:sp>
        <p:nvSpPr>
          <p:cNvPr id="6140" name="Rectangle 3"/>
          <p:cNvSpPr txBox="1"/>
          <p:nvPr/>
        </p:nvSpPr>
        <p:spPr>
          <a:xfrm>
            <a:off x="334475" y="4177748"/>
            <a:ext cx="11811805" cy="2352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defRPr sz="2400" b="1">
                <a:solidFill>
                  <a:srgbClr val="990033"/>
                </a:solidFill>
                <a:effectLst>
                  <a:outerShdw blurRad="38100" dist="38100" dir="2700000" rotWithShape="0">
                    <a:srgbClr val="000000"/>
                  </a:outerShdw>
                </a:effectLst>
                <a:latin typeface="Lucida Sans Unicode"/>
                <a:ea typeface="Lucida Sans Unicode"/>
                <a:cs typeface="Lucida Sans Unicode"/>
                <a:sym typeface="Lucida Sans Unicode"/>
              </a:defRPr>
            </a:pPr>
            <a:r>
              <a:rPr dirty="0">
                <a:solidFill>
                  <a:srgbClr val="002060"/>
                </a:solidFill>
              </a:rPr>
              <a:t>626-620 AC</a:t>
            </a:r>
            <a:r>
              <a:rPr b="0" dirty="0">
                <a:solidFill>
                  <a:srgbClr val="002060"/>
                </a:solidFill>
              </a:rPr>
              <a:t>	</a:t>
            </a:r>
            <a:r>
              <a:rPr dirty="0" err="1">
                <a:solidFill>
                  <a:srgbClr val="002060"/>
                </a:solidFill>
              </a:rPr>
              <a:t>Derrota</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Babilonia</a:t>
            </a:r>
            <a:r>
              <a:rPr dirty="0">
                <a:solidFill>
                  <a:srgbClr val="002060"/>
                </a:solidFill>
              </a:rPr>
              <a:t> </a:t>
            </a:r>
            <a:r>
              <a:rPr b="0" i="1" dirty="0">
                <a:solidFill>
                  <a:srgbClr val="002060"/>
                </a:solidFill>
              </a:rPr>
              <a:t>(Assyrians driven from Babylon)</a:t>
            </a:r>
            <a:endParaRPr sz="3200" dirty="0">
              <a:solidFill>
                <a:srgbClr val="002060"/>
              </a:solidFill>
              <a:latin typeface="Times New Roman"/>
              <a:ea typeface="Times New Roman"/>
              <a:cs typeface="Times New Roman"/>
              <a:sym typeface="Times New Roman"/>
            </a:endParaRPr>
          </a:p>
          <a:p>
            <a:pPr marL="469900" indent="-469900">
              <a:lnSpc>
                <a:spcPct val="90000"/>
              </a:lnSpc>
              <a:spcBef>
                <a:spcPts val="500"/>
              </a:spcBef>
              <a:defRPr sz="2400" b="1">
                <a:solidFill>
                  <a:srgbClr val="990033"/>
                </a:solidFill>
                <a:effectLst>
                  <a:outerShdw blurRad="38100" dist="38100" dir="2700000" rotWithShape="0">
                    <a:srgbClr val="000000"/>
                  </a:outerShdw>
                </a:effectLst>
                <a:latin typeface="Lucida Sans Unicode"/>
                <a:ea typeface="Lucida Sans Unicode"/>
                <a:cs typeface="Lucida Sans Unicode"/>
                <a:sym typeface="Lucida Sans Unicode"/>
              </a:defRPr>
            </a:pPr>
            <a:r>
              <a:rPr dirty="0">
                <a:solidFill>
                  <a:srgbClr val="002060"/>
                </a:solidFill>
              </a:rPr>
              <a:t>614 AC</a:t>
            </a:r>
            <a:r>
              <a:rPr b="0" i="1" dirty="0">
                <a:solidFill>
                  <a:srgbClr val="002060"/>
                </a:solidFill>
              </a:rPr>
              <a:t>		</a:t>
            </a:r>
            <a:r>
              <a:rPr dirty="0" err="1">
                <a:solidFill>
                  <a:srgbClr val="002060"/>
                </a:solidFill>
              </a:rPr>
              <a:t>Caída</a:t>
            </a:r>
            <a:r>
              <a:rPr dirty="0">
                <a:solidFill>
                  <a:srgbClr val="002060"/>
                </a:solidFill>
              </a:rPr>
              <a:t> de Ashur </a:t>
            </a:r>
            <a:r>
              <a:rPr b="0" i="1" dirty="0">
                <a:solidFill>
                  <a:srgbClr val="002060"/>
                </a:solidFill>
              </a:rPr>
              <a:t>(</a:t>
            </a:r>
            <a:r>
              <a:rPr b="0" i="1" dirty="0" err="1">
                <a:solidFill>
                  <a:srgbClr val="002060"/>
                </a:solidFill>
              </a:rPr>
              <a:t>pérdida</a:t>
            </a:r>
            <a:r>
              <a:rPr b="0" i="1" dirty="0">
                <a:solidFill>
                  <a:srgbClr val="002060"/>
                </a:solidFill>
              </a:rPr>
              <a:t> de capital del sur)</a:t>
            </a:r>
            <a:endParaRPr sz="3200" dirty="0">
              <a:solidFill>
                <a:srgbClr val="002060"/>
              </a:solidFill>
              <a:latin typeface="Times New Roman"/>
              <a:ea typeface="Times New Roman"/>
              <a:cs typeface="Times New Roman"/>
              <a:sym typeface="Times New Roman"/>
            </a:endParaRPr>
          </a:p>
          <a:p>
            <a:pPr marL="469900" indent="-469900">
              <a:lnSpc>
                <a:spcPct val="90000"/>
              </a:lnSpc>
              <a:spcBef>
                <a:spcPts val="500"/>
              </a:spcBef>
              <a:defRPr sz="2400" b="1">
                <a:solidFill>
                  <a:srgbClr val="990033"/>
                </a:solidFill>
                <a:effectLst>
                  <a:outerShdw blurRad="38100" dist="38100" dir="2700000" rotWithShape="0">
                    <a:srgbClr val="000000"/>
                  </a:outerShdw>
                </a:effectLst>
                <a:latin typeface="Lucida Sans Unicode"/>
                <a:ea typeface="Lucida Sans Unicode"/>
                <a:cs typeface="Lucida Sans Unicode"/>
                <a:sym typeface="Lucida Sans Unicode"/>
              </a:defRPr>
            </a:pPr>
            <a:r>
              <a:rPr dirty="0">
                <a:solidFill>
                  <a:srgbClr val="002060"/>
                </a:solidFill>
              </a:rPr>
              <a:t>612 AC</a:t>
            </a:r>
            <a:r>
              <a:rPr b="0" i="1" dirty="0">
                <a:solidFill>
                  <a:srgbClr val="002060"/>
                </a:solidFill>
              </a:rPr>
              <a:t>		</a:t>
            </a:r>
            <a:r>
              <a:rPr dirty="0" err="1">
                <a:solidFill>
                  <a:srgbClr val="002060"/>
                </a:solidFill>
              </a:rPr>
              <a:t>Caída</a:t>
            </a:r>
            <a:r>
              <a:rPr dirty="0">
                <a:solidFill>
                  <a:srgbClr val="002060"/>
                </a:solidFill>
              </a:rPr>
              <a:t> de </a:t>
            </a:r>
            <a:r>
              <a:rPr dirty="0" err="1">
                <a:solidFill>
                  <a:srgbClr val="002060"/>
                </a:solidFill>
              </a:rPr>
              <a:t>Nínive</a:t>
            </a:r>
            <a:r>
              <a:rPr dirty="0">
                <a:solidFill>
                  <a:srgbClr val="002060"/>
                </a:solidFill>
              </a:rPr>
              <a:t> </a:t>
            </a:r>
            <a:r>
              <a:rPr b="0" i="1" dirty="0">
                <a:solidFill>
                  <a:srgbClr val="002060"/>
                </a:solidFill>
              </a:rPr>
              <a:t>(</a:t>
            </a:r>
            <a:r>
              <a:rPr b="0" i="1" dirty="0" err="1">
                <a:solidFill>
                  <a:srgbClr val="002060"/>
                </a:solidFill>
              </a:rPr>
              <a:t>pérdida</a:t>
            </a:r>
            <a:r>
              <a:rPr b="0" i="1" dirty="0">
                <a:solidFill>
                  <a:srgbClr val="002060"/>
                </a:solidFill>
              </a:rPr>
              <a:t> de capital del </a:t>
            </a:r>
            <a:r>
              <a:rPr b="0" i="1" dirty="0" err="1">
                <a:solidFill>
                  <a:srgbClr val="002060"/>
                </a:solidFill>
              </a:rPr>
              <a:t>norte</a:t>
            </a:r>
            <a:r>
              <a:rPr b="0" i="1" dirty="0">
                <a:solidFill>
                  <a:srgbClr val="002060"/>
                </a:solidFill>
              </a:rPr>
              <a:t>)</a:t>
            </a:r>
            <a:endParaRPr sz="3200" dirty="0">
              <a:solidFill>
                <a:srgbClr val="002060"/>
              </a:solidFill>
              <a:latin typeface="Times New Roman"/>
              <a:ea typeface="Times New Roman"/>
              <a:cs typeface="Times New Roman"/>
              <a:sym typeface="Times New Roman"/>
            </a:endParaRPr>
          </a:p>
          <a:p>
            <a:pPr marL="469900" indent="-469900">
              <a:lnSpc>
                <a:spcPct val="90000"/>
              </a:lnSpc>
              <a:spcBef>
                <a:spcPts val="500"/>
              </a:spcBef>
              <a:defRPr sz="2400" b="1">
                <a:solidFill>
                  <a:srgbClr val="990033"/>
                </a:solidFill>
                <a:effectLst>
                  <a:outerShdw blurRad="38100" dist="38100" dir="2700000" rotWithShape="0">
                    <a:srgbClr val="000000"/>
                  </a:outerShdw>
                </a:effectLst>
                <a:latin typeface="Lucida Sans Unicode"/>
                <a:ea typeface="Lucida Sans Unicode"/>
                <a:cs typeface="Lucida Sans Unicode"/>
                <a:sym typeface="Lucida Sans Unicode"/>
              </a:defRPr>
            </a:pPr>
            <a:r>
              <a:rPr dirty="0">
                <a:solidFill>
                  <a:srgbClr val="002060"/>
                </a:solidFill>
              </a:rPr>
              <a:t>609 AC</a:t>
            </a:r>
            <a:r>
              <a:rPr b="0" i="1" dirty="0">
                <a:solidFill>
                  <a:srgbClr val="002060"/>
                </a:solidFill>
              </a:rPr>
              <a:t>		</a:t>
            </a:r>
            <a:r>
              <a:rPr dirty="0" err="1">
                <a:solidFill>
                  <a:srgbClr val="002060"/>
                </a:solidFill>
              </a:rPr>
              <a:t>Derrota</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Harán</a:t>
            </a:r>
            <a:r>
              <a:rPr dirty="0">
                <a:solidFill>
                  <a:srgbClr val="002060"/>
                </a:solidFill>
              </a:rPr>
              <a:t> </a:t>
            </a:r>
            <a:r>
              <a:rPr b="0" i="1" dirty="0">
                <a:solidFill>
                  <a:srgbClr val="002060"/>
                </a:solidFill>
              </a:rPr>
              <a:t>(</a:t>
            </a:r>
            <a:r>
              <a:rPr b="0" i="1" dirty="0" err="1">
                <a:solidFill>
                  <a:srgbClr val="002060"/>
                </a:solidFill>
              </a:rPr>
              <a:t>pérdida</a:t>
            </a:r>
            <a:r>
              <a:rPr b="0" i="1" dirty="0">
                <a:solidFill>
                  <a:srgbClr val="002060"/>
                </a:solidFill>
              </a:rPr>
              <a:t> del </a:t>
            </a:r>
            <a:r>
              <a:rPr b="0" i="1" dirty="0" err="1">
                <a:solidFill>
                  <a:srgbClr val="002060"/>
                </a:solidFill>
              </a:rPr>
              <a:t>gobierno</a:t>
            </a:r>
            <a:r>
              <a:rPr b="0" i="1" dirty="0">
                <a:solidFill>
                  <a:srgbClr val="002060"/>
                </a:solidFill>
              </a:rPr>
              <a:t> </a:t>
            </a:r>
            <a:r>
              <a:rPr b="0" i="1" dirty="0" err="1">
                <a:solidFill>
                  <a:srgbClr val="002060"/>
                </a:solidFill>
              </a:rPr>
              <a:t>en</a:t>
            </a:r>
            <a:r>
              <a:rPr b="0" i="1" dirty="0">
                <a:solidFill>
                  <a:srgbClr val="002060"/>
                </a:solidFill>
              </a:rPr>
              <a:t> </a:t>
            </a:r>
            <a:r>
              <a:rPr b="0" i="1" dirty="0" err="1">
                <a:solidFill>
                  <a:srgbClr val="002060"/>
                </a:solidFill>
              </a:rPr>
              <a:t>el</a:t>
            </a:r>
            <a:r>
              <a:rPr b="0" i="1" dirty="0">
                <a:solidFill>
                  <a:srgbClr val="002060"/>
                </a:solidFill>
              </a:rPr>
              <a:t> </a:t>
            </a:r>
            <a:r>
              <a:rPr b="0" i="1" dirty="0" err="1">
                <a:solidFill>
                  <a:srgbClr val="002060"/>
                </a:solidFill>
              </a:rPr>
              <a:t>exilio</a:t>
            </a:r>
            <a:r>
              <a:rPr b="0" i="1" dirty="0">
                <a:solidFill>
                  <a:srgbClr val="002060"/>
                </a:solidFill>
              </a:rPr>
              <a:t>)</a:t>
            </a:r>
            <a:endParaRPr sz="3200" dirty="0">
              <a:solidFill>
                <a:srgbClr val="002060"/>
              </a:solidFill>
              <a:latin typeface="Times New Roman"/>
              <a:ea typeface="Times New Roman"/>
              <a:cs typeface="Times New Roman"/>
              <a:sym typeface="Times New Roman"/>
            </a:endParaRPr>
          </a:p>
          <a:p>
            <a:pPr marL="469900" indent="-469900">
              <a:lnSpc>
                <a:spcPct val="90000"/>
              </a:lnSpc>
              <a:spcBef>
                <a:spcPts val="500"/>
              </a:spcBef>
              <a:defRPr sz="2400" b="1">
                <a:solidFill>
                  <a:srgbClr val="990033"/>
                </a:solidFill>
                <a:effectLst>
                  <a:outerShdw blurRad="38100" dist="38100" dir="2700000" rotWithShape="0">
                    <a:srgbClr val="000000"/>
                  </a:outerShdw>
                </a:effectLst>
                <a:latin typeface="Lucida Sans Unicode"/>
                <a:ea typeface="Lucida Sans Unicode"/>
                <a:cs typeface="Lucida Sans Unicode"/>
                <a:sym typeface="Lucida Sans Unicode"/>
              </a:defRPr>
            </a:pPr>
            <a:r>
              <a:rPr dirty="0">
                <a:solidFill>
                  <a:srgbClr val="002060"/>
                </a:solidFill>
              </a:rPr>
              <a:t>605 AC</a:t>
            </a:r>
            <a:r>
              <a:rPr b="0" dirty="0">
                <a:solidFill>
                  <a:srgbClr val="002060"/>
                </a:solidFill>
              </a:rPr>
              <a:t>		</a:t>
            </a:r>
            <a:r>
              <a:rPr dirty="0" err="1">
                <a:solidFill>
                  <a:srgbClr val="002060"/>
                </a:solidFill>
              </a:rPr>
              <a:t>Batalla</a:t>
            </a:r>
            <a:r>
              <a:rPr dirty="0">
                <a:solidFill>
                  <a:srgbClr val="002060"/>
                </a:solidFill>
              </a:rPr>
              <a:t> de </a:t>
            </a:r>
            <a:r>
              <a:rPr dirty="0" err="1">
                <a:solidFill>
                  <a:srgbClr val="002060"/>
                </a:solidFill>
              </a:rPr>
              <a:t>Carquemish</a:t>
            </a:r>
            <a:r>
              <a:rPr dirty="0">
                <a:solidFill>
                  <a:srgbClr val="002060"/>
                </a:solidFill>
              </a:rPr>
              <a:t> </a:t>
            </a:r>
            <a:r>
              <a:rPr b="0" i="1" dirty="0">
                <a:solidFill>
                  <a:srgbClr val="002060"/>
                </a:solidFill>
              </a:rPr>
              <a:t>(</a:t>
            </a:r>
            <a:r>
              <a:rPr b="0" i="1" dirty="0" err="1">
                <a:solidFill>
                  <a:srgbClr val="002060"/>
                </a:solidFill>
              </a:rPr>
              <a:t>pérdida</a:t>
            </a:r>
            <a:r>
              <a:rPr b="0" i="1" dirty="0">
                <a:solidFill>
                  <a:srgbClr val="002060"/>
                </a:solidFill>
              </a:rPr>
              <a:t> del </a:t>
            </a:r>
            <a:r>
              <a:rPr b="0" i="1" dirty="0" err="1">
                <a:solidFill>
                  <a:srgbClr val="002060"/>
                </a:solidFill>
              </a:rPr>
              <a:t>último</a:t>
            </a:r>
            <a:r>
              <a:rPr b="0" i="1" dirty="0">
                <a:solidFill>
                  <a:srgbClr val="002060"/>
                </a:solidFill>
              </a:rPr>
              <a:t> </a:t>
            </a:r>
            <a:r>
              <a:rPr b="0" i="1" dirty="0" err="1">
                <a:solidFill>
                  <a:srgbClr val="002060"/>
                </a:solidFill>
              </a:rPr>
              <a:t>aliado</a:t>
            </a:r>
            <a:r>
              <a:rPr b="0" i="1" dirty="0">
                <a:solidFill>
                  <a:srgbClr val="002060"/>
                </a:solidFill>
              </a:rPr>
              <a:t> 									</a:t>
            </a:r>
            <a:r>
              <a:rPr b="0" i="1" dirty="0" err="1">
                <a:solidFill>
                  <a:srgbClr val="002060"/>
                </a:solidFill>
              </a:rPr>
              <a:t>importante</a:t>
            </a:r>
            <a:r>
              <a:rPr b="0" i="1" dirty="0">
                <a:solidFill>
                  <a:srgbClr val="002060"/>
                </a:solidFill>
              </a:rPr>
              <a:t>, </a:t>
            </a:r>
            <a:r>
              <a:rPr b="0" i="1" dirty="0" err="1">
                <a:solidFill>
                  <a:srgbClr val="002060"/>
                </a:solidFill>
              </a:rPr>
              <a:t>Egipto</a:t>
            </a:r>
            <a:r>
              <a:rPr b="0" i="1"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6139">
                                            <p:bg/>
                                          </p:spTgt>
                                        </p:tgtEl>
                                        <p:attrNameLst>
                                          <p:attrName>style.visibility</p:attrName>
                                        </p:attrNameLst>
                                      </p:cBhvr>
                                      <p:to>
                                        <p:strVal val="visible"/>
                                      </p:to>
                                    </p:set>
                                    <p:anim calcmode="lin" valueType="num">
                                      <p:cBhvr>
                                        <p:cTn id="7" dur="500" fill="hold"/>
                                        <p:tgtEl>
                                          <p:spTgt spid="6139">
                                            <p:bg/>
                                          </p:spTgt>
                                        </p:tgtEl>
                                        <p:attrNameLst>
                                          <p:attrName>ppt_x</p:attrName>
                                        </p:attrNameLst>
                                      </p:cBhvr>
                                      <p:tavLst>
                                        <p:tav tm="0">
                                          <p:val>
                                            <p:strVal val="0-#ppt_w/2"/>
                                          </p:val>
                                        </p:tav>
                                        <p:tav tm="100000">
                                          <p:val>
                                            <p:strVal val="#ppt_x"/>
                                          </p:val>
                                        </p:tav>
                                      </p:tavLst>
                                    </p:anim>
                                    <p:anim calcmode="lin" valueType="num">
                                      <p:cBhvr>
                                        <p:cTn id="8" dur="500" fill="hold"/>
                                        <p:tgtEl>
                                          <p:spTgt spid="6139">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6139">
                                            <p:txEl>
                                              <p:pRg st="0" end="0"/>
                                            </p:txEl>
                                          </p:spTgt>
                                        </p:tgtEl>
                                        <p:attrNameLst>
                                          <p:attrName>style.visibility</p:attrName>
                                        </p:attrNameLst>
                                      </p:cBhvr>
                                      <p:to>
                                        <p:strVal val="visible"/>
                                      </p:to>
                                    </p:set>
                                    <p:anim calcmode="lin" valueType="num">
                                      <p:cBhvr>
                                        <p:cTn id="11" dur="500" fill="hold"/>
                                        <p:tgtEl>
                                          <p:spTgt spid="6139">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6139">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2" nodeType="afterEffect">
                                  <p:stCondLst>
                                    <p:cond delay="0"/>
                                  </p:stCondLst>
                                  <p:iterate>
                                    <p:tmAbs val="0"/>
                                  </p:iterate>
                                  <p:childTnLst>
                                    <p:set>
                                      <p:cBhvr>
                                        <p:cTn id="15" fill="hold"/>
                                        <p:tgtEl>
                                          <p:spTgt spid="6140">
                                            <p:bg/>
                                          </p:spTgt>
                                        </p:tgtEl>
                                        <p:attrNameLst>
                                          <p:attrName>style.visibility</p:attrName>
                                        </p:attrNameLst>
                                      </p:cBhvr>
                                      <p:to>
                                        <p:strVal val="visible"/>
                                      </p:to>
                                    </p:set>
                                    <p:anim calcmode="lin" valueType="num">
                                      <p:cBhvr>
                                        <p:cTn id="16" dur="500" fill="hold"/>
                                        <p:tgtEl>
                                          <p:spTgt spid="6140">
                                            <p:bg/>
                                          </p:spTgt>
                                        </p:tgtEl>
                                        <p:attrNameLst>
                                          <p:attrName>ppt_x</p:attrName>
                                        </p:attrNameLst>
                                      </p:cBhvr>
                                      <p:tavLst>
                                        <p:tav tm="0">
                                          <p:val>
                                            <p:strVal val="0-#ppt_w/2"/>
                                          </p:val>
                                        </p:tav>
                                        <p:tav tm="100000">
                                          <p:val>
                                            <p:strVal val="#ppt_x"/>
                                          </p:val>
                                        </p:tav>
                                      </p:tavLst>
                                    </p:anim>
                                    <p:anim calcmode="lin" valueType="num">
                                      <p:cBhvr>
                                        <p:cTn id="17" dur="500" fill="hold"/>
                                        <p:tgtEl>
                                          <p:spTgt spid="6140">
                                            <p:bg/>
                                          </p:spTgt>
                                        </p:tgtEl>
                                        <p:attrNameLst>
                                          <p:attrName>ppt_y</p:attrName>
                                        </p:attrNameLst>
                                      </p:cBhvr>
                                      <p:tavLst>
                                        <p:tav tm="0">
                                          <p:val>
                                            <p:strVal val="#ppt_y"/>
                                          </p:val>
                                        </p:tav>
                                        <p:tav tm="100000">
                                          <p:val>
                                            <p:strVal val="#ppt_y"/>
                                          </p:val>
                                        </p:tav>
                                      </p:tavLst>
                                    </p:anim>
                                  </p:childTnLst>
                                </p:cTn>
                              </p:par>
                              <p:par>
                                <p:cTn id="18" presetID="2" presetClass="entr" presetSubtype="8" fill="hold" grpId="2" nodeType="withEffect">
                                  <p:stCondLst>
                                    <p:cond delay="0"/>
                                  </p:stCondLst>
                                  <p:iterate>
                                    <p:tmAbs val="0"/>
                                  </p:iterate>
                                  <p:childTnLst>
                                    <p:set>
                                      <p:cBhvr>
                                        <p:cTn id="19" fill="hold"/>
                                        <p:tgtEl>
                                          <p:spTgt spid="6140">
                                            <p:txEl>
                                              <p:pRg st="0" end="0"/>
                                            </p:txEl>
                                          </p:spTgt>
                                        </p:tgtEl>
                                        <p:attrNameLst>
                                          <p:attrName>style.visibility</p:attrName>
                                        </p:attrNameLst>
                                      </p:cBhvr>
                                      <p:to>
                                        <p:strVal val="visible"/>
                                      </p:to>
                                    </p:set>
                                    <p:anim calcmode="lin" valueType="num">
                                      <p:cBhvr>
                                        <p:cTn id="20" dur="500" fill="hold"/>
                                        <p:tgtEl>
                                          <p:spTgt spid="6140">
                                            <p:txEl>
                                              <p:pRg st="0" end="0"/>
                                            </p:txEl>
                                          </p:spTgt>
                                        </p:tgtEl>
                                        <p:attrNameLst>
                                          <p:attrName>ppt_x</p:attrName>
                                        </p:attrNameLst>
                                      </p:cBhvr>
                                      <p:tavLst>
                                        <p:tav tm="0">
                                          <p:val>
                                            <p:strVal val="0-#ppt_w/2"/>
                                          </p:val>
                                        </p:tav>
                                        <p:tav tm="100000">
                                          <p:val>
                                            <p:strVal val="#ppt_x"/>
                                          </p:val>
                                        </p:tav>
                                      </p:tavLst>
                                    </p:anim>
                                    <p:anim calcmode="lin" valueType="num">
                                      <p:cBhvr>
                                        <p:cTn id="21" dur="500" fill="hold"/>
                                        <p:tgtEl>
                                          <p:spTgt spid="614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1" nodeType="clickEffect">
                                  <p:stCondLst>
                                    <p:cond delay="0"/>
                                  </p:stCondLst>
                                  <p:iterate>
                                    <p:tmAbs val="0"/>
                                  </p:iterate>
                                  <p:childTnLst>
                                    <p:set>
                                      <p:cBhvr>
                                        <p:cTn id="25" fill="hold"/>
                                        <p:tgtEl>
                                          <p:spTgt spid="6139">
                                            <p:txEl>
                                              <p:pRg st="1" end="1"/>
                                            </p:txEl>
                                          </p:spTgt>
                                        </p:tgtEl>
                                        <p:attrNameLst>
                                          <p:attrName>style.visibility</p:attrName>
                                        </p:attrNameLst>
                                      </p:cBhvr>
                                      <p:to>
                                        <p:strVal val="visible"/>
                                      </p:to>
                                    </p:set>
                                    <p:anim calcmode="lin" valueType="num">
                                      <p:cBhvr>
                                        <p:cTn id="26" dur="500" fill="hold"/>
                                        <p:tgtEl>
                                          <p:spTgt spid="6139">
                                            <p:txEl>
                                              <p:pRg st="1" end="1"/>
                                            </p:txEl>
                                          </p:spTgt>
                                        </p:tgtEl>
                                        <p:attrNameLst>
                                          <p:attrName>ppt_x</p:attrName>
                                        </p:attrNameLst>
                                      </p:cBhvr>
                                      <p:tavLst>
                                        <p:tav tm="0">
                                          <p:val>
                                            <p:strVal val="0-#ppt_w/2"/>
                                          </p:val>
                                        </p:tav>
                                        <p:tav tm="100000">
                                          <p:val>
                                            <p:strVal val="#ppt_x"/>
                                          </p:val>
                                        </p:tav>
                                      </p:tavLst>
                                    </p:anim>
                                    <p:anim calcmode="lin" valueType="num">
                                      <p:cBhvr>
                                        <p:cTn id="27" dur="500" fill="hold"/>
                                        <p:tgtEl>
                                          <p:spTgt spid="6139">
                                            <p:txEl>
                                              <p:pRg st="1" end="1"/>
                                            </p:txEl>
                                          </p:spTgt>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 presetClass="entr" presetSubtype="8" fill="hold" grpId="2" nodeType="afterEffect">
                                  <p:stCondLst>
                                    <p:cond delay="0"/>
                                  </p:stCondLst>
                                  <p:iterate>
                                    <p:tmAbs val="0"/>
                                  </p:iterate>
                                  <p:childTnLst>
                                    <p:set>
                                      <p:cBhvr>
                                        <p:cTn id="30" fill="hold"/>
                                        <p:tgtEl>
                                          <p:spTgt spid="6140">
                                            <p:txEl>
                                              <p:pRg st="1" end="1"/>
                                            </p:txEl>
                                          </p:spTgt>
                                        </p:tgtEl>
                                        <p:attrNameLst>
                                          <p:attrName>style.visibility</p:attrName>
                                        </p:attrNameLst>
                                      </p:cBhvr>
                                      <p:to>
                                        <p:strVal val="visible"/>
                                      </p:to>
                                    </p:set>
                                    <p:anim calcmode="lin" valueType="num">
                                      <p:cBhvr>
                                        <p:cTn id="31" dur="500" fill="hold"/>
                                        <p:tgtEl>
                                          <p:spTgt spid="6140">
                                            <p:txEl>
                                              <p:pRg st="1" end="1"/>
                                            </p:txEl>
                                          </p:spTgt>
                                        </p:tgtEl>
                                        <p:attrNameLst>
                                          <p:attrName>ppt_x</p:attrName>
                                        </p:attrNameLst>
                                      </p:cBhvr>
                                      <p:tavLst>
                                        <p:tav tm="0">
                                          <p:val>
                                            <p:strVal val="0-#ppt_w/2"/>
                                          </p:val>
                                        </p:tav>
                                        <p:tav tm="100000">
                                          <p:val>
                                            <p:strVal val="#ppt_x"/>
                                          </p:val>
                                        </p:tav>
                                      </p:tavLst>
                                    </p:anim>
                                    <p:anim calcmode="lin" valueType="num">
                                      <p:cBhvr>
                                        <p:cTn id="32" dur="500" fill="hold"/>
                                        <p:tgtEl>
                                          <p:spTgt spid="614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1" nodeType="clickEffect">
                                  <p:stCondLst>
                                    <p:cond delay="0"/>
                                  </p:stCondLst>
                                  <p:iterate>
                                    <p:tmAbs val="0"/>
                                  </p:iterate>
                                  <p:childTnLst>
                                    <p:set>
                                      <p:cBhvr>
                                        <p:cTn id="36" fill="hold"/>
                                        <p:tgtEl>
                                          <p:spTgt spid="6139">
                                            <p:txEl>
                                              <p:pRg st="2" end="2"/>
                                            </p:txEl>
                                          </p:spTgt>
                                        </p:tgtEl>
                                        <p:attrNameLst>
                                          <p:attrName>style.visibility</p:attrName>
                                        </p:attrNameLst>
                                      </p:cBhvr>
                                      <p:to>
                                        <p:strVal val="visible"/>
                                      </p:to>
                                    </p:set>
                                    <p:anim calcmode="lin" valueType="num">
                                      <p:cBhvr>
                                        <p:cTn id="37" dur="500" fill="hold"/>
                                        <p:tgtEl>
                                          <p:spTgt spid="6139">
                                            <p:txEl>
                                              <p:pRg st="2" end="2"/>
                                            </p:txEl>
                                          </p:spTgt>
                                        </p:tgtEl>
                                        <p:attrNameLst>
                                          <p:attrName>ppt_x</p:attrName>
                                        </p:attrNameLst>
                                      </p:cBhvr>
                                      <p:tavLst>
                                        <p:tav tm="0">
                                          <p:val>
                                            <p:strVal val="0-#ppt_w/2"/>
                                          </p:val>
                                        </p:tav>
                                        <p:tav tm="100000">
                                          <p:val>
                                            <p:strVal val="#ppt_x"/>
                                          </p:val>
                                        </p:tav>
                                      </p:tavLst>
                                    </p:anim>
                                    <p:anim calcmode="lin" valueType="num">
                                      <p:cBhvr>
                                        <p:cTn id="38" dur="500" fill="hold"/>
                                        <p:tgtEl>
                                          <p:spTgt spid="6139">
                                            <p:txEl>
                                              <p:pRg st="2" end="2"/>
                                            </p:txEl>
                                          </p:spTgt>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2" presetClass="entr" presetSubtype="8" fill="hold" grpId="2" nodeType="afterEffect">
                                  <p:stCondLst>
                                    <p:cond delay="0"/>
                                  </p:stCondLst>
                                  <p:iterate>
                                    <p:tmAbs val="0"/>
                                  </p:iterate>
                                  <p:childTnLst>
                                    <p:set>
                                      <p:cBhvr>
                                        <p:cTn id="41" fill="hold"/>
                                        <p:tgtEl>
                                          <p:spTgt spid="6140">
                                            <p:txEl>
                                              <p:pRg st="2" end="2"/>
                                            </p:txEl>
                                          </p:spTgt>
                                        </p:tgtEl>
                                        <p:attrNameLst>
                                          <p:attrName>style.visibility</p:attrName>
                                        </p:attrNameLst>
                                      </p:cBhvr>
                                      <p:to>
                                        <p:strVal val="visible"/>
                                      </p:to>
                                    </p:set>
                                    <p:anim calcmode="lin" valueType="num">
                                      <p:cBhvr>
                                        <p:cTn id="42" dur="500" fill="hold"/>
                                        <p:tgtEl>
                                          <p:spTgt spid="6140">
                                            <p:txEl>
                                              <p:pRg st="2" end="2"/>
                                            </p:txEl>
                                          </p:spTgt>
                                        </p:tgtEl>
                                        <p:attrNameLst>
                                          <p:attrName>ppt_x</p:attrName>
                                        </p:attrNameLst>
                                      </p:cBhvr>
                                      <p:tavLst>
                                        <p:tav tm="0">
                                          <p:val>
                                            <p:strVal val="0-#ppt_w/2"/>
                                          </p:val>
                                        </p:tav>
                                        <p:tav tm="100000">
                                          <p:val>
                                            <p:strVal val="#ppt_x"/>
                                          </p:val>
                                        </p:tav>
                                      </p:tavLst>
                                    </p:anim>
                                    <p:anim calcmode="lin" valueType="num">
                                      <p:cBhvr>
                                        <p:cTn id="43" dur="500" fill="hold"/>
                                        <p:tgtEl>
                                          <p:spTgt spid="614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1" nodeType="clickEffect">
                                  <p:stCondLst>
                                    <p:cond delay="0"/>
                                  </p:stCondLst>
                                  <p:iterate>
                                    <p:tmAbs val="0"/>
                                  </p:iterate>
                                  <p:childTnLst>
                                    <p:set>
                                      <p:cBhvr>
                                        <p:cTn id="47" fill="hold"/>
                                        <p:tgtEl>
                                          <p:spTgt spid="6139">
                                            <p:txEl>
                                              <p:pRg st="3" end="3"/>
                                            </p:txEl>
                                          </p:spTgt>
                                        </p:tgtEl>
                                        <p:attrNameLst>
                                          <p:attrName>style.visibility</p:attrName>
                                        </p:attrNameLst>
                                      </p:cBhvr>
                                      <p:to>
                                        <p:strVal val="visible"/>
                                      </p:to>
                                    </p:set>
                                    <p:anim calcmode="lin" valueType="num">
                                      <p:cBhvr>
                                        <p:cTn id="48" dur="500" fill="hold"/>
                                        <p:tgtEl>
                                          <p:spTgt spid="6139">
                                            <p:txEl>
                                              <p:pRg st="3" end="3"/>
                                            </p:txEl>
                                          </p:spTgt>
                                        </p:tgtEl>
                                        <p:attrNameLst>
                                          <p:attrName>ppt_x</p:attrName>
                                        </p:attrNameLst>
                                      </p:cBhvr>
                                      <p:tavLst>
                                        <p:tav tm="0">
                                          <p:val>
                                            <p:strVal val="0-#ppt_w/2"/>
                                          </p:val>
                                        </p:tav>
                                        <p:tav tm="100000">
                                          <p:val>
                                            <p:strVal val="#ppt_x"/>
                                          </p:val>
                                        </p:tav>
                                      </p:tavLst>
                                    </p:anim>
                                    <p:anim calcmode="lin" valueType="num">
                                      <p:cBhvr>
                                        <p:cTn id="49" dur="500" fill="hold"/>
                                        <p:tgtEl>
                                          <p:spTgt spid="6139">
                                            <p:txEl>
                                              <p:pRg st="3" end="3"/>
                                            </p:txEl>
                                          </p:spTgt>
                                        </p:tgtEl>
                                        <p:attrNameLst>
                                          <p:attrName>ppt_y</p:attrName>
                                        </p:attrNameLst>
                                      </p:cBhvr>
                                      <p:tavLst>
                                        <p:tav tm="0">
                                          <p:val>
                                            <p:strVal val="#ppt_y"/>
                                          </p:val>
                                        </p:tav>
                                        <p:tav tm="100000">
                                          <p:val>
                                            <p:strVal val="#ppt_y"/>
                                          </p:val>
                                        </p:tav>
                                      </p:tavLst>
                                    </p:anim>
                                  </p:childTnLst>
                                </p:cTn>
                              </p:par>
                            </p:childTnLst>
                          </p:cTn>
                        </p:par>
                        <p:par>
                          <p:cTn id="50" fill="hold">
                            <p:stCondLst>
                              <p:cond delay="500"/>
                            </p:stCondLst>
                            <p:childTnLst>
                              <p:par>
                                <p:cTn id="51" presetID="2" presetClass="entr" presetSubtype="8" fill="hold" grpId="2" nodeType="afterEffect">
                                  <p:stCondLst>
                                    <p:cond delay="0"/>
                                  </p:stCondLst>
                                  <p:iterate>
                                    <p:tmAbs val="0"/>
                                  </p:iterate>
                                  <p:childTnLst>
                                    <p:set>
                                      <p:cBhvr>
                                        <p:cTn id="52" fill="hold"/>
                                        <p:tgtEl>
                                          <p:spTgt spid="6140">
                                            <p:txEl>
                                              <p:pRg st="3" end="3"/>
                                            </p:txEl>
                                          </p:spTgt>
                                        </p:tgtEl>
                                        <p:attrNameLst>
                                          <p:attrName>style.visibility</p:attrName>
                                        </p:attrNameLst>
                                      </p:cBhvr>
                                      <p:to>
                                        <p:strVal val="visible"/>
                                      </p:to>
                                    </p:set>
                                    <p:anim calcmode="lin" valueType="num">
                                      <p:cBhvr>
                                        <p:cTn id="53" dur="500" fill="hold"/>
                                        <p:tgtEl>
                                          <p:spTgt spid="6140">
                                            <p:txEl>
                                              <p:pRg st="3" end="3"/>
                                            </p:txEl>
                                          </p:spTgt>
                                        </p:tgtEl>
                                        <p:attrNameLst>
                                          <p:attrName>ppt_x</p:attrName>
                                        </p:attrNameLst>
                                      </p:cBhvr>
                                      <p:tavLst>
                                        <p:tav tm="0">
                                          <p:val>
                                            <p:strVal val="0-#ppt_w/2"/>
                                          </p:val>
                                        </p:tav>
                                        <p:tav tm="100000">
                                          <p:val>
                                            <p:strVal val="#ppt_x"/>
                                          </p:val>
                                        </p:tav>
                                      </p:tavLst>
                                    </p:anim>
                                    <p:anim calcmode="lin" valueType="num">
                                      <p:cBhvr>
                                        <p:cTn id="54" dur="500" fill="hold"/>
                                        <p:tgtEl>
                                          <p:spTgt spid="614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8" fill="hold" grpId="1" nodeType="clickEffect">
                                  <p:stCondLst>
                                    <p:cond delay="0"/>
                                  </p:stCondLst>
                                  <p:iterate>
                                    <p:tmAbs val="0"/>
                                  </p:iterate>
                                  <p:childTnLst>
                                    <p:set>
                                      <p:cBhvr>
                                        <p:cTn id="58" fill="hold"/>
                                        <p:tgtEl>
                                          <p:spTgt spid="6139">
                                            <p:txEl>
                                              <p:pRg st="4" end="4"/>
                                            </p:txEl>
                                          </p:spTgt>
                                        </p:tgtEl>
                                        <p:attrNameLst>
                                          <p:attrName>style.visibility</p:attrName>
                                        </p:attrNameLst>
                                      </p:cBhvr>
                                      <p:to>
                                        <p:strVal val="visible"/>
                                      </p:to>
                                    </p:set>
                                    <p:anim calcmode="lin" valueType="num">
                                      <p:cBhvr>
                                        <p:cTn id="59" dur="500" fill="hold"/>
                                        <p:tgtEl>
                                          <p:spTgt spid="6139">
                                            <p:txEl>
                                              <p:pRg st="4" end="4"/>
                                            </p:txEl>
                                          </p:spTgt>
                                        </p:tgtEl>
                                        <p:attrNameLst>
                                          <p:attrName>ppt_x</p:attrName>
                                        </p:attrNameLst>
                                      </p:cBhvr>
                                      <p:tavLst>
                                        <p:tav tm="0">
                                          <p:val>
                                            <p:strVal val="0-#ppt_w/2"/>
                                          </p:val>
                                        </p:tav>
                                        <p:tav tm="100000">
                                          <p:val>
                                            <p:strVal val="#ppt_x"/>
                                          </p:val>
                                        </p:tav>
                                      </p:tavLst>
                                    </p:anim>
                                    <p:anim calcmode="lin" valueType="num">
                                      <p:cBhvr>
                                        <p:cTn id="60" dur="500" fill="hold"/>
                                        <p:tgtEl>
                                          <p:spTgt spid="6139">
                                            <p:txEl>
                                              <p:pRg st="4" end="4"/>
                                            </p:txEl>
                                          </p:spTgt>
                                        </p:tgtEl>
                                        <p:attrNameLst>
                                          <p:attrName>ppt_y</p:attrName>
                                        </p:attrNameLst>
                                      </p:cBhvr>
                                      <p:tavLst>
                                        <p:tav tm="0">
                                          <p:val>
                                            <p:strVal val="#ppt_y"/>
                                          </p:val>
                                        </p:tav>
                                        <p:tav tm="100000">
                                          <p:val>
                                            <p:strVal val="#ppt_y"/>
                                          </p:val>
                                        </p:tav>
                                      </p:tavLst>
                                    </p:anim>
                                  </p:childTnLst>
                                </p:cTn>
                              </p:par>
                            </p:childTnLst>
                          </p:cTn>
                        </p:par>
                        <p:par>
                          <p:cTn id="61" fill="hold">
                            <p:stCondLst>
                              <p:cond delay="500"/>
                            </p:stCondLst>
                            <p:childTnLst>
                              <p:par>
                                <p:cTn id="62" presetID="2" presetClass="entr" presetSubtype="8" fill="hold" grpId="2" nodeType="afterEffect">
                                  <p:stCondLst>
                                    <p:cond delay="0"/>
                                  </p:stCondLst>
                                  <p:iterate>
                                    <p:tmAbs val="0"/>
                                  </p:iterate>
                                  <p:childTnLst>
                                    <p:set>
                                      <p:cBhvr>
                                        <p:cTn id="63" fill="hold"/>
                                        <p:tgtEl>
                                          <p:spTgt spid="6140">
                                            <p:txEl>
                                              <p:pRg st="4" end="4"/>
                                            </p:txEl>
                                          </p:spTgt>
                                        </p:tgtEl>
                                        <p:attrNameLst>
                                          <p:attrName>style.visibility</p:attrName>
                                        </p:attrNameLst>
                                      </p:cBhvr>
                                      <p:to>
                                        <p:strVal val="visible"/>
                                      </p:to>
                                    </p:set>
                                    <p:anim calcmode="lin" valueType="num">
                                      <p:cBhvr>
                                        <p:cTn id="64" dur="500" fill="hold"/>
                                        <p:tgtEl>
                                          <p:spTgt spid="6140">
                                            <p:txEl>
                                              <p:pRg st="4" end="4"/>
                                            </p:txEl>
                                          </p:spTgt>
                                        </p:tgtEl>
                                        <p:attrNameLst>
                                          <p:attrName>ppt_x</p:attrName>
                                        </p:attrNameLst>
                                      </p:cBhvr>
                                      <p:tavLst>
                                        <p:tav tm="0">
                                          <p:val>
                                            <p:strVal val="0-#ppt_w/2"/>
                                          </p:val>
                                        </p:tav>
                                        <p:tav tm="100000">
                                          <p:val>
                                            <p:strVal val="#ppt_x"/>
                                          </p:val>
                                        </p:tav>
                                      </p:tavLst>
                                    </p:anim>
                                    <p:anim calcmode="lin" valueType="num">
                                      <p:cBhvr>
                                        <p:cTn id="65" dur="500" fill="hold"/>
                                        <p:tgtEl>
                                          <p:spTgt spid="6140">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39" grpId="1" build="p" animBg="1" advAuto="0"/>
      <p:bldP spid="6140" grpId="2" build="p" bldLvl="5" animBg="1" advAuto="0"/>
    </p:bldLst>
  </p:timing>
</p:sld>
</file>

<file path=ppt/slides/slide2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3" descr="Picture 3"/>
          <p:cNvPicPr>
            <a:picLocks noChangeAspect="1"/>
          </p:cNvPicPr>
          <p:nvPr/>
        </p:nvPicPr>
        <p:blipFill>
          <a:blip r:embed="rId2" cstate="email">
            <a:extLst>
              <a:ext uri="{28A0092B-C50C-407E-A947-70E740481C1C}">
                <a14:useLocalDpi xmlns:a14="http://schemas.microsoft.com/office/drawing/2010/main"/>
              </a:ext>
            </a:extLst>
          </a:blip>
          <a:srcRect t="9276" b="5165"/>
          <a:stretch>
            <a:fillRect/>
          </a:stretch>
        </p:blipFill>
        <p:spPr>
          <a:xfrm>
            <a:off x="1524000" y="-33338"/>
            <a:ext cx="9144000" cy="6858001"/>
          </a:xfrm>
          <a:prstGeom prst="rect">
            <a:avLst/>
          </a:prstGeom>
          <a:ln w="12700">
            <a:miter lim="400000"/>
          </a:ln>
        </p:spPr>
      </p:pic>
      <p:sp>
        <p:nvSpPr>
          <p:cNvPr id="6147" name="Text Box 5"/>
          <p:cNvSpPr txBox="1"/>
          <p:nvPr/>
        </p:nvSpPr>
        <p:spPr>
          <a:xfrm>
            <a:off x="7094219" y="3167063"/>
            <a:ext cx="1432561"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defRPr sz="2400" b="1">
                <a:latin typeface="Arial"/>
                <a:ea typeface="Arial"/>
                <a:cs typeface="Arial"/>
                <a:sym typeface="Arial"/>
              </a:defRPr>
            </a:lvl1pPr>
          </a:lstStyle>
          <a:p>
            <a:r>
              <a:t>Babylon</a:t>
            </a:r>
          </a:p>
        </p:txBody>
      </p:sp>
      <p:sp>
        <p:nvSpPr>
          <p:cNvPr id="6148" name="Text Box 6"/>
          <p:cNvSpPr txBox="1"/>
          <p:nvPr/>
        </p:nvSpPr>
        <p:spPr>
          <a:xfrm>
            <a:off x="4160520" y="3505200"/>
            <a:ext cx="1051561"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defRPr sz="2400" b="1">
                <a:latin typeface="Arial"/>
                <a:ea typeface="Arial"/>
                <a:cs typeface="Arial"/>
                <a:sym typeface="Arial"/>
              </a:defRPr>
            </a:lvl1pPr>
          </a:lstStyle>
          <a:p>
            <a:r>
              <a:t>Judah</a:t>
            </a:r>
          </a:p>
        </p:txBody>
      </p:sp>
      <p:sp>
        <p:nvSpPr>
          <p:cNvPr id="6149" name="Text Box 11"/>
          <p:cNvSpPr txBox="1"/>
          <p:nvPr/>
        </p:nvSpPr>
        <p:spPr>
          <a:xfrm>
            <a:off x="7170419" y="1892300"/>
            <a:ext cx="1432561" cy="3581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b="1">
                <a:latin typeface="Arial Narrow"/>
                <a:ea typeface="Arial Narrow"/>
                <a:cs typeface="Arial Narrow"/>
                <a:sym typeface="Arial Narrow"/>
              </a:defRPr>
            </a:lvl1pPr>
          </a:lstStyle>
          <a:p>
            <a:r>
              <a:t>Asshur</a:t>
            </a:r>
          </a:p>
        </p:txBody>
      </p:sp>
      <p:sp>
        <p:nvSpPr>
          <p:cNvPr id="6150" name="Text Box 12"/>
          <p:cNvSpPr txBox="1"/>
          <p:nvPr/>
        </p:nvSpPr>
        <p:spPr>
          <a:xfrm>
            <a:off x="6675119" y="1587500"/>
            <a:ext cx="1432561" cy="320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900"/>
              </a:spcBef>
              <a:defRPr sz="1600" b="1">
                <a:latin typeface="Arial Narrow"/>
                <a:ea typeface="Arial Narrow"/>
                <a:cs typeface="Arial Narrow"/>
                <a:sym typeface="Arial Narrow"/>
              </a:defRPr>
            </a:lvl1pPr>
          </a:lstStyle>
          <a:p>
            <a:r>
              <a:t>Nineveh</a:t>
            </a:r>
          </a:p>
        </p:txBody>
      </p:sp>
      <p:sp>
        <p:nvSpPr>
          <p:cNvPr id="6151" name="Text Box 14"/>
          <p:cNvSpPr txBox="1"/>
          <p:nvPr/>
        </p:nvSpPr>
        <p:spPr>
          <a:xfrm>
            <a:off x="5922645" y="1314450"/>
            <a:ext cx="975361" cy="3581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b="1">
                <a:latin typeface="Arial Narrow"/>
                <a:ea typeface="Arial Narrow"/>
                <a:cs typeface="Arial Narrow"/>
                <a:sym typeface="Arial Narrow"/>
              </a:defRPr>
            </a:lvl1pPr>
          </a:lstStyle>
          <a:p>
            <a:r>
              <a:t>Haran</a:t>
            </a:r>
          </a:p>
        </p:txBody>
      </p:sp>
      <p:sp>
        <p:nvSpPr>
          <p:cNvPr id="6152" name="Text Box 15"/>
          <p:cNvSpPr txBox="1"/>
          <p:nvPr/>
        </p:nvSpPr>
        <p:spPr>
          <a:xfrm>
            <a:off x="2560320" y="4572000"/>
            <a:ext cx="1127761" cy="437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defRPr sz="2400" b="1">
                <a:latin typeface="Arial"/>
                <a:ea typeface="Arial"/>
                <a:cs typeface="Arial"/>
                <a:sym typeface="Arial"/>
              </a:defRPr>
            </a:lvl1pPr>
          </a:lstStyle>
          <a:p>
            <a:r>
              <a:t>Egypt</a:t>
            </a:r>
          </a:p>
        </p:txBody>
      </p:sp>
      <p:sp>
        <p:nvSpPr>
          <p:cNvPr id="6153" name="Arrow: Right 1"/>
          <p:cNvSpPr/>
          <p:nvPr/>
        </p:nvSpPr>
        <p:spPr>
          <a:xfrm rot="19870468">
            <a:off x="2911475" y="4092575"/>
            <a:ext cx="1385888" cy="457200"/>
          </a:xfrm>
          <a:prstGeom prst="rightArrow">
            <a:avLst>
              <a:gd name="adj1" fmla="val 50000"/>
              <a:gd name="adj2" fmla="val 50000"/>
            </a:avLst>
          </a:prstGeom>
          <a:solidFill>
            <a:srgbClr val="FFFF85"/>
          </a:solidFill>
          <a:ln w="12700">
            <a:solidFill>
              <a:srgbClr val="959500"/>
            </a:solidFill>
            <a:miter/>
          </a:ln>
        </p:spPr>
        <p:txBody>
          <a:bodyPr lIns="45719" rIns="45719" anchor="ctr"/>
          <a:lstStyle/>
          <a:p>
            <a:pPr algn="ctr">
              <a:defRPr>
                <a:solidFill>
                  <a:srgbClr val="FFFFFF"/>
                </a:solidFill>
                <a:latin typeface="Times New Roman"/>
                <a:ea typeface="Times New Roman"/>
                <a:cs typeface="Times New Roman"/>
                <a:sym typeface="Times New Roman"/>
              </a:defRPr>
            </a:pPr>
            <a:endParaRPr/>
          </a:p>
        </p:txBody>
      </p:sp>
      <p:sp>
        <p:nvSpPr>
          <p:cNvPr id="6154" name="TextBox 2"/>
          <p:cNvSpPr txBox="1"/>
          <p:nvPr/>
        </p:nvSpPr>
        <p:spPr>
          <a:xfrm>
            <a:off x="4389120" y="3065463"/>
            <a:ext cx="1318261"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latin typeface="Arial Narrow"/>
                <a:ea typeface="Arial Narrow"/>
                <a:cs typeface="Arial Narrow"/>
                <a:sym typeface="Arial Narrow"/>
              </a:defRPr>
            </a:lvl1pPr>
          </a:lstStyle>
          <a:p>
            <a:r>
              <a:t>Megiddo</a:t>
            </a:r>
          </a:p>
        </p:txBody>
      </p:sp>
      <p:sp>
        <p:nvSpPr>
          <p:cNvPr id="6155" name="Arrow: Up 3"/>
          <p:cNvSpPr/>
          <p:nvPr/>
        </p:nvSpPr>
        <p:spPr>
          <a:xfrm rot="19943491">
            <a:off x="7419975" y="2087563"/>
            <a:ext cx="533400" cy="1179513"/>
          </a:xfrm>
          <a:custGeom>
            <a:avLst/>
            <a:gdLst/>
            <a:ahLst/>
            <a:cxnLst>
              <a:cxn ang="0">
                <a:pos x="wd2" y="hd2"/>
              </a:cxn>
              <a:cxn ang="5400000">
                <a:pos x="wd2" y="hd2"/>
              </a:cxn>
              <a:cxn ang="10800000">
                <a:pos x="wd2" y="hd2"/>
              </a:cxn>
              <a:cxn ang="16200000">
                <a:pos x="wd2" y="hd2"/>
              </a:cxn>
            </a:cxnLst>
            <a:rect l="0" t="0" r="r" b="b"/>
            <a:pathLst>
              <a:path w="21600" h="21600" extrusionOk="0">
                <a:moveTo>
                  <a:pt x="0" y="4884"/>
                </a:moveTo>
                <a:lnTo>
                  <a:pt x="10800" y="0"/>
                </a:lnTo>
                <a:lnTo>
                  <a:pt x="21600" y="4884"/>
                </a:lnTo>
                <a:lnTo>
                  <a:pt x="16200" y="4884"/>
                </a:lnTo>
                <a:lnTo>
                  <a:pt x="16200" y="21600"/>
                </a:lnTo>
                <a:lnTo>
                  <a:pt x="5400" y="21600"/>
                </a:lnTo>
                <a:lnTo>
                  <a:pt x="5400" y="4884"/>
                </a:lnTo>
                <a:close/>
              </a:path>
            </a:pathLst>
          </a:custGeom>
          <a:solidFill>
            <a:srgbClr val="FFFF85"/>
          </a:solidFill>
          <a:ln w="12700">
            <a:solidFill>
              <a:srgbClr val="959500"/>
            </a:solidFill>
            <a:miter/>
          </a:ln>
        </p:spPr>
        <p:txBody>
          <a:bodyPr lIns="45719" rIns="45719" anchor="ctr"/>
          <a:lstStyle/>
          <a:p>
            <a:pPr algn="ctr">
              <a:defRPr>
                <a:solidFill>
                  <a:srgbClr val="FFFFFF"/>
                </a:solidFill>
                <a:latin typeface="Times New Roman"/>
                <a:ea typeface="Times New Roman"/>
                <a:cs typeface="Times New Roman"/>
                <a:sym typeface="Times New Roman"/>
              </a:defRPr>
            </a:pPr>
            <a:endParaRPr/>
          </a:p>
        </p:txBody>
      </p:sp>
      <p:sp>
        <p:nvSpPr>
          <p:cNvPr id="6156" name="Arrow: Right 4"/>
          <p:cNvSpPr/>
          <p:nvPr/>
        </p:nvSpPr>
        <p:spPr>
          <a:xfrm rot="12756655">
            <a:off x="6021387" y="1766888"/>
            <a:ext cx="1147763" cy="457201"/>
          </a:xfrm>
          <a:prstGeom prst="rightArrow">
            <a:avLst>
              <a:gd name="adj1" fmla="val 50000"/>
              <a:gd name="adj2" fmla="val 50000"/>
            </a:avLst>
          </a:prstGeom>
          <a:solidFill>
            <a:srgbClr val="FFFF85"/>
          </a:solidFill>
          <a:ln w="12700">
            <a:solidFill>
              <a:srgbClr val="959500"/>
            </a:solidFill>
            <a:miter/>
          </a:ln>
        </p:spPr>
        <p:txBody>
          <a:bodyPr lIns="45719" rIns="45719" anchor="ctr"/>
          <a:lstStyle/>
          <a:p>
            <a:pPr algn="ctr">
              <a:defRPr>
                <a:solidFill>
                  <a:srgbClr val="FFFFFF"/>
                </a:solidFill>
                <a:latin typeface="Times New Roman"/>
                <a:ea typeface="Times New Roman"/>
                <a:cs typeface="Times New Roman"/>
                <a:sym typeface="Times New Roman"/>
              </a:defRPr>
            </a:pPr>
            <a:endParaRPr/>
          </a:p>
        </p:txBody>
      </p:sp>
      <p:sp>
        <p:nvSpPr>
          <p:cNvPr id="6157" name="TextBox 5"/>
          <p:cNvSpPr txBox="1"/>
          <p:nvPr/>
        </p:nvSpPr>
        <p:spPr>
          <a:xfrm rot="3722941">
            <a:off x="7138212" y="2850558"/>
            <a:ext cx="1469073" cy="2754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latin typeface="Times New Roman"/>
                <a:ea typeface="Times New Roman"/>
                <a:cs typeface="Times New Roman"/>
                <a:sym typeface="Times New Roman"/>
              </a:defRPr>
            </a:lvl1pPr>
          </a:lstStyle>
          <a:p>
            <a:r>
              <a:t>Nebopolasar</a:t>
            </a:r>
          </a:p>
        </p:txBody>
      </p:sp>
      <p:sp>
        <p:nvSpPr>
          <p:cNvPr id="6158" name="TextBox 6"/>
          <p:cNvSpPr txBox="1"/>
          <p:nvPr/>
        </p:nvSpPr>
        <p:spPr>
          <a:xfrm rot="19902980">
            <a:off x="3225304" y="4105321"/>
            <a:ext cx="1016636" cy="2754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latin typeface="Times New Roman"/>
                <a:ea typeface="Times New Roman"/>
                <a:cs typeface="Times New Roman"/>
                <a:sym typeface="Times New Roman"/>
              </a:defRPr>
            </a:lvl1pPr>
          </a:lstStyle>
          <a:p>
            <a:r>
              <a:t>Necho II</a:t>
            </a:r>
          </a:p>
        </p:txBody>
      </p:sp>
      <p:sp>
        <p:nvSpPr>
          <p:cNvPr id="6159" name="TextBox 7"/>
          <p:cNvSpPr txBox="1"/>
          <p:nvPr/>
        </p:nvSpPr>
        <p:spPr>
          <a:xfrm rot="1915206">
            <a:off x="6126045" y="1893946"/>
            <a:ext cx="1078549" cy="2754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200">
                <a:latin typeface="Times New Roman"/>
                <a:ea typeface="Times New Roman"/>
                <a:cs typeface="Times New Roman"/>
                <a:sym typeface="Times New Roman"/>
              </a:defRPr>
            </a:lvl1pPr>
          </a:lstStyle>
          <a:p>
            <a:r>
              <a:t>Ashur-uballit II</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6734D"/>
        </a:solidFill>
        <a:effectLst/>
      </p:bgPr>
    </p:bg>
    <p:spTree>
      <p:nvGrpSpPr>
        <p:cNvPr id="1" name=""/>
        <p:cNvGrpSpPr/>
        <p:nvPr/>
      </p:nvGrpSpPr>
      <p:grpSpPr>
        <a:xfrm>
          <a:off x="0" y="0"/>
          <a:ext cx="0" cy="0"/>
          <a:chOff x="0" y="0"/>
          <a:chExt cx="0" cy="0"/>
        </a:xfrm>
      </p:grpSpPr>
      <p:sp>
        <p:nvSpPr>
          <p:cNvPr id="4829" name="Rectangle 2"/>
          <p:cNvSpPr txBox="1">
            <a:spLocks noGrp="1"/>
          </p:cNvSpPr>
          <p:nvPr>
            <p:ph type="title"/>
          </p:nvPr>
        </p:nvSpPr>
        <p:spPr>
          <a:prstGeom prst="rect">
            <a:avLst/>
          </a:prstGeom>
        </p:spPr>
        <p:txBody>
          <a:bodyPr/>
          <a:lstStyle/>
          <a:p>
            <a:pPr>
              <a:defRPr sz="3600" b="1">
                <a:solidFill>
                  <a:srgbClr val="FF6600"/>
                </a:solidFill>
              </a:defRPr>
            </a:pPr>
            <a:r>
              <a:rPr dirty="0"/>
              <a:t>The Messianic Overtones in David’s Covenant</a:t>
            </a:r>
            <a:br>
              <a:rPr dirty="0"/>
            </a:br>
            <a:r>
              <a:rPr sz="2800" dirty="0">
                <a:solidFill>
                  <a:srgbClr val="92D050"/>
                </a:solidFill>
              </a:rPr>
              <a:t>Las </a:t>
            </a:r>
            <a:r>
              <a:rPr sz="2800" dirty="0" err="1">
                <a:solidFill>
                  <a:srgbClr val="92D050"/>
                </a:solidFill>
              </a:rPr>
              <a:t>Connotaciones</a:t>
            </a:r>
            <a:r>
              <a:rPr sz="2800" dirty="0">
                <a:solidFill>
                  <a:srgbClr val="92D050"/>
                </a:solidFill>
              </a:rPr>
              <a:t> </a:t>
            </a:r>
            <a:r>
              <a:rPr sz="2800" dirty="0" err="1">
                <a:solidFill>
                  <a:srgbClr val="92D050"/>
                </a:solidFill>
              </a:rPr>
              <a:t>Mesiánicas</a:t>
            </a:r>
            <a:r>
              <a:rPr sz="2800" dirty="0">
                <a:solidFill>
                  <a:srgbClr val="92D050"/>
                </a:solidFill>
              </a:rPr>
              <a:t> </a:t>
            </a:r>
            <a:r>
              <a:rPr sz="2800" dirty="0" err="1">
                <a:solidFill>
                  <a:srgbClr val="92D050"/>
                </a:solidFill>
              </a:rPr>
              <a:t>en</a:t>
            </a:r>
            <a:r>
              <a:rPr sz="2800" dirty="0">
                <a:solidFill>
                  <a:srgbClr val="92D050"/>
                </a:solidFill>
              </a:rPr>
              <a:t> </a:t>
            </a:r>
            <a:r>
              <a:rPr sz="2800" dirty="0" err="1">
                <a:solidFill>
                  <a:srgbClr val="92D050"/>
                </a:solidFill>
              </a:rPr>
              <a:t>el</a:t>
            </a:r>
            <a:r>
              <a:rPr sz="2800" dirty="0">
                <a:solidFill>
                  <a:srgbClr val="92D050"/>
                </a:solidFill>
              </a:rPr>
              <a:t> </a:t>
            </a:r>
            <a:r>
              <a:rPr sz="2800" dirty="0" err="1">
                <a:solidFill>
                  <a:srgbClr val="92D050"/>
                </a:solidFill>
              </a:rPr>
              <a:t>Pacto</a:t>
            </a:r>
            <a:r>
              <a:rPr sz="2800" dirty="0">
                <a:solidFill>
                  <a:srgbClr val="92D050"/>
                </a:solidFill>
              </a:rPr>
              <a:t> de David</a:t>
            </a:r>
          </a:p>
        </p:txBody>
      </p:sp>
      <p:sp>
        <p:nvSpPr>
          <p:cNvPr id="4830" name="Rectangle 3"/>
          <p:cNvSpPr txBox="1">
            <a:spLocks noGrp="1"/>
          </p:cNvSpPr>
          <p:nvPr>
            <p:ph type="body" sz="half" idx="1"/>
          </p:nvPr>
        </p:nvSpPr>
        <p:spPr>
          <a:xfrm>
            <a:off x="609600" y="1600202"/>
            <a:ext cx="10972800" cy="2345498"/>
          </a:xfrm>
          <a:prstGeom prst="rect">
            <a:avLst/>
          </a:prstGeom>
        </p:spPr>
        <p:txBody>
          <a:bodyPr/>
          <a:lstStyle/>
          <a:p>
            <a:pPr>
              <a:spcBef>
                <a:spcPts val="400"/>
              </a:spcBef>
              <a:buSzTx/>
              <a:buFont typeface="Wingdings"/>
              <a:buNone/>
              <a:defRPr sz="2000" b="1">
                <a:solidFill>
                  <a:srgbClr val="EEC85E"/>
                </a:solidFill>
              </a:defRPr>
            </a:pPr>
            <a:r>
              <a:rPr dirty="0"/>
              <a:t>The Davidic Covenant was guaranteed forever, despite temporary restrictions on David’s sons.</a:t>
            </a:r>
          </a:p>
          <a:p>
            <a:pPr>
              <a:spcBef>
                <a:spcPts val="400"/>
              </a:spcBef>
              <a:defRPr sz="1800" i="1"/>
            </a:pPr>
            <a:r>
              <a:rPr dirty="0"/>
              <a:t>It would be this eternal character of the Davidic covenant that would capture the spiritual imagination of the prophets who, despite the end of temporal power for David’s dynasty, held forth a future hope.</a:t>
            </a:r>
          </a:p>
          <a:p>
            <a:pPr>
              <a:spcBef>
                <a:spcPts val="400"/>
              </a:spcBef>
              <a:defRPr sz="1800" i="1"/>
            </a:pPr>
            <a:r>
              <a:rPr dirty="0"/>
              <a:t>Solomon, David’s son, would indeed build the temple.</a:t>
            </a:r>
          </a:p>
          <a:p>
            <a:pPr>
              <a:spcBef>
                <a:spcPts val="400"/>
              </a:spcBef>
              <a:defRPr sz="1800" i="1"/>
            </a:pPr>
            <a:r>
              <a:rPr dirty="0"/>
              <a:t>However, a greater son than Solomon would someday appear (Is. 9:1-7; 11:1-9).</a:t>
            </a:r>
          </a:p>
        </p:txBody>
      </p:sp>
      <p:sp>
        <p:nvSpPr>
          <p:cNvPr id="4831" name="Rectangle 3"/>
          <p:cNvSpPr txBox="1"/>
          <p:nvPr/>
        </p:nvSpPr>
        <p:spPr>
          <a:xfrm>
            <a:off x="655319" y="4097885"/>
            <a:ext cx="10881361" cy="2262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spcBef>
                <a:spcPts val="400"/>
              </a:spcBef>
              <a:defRPr sz="2000" b="1">
                <a:solidFill>
                  <a:srgbClr val="EEC85E"/>
                </a:solidFill>
                <a:effectLst>
                  <a:outerShdw blurRad="38100" dist="38100" dir="2700000" rotWithShape="0">
                    <a:srgbClr val="000000"/>
                  </a:outerShdw>
                </a:effectLst>
                <a:latin typeface="Verdana"/>
                <a:ea typeface="Verdana"/>
                <a:cs typeface="Verdana"/>
                <a:sym typeface="Verdana"/>
              </a:defRPr>
            </a:pPr>
            <a:r>
              <a:rPr dirty="0">
                <a:solidFill>
                  <a:srgbClr val="92D050"/>
                </a:solidFill>
              </a:rPr>
              <a:t>El </a:t>
            </a:r>
            <a:r>
              <a:rPr dirty="0" err="1">
                <a:solidFill>
                  <a:srgbClr val="92D050"/>
                </a:solidFill>
              </a:rPr>
              <a:t>Pacto</a:t>
            </a:r>
            <a:r>
              <a:rPr dirty="0">
                <a:solidFill>
                  <a:srgbClr val="92D050"/>
                </a:solidFill>
              </a:rPr>
              <a:t> </a:t>
            </a:r>
            <a:r>
              <a:rPr dirty="0" err="1">
                <a:solidFill>
                  <a:srgbClr val="92D050"/>
                </a:solidFill>
              </a:rPr>
              <a:t>Davídico</a:t>
            </a:r>
            <a:r>
              <a:rPr dirty="0">
                <a:solidFill>
                  <a:srgbClr val="92D050"/>
                </a:solidFill>
              </a:rPr>
              <a:t> </a:t>
            </a:r>
            <a:r>
              <a:rPr dirty="0" err="1">
                <a:solidFill>
                  <a:srgbClr val="92D050"/>
                </a:solidFill>
              </a:rPr>
              <a:t>estaba</a:t>
            </a:r>
            <a:r>
              <a:rPr dirty="0">
                <a:solidFill>
                  <a:srgbClr val="92D050"/>
                </a:solidFill>
              </a:rPr>
              <a:t> </a:t>
            </a:r>
            <a:r>
              <a:rPr dirty="0" err="1">
                <a:solidFill>
                  <a:srgbClr val="92D050"/>
                </a:solidFill>
              </a:rPr>
              <a:t>garantizado</a:t>
            </a:r>
            <a:r>
              <a:rPr dirty="0">
                <a:solidFill>
                  <a:srgbClr val="92D050"/>
                </a:solidFill>
              </a:rPr>
              <a:t> para </a:t>
            </a:r>
            <a:r>
              <a:rPr dirty="0" err="1">
                <a:solidFill>
                  <a:srgbClr val="92D050"/>
                </a:solidFill>
              </a:rPr>
              <a:t>siempre</a:t>
            </a:r>
            <a:r>
              <a:rPr dirty="0">
                <a:solidFill>
                  <a:srgbClr val="92D050"/>
                </a:solidFill>
              </a:rPr>
              <a:t>, a </a:t>
            </a:r>
            <a:r>
              <a:rPr dirty="0" err="1">
                <a:solidFill>
                  <a:srgbClr val="92D050"/>
                </a:solidFill>
              </a:rPr>
              <a:t>pesar</a:t>
            </a:r>
            <a:r>
              <a:rPr dirty="0">
                <a:solidFill>
                  <a:srgbClr val="92D050"/>
                </a:solidFill>
              </a:rPr>
              <a:t> de las </a:t>
            </a:r>
            <a:r>
              <a:rPr dirty="0" err="1">
                <a:solidFill>
                  <a:srgbClr val="92D050"/>
                </a:solidFill>
              </a:rPr>
              <a:t>restricciones</a:t>
            </a:r>
            <a:r>
              <a:rPr dirty="0">
                <a:solidFill>
                  <a:srgbClr val="92D050"/>
                </a:solidFill>
              </a:rPr>
              <a:t> </a:t>
            </a:r>
            <a:r>
              <a:rPr dirty="0" err="1">
                <a:solidFill>
                  <a:srgbClr val="92D050"/>
                </a:solidFill>
              </a:rPr>
              <a:t>temporales</a:t>
            </a:r>
            <a:r>
              <a:rPr dirty="0">
                <a:solidFill>
                  <a:srgbClr val="92D050"/>
                </a:solidFill>
              </a:rPr>
              <a:t> </a:t>
            </a:r>
            <a:r>
              <a:rPr dirty="0" err="1">
                <a:solidFill>
                  <a:srgbClr val="92D050"/>
                </a:solidFill>
              </a:rPr>
              <a:t>impuestas</a:t>
            </a:r>
            <a:r>
              <a:rPr dirty="0">
                <a:solidFill>
                  <a:srgbClr val="92D050"/>
                </a:solidFill>
              </a:rPr>
              <a:t> a </a:t>
            </a:r>
            <a:r>
              <a:rPr dirty="0" err="1">
                <a:solidFill>
                  <a:srgbClr val="92D050"/>
                </a:solidFill>
              </a:rPr>
              <a:t>los</a:t>
            </a:r>
            <a:r>
              <a:rPr dirty="0">
                <a:solidFill>
                  <a:srgbClr val="92D050"/>
                </a:solidFill>
              </a:rPr>
              <a:t> </a:t>
            </a:r>
            <a:r>
              <a:rPr dirty="0" err="1">
                <a:solidFill>
                  <a:srgbClr val="92D050"/>
                </a:solidFill>
              </a:rPr>
              <a:t>hijos</a:t>
            </a:r>
            <a:r>
              <a:rPr dirty="0">
                <a:solidFill>
                  <a:srgbClr val="92D050"/>
                </a:solidFill>
              </a:rPr>
              <a:t> de David.</a:t>
            </a:r>
            <a:endParaRPr sz="3200" dirty="0">
              <a:solidFill>
                <a:srgbClr val="92D050"/>
              </a:solidFill>
            </a:endParaRPr>
          </a:p>
          <a:p>
            <a:pPr marL="342900" indent="-342900">
              <a:spcBef>
                <a:spcPts val="400"/>
              </a:spcBef>
              <a:buClr>
                <a:srgbClr val="EEC85E"/>
              </a:buClr>
              <a:buSzPct val="70000"/>
              <a:buChar char="◆"/>
              <a:defRPr i="1">
                <a:solidFill>
                  <a:srgbClr val="EAEAEA"/>
                </a:solidFill>
                <a:effectLst>
                  <a:outerShdw blurRad="38100" dist="38100" dir="2700000" rotWithShape="0">
                    <a:srgbClr val="000000"/>
                  </a:outerShdw>
                </a:effectLst>
                <a:latin typeface="Verdana"/>
                <a:ea typeface="Verdana"/>
                <a:cs typeface="Verdana"/>
                <a:sym typeface="Verdana"/>
              </a:defRPr>
            </a:pPr>
            <a:r>
              <a:rPr dirty="0" err="1">
                <a:solidFill>
                  <a:srgbClr val="FFFF99"/>
                </a:solidFill>
              </a:rPr>
              <a:t>Sería</a:t>
            </a:r>
            <a:r>
              <a:rPr dirty="0">
                <a:solidFill>
                  <a:srgbClr val="FFFF99"/>
                </a:solidFill>
              </a:rPr>
              <a:t> </a:t>
            </a:r>
            <a:r>
              <a:rPr dirty="0" err="1">
                <a:solidFill>
                  <a:srgbClr val="FFFF99"/>
                </a:solidFill>
              </a:rPr>
              <a:t>este</a:t>
            </a:r>
            <a:r>
              <a:rPr dirty="0">
                <a:solidFill>
                  <a:srgbClr val="FFFF99"/>
                </a:solidFill>
              </a:rPr>
              <a:t> </a:t>
            </a:r>
            <a:r>
              <a:rPr dirty="0" err="1">
                <a:solidFill>
                  <a:srgbClr val="FFFF99"/>
                </a:solidFill>
              </a:rPr>
              <a:t>carácter</a:t>
            </a:r>
            <a:r>
              <a:rPr dirty="0">
                <a:solidFill>
                  <a:srgbClr val="FFFF99"/>
                </a:solidFill>
              </a:rPr>
              <a:t> </a:t>
            </a:r>
            <a:r>
              <a:rPr dirty="0" err="1">
                <a:solidFill>
                  <a:srgbClr val="FFFF99"/>
                </a:solidFill>
              </a:rPr>
              <a:t>eterno</a:t>
            </a:r>
            <a:r>
              <a:rPr dirty="0">
                <a:solidFill>
                  <a:srgbClr val="FFFF99"/>
                </a:solidFill>
              </a:rPr>
              <a:t> del </a:t>
            </a:r>
            <a:r>
              <a:rPr dirty="0" err="1">
                <a:solidFill>
                  <a:srgbClr val="FFFF99"/>
                </a:solidFill>
              </a:rPr>
              <a:t>pacto</a:t>
            </a:r>
            <a:r>
              <a:rPr dirty="0">
                <a:solidFill>
                  <a:srgbClr val="FFFF99"/>
                </a:solidFill>
              </a:rPr>
              <a:t> </a:t>
            </a:r>
            <a:r>
              <a:rPr dirty="0" err="1">
                <a:solidFill>
                  <a:srgbClr val="FFFF99"/>
                </a:solidFill>
              </a:rPr>
              <a:t>davídico</a:t>
            </a:r>
            <a:r>
              <a:rPr dirty="0">
                <a:solidFill>
                  <a:srgbClr val="FFFF99"/>
                </a:solidFill>
              </a:rPr>
              <a:t> lo que </a:t>
            </a:r>
            <a:r>
              <a:rPr dirty="0" err="1">
                <a:solidFill>
                  <a:srgbClr val="FFFF99"/>
                </a:solidFill>
              </a:rPr>
              <a:t>captaría</a:t>
            </a:r>
            <a:r>
              <a:rPr dirty="0">
                <a:solidFill>
                  <a:srgbClr val="FFFF99"/>
                </a:solidFill>
              </a:rPr>
              <a:t> la </a:t>
            </a:r>
            <a:r>
              <a:rPr dirty="0" err="1">
                <a:solidFill>
                  <a:srgbClr val="FFFF99"/>
                </a:solidFill>
              </a:rPr>
              <a:t>imaginación</a:t>
            </a:r>
            <a:r>
              <a:rPr dirty="0">
                <a:solidFill>
                  <a:srgbClr val="FFFF99"/>
                </a:solidFill>
              </a:rPr>
              <a:t> </a:t>
            </a:r>
            <a:r>
              <a:rPr dirty="0" err="1">
                <a:solidFill>
                  <a:srgbClr val="FFFF99"/>
                </a:solidFill>
              </a:rPr>
              <a:t>espiritual</a:t>
            </a:r>
            <a:r>
              <a:rPr dirty="0">
                <a:solidFill>
                  <a:srgbClr val="FFFF99"/>
                </a:solidFill>
              </a:rPr>
              <a:t> de </a:t>
            </a:r>
            <a:r>
              <a:rPr dirty="0" err="1">
                <a:solidFill>
                  <a:srgbClr val="FFFF99"/>
                </a:solidFill>
              </a:rPr>
              <a:t>los</a:t>
            </a:r>
            <a:r>
              <a:rPr dirty="0">
                <a:solidFill>
                  <a:srgbClr val="FFFF99"/>
                </a:solidFill>
              </a:rPr>
              <a:t> </a:t>
            </a:r>
            <a:r>
              <a:rPr dirty="0" err="1">
                <a:solidFill>
                  <a:srgbClr val="FFFF99"/>
                </a:solidFill>
              </a:rPr>
              <a:t>profetas</a:t>
            </a:r>
            <a:r>
              <a:rPr dirty="0">
                <a:solidFill>
                  <a:srgbClr val="FFFF99"/>
                </a:solidFill>
              </a:rPr>
              <a:t> </a:t>
            </a:r>
            <a:r>
              <a:rPr dirty="0" err="1">
                <a:solidFill>
                  <a:srgbClr val="FFFF99"/>
                </a:solidFill>
              </a:rPr>
              <a:t>quienes</a:t>
            </a:r>
            <a:r>
              <a:rPr dirty="0">
                <a:solidFill>
                  <a:srgbClr val="FFFF99"/>
                </a:solidFill>
              </a:rPr>
              <a:t>, a </a:t>
            </a:r>
            <a:r>
              <a:rPr dirty="0" err="1">
                <a:solidFill>
                  <a:srgbClr val="FFFF99"/>
                </a:solidFill>
              </a:rPr>
              <a:t>pesar</a:t>
            </a:r>
            <a:r>
              <a:rPr dirty="0">
                <a:solidFill>
                  <a:srgbClr val="FFFF99"/>
                </a:solidFill>
              </a:rPr>
              <a:t> del fin del </a:t>
            </a:r>
            <a:r>
              <a:rPr dirty="0" err="1">
                <a:solidFill>
                  <a:srgbClr val="FFFF99"/>
                </a:solidFill>
              </a:rPr>
              <a:t>poder</a:t>
            </a:r>
            <a:r>
              <a:rPr dirty="0">
                <a:solidFill>
                  <a:srgbClr val="FFFF99"/>
                </a:solidFill>
              </a:rPr>
              <a:t> temporal de la </a:t>
            </a:r>
            <a:r>
              <a:rPr dirty="0" err="1">
                <a:solidFill>
                  <a:srgbClr val="FFFF99"/>
                </a:solidFill>
              </a:rPr>
              <a:t>dinastía</a:t>
            </a:r>
            <a:r>
              <a:rPr dirty="0">
                <a:solidFill>
                  <a:srgbClr val="FFFF99"/>
                </a:solidFill>
              </a:rPr>
              <a:t> de David, </a:t>
            </a:r>
            <a:r>
              <a:rPr dirty="0" err="1">
                <a:solidFill>
                  <a:srgbClr val="FFFF99"/>
                </a:solidFill>
              </a:rPr>
              <a:t>presentaban</a:t>
            </a:r>
            <a:r>
              <a:rPr dirty="0">
                <a:solidFill>
                  <a:srgbClr val="FFFF99"/>
                </a:solidFill>
              </a:rPr>
              <a:t> </a:t>
            </a:r>
            <a:r>
              <a:rPr dirty="0" err="1">
                <a:solidFill>
                  <a:srgbClr val="FFFF99"/>
                </a:solidFill>
              </a:rPr>
              <a:t>una</a:t>
            </a:r>
            <a:r>
              <a:rPr dirty="0">
                <a:solidFill>
                  <a:srgbClr val="FFFF99"/>
                </a:solidFill>
              </a:rPr>
              <a:t> </a:t>
            </a:r>
            <a:r>
              <a:rPr dirty="0" err="1">
                <a:solidFill>
                  <a:srgbClr val="FFFF99"/>
                </a:solidFill>
              </a:rPr>
              <a:t>esperanza</a:t>
            </a:r>
            <a:r>
              <a:rPr dirty="0">
                <a:solidFill>
                  <a:srgbClr val="FFFF99"/>
                </a:solidFill>
              </a:rPr>
              <a:t> </a:t>
            </a:r>
            <a:r>
              <a:rPr dirty="0" err="1">
                <a:solidFill>
                  <a:srgbClr val="FFFF99"/>
                </a:solidFill>
              </a:rPr>
              <a:t>futura</a:t>
            </a:r>
            <a:r>
              <a:rPr dirty="0">
                <a:solidFill>
                  <a:srgbClr val="FFFF99"/>
                </a:solidFill>
              </a:rPr>
              <a:t>.</a:t>
            </a:r>
            <a:endParaRPr sz="3200" dirty="0">
              <a:solidFill>
                <a:srgbClr val="FFFF99"/>
              </a:solidFill>
            </a:endParaRPr>
          </a:p>
          <a:p>
            <a:pPr marL="342900" indent="-342900">
              <a:spcBef>
                <a:spcPts val="400"/>
              </a:spcBef>
              <a:buClr>
                <a:srgbClr val="EEC85E"/>
              </a:buClr>
              <a:buSzPct val="70000"/>
              <a:buChar char="◆"/>
              <a:defRPr i="1">
                <a:solidFill>
                  <a:srgbClr val="EAEAEA"/>
                </a:solidFill>
                <a:effectLst>
                  <a:outerShdw blurRad="38100" dist="38100" dir="2700000" rotWithShape="0">
                    <a:srgbClr val="000000"/>
                  </a:outerShdw>
                </a:effectLst>
                <a:latin typeface="Verdana"/>
                <a:ea typeface="Verdana"/>
                <a:cs typeface="Verdana"/>
                <a:sym typeface="Verdana"/>
              </a:defRPr>
            </a:pPr>
            <a:r>
              <a:rPr dirty="0" err="1">
                <a:solidFill>
                  <a:srgbClr val="FFFF99"/>
                </a:solidFill>
              </a:rPr>
              <a:t>Salomón</a:t>
            </a:r>
            <a:r>
              <a:rPr dirty="0">
                <a:solidFill>
                  <a:srgbClr val="FFFF99"/>
                </a:solidFill>
              </a:rPr>
              <a:t>, </a:t>
            </a:r>
            <a:r>
              <a:rPr dirty="0" err="1">
                <a:solidFill>
                  <a:srgbClr val="FFFF99"/>
                </a:solidFill>
              </a:rPr>
              <a:t>el</a:t>
            </a:r>
            <a:r>
              <a:rPr dirty="0">
                <a:solidFill>
                  <a:srgbClr val="FFFF99"/>
                </a:solidFill>
              </a:rPr>
              <a:t> </a:t>
            </a:r>
            <a:r>
              <a:rPr dirty="0" err="1">
                <a:solidFill>
                  <a:srgbClr val="FFFF99"/>
                </a:solidFill>
              </a:rPr>
              <a:t>hijo</a:t>
            </a:r>
            <a:r>
              <a:rPr dirty="0">
                <a:solidFill>
                  <a:srgbClr val="FFFF99"/>
                </a:solidFill>
              </a:rPr>
              <a:t> de David, </a:t>
            </a:r>
            <a:r>
              <a:rPr dirty="0" err="1">
                <a:solidFill>
                  <a:srgbClr val="FFFF99"/>
                </a:solidFill>
              </a:rPr>
              <a:t>efectivamente</a:t>
            </a:r>
            <a:r>
              <a:rPr dirty="0">
                <a:solidFill>
                  <a:srgbClr val="FFFF99"/>
                </a:solidFill>
              </a:rPr>
              <a:t> </a:t>
            </a:r>
            <a:r>
              <a:rPr dirty="0" err="1">
                <a:solidFill>
                  <a:srgbClr val="FFFF99"/>
                </a:solidFill>
              </a:rPr>
              <a:t>construiría</a:t>
            </a:r>
            <a:r>
              <a:rPr dirty="0">
                <a:solidFill>
                  <a:srgbClr val="FFFF99"/>
                </a:solidFill>
              </a:rPr>
              <a:t> </a:t>
            </a:r>
            <a:r>
              <a:rPr dirty="0" err="1">
                <a:solidFill>
                  <a:srgbClr val="FFFF99"/>
                </a:solidFill>
              </a:rPr>
              <a:t>el</a:t>
            </a:r>
            <a:r>
              <a:rPr dirty="0">
                <a:solidFill>
                  <a:srgbClr val="FFFF99"/>
                </a:solidFill>
              </a:rPr>
              <a:t> </a:t>
            </a:r>
            <a:r>
              <a:rPr dirty="0" err="1">
                <a:solidFill>
                  <a:srgbClr val="FFFF99"/>
                </a:solidFill>
              </a:rPr>
              <a:t>templo</a:t>
            </a:r>
            <a:r>
              <a:rPr dirty="0">
                <a:solidFill>
                  <a:srgbClr val="FFFF99"/>
                </a:solidFill>
              </a:rPr>
              <a:t>.</a:t>
            </a:r>
            <a:endParaRPr sz="3200" dirty="0">
              <a:solidFill>
                <a:srgbClr val="FFFF99"/>
              </a:solidFill>
            </a:endParaRPr>
          </a:p>
          <a:p>
            <a:pPr marL="342900" indent="-342900">
              <a:spcBef>
                <a:spcPts val="400"/>
              </a:spcBef>
              <a:buClr>
                <a:srgbClr val="EEC85E"/>
              </a:buClr>
              <a:buSzPct val="70000"/>
              <a:buChar char="◆"/>
              <a:defRPr i="1">
                <a:solidFill>
                  <a:srgbClr val="EAEAEA"/>
                </a:solidFill>
                <a:effectLst>
                  <a:outerShdw blurRad="38100" dist="38100" dir="2700000" rotWithShape="0">
                    <a:srgbClr val="000000"/>
                  </a:outerShdw>
                </a:effectLst>
                <a:latin typeface="Verdana"/>
                <a:ea typeface="Verdana"/>
                <a:cs typeface="Verdana"/>
                <a:sym typeface="Verdana"/>
              </a:defRPr>
            </a:pPr>
            <a:r>
              <a:rPr dirty="0">
                <a:solidFill>
                  <a:srgbClr val="FFFF99"/>
                </a:solidFill>
              </a:rPr>
              <a:t>Sin embargo, </a:t>
            </a:r>
            <a:r>
              <a:rPr dirty="0" err="1">
                <a:solidFill>
                  <a:srgbClr val="FFFF99"/>
                </a:solidFill>
              </a:rPr>
              <a:t>algún</a:t>
            </a:r>
            <a:r>
              <a:rPr dirty="0">
                <a:solidFill>
                  <a:srgbClr val="FFFF99"/>
                </a:solidFill>
              </a:rPr>
              <a:t> día </a:t>
            </a:r>
            <a:r>
              <a:rPr dirty="0" err="1">
                <a:solidFill>
                  <a:srgbClr val="FFFF99"/>
                </a:solidFill>
              </a:rPr>
              <a:t>aparecería</a:t>
            </a:r>
            <a:r>
              <a:rPr dirty="0">
                <a:solidFill>
                  <a:srgbClr val="FFFF99"/>
                </a:solidFill>
              </a:rPr>
              <a:t> un </a:t>
            </a:r>
            <a:r>
              <a:rPr dirty="0" err="1">
                <a:solidFill>
                  <a:srgbClr val="FFFF99"/>
                </a:solidFill>
              </a:rPr>
              <a:t>hijo</a:t>
            </a:r>
            <a:r>
              <a:rPr dirty="0">
                <a:solidFill>
                  <a:srgbClr val="FFFF99"/>
                </a:solidFill>
              </a:rPr>
              <a:t> mayor que </a:t>
            </a:r>
            <a:r>
              <a:rPr dirty="0" err="1">
                <a:solidFill>
                  <a:srgbClr val="FFFF99"/>
                </a:solidFill>
              </a:rPr>
              <a:t>Salomón</a:t>
            </a:r>
            <a:r>
              <a:rPr dirty="0">
                <a:solidFill>
                  <a:srgbClr val="FFFF99"/>
                </a:solidFill>
              </a:rPr>
              <a:t> (Is. 9:1-7; 11:1-9).</a:t>
            </a: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4830">
                                            <p:txEl>
                                              <p:pRg st="0" end="0"/>
                                            </p:txEl>
                                          </p:spTgt>
                                        </p:tgtEl>
                                        <p:attrNameLst>
                                          <p:attrName>style.visibility</p:attrName>
                                        </p:attrNameLst>
                                      </p:cBhvr>
                                      <p:to>
                                        <p:strVal val="visible"/>
                                      </p:to>
                                    </p:set>
                                    <p:anim calcmode="lin" valueType="num">
                                      <p:cBhvr>
                                        <p:cTn id="7" dur="500" fill="hold"/>
                                        <p:tgtEl>
                                          <p:spTgt spid="483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830">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4831">
                                            <p:bg/>
                                          </p:spTgt>
                                        </p:tgtEl>
                                        <p:attrNameLst>
                                          <p:attrName>style.visibility</p:attrName>
                                        </p:attrNameLst>
                                      </p:cBhvr>
                                      <p:to>
                                        <p:strVal val="visible"/>
                                      </p:to>
                                    </p:set>
                                    <p:anim calcmode="lin" valueType="num">
                                      <p:cBhvr>
                                        <p:cTn id="11" dur="500" fill="hold"/>
                                        <p:tgtEl>
                                          <p:spTgt spid="4831">
                                            <p:bg/>
                                          </p:spTgt>
                                        </p:tgtEl>
                                        <p:attrNameLst>
                                          <p:attrName>ppt_w</p:attrName>
                                        </p:attrNameLst>
                                      </p:cBhvr>
                                      <p:tavLst>
                                        <p:tav tm="0">
                                          <p:val>
                                            <p:fltVal val="0"/>
                                          </p:val>
                                        </p:tav>
                                        <p:tav tm="100000">
                                          <p:val>
                                            <p:strVal val="#ppt_w"/>
                                          </p:val>
                                        </p:tav>
                                      </p:tavLst>
                                    </p:anim>
                                    <p:anim calcmode="lin" valueType="num">
                                      <p:cBhvr>
                                        <p:cTn id="12" dur="500" fill="hold"/>
                                        <p:tgtEl>
                                          <p:spTgt spid="4831">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4831">
                                            <p:txEl>
                                              <p:pRg st="0" end="0"/>
                                            </p:txEl>
                                          </p:spTgt>
                                        </p:tgtEl>
                                        <p:attrNameLst>
                                          <p:attrName>style.visibility</p:attrName>
                                        </p:attrNameLst>
                                      </p:cBhvr>
                                      <p:to>
                                        <p:strVal val="visible"/>
                                      </p:to>
                                    </p:set>
                                    <p:anim calcmode="lin" valueType="num">
                                      <p:cBhvr>
                                        <p:cTn id="16" dur="500" fill="hold"/>
                                        <p:tgtEl>
                                          <p:spTgt spid="483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8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4830">
                                            <p:txEl>
                                              <p:pRg st="1" end="1"/>
                                            </p:txEl>
                                          </p:spTgt>
                                        </p:tgtEl>
                                        <p:attrNameLst>
                                          <p:attrName>style.visibility</p:attrName>
                                        </p:attrNameLst>
                                      </p:cBhvr>
                                      <p:to>
                                        <p:strVal val="visible"/>
                                      </p:to>
                                    </p:set>
                                    <p:anim calcmode="lin" valueType="num">
                                      <p:cBhvr>
                                        <p:cTn id="22" dur="500" fill="hold"/>
                                        <p:tgtEl>
                                          <p:spTgt spid="4830">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4830">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4831">
                                            <p:txEl>
                                              <p:pRg st="1" end="1"/>
                                            </p:txEl>
                                          </p:spTgt>
                                        </p:tgtEl>
                                        <p:attrNameLst>
                                          <p:attrName>style.visibility</p:attrName>
                                        </p:attrNameLst>
                                      </p:cBhvr>
                                      <p:to>
                                        <p:strVal val="visible"/>
                                      </p:to>
                                    </p:set>
                                    <p:anim calcmode="lin" valueType="num">
                                      <p:cBhvr>
                                        <p:cTn id="26" dur="500" fill="hold"/>
                                        <p:tgtEl>
                                          <p:spTgt spid="4831">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483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4830">
                                            <p:txEl>
                                              <p:pRg st="2" end="2"/>
                                            </p:txEl>
                                          </p:spTgt>
                                        </p:tgtEl>
                                        <p:attrNameLst>
                                          <p:attrName>style.visibility</p:attrName>
                                        </p:attrNameLst>
                                      </p:cBhvr>
                                      <p:to>
                                        <p:strVal val="visible"/>
                                      </p:to>
                                    </p:set>
                                    <p:anim calcmode="lin" valueType="num">
                                      <p:cBhvr>
                                        <p:cTn id="32" dur="500" fill="hold"/>
                                        <p:tgtEl>
                                          <p:spTgt spid="4830">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4830">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4831">
                                            <p:txEl>
                                              <p:pRg st="2" end="2"/>
                                            </p:txEl>
                                          </p:spTgt>
                                        </p:tgtEl>
                                        <p:attrNameLst>
                                          <p:attrName>style.visibility</p:attrName>
                                        </p:attrNameLst>
                                      </p:cBhvr>
                                      <p:to>
                                        <p:strVal val="visible"/>
                                      </p:to>
                                    </p:set>
                                    <p:anim calcmode="lin" valueType="num">
                                      <p:cBhvr>
                                        <p:cTn id="36" dur="500" fill="hold"/>
                                        <p:tgtEl>
                                          <p:spTgt spid="4831">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483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4830">
                                            <p:txEl>
                                              <p:pRg st="3" end="3"/>
                                            </p:txEl>
                                          </p:spTgt>
                                        </p:tgtEl>
                                        <p:attrNameLst>
                                          <p:attrName>style.visibility</p:attrName>
                                        </p:attrNameLst>
                                      </p:cBhvr>
                                      <p:to>
                                        <p:strVal val="visible"/>
                                      </p:to>
                                    </p:set>
                                    <p:anim calcmode="lin" valueType="num">
                                      <p:cBhvr>
                                        <p:cTn id="42" dur="500" fill="hold"/>
                                        <p:tgtEl>
                                          <p:spTgt spid="4830">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4830">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2" nodeType="withEffect">
                                  <p:stCondLst>
                                    <p:cond delay="0"/>
                                  </p:stCondLst>
                                  <p:iterate>
                                    <p:tmAbs val="0"/>
                                  </p:iterate>
                                  <p:childTnLst>
                                    <p:set>
                                      <p:cBhvr>
                                        <p:cTn id="45" fill="hold"/>
                                        <p:tgtEl>
                                          <p:spTgt spid="4831">
                                            <p:txEl>
                                              <p:pRg st="3" end="3"/>
                                            </p:txEl>
                                          </p:spTgt>
                                        </p:tgtEl>
                                        <p:attrNameLst>
                                          <p:attrName>style.visibility</p:attrName>
                                        </p:attrNameLst>
                                      </p:cBhvr>
                                      <p:to>
                                        <p:strVal val="visible"/>
                                      </p:to>
                                    </p:set>
                                    <p:anim calcmode="lin" valueType="num">
                                      <p:cBhvr>
                                        <p:cTn id="46" dur="500" fill="hold"/>
                                        <p:tgtEl>
                                          <p:spTgt spid="4831">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4831">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0" grpId="1" uiExpand="1" build="p" advAuto="0"/>
      <p:bldP spid="4831" grpId="2" uiExpand="1" build="p" bldLvl="5" animBg="1" advAuto="0"/>
    </p:bldLst>
  </p:timing>
</p:sld>
</file>

<file path=ppt/slides/slide2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161" name="Picture 3" descr="Picture 3"/>
          <p:cNvPicPr>
            <a:picLocks noChangeAspect="1"/>
          </p:cNvPicPr>
          <p:nvPr/>
        </p:nvPicPr>
        <p:blipFill>
          <a:blip r:embed="rId2"/>
          <a:stretch>
            <a:fillRect/>
          </a:stretch>
        </p:blipFill>
        <p:spPr>
          <a:xfrm>
            <a:off x="0" y="0"/>
            <a:ext cx="3657601" cy="6858000"/>
          </a:xfrm>
          <a:prstGeom prst="rect">
            <a:avLst/>
          </a:prstGeom>
          <a:ln w="12700">
            <a:miter lim="400000"/>
          </a:ln>
        </p:spPr>
      </p:pic>
      <p:sp>
        <p:nvSpPr>
          <p:cNvPr id="6162" name="Text Box 4"/>
          <p:cNvSpPr txBox="1"/>
          <p:nvPr/>
        </p:nvSpPr>
        <p:spPr>
          <a:xfrm>
            <a:off x="3814619" y="319085"/>
            <a:ext cx="8183274" cy="30367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spcBef>
                <a:spcPts val="1400"/>
              </a:spcBef>
              <a:defRPr sz="2400" b="1">
                <a:solidFill>
                  <a:srgbClr val="FFFF00"/>
                </a:solidFill>
                <a:latin typeface="Arial"/>
                <a:ea typeface="Arial"/>
                <a:cs typeface="Arial"/>
                <a:sym typeface="Arial"/>
              </a:defRPr>
            </a:pPr>
            <a:r>
              <a:rPr dirty="0">
                <a:solidFill>
                  <a:srgbClr val="FFC000"/>
                </a:solidFill>
              </a:rPr>
              <a:t>The fall of Assyria was predicted by the prophet Nahum.</a:t>
            </a:r>
            <a:endParaRPr dirty="0">
              <a:solidFill>
                <a:srgbClr val="FFC000"/>
              </a:solidFill>
              <a:latin typeface="Times New Roman"/>
              <a:ea typeface="Times New Roman"/>
              <a:cs typeface="Times New Roman"/>
              <a:sym typeface="Times New Roman"/>
            </a:endParaRPr>
          </a:p>
          <a:p>
            <a:pPr>
              <a:spcBef>
                <a:spcPts val="1400"/>
              </a:spcBef>
              <a:buSzPct val="100000"/>
              <a:buChar char="•"/>
              <a:defRPr sz="2400" i="1">
                <a:solidFill>
                  <a:srgbClr val="FFFFFF"/>
                </a:solidFill>
                <a:latin typeface="Arial Narrow"/>
                <a:ea typeface="Arial Narrow"/>
                <a:cs typeface="Arial Narrow"/>
                <a:sym typeface="Arial Narrow"/>
              </a:defRPr>
            </a:pPr>
            <a:r>
              <a:rPr dirty="0"/>
              <a:t> The attack upon Nineveh by the Medes and Babylonians, which was successfully conducted in 614 BC, left Assyria’s northern capital in shambles (Na. 2:3-13). </a:t>
            </a:r>
            <a:endParaRPr dirty="0">
              <a:latin typeface="Times New Roman"/>
              <a:ea typeface="Times New Roman"/>
              <a:cs typeface="Times New Roman"/>
              <a:sym typeface="Times New Roman"/>
            </a:endParaRPr>
          </a:p>
          <a:p>
            <a:pPr>
              <a:spcBef>
                <a:spcPts val="1400"/>
              </a:spcBef>
              <a:buSzPct val="100000"/>
              <a:buChar char="•"/>
              <a:defRPr sz="2400" i="1">
                <a:solidFill>
                  <a:srgbClr val="FFFFFF"/>
                </a:solidFill>
                <a:latin typeface="Arial Narrow"/>
                <a:ea typeface="Arial Narrow"/>
                <a:cs typeface="Arial Narrow"/>
                <a:sym typeface="Arial Narrow"/>
              </a:defRPr>
            </a:pPr>
            <a:r>
              <a:rPr dirty="0"/>
              <a:t> This tablet from the Babylonian Chronicle describes the fall of Nineveh and the collapse of the Assyrian Empire.</a:t>
            </a:r>
          </a:p>
        </p:txBody>
      </p:sp>
      <p:sp>
        <p:nvSpPr>
          <p:cNvPr id="6163" name="Text Box 7"/>
          <p:cNvSpPr txBox="1"/>
          <p:nvPr/>
        </p:nvSpPr>
        <p:spPr>
          <a:xfrm>
            <a:off x="3530138" y="6430819"/>
            <a:ext cx="2346961"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a:solidFill>
                  <a:srgbClr val="FFFFFF"/>
                </a:solidFill>
                <a:latin typeface="Arial Narrow"/>
                <a:ea typeface="Arial Narrow"/>
                <a:cs typeface="Arial Narrow"/>
                <a:sym typeface="Arial Narrow"/>
              </a:defRPr>
            </a:lvl1pPr>
          </a:lstStyle>
          <a:p>
            <a:r>
              <a:rPr dirty="0"/>
              <a:t>British Museum, London</a:t>
            </a:r>
          </a:p>
        </p:txBody>
      </p:sp>
      <p:sp>
        <p:nvSpPr>
          <p:cNvPr id="3" name="TextBox 2">
            <a:extLst>
              <a:ext uri="{FF2B5EF4-FFF2-40B4-BE49-F238E27FC236}">
                <a16:creationId xmlns:a16="http://schemas.microsoft.com/office/drawing/2014/main" id="{E5B98256-1C35-6E58-C56F-5F93FC9AD445}"/>
              </a:ext>
            </a:extLst>
          </p:cNvPr>
          <p:cNvSpPr txBox="1"/>
          <p:nvPr/>
        </p:nvSpPr>
        <p:spPr>
          <a:xfrm>
            <a:off x="3814619" y="3559618"/>
            <a:ext cx="8183273" cy="26673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spcBef>
                <a:spcPts val="1400"/>
              </a:spcBef>
              <a:defRPr sz="2400" b="1">
                <a:solidFill>
                  <a:srgbClr val="FFFF00"/>
                </a:solidFill>
                <a:latin typeface="Arial"/>
                <a:ea typeface="Arial"/>
                <a:cs typeface="Arial"/>
                <a:sym typeface="Arial"/>
              </a:defRPr>
            </a:pPr>
            <a:r>
              <a:rPr lang="es-ES" dirty="0"/>
              <a:t>La caída de Asiria fue predicha por el profeta Nahúm.</a:t>
            </a:r>
            <a:endParaRPr lang="es-ES" dirty="0">
              <a:latin typeface="Times New Roman"/>
              <a:ea typeface="Times New Roman"/>
              <a:cs typeface="Times New Roman"/>
              <a:sym typeface="Times New Roman"/>
            </a:endParaRPr>
          </a:p>
          <a:p>
            <a:pPr>
              <a:spcBef>
                <a:spcPts val="1400"/>
              </a:spcBef>
              <a:buSzPct val="100000"/>
              <a:buChar char="•"/>
              <a:defRPr sz="2400" i="1">
                <a:solidFill>
                  <a:srgbClr val="FFFFFF"/>
                </a:solidFill>
                <a:latin typeface="Arial Narrow"/>
                <a:ea typeface="Arial Narrow"/>
                <a:cs typeface="Arial Narrow"/>
                <a:sym typeface="Arial Narrow"/>
              </a:defRPr>
            </a:pPr>
            <a:r>
              <a:rPr lang="es-ES" dirty="0">
                <a:solidFill>
                  <a:srgbClr val="FFFFCC"/>
                </a:solidFill>
              </a:rPr>
              <a:t> El ataque a Nínive por los medos y babilonios, que se llevó a cabo con éxito en 614 AC, dejó la capital del norte de Asiria en ruinas (</a:t>
            </a:r>
            <a:r>
              <a:rPr lang="es-ES" dirty="0" err="1">
                <a:solidFill>
                  <a:srgbClr val="FFFFCC"/>
                </a:solidFill>
              </a:rPr>
              <a:t>Na</a:t>
            </a:r>
            <a:r>
              <a:rPr lang="es-ES" dirty="0">
                <a:solidFill>
                  <a:srgbClr val="FFFFCC"/>
                </a:solidFill>
              </a:rPr>
              <a:t>. 2: 3-13). </a:t>
            </a:r>
          </a:p>
          <a:p>
            <a:pPr>
              <a:spcBef>
                <a:spcPts val="1400"/>
              </a:spcBef>
              <a:defRPr sz="2400" i="1">
                <a:solidFill>
                  <a:srgbClr val="FFFFFF"/>
                </a:solidFill>
                <a:latin typeface="Arial Narrow"/>
                <a:ea typeface="Arial Narrow"/>
                <a:cs typeface="Arial Narrow"/>
                <a:sym typeface="Arial Narrow"/>
              </a:defRPr>
            </a:pPr>
            <a:r>
              <a:rPr lang="es-ES" dirty="0">
                <a:solidFill>
                  <a:srgbClr val="FFFFCC"/>
                </a:solidFill>
              </a:rPr>
              <a:t> Esta tabla de la Crónica Babilónica describe la caída de Nínive y el colapso del Imperio Asirio.</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9" name="Rectangle 2"/>
          <p:cNvSpPr txBox="1">
            <a:spLocks noGrp="1"/>
          </p:cNvSpPr>
          <p:nvPr>
            <p:ph type="title"/>
          </p:nvPr>
        </p:nvSpPr>
        <p:spPr>
          <a:xfrm>
            <a:off x="325393" y="338049"/>
            <a:ext cx="10972801" cy="1407624"/>
          </a:xfrm>
          <a:prstGeom prst="rect">
            <a:avLst/>
          </a:prstGeom>
        </p:spPr>
        <p:txBody>
          <a:bodyPr/>
          <a:lstStyle/>
          <a:p>
            <a:pPr>
              <a:defRPr sz="4000"/>
            </a:pPr>
            <a:r>
              <a:rPr dirty="0"/>
              <a:t>Jehoiakim’s Reign </a:t>
            </a:r>
            <a:r>
              <a:rPr sz="2800" dirty="0"/>
              <a:t>(2 Kg. 23:36—24:7)</a:t>
            </a:r>
            <a:br>
              <a:rPr sz="2800" dirty="0"/>
            </a:br>
            <a:r>
              <a:rPr sz="3600" dirty="0">
                <a:solidFill>
                  <a:srgbClr val="002060"/>
                </a:solidFill>
              </a:rPr>
              <a:t>El </a:t>
            </a:r>
            <a:r>
              <a:rPr sz="3600" dirty="0" err="1">
                <a:solidFill>
                  <a:srgbClr val="002060"/>
                </a:solidFill>
              </a:rPr>
              <a:t>Reinado</a:t>
            </a:r>
            <a:r>
              <a:rPr sz="3600" dirty="0">
                <a:solidFill>
                  <a:srgbClr val="002060"/>
                </a:solidFill>
              </a:rPr>
              <a:t> de </a:t>
            </a:r>
            <a:r>
              <a:rPr sz="3600" dirty="0" err="1">
                <a:solidFill>
                  <a:srgbClr val="002060"/>
                </a:solidFill>
              </a:rPr>
              <a:t>Joacim</a:t>
            </a:r>
            <a:r>
              <a:rPr sz="3600" dirty="0">
                <a:solidFill>
                  <a:srgbClr val="002060"/>
                </a:solidFill>
              </a:rPr>
              <a:t> </a:t>
            </a:r>
            <a:r>
              <a:rPr sz="2400" dirty="0">
                <a:solidFill>
                  <a:srgbClr val="002060"/>
                </a:solidFill>
              </a:rPr>
              <a:t>(2 Re. 23:36—24:7)</a:t>
            </a:r>
          </a:p>
        </p:txBody>
      </p:sp>
      <p:sp>
        <p:nvSpPr>
          <p:cNvPr id="6170" name="Rectangle 3"/>
          <p:cNvSpPr txBox="1">
            <a:spLocks noGrp="1"/>
          </p:cNvSpPr>
          <p:nvPr>
            <p:ph type="body" sz="half" idx="1"/>
          </p:nvPr>
        </p:nvSpPr>
        <p:spPr>
          <a:xfrm>
            <a:off x="420129" y="1828800"/>
            <a:ext cx="11627709" cy="1795548"/>
          </a:xfrm>
          <a:prstGeom prst="rect">
            <a:avLst/>
          </a:prstGeom>
        </p:spPr>
        <p:txBody>
          <a:bodyPr/>
          <a:lstStyle/>
          <a:p>
            <a:pPr>
              <a:spcBef>
                <a:spcPts val="600"/>
              </a:spcBef>
              <a:buSzTx/>
              <a:buFont typeface="Wingdings"/>
              <a:buNone/>
              <a:defRPr sz="2800" b="1"/>
            </a:pPr>
            <a:r>
              <a:t>Though Jehoiakim began his reign as a vassal to Egypt, Nebuchadnezzar’s defeat of Neco II in 605 BC left Judah as a pawn between superpowers.</a:t>
            </a:r>
          </a:p>
          <a:p>
            <a:pPr>
              <a:spcBef>
                <a:spcPts val="500"/>
              </a:spcBef>
              <a:defRPr sz="2400" i="1"/>
            </a:pPr>
            <a:r>
              <a:t>When Nebuchadnezzar invaded Judah in 603 BC, Jehoiakim was forced to become a vassal to Babylon.</a:t>
            </a:r>
          </a:p>
        </p:txBody>
      </p:sp>
      <p:sp>
        <p:nvSpPr>
          <p:cNvPr id="6171" name="Rectangle 3"/>
          <p:cNvSpPr txBox="1"/>
          <p:nvPr/>
        </p:nvSpPr>
        <p:spPr>
          <a:xfrm>
            <a:off x="465848" y="4159134"/>
            <a:ext cx="11536268" cy="21877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600"/>
              </a:spcBef>
              <a:defRPr sz="2800" b="1">
                <a:latin typeface="Times New Roman"/>
                <a:ea typeface="Times New Roman"/>
                <a:cs typeface="Times New Roman"/>
                <a:sym typeface="Times New Roman"/>
              </a:defRPr>
            </a:pPr>
            <a:r>
              <a:rPr dirty="0" err="1">
                <a:solidFill>
                  <a:srgbClr val="002060"/>
                </a:solidFill>
              </a:rPr>
              <a:t>Aunque</a:t>
            </a:r>
            <a:r>
              <a:rPr dirty="0">
                <a:solidFill>
                  <a:srgbClr val="002060"/>
                </a:solidFill>
              </a:rPr>
              <a:t> </a:t>
            </a:r>
            <a:r>
              <a:rPr dirty="0" err="1">
                <a:solidFill>
                  <a:srgbClr val="002060"/>
                </a:solidFill>
              </a:rPr>
              <a:t>Joacim</a:t>
            </a:r>
            <a:r>
              <a:rPr dirty="0">
                <a:solidFill>
                  <a:srgbClr val="002060"/>
                </a:solidFill>
              </a:rPr>
              <a:t> </a:t>
            </a:r>
            <a:r>
              <a:rPr dirty="0" err="1">
                <a:solidFill>
                  <a:srgbClr val="002060"/>
                </a:solidFill>
              </a:rPr>
              <a:t>comenzó</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reinado</a:t>
            </a:r>
            <a:r>
              <a:rPr dirty="0">
                <a:solidFill>
                  <a:srgbClr val="002060"/>
                </a:solidFill>
              </a:rPr>
              <a:t> </a:t>
            </a:r>
            <a:r>
              <a:rPr dirty="0" err="1">
                <a:solidFill>
                  <a:srgbClr val="002060"/>
                </a:solidFill>
              </a:rPr>
              <a:t>como</a:t>
            </a:r>
            <a:r>
              <a:rPr dirty="0">
                <a:solidFill>
                  <a:srgbClr val="002060"/>
                </a:solidFill>
              </a:rPr>
              <a:t> </a:t>
            </a:r>
            <a:r>
              <a:rPr dirty="0" err="1">
                <a:solidFill>
                  <a:srgbClr val="002060"/>
                </a:solidFill>
              </a:rPr>
              <a:t>vasallo</a:t>
            </a:r>
            <a:r>
              <a:rPr dirty="0">
                <a:solidFill>
                  <a:srgbClr val="002060"/>
                </a:solidFill>
              </a:rPr>
              <a:t> de </a:t>
            </a:r>
            <a:r>
              <a:rPr dirty="0" err="1">
                <a:solidFill>
                  <a:srgbClr val="002060"/>
                </a:solidFill>
              </a:rPr>
              <a:t>Egipto</a:t>
            </a:r>
            <a:r>
              <a:rPr dirty="0">
                <a:solidFill>
                  <a:srgbClr val="002060"/>
                </a:solidFill>
              </a:rPr>
              <a:t>, la </a:t>
            </a:r>
            <a:r>
              <a:rPr dirty="0" err="1">
                <a:solidFill>
                  <a:srgbClr val="002060"/>
                </a:solidFill>
              </a:rPr>
              <a:t>derrota</a:t>
            </a:r>
            <a:r>
              <a:rPr dirty="0">
                <a:solidFill>
                  <a:srgbClr val="002060"/>
                </a:solidFill>
              </a:rPr>
              <a:t> de </a:t>
            </a:r>
            <a:r>
              <a:rPr dirty="0" err="1">
                <a:solidFill>
                  <a:srgbClr val="002060"/>
                </a:solidFill>
              </a:rPr>
              <a:t>Nabucodonosor</a:t>
            </a:r>
            <a:r>
              <a:rPr dirty="0">
                <a:solidFill>
                  <a:srgbClr val="002060"/>
                </a:solidFill>
              </a:rPr>
              <a:t> de </a:t>
            </a:r>
            <a:r>
              <a:rPr dirty="0" err="1">
                <a:solidFill>
                  <a:srgbClr val="002060"/>
                </a:solidFill>
              </a:rPr>
              <a:t>Neco</a:t>
            </a:r>
            <a:r>
              <a:rPr dirty="0">
                <a:solidFill>
                  <a:srgbClr val="002060"/>
                </a:solidFill>
              </a:rPr>
              <a:t> II </a:t>
            </a:r>
            <a:r>
              <a:rPr dirty="0" err="1">
                <a:solidFill>
                  <a:srgbClr val="002060"/>
                </a:solidFill>
              </a:rPr>
              <a:t>en</a:t>
            </a:r>
            <a:r>
              <a:rPr dirty="0">
                <a:solidFill>
                  <a:srgbClr val="002060"/>
                </a:solidFill>
              </a:rPr>
              <a:t> 605 AC </a:t>
            </a:r>
            <a:r>
              <a:rPr dirty="0" err="1">
                <a:solidFill>
                  <a:srgbClr val="002060"/>
                </a:solidFill>
              </a:rPr>
              <a:t>dejó</a:t>
            </a:r>
            <a:r>
              <a:rPr dirty="0">
                <a:solidFill>
                  <a:srgbClr val="002060"/>
                </a:solidFill>
              </a:rPr>
              <a:t> a </a:t>
            </a:r>
            <a:r>
              <a:rPr dirty="0" err="1">
                <a:solidFill>
                  <a:srgbClr val="002060"/>
                </a:solidFill>
              </a:rPr>
              <a:t>Judá</a:t>
            </a:r>
            <a:r>
              <a:rPr dirty="0">
                <a:solidFill>
                  <a:srgbClr val="002060"/>
                </a:solidFill>
              </a:rPr>
              <a:t> </a:t>
            </a:r>
            <a:r>
              <a:rPr dirty="0" err="1">
                <a:solidFill>
                  <a:srgbClr val="002060"/>
                </a:solidFill>
              </a:rPr>
              <a:t>como</a:t>
            </a:r>
            <a:r>
              <a:rPr dirty="0">
                <a:solidFill>
                  <a:srgbClr val="002060"/>
                </a:solidFill>
              </a:rPr>
              <a:t> un </a:t>
            </a:r>
            <a:r>
              <a:rPr dirty="0" err="1">
                <a:solidFill>
                  <a:srgbClr val="002060"/>
                </a:solidFill>
              </a:rPr>
              <a:t>peón</a:t>
            </a:r>
            <a:r>
              <a:rPr dirty="0">
                <a:solidFill>
                  <a:srgbClr val="002060"/>
                </a:solidFill>
              </a:rPr>
              <a:t> entre las </a:t>
            </a:r>
            <a:r>
              <a:rPr dirty="0" err="1">
                <a:solidFill>
                  <a:srgbClr val="002060"/>
                </a:solidFill>
              </a:rPr>
              <a:t>superpotencias</a:t>
            </a:r>
            <a:r>
              <a:rPr dirty="0">
                <a:solidFill>
                  <a:srgbClr val="002060"/>
                </a:solidFill>
              </a:rPr>
              <a:t>.</a:t>
            </a:r>
            <a:endParaRPr sz="3200" dirty="0">
              <a:solidFill>
                <a:srgbClr val="002060"/>
              </a:solidFill>
            </a:endParaRPr>
          </a:p>
          <a:p>
            <a:pPr marL="469900" indent="-469900">
              <a:spcBef>
                <a:spcPts val="500"/>
              </a:spcBef>
              <a:buClr>
                <a:srgbClr val="660000"/>
              </a:buClr>
              <a:buSzPct val="70000"/>
              <a:buChar char="□"/>
              <a:defRPr sz="2400" i="1">
                <a:latin typeface="Times New Roman"/>
                <a:ea typeface="Times New Roman"/>
                <a:cs typeface="Times New Roman"/>
                <a:sym typeface="Times New Roman"/>
              </a:defRPr>
            </a:pPr>
            <a:r>
              <a:rPr dirty="0" err="1">
                <a:solidFill>
                  <a:srgbClr val="002060"/>
                </a:solidFill>
              </a:rPr>
              <a:t>Cuando</a:t>
            </a:r>
            <a:r>
              <a:rPr dirty="0">
                <a:solidFill>
                  <a:srgbClr val="002060"/>
                </a:solidFill>
              </a:rPr>
              <a:t> </a:t>
            </a:r>
            <a:r>
              <a:rPr dirty="0" err="1">
                <a:solidFill>
                  <a:srgbClr val="002060"/>
                </a:solidFill>
              </a:rPr>
              <a:t>Nabucodonosor</a:t>
            </a:r>
            <a:r>
              <a:rPr dirty="0">
                <a:solidFill>
                  <a:srgbClr val="002060"/>
                </a:solidFill>
              </a:rPr>
              <a:t> </a:t>
            </a:r>
            <a:r>
              <a:rPr dirty="0" err="1">
                <a:solidFill>
                  <a:srgbClr val="002060"/>
                </a:solidFill>
              </a:rPr>
              <a:t>invadió</a:t>
            </a:r>
            <a:r>
              <a:rPr dirty="0">
                <a:solidFill>
                  <a:srgbClr val="002060"/>
                </a:solidFill>
              </a:rPr>
              <a:t> </a:t>
            </a:r>
            <a:r>
              <a:rPr dirty="0" err="1">
                <a:solidFill>
                  <a:srgbClr val="002060"/>
                </a:solidFill>
              </a:rPr>
              <a:t>Judá</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año</a:t>
            </a:r>
            <a:r>
              <a:rPr dirty="0">
                <a:solidFill>
                  <a:srgbClr val="002060"/>
                </a:solidFill>
              </a:rPr>
              <a:t> 603 AC, </a:t>
            </a:r>
            <a:r>
              <a:rPr dirty="0" err="1">
                <a:solidFill>
                  <a:srgbClr val="002060"/>
                </a:solidFill>
              </a:rPr>
              <a:t>Joacim</a:t>
            </a:r>
            <a:r>
              <a:rPr dirty="0">
                <a:solidFill>
                  <a:srgbClr val="002060"/>
                </a:solidFill>
              </a:rPr>
              <a:t> se </a:t>
            </a:r>
            <a:r>
              <a:rPr dirty="0" err="1">
                <a:solidFill>
                  <a:srgbClr val="002060"/>
                </a:solidFill>
              </a:rPr>
              <a:t>vio</a:t>
            </a:r>
            <a:r>
              <a:rPr dirty="0">
                <a:solidFill>
                  <a:srgbClr val="002060"/>
                </a:solidFill>
              </a:rPr>
              <a:t> </a:t>
            </a:r>
            <a:r>
              <a:rPr dirty="0" err="1">
                <a:solidFill>
                  <a:srgbClr val="002060"/>
                </a:solidFill>
              </a:rPr>
              <a:t>obligado</a:t>
            </a:r>
            <a:r>
              <a:rPr dirty="0">
                <a:solidFill>
                  <a:srgbClr val="002060"/>
                </a:solidFill>
              </a:rPr>
              <a:t> a </a:t>
            </a:r>
            <a:r>
              <a:rPr dirty="0" err="1">
                <a:solidFill>
                  <a:srgbClr val="002060"/>
                </a:solidFill>
              </a:rPr>
              <a:t>convertirse</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vasallo</a:t>
            </a:r>
            <a:r>
              <a:rPr dirty="0">
                <a:solidFill>
                  <a:srgbClr val="002060"/>
                </a:solidFill>
              </a:rPr>
              <a:t> de </a:t>
            </a:r>
            <a:r>
              <a:rPr dirty="0" err="1">
                <a:solidFill>
                  <a:srgbClr val="002060"/>
                </a:solidFill>
              </a:rPr>
              <a:t>Babilonia</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170">
                                            <p:bg/>
                                          </p:spTgt>
                                        </p:tgtEl>
                                        <p:attrNameLst>
                                          <p:attrName>style.visibility</p:attrName>
                                        </p:attrNameLst>
                                      </p:cBhvr>
                                      <p:to>
                                        <p:strVal val="visible"/>
                                      </p:to>
                                    </p:set>
                                    <p:anim calcmode="lin" valueType="num">
                                      <p:cBhvr>
                                        <p:cTn id="7" dur="500" fill="hold"/>
                                        <p:tgtEl>
                                          <p:spTgt spid="6170">
                                            <p:bg/>
                                          </p:spTgt>
                                        </p:tgtEl>
                                        <p:attrNameLst>
                                          <p:attrName>ppt_w</p:attrName>
                                        </p:attrNameLst>
                                      </p:cBhvr>
                                      <p:tavLst>
                                        <p:tav tm="0">
                                          <p:val>
                                            <p:fltVal val="0"/>
                                          </p:val>
                                        </p:tav>
                                        <p:tav tm="100000">
                                          <p:val>
                                            <p:strVal val="#ppt_w"/>
                                          </p:val>
                                        </p:tav>
                                      </p:tavLst>
                                    </p:anim>
                                    <p:anim calcmode="lin" valueType="num">
                                      <p:cBhvr>
                                        <p:cTn id="8" dur="500" fill="hold"/>
                                        <p:tgtEl>
                                          <p:spTgt spid="617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170">
                                            <p:txEl>
                                              <p:pRg st="0" end="0"/>
                                            </p:txEl>
                                          </p:spTgt>
                                        </p:tgtEl>
                                        <p:attrNameLst>
                                          <p:attrName>style.visibility</p:attrName>
                                        </p:attrNameLst>
                                      </p:cBhvr>
                                      <p:to>
                                        <p:strVal val="visible"/>
                                      </p:to>
                                    </p:set>
                                    <p:anim calcmode="lin" valueType="num">
                                      <p:cBhvr>
                                        <p:cTn id="11" dur="500" fill="hold"/>
                                        <p:tgtEl>
                                          <p:spTgt spid="617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170">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6171">
                                            <p:bg/>
                                          </p:spTgt>
                                        </p:tgtEl>
                                        <p:attrNameLst>
                                          <p:attrName>style.visibility</p:attrName>
                                        </p:attrNameLst>
                                      </p:cBhvr>
                                      <p:to>
                                        <p:strVal val="visible"/>
                                      </p:to>
                                    </p:set>
                                    <p:anim calcmode="lin" valueType="num">
                                      <p:cBhvr>
                                        <p:cTn id="16" dur="500" fill="hold"/>
                                        <p:tgtEl>
                                          <p:spTgt spid="6171">
                                            <p:bg/>
                                          </p:spTgt>
                                        </p:tgtEl>
                                        <p:attrNameLst>
                                          <p:attrName>ppt_w</p:attrName>
                                        </p:attrNameLst>
                                      </p:cBhvr>
                                      <p:tavLst>
                                        <p:tav tm="0">
                                          <p:val>
                                            <p:fltVal val="0"/>
                                          </p:val>
                                        </p:tav>
                                        <p:tav tm="100000">
                                          <p:val>
                                            <p:strVal val="#ppt_w"/>
                                          </p:val>
                                        </p:tav>
                                      </p:tavLst>
                                    </p:anim>
                                    <p:anim calcmode="lin" valueType="num">
                                      <p:cBhvr>
                                        <p:cTn id="17" dur="500" fill="hold"/>
                                        <p:tgtEl>
                                          <p:spTgt spid="6171">
                                            <p:bg/>
                                          </p:spTgt>
                                        </p:tgtEl>
                                        <p:attrNameLst>
                                          <p:attrName>ppt_h</p:attrName>
                                        </p:attrNameLst>
                                      </p:cBhvr>
                                      <p:tavLst>
                                        <p:tav tm="0">
                                          <p:val>
                                            <p:fltVal val="0"/>
                                          </p:val>
                                        </p:tav>
                                        <p:tav tm="100000">
                                          <p:val>
                                            <p:strVal val="#ppt_h"/>
                                          </p:val>
                                        </p:tav>
                                      </p:tavLst>
                                    </p:anim>
                                  </p:childTnLst>
                                </p:cTn>
                              </p:par>
                              <p:par>
                                <p:cTn id="18" presetID="23" presetClass="entr" presetSubtype="16" fill="hold" grpId="2" nodeType="withEffect">
                                  <p:stCondLst>
                                    <p:cond delay="0"/>
                                  </p:stCondLst>
                                  <p:iterate>
                                    <p:tmAbs val="0"/>
                                  </p:iterate>
                                  <p:childTnLst>
                                    <p:set>
                                      <p:cBhvr>
                                        <p:cTn id="19" fill="hold"/>
                                        <p:tgtEl>
                                          <p:spTgt spid="6171">
                                            <p:txEl>
                                              <p:pRg st="0" end="0"/>
                                            </p:txEl>
                                          </p:spTgt>
                                        </p:tgtEl>
                                        <p:attrNameLst>
                                          <p:attrName>style.visibility</p:attrName>
                                        </p:attrNameLst>
                                      </p:cBhvr>
                                      <p:to>
                                        <p:strVal val="visible"/>
                                      </p:to>
                                    </p:set>
                                    <p:anim calcmode="lin" valueType="num">
                                      <p:cBhvr>
                                        <p:cTn id="20" dur="500" fill="hold"/>
                                        <p:tgtEl>
                                          <p:spTgt spid="6171">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61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1" nodeType="clickEffect">
                                  <p:stCondLst>
                                    <p:cond delay="0"/>
                                  </p:stCondLst>
                                  <p:iterate>
                                    <p:tmAbs val="0"/>
                                  </p:iterate>
                                  <p:childTnLst>
                                    <p:set>
                                      <p:cBhvr>
                                        <p:cTn id="25" fill="hold"/>
                                        <p:tgtEl>
                                          <p:spTgt spid="6170">
                                            <p:txEl>
                                              <p:pRg st="1" end="1"/>
                                            </p:txEl>
                                          </p:spTgt>
                                        </p:tgtEl>
                                        <p:attrNameLst>
                                          <p:attrName>style.visibility</p:attrName>
                                        </p:attrNameLst>
                                      </p:cBhvr>
                                      <p:to>
                                        <p:strVal val="visible"/>
                                      </p:to>
                                    </p:set>
                                    <p:anim calcmode="lin" valueType="num">
                                      <p:cBhvr>
                                        <p:cTn id="26" dur="500" fill="hold"/>
                                        <p:tgtEl>
                                          <p:spTgt spid="6170">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6170">
                                            <p:txEl>
                                              <p:pRg st="1" end="1"/>
                                            </p:txEl>
                                          </p:spTgt>
                                        </p:tgtEl>
                                        <p:attrNameLst>
                                          <p:attrName>ppt_h</p:attrName>
                                        </p:attrNameLst>
                                      </p:cBhvr>
                                      <p:tavLst>
                                        <p:tav tm="0">
                                          <p:val>
                                            <p:fltVal val="0"/>
                                          </p:val>
                                        </p:tav>
                                        <p:tav tm="100000">
                                          <p:val>
                                            <p:strVal val="#ppt_h"/>
                                          </p:val>
                                        </p:tav>
                                      </p:tavLst>
                                    </p:anim>
                                  </p:childTnLst>
                                </p:cTn>
                              </p:par>
                            </p:childTnLst>
                          </p:cTn>
                        </p:par>
                        <p:par>
                          <p:cTn id="28" fill="hold">
                            <p:stCondLst>
                              <p:cond delay="500"/>
                            </p:stCondLst>
                            <p:childTnLst>
                              <p:par>
                                <p:cTn id="29" presetID="23" presetClass="entr" presetSubtype="16" fill="hold" grpId="2" nodeType="afterEffect">
                                  <p:stCondLst>
                                    <p:cond delay="0"/>
                                  </p:stCondLst>
                                  <p:iterate>
                                    <p:tmAbs val="0"/>
                                  </p:iterate>
                                  <p:childTnLst>
                                    <p:set>
                                      <p:cBhvr>
                                        <p:cTn id="30" fill="hold"/>
                                        <p:tgtEl>
                                          <p:spTgt spid="6171">
                                            <p:txEl>
                                              <p:pRg st="1" end="1"/>
                                            </p:txEl>
                                          </p:spTgt>
                                        </p:tgtEl>
                                        <p:attrNameLst>
                                          <p:attrName>style.visibility</p:attrName>
                                        </p:attrNameLst>
                                      </p:cBhvr>
                                      <p:to>
                                        <p:strVal val="visible"/>
                                      </p:to>
                                    </p:set>
                                    <p:anim calcmode="lin" valueType="num">
                                      <p:cBhvr>
                                        <p:cTn id="31" dur="500" fill="hold"/>
                                        <p:tgtEl>
                                          <p:spTgt spid="6171">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6171">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0" grpId="1" build="p" animBg="1" advAuto="0"/>
      <p:bldP spid="6171" grpId="2" build="p" bldLvl="5" animBg="1" advAuto="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3" name="Rectangle 2"/>
          <p:cNvSpPr txBox="1">
            <a:spLocks noGrp="1"/>
          </p:cNvSpPr>
          <p:nvPr>
            <p:ph type="title"/>
          </p:nvPr>
        </p:nvSpPr>
        <p:spPr>
          <a:xfrm>
            <a:off x="325393" y="338049"/>
            <a:ext cx="10972801" cy="1407624"/>
          </a:xfrm>
          <a:prstGeom prst="rect">
            <a:avLst/>
          </a:prstGeom>
        </p:spPr>
        <p:txBody>
          <a:bodyPr/>
          <a:lstStyle/>
          <a:p>
            <a:pPr>
              <a:defRPr sz="4000"/>
            </a:pPr>
            <a:r>
              <a:rPr dirty="0"/>
              <a:t>Jehoiakim’s Reign </a:t>
            </a:r>
            <a:r>
              <a:rPr sz="2800" dirty="0"/>
              <a:t>(2 Kg. 23:36—24:7)</a:t>
            </a:r>
            <a:br>
              <a:rPr sz="2800" dirty="0"/>
            </a:br>
            <a:r>
              <a:rPr sz="3600" dirty="0">
                <a:solidFill>
                  <a:srgbClr val="002060"/>
                </a:solidFill>
              </a:rPr>
              <a:t>El </a:t>
            </a:r>
            <a:r>
              <a:rPr sz="3600" dirty="0" err="1">
                <a:solidFill>
                  <a:srgbClr val="002060"/>
                </a:solidFill>
              </a:rPr>
              <a:t>Reinado</a:t>
            </a:r>
            <a:r>
              <a:rPr sz="3600" dirty="0">
                <a:solidFill>
                  <a:srgbClr val="002060"/>
                </a:solidFill>
              </a:rPr>
              <a:t> de </a:t>
            </a:r>
            <a:r>
              <a:rPr sz="3600" dirty="0" err="1">
                <a:solidFill>
                  <a:srgbClr val="002060"/>
                </a:solidFill>
              </a:rPr>
              <a:t>Joacim</a:t>
            </a:r>
            <a:r>
              <a:rPr sz="3600" dirty="0">
                <a:solidFill>
                  <a:srgbClr val="002060"/>
                </a:solidFill>
              </a:rPr>
              <a:t> </a:t>
            </a:r>
            <a:r>
              <a:rPr sz="2400" dirty="0">
                <a:solidFill>
                  <a:srgbClr val="002060"/>
                </a:solidFill>
              </a:rPr>
              <a:t>(2 Re. 23:36—24:7)</a:t>
            </a:r>
          </a:p>
        </p:txBody>
      </p:sp>
      <p:sp>
        <p:nvSpPr>
          <p:cNvPr id="6174" name="Rectangle 3"/>
          <p:cNvSpPr txBox="1">
            <a:spLocks noGrp="1"/>
          </p:cNvSpPr>
          <p:nvPr>
            <p:ph type="body" sz="half" idx="1"/>
          </p:nvPr>
        </p:nvSpPr>
        <p:spPr>
          <a:xfrm>
            <a:off x="420129" y="1828800"/>
            <a:ext cx="11627709" cy="2194561"/>
          </a:xfrm>
          <a:prstGeom prst="rect">
            <a:avLst/>
          </a:prstGeom>
        </p:spPr>
        <p:txBody>
          <a:bodyPr/>
          <a:lstStyle/>
          <a:p>
            <a:pPr>
              <a:spcBef>
                <a:spcPts val="500"/>
              </a:spcBef>
              <a:defRPr sz="2400" i="1"/>
            </a:pPr>
            <a:r>
              <a:t>However, when the Babylonians were repulsed by the Egyptian army in 601/600 BC, Jehoiakim (who ostensibly was pro-Egyptian) once more reversed his fealty back to Neco II.</a:t>
            </a:r>
          </a:p>
          <a:p>
            <a:pPr>
              <a:spcBef>
                <a:spcPts val="500"/>
              </a:spcBef>
              <a:defRPr sz="2400" i="1"/>
            </a:pPr>
            <a:r>
              <a:t>This reversal guaranteed Babylonian reprisals, and Jerusalem was invaded again, at which time Jehoiakim died (2 Chr. 36:6; Je. 22:18-19).</a:t>
            </a:r>
          </a:p>
        </p:txBody>
      </p:sp>
      <p:sp>
        <p:nvSpPr>
          <p:cNvPr id="6175" name="Rectangle 3"/>
          <p:cNvSpPr txBox="1"/>
          <p:nvPr/>
        </p:nvSpPr>
        <p:spPr>
          <a:xfrm>
            <a:off x="465849" y="4559822"/>
            <a:ext cx="11536268" cy="20031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500"/>
              </a:spcBef>
              <a:buClr>
                <a:srgbClr val="660000"/>
              </a:buClr>
              <a:buSzPct val="70000"/>
              <a:buChar char="□"/>
              <a:defRPr sz="2400" i="1">
                <a:latin typeface="Times New Roman"/>
                <a:ea typeface="Times New Roman"/>
                <a:cs typeface="Times New Roman"/>
                <a:sym typeface="Times New Roman"/>
              </a:defRPr>
            </a:pPr>
            <a:r>
              <a:rPr dirty="0">
                <a:solidFill>
                  <a:srgbClr val="002060"/>
                </a:solidFill>
              </a:rPr>
              <a:t>Sin embargo, </a:t>
            </a:r>
            <a:r>
              <a:rPr dirty="0" err="1">
                <a:solidFill>
                  <a:srgbClr val="002060"/>
                </a:solidFill>
              </a:rPr>
              <a:t>cuando</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babilonios</a:t>
            </a:r>
            <a:r>
              <a:rPr dirty="0">
                <a:solidFill>
                  <a:srgbClr val="002060"/>
                </a:solidFill>
              </a:rPr>
              <a:t> </a:t>
            </a:r>
            <a:r>
              <a:rPr dirty="0" err="1">
                <a:solidFill>
                  <a:srgbClr val="002060"/>
                </a:solidFill>
              </a:rPr>
              <a:t>fueron</a:t>
            </a:r>
            <a:r>
              <a:rPr dirty="0">
                <a:solidFill>
                  <a:srgbClr val="002060"/>
                </a:solidFill>
              </a:rPr>
              <a:t> </a:t>
            </a:r>
            <a:r>
              <a:rPr dirty="0" err="1">
                <a:solidFill>
                  <a:srgbClr val="002060"/>
                </a:solidFill>
              </a:rPr>
              <a:t>rechazados</a:t>
            </a:r>
            <a:r>
              <a:rPr dirty="0">
                <a:solidFill>
                  <a:srgbClr val="002060"/>
                </a:solidFill>
              </a:rPr>
              <a:t> </a:t>
            </a:r>
            <a:r>
              <a:rPr dirty="0" err="1">
                <a:solidFill>
                  <a:srgbClr val="002060"/>
                </a:solidFill>
              </a:rPr>
              <a:t>por</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ejército</a:t>
            </a:r>
            <a:r>
              <a:rPr dirty="0">
                <a:solidFill>
                  <a:srgbClr val="002060"/>
                </a:solidFill>
              </a:rPr>
              <a:t> </a:t>
            </a:r>
            <a:r>
              <a:rPr dirty="0" err="1">
                <a:solidFill>
                  <a:srgbClr val="002060"/>
                </a:solidFill>
              </a:rPr>
              <a:t>egipcio</a:t>
            </a:r>
            <a:r>
              <a:rPr dirty="0">
                <a:solidFill>
                  <a:srgbClr val="002060"/>
                </a:solidFill>
              </a:rPr>
              <a:t> </a:t>
            </a:r>
            <a:r>
              <a:rPr dirty="0" err="1">
                <a:solidFill>
                  <a:srgbClr val="002060"/>
                </a:solidFill>
              </a:rPr>
              <a:t>en</a:t>
            </a:r>
            <a:r>
              <a:rPr dirty="0">
                <a:solidFill>
                  <a:srgbClr val="002060"/>
                </a:solidFill>
              </a:rPr>
              <a:t> 601/600 AC, </a:t>
            </a:r>
            <a:r>
              <a:rPr dirty="0" err="1">
                <a:solidFill>
                  <a:srgbClr val="002060"/>
                </a:solidFill>
              </a:rPr>
              <a:t>Joacim</a:t>
            </a:r>
            <a:r>
              <a:rPr dirty="0">
                <a:solidFill>
                  <a:srgbClr val="002060"/>
                </a:solidFill>
              </a:rPr>
              <a:t> (que </a:t>
            </a:r>
            <a:r>
              <a:rPr dirty="0" err="1">
                <a:solidFill>
                  <a:srgbClr val="002060"/>
                </a:solidFill>
              </a:rPr>
              <a:t>ostensiblemente</a:t>
            </a:r>
            <a:r>
              <a:rPr dirty="0">
                <a:solidFill>
                  <a:srgbClr val="002060"/>
                </a:solidFill>
              </a:rPr>
              <a:t> era pro-</a:t>
            </a:r>
            <a:r>
              <a:rPr dirty="0" err="1">
                <a:solidFill>
                  <a:srgbClr val="002060"/>
                </a:solidFill>
              </a:rPr>
              <a:t>egipcio</a:t>
            </a:r>
            <a:r>
              <a:rPr dirty="0">
                <a:solidFill>
                  <a:srgbClr val="002060"/>
                </a:solidFill>
              </a:rPr>
              <a:t>) </a:t>
            </a:r>
            <a:r>
              <a:rPr dirty="0" err="1">
                <a:solidFill>
                  <a:srgbClr val="002060"/>
                </a:solidFill>
              </a:rPr>
              <a:t>una</a:t>
            </a:r>
            <a:r>
              <a:rPr dirty="0">
                <a:solidFill>
                  <a:srgbClr val="002060"/>
                </a:solidFill>
              </a:rPr>
              <a:t> </a:t>
            </a:r>
            <a:r>
              <a:rPr dirty="0" err="1">
                <a:solidFill>
                  <a:srgbClr val="002060"/>
                </a:solidFill>
              </a:rPr>
              <a:t>vez</a:t>
            </a:r>
            <a:r>
              <a:rPr dirty="0">
                <a:solidFill>
                  <a:srgbClr val="002060"/>
                </a:solidFill>
              </a:rPr>
              <a:t> </a:t>
            </a:r>
            <a:r>
              <a:rPr dirty="0" err="1">
                <a:solidFill>
                  <a:srgbClr val="002060"/>
                </a:solidFill>
              </a:rPr>
              <a:t>más</a:t>
            </a:r>
            <a:r>
              <a:rPr dirty="0">
                <a:solidFill>
                  <a:srgbClr val="002060"/>
                </a:solidFill>
              </a:rPr>
              <a:t> </a:t>
            </a:r>
            <a:r>
              <a:rPr dirty="0" err="1">
                <a:solidFill>
                  <a:srgbClr val="002060"/>
                </a:solidFill>
              </a:rPr>
              <a:t>revirtió</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lealtad</a:t>
            </a:r>
            <a:r>
              <a:rPr dirty="0">
                <a:solidFill>
                  <a:srgbClr val="002060"/>
                </a:solidFill>
              </a:rPr>
              <a:t> a </a:t>
            </a:r>
            <a:r>
              <a:rPr dirty="0" err="1">
                <a:solidFill>
                  <a:srgbClr val="002060"/>
                </a:solidFill>
              </a:rPr>
              <a:t>Neco</a:t>
            </a:r>
            <a:r>
              <a:rPr dirty="0">
                <a:solidFill>
                  <a:srgbClr val="002060"/>
                </a:solidFill>
              </a:rPr>
              <a:t> II.</a:t>
            </a:r>
            <a:endParaRPr sz="3200" dirty="0">
              <a:solidFill>
                <a:srgbClr val="002060"/>
              </a:solidFill>
            </a:endParaRPr>
          </a:p>
          <a:p>
            <a:pPr marL="469900" indent="-469900">
              <a:spcBef>
                <a:spcPts val="500"/>
              </a:spcBef>
              <a:buClr>
                <a:srgbClr val="660000"/>
              </a:buClr>
              <a:buSzPct val="70000"/>
              <a:buChar char="□"/>
              <a:defRPr sz="2400" i="1">
                <a:latin typeface="Times New Roman"/>
                <a:ea typeface="Times New Roman"/>
                <a:cs typeface="Times New Roman"/>
                <a:sym typeface="Times New Roman"/>
              </a:defRPr>
            </a:pPr>
            <a:r>
              <a:rPr dirty="0">
                <a:solidFill>
                  <a:srgbClr val="002060"/>
                </a:solidFill>
              </a:rPr>
              <a:t>Esta </a:t>
            </a:r>
            <a:r>
              <a:rPr dirty="0" err="1">
                <a:solidFill>
                  <a:srgbClr val="002060"/>
                </a:solidFill>
              </a:rPr>
              <a:t>inversión</a:t>
            </a:r>
            <a:r>
              <a:rPr dirty="0">
                <a:solidFill>
                  <a:srgbClr val="002060"/>
                </a:solidFill>
              </a:rPr>
              <a:t> </a:t>
            </a:r>
            <a:r>
              <a:rPr dirty="0" err="1">
                <a:solidFill>
                  <a:srgbClr val="002060"/>
                </a:solidFill>
              </a:rPr>
              <a:t>garantizó</a:t>
            </a:r>
            <a:r>
              <a:rPr dirty="0">
                <a:solidFill>
                  <a:srgbClr val="002060"/>
                </a:solidFill>
              </a:rPr>
              <a:t> </a:t>
            </a:r>
            <a:r>
              <a:rPr dirty="0" err="1">
                <a:solidFill>
                  <a:srgbClr val="002060"/>
                </a:solidFill>
              </a:rPr>
              <a:t>represalias</a:t>
            </a:r>
            <a:r>
              <a:rPr dirty="0">
                <a:solidFill>
                  <a:srgbClr val="002060"/>
                </a:solidFill>
              </a:rPr>
              <a:t> </a:t>
            </a:r>
            <a:r>
              <a:rPr dirty="0" err="1">
                <a:solidFill>
                  <a:srgbClr val="002060"/>
                </a:solidFill>
              </a:rPr>
              <a:t>babilónicas</a:t>
            </a:r>
            <a:r>
              <a:rPr dirty="0">
                <a:solidFill>
                  <a:srgbClr val="002060"/>
                </a:solidFill>
              </a:rPr>
              <a:t>, y </a:t>
            </a:r>
            <a:r>
              <a:rPr dirty="0" err="1">
                <a:solidFill>
                  <a:srgbClr val="002060"/>
                </a:solidFill>
              </a:rPr>
              <a:t>Jerusalén</a:t>
            </a:r>
            <a:r>
              <a:rPr dirty="0">
                <a:solidFill>
                  <a:srgbClr val="002060"/>
                </a:solidFill>
              </a:rPr>
              <a:t> </a:t>
            </a:r>
            <a:r>
              <a:rPr dirty="0" err="1">
                <a:solidFill>
                  <a:srgbClr val="002060"/>
                </a:solidFill>
              </a:rPr>
              <a:t>fue</a:t>
            </a:r>
            <a:r>
              <a:rPr dirty="0">
                <a:solidFill>
                  <a:srgbClr val="002060"/>
                </a:solidFill>
              </a:rPr>
              <a:t> </a:t>
            </a:r>
            <a:r>
              <a:rPr dirty="0" err="1">
                <a:solidFill>
                  <a:srgbClr val="002060"/>
                </a:solidFill>
              </a:rPr>
              <a:t>invadida</a:t>
            </a:r>
            <a:r>
              <a:rPr dirty="0">
                <a:solidFill>
                  <a:srgbClr val="002060"/>
                </a:solidFill>
              </a:rPr>
              <a:t> de nuevo, </a:t>
            </a:r>
            <a:r>
              <a:rPr dirty="0" err="1">
                <a:solidFill>
                  <a:srgbClr val="002060"/>
                </a:solidFill>
              </a:rPr>
              <a:t>momento</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cual</a:t>
            </a:r>
            <a:r>
              <a:rPr dirty="0">
                <a:solidFill>
                  <a:srgbClr val="002060"/>
                </a:solidFill>
              </a:rPr>
              <a:t> </a:t>
            </a:r>
            <a:r>
              <a:rPr dirty="0" err="1">
                <a:solidFill>
                  <a:srgbClr val="002060"/>
                </a:solidFill>
              </a:rPr>
              <a:t>Joacim</a:t>
            </a:r>
            <a:r>
              <a:rPr dirty="0">
                <a:solidFill>
                  <a:srgbClr val="002060"/>
                </a:solidFill>
              </a:rPr>
              <a:t> </a:t>
            </a:r>
            <a:r>
              <a:rPr dirty="0" err="1">
                <a:solidFill>
                  <a:srgbClr val="002060"/>
                </a:solidFill>
              </a:rPr>
              <a:t>murió</a:t>
            </a:r>
            <a:r>
              <a:rPr dirty="0">
                <a:solidFill>
                  <a:srgbClr val="002060"/>
                </a:solidFill>
              </a:rPr>
              <a:t> (2 </a:t>
            </a:r>
            <a:r>
              <a:rPr dirty="0" err="1">
                <a:solidFill>
                  <a:srgbClr val="002060"/>
                </a:solidFill>
              </a:rPr>
              <a:t>Cró</a:t>
            </a:r>
            <a:r>
              <a:rPr dirty="0">
                <a:solidFill>
                  <a:srgbClr val="002060"/>
                </a:solidFill>
              </a:rPr>
              <a:t>. 36:6; Je. 22:18-19).</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174">
                                            <p:bg/>
                                          </p:spTgt>
                                        </p:tgtEl>
                                        <p:attrNameLst>
                                          <p:attrName>style.visibility</p:attrName>
                                        </p:attrNameLst>
                                      </p:cBhvr>
                                      <p:to>
                                        <p:strVal val="visible"/>
                                      </p:to>
                                    </p:set>
                                    <p:anim calcmode="lin" valueType="num">
                                      <p:cBhvr>
                                        <p:cTn id="7" dur="500" fill="hold"/>
                                        <p:tgtEl>
                                          <p:spTgt spid="6174">
                                            <p:bg/>
                                          </p:spTgt>
                                        </p:tgtEl>
                                        <p:attrNameLst>
                                          <p:attrName>ppt_w</p:attrName>
                                        </p:attrNameLst>
                                      </p:cBhvr>
                                      <p:tavLst>
                                        <p:tav tm="0">
                                          <p:val>
                                            <p:fltVal val="0"/>
                                          </p:val>
                                        </p:tav>
                                        <p:tav tm="100000">
                                          <p:val>
                                            <p:strVal val="#ppt_w"/>
                                          </p:val>
                                        </p:tav>
                                      </p:tavLst>
                                    </p:anim>
                                    <p:anim calcmode="lin" valueType="num">
                                      <p:cBhvr>
                                        <p:cTn id="8" dur="500" fill="hold"/>
                                        <p:tgtEl>
                                          <p:spTgt spid="6174">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174">
                                            <p:txEl>
                                              <p:pRg st="0" end="0"/>
                                            </p:txEl>
                                          </p:spTgt>
                                        </p:tgtEl>
                                        <p:attrNameLst>
                                          <p:attrName>style.visibility</p:attrName>
                                        </p:attrNameLst>
                                      </p:cBhvr>
                                      <p:to>
                                        <p:strVal val="visible"/>
                                      </p:to>
                                    </p:set>
                                    <p:anim calcmode="lin" valueType="num">
                                      <p:cBhvr>
                                        <p:cTn id="11" dur="500" fill="hold"/>
                                        <p:tgtEl>
                                          <p:spTgt spid="6174">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174">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6175">
                                            <p:bg/>
                                          </p:spTgt>
                                        </p:tgtEl>
                                        <p:attrNameLst>
                                          <p:attrName>style.visibility</p:attrName>
                                        </p:attrNameLst>
                                      </p:cBhvr>
                                      <p:to>
                                        <p:strVal val="visible"/>
                                      </p:to>
                                    </p:set>
                                    <p:anim calcmode="lin" valueType="num">
                                      <p:cBhvr>
                                        <p:cTn id="16" dur="500" fill="hold"/>
                                        <p:tgtEl>
                                          <p:spTgt spid="6175">
                                            <p:bg/>
                                          </p:spTgt>
                                        </p:tgtEl>
                                        <p:attrNameLst>
                                          <p:attrName>ppt_w</p:attrName>
                                        </p:attrNameLst>
                                      </p:cBhvr>
                                      <p:tavLst>
                                        <p:tav tm="0">
                                          <p:val>
                                            <p:fltVal val="0"/>
                                          </p:val>
                                        </p:tav>
                                        <p:tav tm="100000">
                                          <p:val>
                                            <p:strVal val="#ppt_w"/>
                                          </p:val>
                                        </p:tav>
                                      </p:tavLst>
                                    </p:anim>
                                    <p:anim calcmode="lin" valueType="num">
                                      <p:cBhvr>
                                        <p:cTn id="17" dur="500" fill="hold"/>
                                        <p:tgtEl>
                                          <p:spTgt spid="6175">
                                            <p:bg/>
                                          </p:spTgt>
                                        </p:tgtEl>
                                        <p:attrNameLst>
                                          <p:attrName>ppt_h</p:attrName>
                                        </p:attrNameLst>
                                      </p:cBhvr>
                                      <p:tavLst>
                                        <p:tav tm="0">
                                          <p:val>
                                            <p:fltVal val="0"/>
                                          </p:val>
                                        </p:tav>
                                        <p:tav tm="100000">
                                          <p:val>
                                            <p:strVal val="#ppt_h"/>
                                          </p:val>
                                        </p:tav>
                                      </p:tavLst>
                                    </p:anim>
                                  </p:childTnLst>
                                </p:cTn>
                              </p:par>
                              <p:par>
                                <p:cTn id="18" presetID="23" presetClass="entr" presetSubtype="16" fill="hold" grpId="2" nodeType="withEffect">
                                  <p:stCondLst>
                                    <p:cond delay="0"/>
                                  </p:stCondLst>
                                  <p:iterate>
                                    <p:tmAbs val="0"/>
                                  </p:iterate>
                                  <p:childTnLst>
                                    <p:set>
                                      <p:cBhvr>
                                        <p:cTn id="19" fill="hold"/>
                                        <p:tgtEl>
                                          <p:spTgt spid="6175">
                                            <p:txEl>
                                              <p:pRg st="0" end="0"/>
                                            </p:txEl>
                                          </p:spTgt>
                                        </p:tgtEl>
                                        <p:attrNameLst>
                                          <p:attrName>style.visibility</p:attrName>
                                        </p:attrNameLst>
                                      </p:cBhvr>
                                      <p:to>
                                        <p:strVal val="visible"/>
                                      </p:to>
                                    </p:set>
                                    <p:anim calcmode="lin" valueType="num">
                                      <p:cBhvr>
                                        <p:cTn id="20" dur="500" fill="hold"/>
                                        <p:tgtEl>
                                          <p:spTgt spid="6175">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617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1" nodeType="clickEffect">
                                  <p:stCondLst>
                                    <p:cond delay="0"/>
                                  </p:stCondLst>
                                  <p:iterate>
                                    <p:tmAbs val="0"/>
                                  </p:iterate>
                                  <p:childTnLst>
                                    <p:set>
                                      <p:cBhvr>
                                        <p:cTn id="25" fill="hold"/>
                                        <p:tgtEl>
                                          <p:spTgt spid="6174">
                                            <p:txEl>
                                              <p:pRg st="1" end="1"/>
                                            </p:txEl>
                                          </p:spTgt>
                                        </p:tgtEl>
                                        <p:attrNameLst>
                                          <p:attrName>style.visibility</p:attrName>
                                        </p:attrNameLst>
                                      </p:cBhvr>
                                      <p:to>
                                        <p:strVal val="visible"/>
                                      </p:to>
                                    </p:set>
                                    <p:anim calcmode="lin" valueType="num">
                                      <p:cBhvr>
                                        <p:cTn id="26" dur="500" fill="hold"/>
                                        <p:tgtEl>
                                          <p:spTgt spid="6174">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6174">
                                            <p:txEl>
                                              <p:pRg st="1" end="1"/>
                                            </p:txEl>
                                          </p:spTgt>
                                        </p:tgtEl>
                                        <p:attrNameLst>
                                          <p:attrName>ppt_h</p:attrName>
                                        </p:attrNameLst>
                                      </p:cBhvr>
                                      <p:tavLst>
                                        <p:tav tm="0">
                                          <p:val>
                                            <p:fltVal val="0"/>
                                          </p:val>
                                        </p:tav>
                                        <p:tav tm="100000">
                                          <p:val>
                                            <p:strVal val="#ppt_h"/>
                                          </p:val>
                                        </p:tav>
                                      </p:tavLst>
                                    </p:anim>
                                  </p:childTnLst>
                                </p:cTn>
                              </p:par>
                            </p:childTnLst>
                          </p:cTn>
                        </p:par>
                        <p:par>
                          <p:cTn id="28" fill="hold">
                            <p:stCondLst>
                              <p:cond delay="500"/>
                            </p:stCondLst>
                            <p:childTnLst>
                              <p:par>
                                <p:cTn id="29" presetID="23" presetClass="entr" presetSubtype="16" fill="hold" grpId="2" nodeType="afterEffect">
                                  <p:stCondLst>
                                    <p:cond delay="0"/>
                                  </p:stCondLst>
                                  <p:iterate>
                                    <p:tmAbs val="0"/>
                                  </p:iterate>
                                  <p:childTnLst>
                                    <p:set>
                                      <p:cBhvr>
                                        <p:cTn id="30" fill="hold"/>
                                        <p:tgtEl>
                                          <p:spTgt spid="6175">
                                            <p:txEl>
                                              <p:pRg st="1" end="1"/>
                                            </p:txEl>
                                          </p:spTgt>
                                        </p:tgtEl>
                                        <p:attrNameLst>
                                          <p:attrName>style.visibility</p:attrName>
                                        </p:attrNameLst>
                                      </p:cBhvr>
                                      <p:to>
                                        <p:strVal val="visible"/>
                                      </p:to>
                                    </p:set>
                                    <p:anim calcmode="lin" valueType="num">
                                      <p:cBhvr>
                                        <p:cTn id="31" dur="500" fill="hold"/>
                                        <p:tgtEl>
                                          <p:spTgt spid="6175">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6175">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4" grpId="1" build="p" animBg="1" advAuto="0"/>
      <p:bldP spid="6175" grpId="2" build="p" bldLvl="5" animBg="1" advAuto="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77" name="Rectangle 2"/>
          <p:cNvSpPr txBox="1">
            <a:spLocks noGrp="1"/>
          </p:cNvSpPr>
          <p:nvPr>
            <p:ph type="title"/>
          </p:nvPr>
        </p:nvSpPr>
        <p:spPr>
          <a:xfrm>
            <a:off x="609600" y="623552"/>
            <a:ext cx="10972800" cy="1143001"/>
          </a:xfrm>
          <a:prstGeom prst="rect">
            <a:avLst/>
          </a:prstGeom>
        </p:spPr>
        <p:txBody>
          <a:bodyPr>
            <a:normAutofit fontScale="90000"/>
          </a:bodyPr>
          <a:lstStyle/>
          <a:p>
            <a:pPr defTabSz="795527">
              <a:defRPr sz="3828"/>
            </a:pPr>
            <a:r>
              <a:rPr dirty="0"/>
              <a:t>Jehoiachin’s Reign </a:t>
            </a:r>
            <a:r>
              <a:rPr sz="2436" dirty="0"/>
              <a:t>(2 Kg. 24:8-17)</a:t>
            </a:r>
            <a:br>
              <a:rPr sz="2436" dirty="0"/>
            </a:br>
            <a:r>
              <a:rPr sz="3480" dirty="0" err="1">
                <a:solidFill>
                  <a:srgbClr val="002060"/>
                </a:solidFill>
              </a:rPr>
              <a:t>Reinado</a:t>
            </a:r>
            <a:r>
              <a:rPr sz="3480" dirty="0">
                <a:solidFill>
                  <a:srgbClr val="002060"/>
                </a:solidFill>
              </a:rPr>
              <a:t> de Joaquín </a:t>
            </a:r>
            <a:r>
              <a:rPr sz="2088" dirty="0">
                <a:solidFill>
                  <a:srgbClr val="002060"/>
                </a:solidFill>
              </a:rPr>
              <a:t>(2 Re. 24:8-17)</a:t>
            </a:r>
          </a:p>
        </p:txBody>
      </p:sp>
      <p:sp>
        <p:nvSpPr>
          <p:cNvPr id="6178" name="Rectangle 3"/>
          <p:cNvSpPr txBox="1">
            <a:spLocks noGrp="1"/>
          </p:cNvSpPr>
          <p:nvPr>
            <p:ph type="body" sz="half" idx="1"/>
          </p:nvPr>
        </p:nvSpPr>
        <p:spPr>
          <a:xfrm>
            <a:off x="609598" y="1828800"/>
            <a:ext cx="11181348" cy="1895302"/>
          </a:xfrm>
          <a:prstGeom prst="rect">
            <a:avLst/>
          </a:prstGeom>
        </p:spPr>
        <p:txBody>
          <a:bodyPr/>
          <a:lstStyle/>
          <a:p>
            <a:pPr>
              <a:lnSpc>
                <a:spcPct val="90000"/>
              </a:lnSpc>
              <a:spcBef>
                <a:spcPts val="600"/>
              </a:spcBef>
              <a:buSzTx/>
              <a:buFont typeface="Wingdings"/>
              <a:buNone/>
              <a:defRPr sz="2800" b="1"/>
            </a:pPr>
            <a:r>
              <a:t>As a teenager, Jehoiachin’s reign lasted only until his surrender to Nebuchadnezzar.</a:t>
            </a:r>
          </a:p>
          <a:p>
            <a:pPr>
              <a:lnSpc>
                <a:spcPct val="90000"/>
              </a:lnSpc>
              <a:spcBef>
                <a:spcPts val="600"/>
              </a:spcBef>
              <a:defRPr sz="2600" i="1"/>
            </a:pPr>
            <a:r>
              <a:t>He, along with his mother, his harem, his officials and 10,000 citizens (including Ezekiel) were deported to Babylon.</a:t>
            </a:r>
          </a:p>
        </p:txBody>
      </p:sp>
      <p:sp>
        <p:nvSpPr>
          <p:cNvPr id="6179" name="Rectangle 3"/>
          <p:cNvSpPr txBox="1"/>
          <p:nvPr/>
        </p:nvSpPr>
        <p:spPr>
          <a:xfrm>
            <a:off x="655319" y="4142509"/>
            <a:ext cx="11089907" cy="16650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600"/>
              </a:spcBef>
              <a:defRPr sz="2800" b="1">
                <a:latin typeface="Times New Roman"/>
                <a:ea typeface="Times New Roman"/>
                <a:cs typeface="Times New Roman"/>
                <a:sym typeface="Times New Roman"/>
              </a:defRPr>
            </a:pPr>
            <a:r>
              <a:rPr dirty="0" err="1">
                <a:solidFill>
                  <a:srgbClr val="002060"/>
                </a:solidFill>
              </a:rPr>
              <a:t>Cuando</a:t>
            </a:r>
            <a:r>
              <a:rPr dirty="0">
                <a:solidFill>
                  <a:srgbClr val="002060"/>
                </a:solidFill>
              </a:rPr>
              <a:t> era </a:t>
            </a:r>
            <a:r>
              <a:rPr dirty="0" err="1">
                <a:solidFill>
                  <a:srgbClr val="002060"/>
                </a:solidFill>
              </a:rPr>
              <a:t>adolescente</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reinado</a:t>
            </a:r>
            <a:r>
              <a:rPr dirty="0">
                <a:solidFill>
                  <a:srgbClr val="002060"/>
                </a:solidFill>
              </a:rPr>
              <a:t> de Joaquín </a:t>
            </a:r>
            <a:r>
              <a:rPr dirty="0" err="1">
                <a:solidFill>
                  <a:srgbClr val="002060"/>
                </a:solidFill>
              </a:rPr>
              <a:t>duró</a:t>
            </a:r>
            <a:r>
              <a:rPr dirty="0">
                <a:solidFill>
                  <a:srgbClr val="002060"/>
                </a:solidFill>
              </a:rPr>
              <a:t> solo hasta </a:t>
            </a:r>
            <a:r>
              <a:rPr dirty="0" err="1">
                <a:solidFill>
                  <a:srgbClr val="002060"/>
                </a:solidFill>
              </a:rPr>
              <a:t>su</a:t>
            </a:r>
            <a:r>
              <a:rPr dirty="0">
                <a:solidFill>
                  <a:srgbClr val="002060"/>
                </a:solidFill>
              </a:rPr>
              <a:t> </a:t>
            </a:r>
            <a:r>
              <a:rPr dirty="0" err="1">
                <a:solidFill>
                  <a:srgbClr val="002060"/>
                </a:solidFill>
              </a:rPr>
              <a:t>rendición</a:t>
            </a:r>
            <a:r>
              <a:rPr dirty="0">
                <a:solidFill>
                  <a:srgbClr val="002060"/>
                </a:solidFill>
              </a:rPr>
              <a:t> a </a:t>
            </a:r>
            <a:r>
              <a:rPr dirty="0" err="1">
                <a:solidFill>
                  <a:srgbClr val="002060"/>
                </a:solidFill>
              </a:rPr>
              <a:t>Nabucodonosor</a:t>
            </a:r>
            <a:r>
              <a:rPr dirty="0">
                <a:solidFill>
                  <a:srgbClr val="002060"/>
                </a:solidFill>
              </a:rPr>
              <a:t>.</a:t>
            </a:r>
            <a:endParaRPr sz="3200" dirty="0">
              <a:solidFill>
                <a:srgbClr val="002060"/>
              </a:solidFill>
            </a:endParaRPr>
          </a:p>
          <a:p>
            <a:pPr marL="469900" indent="-469900">
              <a:lnSpc>
                <a:spcPct val="90000"/>
              </a:lnSpc>
              <a:spcBef>
                <a:spcPts val="600"/>
              </a:spcBef>
              <a:buClr>
                <a:srgbClr val="660000"/>
              </a:buClr>
              <a:buSzPct val="70000"/>
              <a:buChar char="□"/>
              <a:defRPr sz="2600" i="1">
                <a:latin typeface="Times New Roman"/>
                <a:ea typeface="Times New Roman"/>
                <a:cs typeface="Times New Roman"/>
                <a:sym typeface="Times New Roman"/>
              </a:defRPr>
            </a:pPr>
            <a:r>
              <a:rPr dirty="0" err="1">
                <a:solidFill>
                  <a:srgbClr val="002060"/>
                </a:solidFill>
              </a:rPr>
              <a:t>Él</a:t>
            </a:r>
            <a:r>
              <a:rPr dirty="0">
                <a:solidFill>
                  <a:srgbClr val="002060"/>
                </a:solidFill>
              </a:rPr>
              <a:t>, junto con </a:t>
            </a:r>
            <a:r>
              <a:rPr dirty="0" err="1">
                <a:solidFill>
                  <a:srgbClr val="002060"/>
                </a:solidFill>
              </a:rPr>
              <a:t>su</a:t>
            </a:r>
            <a:r>
              <a:rPr dirty="0">
                <a:solidFill>
                  <a:srgbClr val="002060"/>
                </a:solidFill>
              </a:rPr>
              <a:t> </a:t>
            </a:r>
            <a:r>
              <a:rPr dirty="0" err="1">
                <a:solidFill>
                  <a:srgbClr val="002060"/>
                </a:solidFill>
              </a:rPr>
              <a:t>madre</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harén</a:t>
            </a:r>
            <a:r>
              <a:rPr dirty="0">
                <a:solidFill>
                  <a:srgbClr val="002060"/>
                </a:solidFill>
              </a:rPr>
              <a:t>, sus </a:t>
            </a:r>
            <a:r>
              <a:rPr dirty="0" err="1">
                <a:solidFill>
                  <a:srgbClr val="002060"/>
                </a:solidFill>
              </a:rPr>
              <a:t>funcionarios</a:t>
            </a:r>
            <a:r>
              <a:rPr dirty="0">
                <a:solidFill>
                  <a:srgbClr val="002060"/>
                </a:solidFill>
              </a:rPr>
              <a:t> y 10.000 </a:t>
            </a:r>
            <a:r>
              <a:rPr dirty="0" err="1">
                <a:solidFill>
                  <a:srgbClr val="002060"/>
                </a:solidFill>
              </a:rPr>
              <a:t>ciudadanos</a:t>
            </a:r>
            <a:r>
              <a:rPr dirty="0">
                <a:solidFill>
                  <a:srgbClr val="002060"/>
                </a:solidFill>
              </a:rPr>
              <a:t> (</a:t>
            </a:r>
            <a:r>
              <a:rPr dirty="0" err="1">
                <a:solidFill>
                  <a:srgbClr val="002060"/>
                </a:solidFill>
              </a:rPr>
              <a:t>incluyendo</a:t>
            </a:r>
            <a:r>
              <a:rPr dirty="0">
                <a:solidFill>
                  <a:srgbClr val="002060"/>
                </a:solidFill>
              </a:rPr>
              <a:t> a Ezequiel) </a:t>
            </a:r>
            <a:r>
              <a:rPr dirty="0" err="1">
                <a:solidFill>
                  <a:srgbClr val="002060"/>
                </a:solidFill>
              </a:rPr>
              <a:t>fueron</a:t>
            </a:r>
            <a:r>
              <a:rPr dirty="0">
                <a:solidFill>
                  <a:srgbClr val="002060"/>
                </a:solidFill>
              </a:rPr>
              <a:t> </a:t>
            </a:r>
            <a:r>
              <a:rPr dirty="0" err="1">
                <a:solidFill>
                  <a:srgbClr val="002060"/>
                </a:solidFill>
              </a:rPr>
              <a:t>deportados</a:t>
            </a:r>
            <a:r>
              <a:rPr dirty="0">
                <a:solidFill>
                  <a:srgbClr val="002060"/>
                </a:solidFill>
              </a:rPr>
              <a:t> a </a:t>
            </a:r>
            <a:r>
              <a:rPr dirty="0" err="1">
                <a:solidFill>
                  <a:srgbClr val="002060"/>
                </a:solidFill>
              </a:rPr>
              <a:t>Babilonia</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178">
                                            <p:bg/>
                                          </p:spTgt>
                                        </p:tgtEl>
                                        <p:attrNameLst>
                                          <p:attrName>style.visibility</p:attrName>
                                        </p:attrNameLst>
                                      </p:cBhvr>
                                      <p:to>
                                        <p:strVal val="visible"/>
                                      </p:to>
                                    </p:set>
                                    <p:anim calcmode="lin" valueType="num">
                                      <p:cBhvr>
                                        <p:cTn id="7" dur="500" fill="hold"/>
                                        <p:tgtEl>
                                          <p:spTgt spid="6178">
                                            <p:bg/>
                                          </p:spTgt>
                                        </p:tgtEl>
                                        <p:attrNameLst>
                                          <p:attrName>ppt_w</p:attrName>
                                        </p:attrNameLst>
                                      </p:cBhvr>
                                      <p:tavLst>
                                        <p:tav tm="0">
                                          <p:val>
                                            <p:fltVal val="0"/>
                                          </p:val>
                                        </p:tav>
                                        <p:tav tm="100000">
                                          <p:val>
                                            <p:strVal val="#ppt_w"/>
                                          </p:val>
                                        </p:tav>
                                      </p:tavLst>
                                    </p:anim>
                                    <p:anim calcmode="lin" valueType="num">
                                      <p:cBhvr>
                                        <p:cTn id="8" dur="500" fill="hold"/>
                                        <p:tgtEl>
                                          <p:spTgt spid="617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178">
                                            <p:txEl>
                                              <p:pRg st="0" end="0"/>
                                            </p:txEl>
                                          </p:spTgt>
                                        </p:tgtEl>
                                        <p:attrNameLst>
                                          <p:attrName>style.visibility</p:attrName>
                                        </p:attrNameLst>
                                      </p:cBhvr>
                                      <p:to>
                                        <p:strVal val="visible"/>
                                      </p:to>
                                    </p:set>
                                    <p:anim calcmode="lin" valueType="num">
                                      <p:cBhvr>
                                        <p:cTn id="11" dur="500" fill="hold"/>
                                        <p:tgtEl>
                                          <p:spTgt spid="617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178">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6179">
                                            <p:bg/>
                                          </p:spTgt>
                                        </p:tgtEl>
                                        <p:attrNameLst>
                                          <p:attrName>style.visibility</p:attrName>
                                        </p:attrNameLst>
                                      </p:cBhvr>
                                      <p:to>
                                        <p:strVal val="visible"/>
                                      </p:to>
                                    </p:set>
                                    <p:anim calcmode="lin" valueType="num">
                                      <p:cBhvr>
                                        <p:cTn id="16" dur="500" fill="hold"/>
                                        <p:tgtEl>
                                          <p:spTgt spid="6179">
                                            <p:bg/>
                                          </p:spTgt>
                                        </p:tgtEl>
                                        <p:attrNameLst>
                                          <p:attrName>ppt_w</p:attrName>
                                        </p:attrNameLst>
                                      </p:cBhvr>
                                      <p:tavLst>
                                        <p:tav tm="0">
                                          <p:val>
                                            <p:fltVal val="0"/>
                                          </p:val>
                                        </p:tav>
                                        <p:tav tm="100000">
                                          <p:val>
                                            <p:strVal val="#ppt_w"/>
                                          </p:val>
                                        </p:tav>
                                      </p:tavLst>
                                    </p:anim>
                                    <p:anim calcmode="lin" valueType="num">
                                      <p:cBhvr>
                                        <p:cTn id="17" dur="500" fill="hold"/>
                                        <p:tgtEl>
                                          <p:spTgt spid="6179">
                                            <p:bg/>
                                          </p:spTgt>
                                        </p:tgtEl>
                                        <p:attrNameLst>
                                          <p:attrName>ppt_h</p:attrName>
                                        </p:attrNameLst>
                                      </p:cBhvr>
                                      <p:tavLst>
                                        <p:tav tm="0">
                                          <p:val>
                                            <p:fltVal val="0"/>
                                          </p:val>
                                        </p:tav>
                                        <p:tav tm="100000">
                                          <p:val>
                                            <p:strVal val="#ppt_h"/>
                                          </p:val>
                                        </p:tav>
                                      </p:tavLst>
                                    </p:anim>
                                  </p:childTnLst>
                                </p:cTn>
                              </p:par>
                              <p:par>
                                <p:cTn id="18" presetID="23" presetClass="entr" presetSubtype="16" fill="hold" grpId="2" nodeType="withEffect">
                                  <p:stCondLst>
                                    <p:cond delay="0"/>
                                  </p:stCondLst>
                                  <p:iterate>
                                    <p:tmAbs val="0"/>
                                  </p:iterate>
                                  <p:childTnLst>
                                    <p:set>
                                      <p:cBhvr>
                                        <p:cTn id="19" fill="hold"/>
                                        <p:tgtEl>
                                          <p:spTgt spid="6179">
                                            <p:txEl>
                                              <p:pRg st="0" end="0"/>
                                            </p:txEl>
                                          </p:spTgt>
                                        </p:tgtEl>
                                        <p:attrNameLst>
                                          <p:attrName>style.visibility</p:attrName>
                                        </p:attrNameLst>
                                      </p:cBhvr>
                                      <p:to>
                                        <p:strVal val="visible"/>
                                      </p:to>
                                    </p:set>
                                    <p:anim calcmode="lin" valueType="num">
                                      <p:cBhvr>
                                        <p:cTn id="20" dur="500" fill="hold"/>
                                        <p:tgtEl>
                                          <p:spTgt spid="6179">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617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1" nodeType="clickEffect">
                                  <p:stCondLst>
                                    <p:cond delay="0"/>
                                  </p:stCondLst>
                                  <p:iterate>
                                    <p:tmAbs val="0"/>
                                  </p:iterate>
                                  <p:childTnLst>
                                    <p:set>
                                      <p:cBhvr>
                                        <p:cTn id="25" fill="hold"/>
                                        <p:tgtEl>
                                          <p:spTgt spid="6178">
                                            <p:txEl>
                                              <p:pRg st="1" end="1"/>
                                            </p:txEl>
                                          </p:spTgt>
                                        </p:tgtEl>
                                        <p:attrNameLst>
                                          <p:attrName>style.visibility</p:attrName>
                                        </p:attrNameLst>
                                      </p:cBhvr>
                                      <p:to>
                                        <p:strVal val="visible"/>
                                      </p:to>
                                    </p:set>
                                    <p:anim calcmode="lin" valueType="num">
                                      <p:cBhvr>
                                        <p:cTn id="26" dur="500" fill="hold"/>
                                        <p:tgtEl>
                                          <p:spTgt spid="6178">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6178">
                                            <p:txEl>
                                              <p:pRg st="1" end="1"/>
                                            </p:txEl>
                                          </p:spTgt>
                                        </p:tgtEl>
                                        <p:attrNameLst>
                                          <p:attrName>ppt_h</p:attrName>
                                        </p:attrNameLst>
                                      </p:cBhvr>
                                      <p:tavLst>
                                        <p:tav tm="0">
                                          <p:val>
                                            <p:fltVal val="0"/>
                                          </p:val>
                                        </p:tav>
                                        <p:tav tm="100000">
                                          <p:val>
                                            <p:strVal val="#ppt_h"/>
                                          </p:val>
                                        </p:tav>
                                      </p:tavLst>
                                    </p:anim>
                                  </p:childTnLst>
                                </p:cTn>
                              </p:par>
                            </p:childTnLst>
                          </p:cTn>
                        </p:par>
                        <p:par>
                          <p:cTn id="28" fill="hold">
                            <p:stCondLst>
                              <p:cond delay="500"/>
                            </p:stCondLst>
                            <p:childTnLst>
                              <p:par>
                                <p:cTn id="29" presetID="23" presetClass="entr" presetSubtype="16" fill="hold" grpId="2" nodeType="afterEffect">
                                  <p:stCondLst>
                                    <p:cond delay="0"/>
                                  </p:stCondLst>
                                  <p:iterate>
                                    <p:tmAbs val="0"/>
                                  </p:iterate>
                                  <p:childTnLst>
                                    <p:set>
                                      <p:cBhvr>
                                        <p:cTn id="30" fill="hold"/>
                                        <p:tgtEl>
                                          <p:spTgt spid="6179">
                                            <p:txEl>
                                              <p:pRg st="1" end="1"/>
                                            </p:txEl>
                                          </p:spTgt>
                                        </p:tgtEl>
                                        <p:attrNameLst>
                                          <p:attrName>style.visibility</p:attrName>
                                        </p:attrNameLst>
                                      </p:cBhvr>
                                      <p:to>
                                        <p:strVal val="visible"/>
                                      </p:to>
                                    </p:set>
                                    <p:anim calcmode="lin" valueType="num">
                                      <p:cBhvr>
                                        <p:cTn id="31" dur="500" fill="hold"/>
                                        <p:tgtEl>
                                          <p:spTgt spid="6179">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6179">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8" grpId="1" build="p" animBg="1" advAuto="0"/>
      <p:bldP spid="6179" grpId="2" build="p" bldLvl="5" animBg="1" advAuto="0"/>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1" name="Rectangle 2"/>
          <p:cNvSpPr txBox="1">
            <a:spLocks noGrp="1"/>
          </p:cNvSpPr>
          <p:nvPr>
            <p:ph type="title"/>
          </p:nvPr>
        </p:nvSpPr>
        <p:spPr>
          <a:xfrm>
            <a:off x="609600" y="623552"/>
            <a:ext cx="10972800" cy="1143001"/>
          </a:xfrm>
          <a:prstGeom prst="rect">
            <a:avLst/>
          </a:prstGeom>
        </p:spPr>
        <p:txBody>
          <a:bodyPr>
            <a:normAutofit fontScale="90000"/>
          </a:bodyPr>
          <a:lstStyle/>
          <a:p>
            <a:pPr defTabSz="795527">
              <a:defRPr sz="3828"/>
            </a:pPr>
            <a:r>
              <a:rPr dirty="0"/>
              <a:t>Jehoiachin’s Reign </a:t>
            </a:r>
            <a:r>
              <a:rPr sz="2436" dirty="0"/>
              <a:t>(2 Kg. 24:8-17)</a:t>
            </a:r>
            <a:br>
              <a:rPr sz="2436" dirty="0"/>
            </a:br>
            <a:r>
              <a:rPr sz="3480" dirty="0" err="1">
                <a:solidFill>
                  <a:srgbClr val="002060"/>
                </a:solidFill>
              </a:rPr>
              <a:t>Reinado</a:t>
            </a:r>
            <a:r>
              <a:rPr sz="3480" dirty="0">
                <a:solidFill>
                  <a:srgbClr val="002060"/>
                </a:solidFill>
              </a:rPr>
              <a:t> de Joaquín </a:t>
            </a:r>
            <a:r>
              <a:rPr sz="2088" dirty="0">
                <a:solidFill>
                  <a:srgbClr val="002060"/>
                </a:solidFill>
              </a:rPr>
              <a:t>(2 Re. 24:8-17)</a:t>
            </a:r>
          </a:p>
        </p:txBody>
      </p:sp>
      <p:sp>
        <p:nvSpPr>
          <p:cNvPr id="6182" name="Rectangle 3"/>
          <p:cNvSpPr txBox="1">
            <a:spLocks noGrp="1"/>
          </p:cNvSpPr>
          <p:nvPr>
            <p:ph type="body" sz="half" idx="1"/>
          </p:nvPr>
        </p:nvSpPr>
        <p:spPr>
          <a:xfrm>
            <a:off x="609598" y="1828800"/>
            <a:ext cx="11181348" cy="1795548"/>
          </a:xfrm>
          <a:prstGeom prst="rect">
            <a:avLst/>
          </a:prstGeom>
        </p:spPr>
        <p:txBody>
          <a:bodyPr/>
          <a:lstStyle/>
          <a:p>
            <a:pPr>
              <a:lnSpc>
                <a:spcPct val="90000"/>
              </a:lnSpc>
              <a:spcBef>
                <a:spcPts val="600"/>
              </a:spcBef>
              <a:defRPr sz="2600" i="1"/>
            </a:pPr>
            <a:r>
              <a:rPr dirty="0"/>
              <a:t>The temple was stripped for booty.</a:t>
            </a:r>
          </a:p>
          <a:p>
            <a:pPr>
              <a:lnSpc>
                <a:spcPct val="90000"/>
              </a:lnSpc>
              <a:spcBef>
                <a:spcPts val="600"/>
              </a:spcBef>
              <a:defRPr sz="2600" i="1"/>
            </a:pPr>
            <a:r>
              <a:rPr dirty="0"/>
              <a:t>Zedekiah (</a:t>
            </a:r>
            <a:r>
              <a:rPr dirty="0" err="1"/>
              <a:t>Mattaniah</a:t>
            </a:r>
            <a:r>
              <a:rPr dirty="0"/>
              <a:t>), Jehoiachin’s uncle, was installed as a vassal king.</a:t>
            </a:r>
          </a:p>
          <a:p>
            <a:pPr>
              <a:lnSpc>
                <a:spcPct val="90000"/>
              </a:lnSpc>
              <a:spcBef>
                <a:spcPts val="600"/>
              </a:spcBef>
              <a:defRPr sz="2600" i="1"/>
            </a:pPr>
            <a:r>
              <a:rPr dirty="0"/>
              <a:t>According to Ezekiel, Jehoiachin was the last legitimate king of David’s line (implied, since even in exile he still calls Jehoiachin “the king</a:t>
            </a:r>
            <a:r>
              <a:rPr lang="en-US" dirty="0"/>
              <a:t>,</a:t>
            </a:r>
            <a:r>
              <a:rPr dirty="0"/>
              <a:t>” cf. 1:2, etc.).</a:t>
            </a:r>
          </a:p>
        </p:txBody>
      </p:sp>
      <p:sp>
        <p:nvSpPr>
          <p:cNvPr id="6183" name="Rectangle 3"/>
          <p:cNvSpPr txBox="1"/>
          <p:nvPr/>
        </p:nvSpPr>
        <p:spPr>
          <a:xfrm>
            <a:off x="655319" y="4319068"/>
            <a:ext cx="11089907" cy="20467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600"/>
              </a:spcBef>
              <a:buClr>
                <a:srgbClr val="660000"/>
              </a:buClr>
              <a:buSzPct val="70000"/>
              <a:buChar char="□"/>
              <a:defRPr sz="2600" i="1">
                <a:latin typeface="Times New Roman"/>
                <a:ea typeface="Times New Roman"/>
                <a:cs typeface="Times New Roman"/>
                <a:sym typeface="Times New Roman"/>
              </a:defRPr>
            </a:pPr>
            <a:r>
              <a:rPr dirty="0">
                <a:solidFill>
                  <a:srgbClr val="002060"/>
                </a:solidFill>
              </a:rPr>
              <a:t>El </a:t>
            </a:r>
            <a:r>
              <a:rPr dirty="0" err="1">
                <a:solidFill>
                  <a:srgbClr val="002060"/>
                </a:solidFill>
              </a:rPr>
              <a:t>templo</a:t>
            </a:r>
            <a:r>
              <a:rPr dirty="0">
                <a:solidFill>
                  <a:srgbClr val="002060"/>
                </a:solidFill>
              </a:rPr>
              <a:t> </a:t>
            </a:r>
            <a:r>
              <a:rPr dirty="0" err="1">
                <a:solidFill>
                  <a:srgbClr val="002060"/>
                </a:solidFill>
              </a:rPr>
              <a:t>fue</a:t>
            </a:r>
            <a:r>
              <a:rPr dirty="0">
                <a:solidFill>
                  <a:srgbClr val="002060"/>
                </a:solidFill>
              </a:rPr>
              <a:t> </a:t>
            </a:r>
            <a:r>
              <a:rPr dirty="0" err="1">
                <a:solidFill>
                  <a:srgbClr val="002060"/>
                </a:solidFill>
              </a:rPr>
              <a:t>despojado</a:t>
            </a:r>
            <a:r>
              <a:rPr dirty="0">
                <a:solidFill>
                  <a:srgbClr val="002060"/>
                </a:solidFill>
              </a:rPr>
              <a:t> para </a:t>
            </a:r>
            <a:r>
              <a:rPr dirty="0" err="1">
                <a:solidFill>
                  <a:srgbClr val="002060"/>
                </a:solidFill>
              </a:rPr>
              <a:t>botín</a:t>
            </a:r>
            <a:r>
              <a:rPr dirty="0">
                <a:solidFill>
                  <a:srgbClr val="002060"/>
                </a:solidFill>
              </a:rPr>
              <a:t>.</a:t>
            </a:r>
            <a:endParaRPr sz="3200" dirty="0">
              <a:solidFill>
                <a:srgbClr val="002060"/>
              </a:solidFill>
            </a:endParaRPr>
          </a:p>
          <a:p>
            <a:pPr marL="469900" indent="-469900">
              <a:lnSpc>
                <a:spcPct val="90000"/>
              </a:lnSpc>
              <a:spcBef>
                <a:spcPts val="600"/>
              </a:spcBef>
              <a:buClr>
                <a:srgbClr val="660000"/>
              </a:buClr>
              <a:buSzPct val="70000"/>
              <a:buChar char="□"/>
              <a:defRPr sz="2600" i="1">
                <a:latin typeface="Times New Roman"/>
                <a:ea typeface="Times New Roman"/>
                <a:cs typeface="Times New Roman"/>
                <a:sym typeface="Times New Roman"/>
              </a:defRPr>
            </a:pPr>
            <a:r>
              <a:rPr dirty="0" err="1">
                <a:solidFill>
                  <a:srgbClr val="002060"/>
                </a:solidFill>
              </a:rPr>
              <a:t>Sedequías</a:t>
            </a:r>
            <a:r>
              <a:rPr dirty="0">
                <a:solidFill>
                  <a:srgbClr val="002060"/>
                </a:solidFill>
              </a:rPr>
              <a:t> (</a:t>
            </a:r>
            <a:r>
              <a:rPr dirty="0" err="1">
                <a:solidFill>
                  <a:srgbClr val="002060"/>
                </a:solidFill>
              </a:rPr>
              <a:t>Matanías</a:t>
            </a:r>
            <a:r>
              <a:rPr dirty="0">
                <a:solidFill>
                  <a:srgbClr val="002060"/>
                </a:solidFill>
              </a:rPr>
              <a:t>), </a:t>
            </a:r>
            <a:r>
              <a:rPr dirty="0" err="1">
                <a:solidFill>
                  <a:srgbClr val="002060"/>
                </a:solidFill>
              </a:rPr>
              <a:t>tío</a:t>
            </a:r>
            <a:r>
              <a:rPr dirty="0">
                <a:solidFill>
                  <a:srgbClr val="002060"/>
                </a:solidFill>
              </a:rPr>
              <a:t> de Joaquín, </a:t>
            </a:r>
            <a:r>
              <a:rPr dirty="0" err="1">
                <a:solidFill>
                  <a:srgbClr val="002060"/>
                </a:solidFill>
              </a:rPr>
              <a:t>fue</a:t>
            </a:r>
            <a:r>
              <a:rPr dirty="0">
                <a:solidFill>
                  <a:srgbClr val="002060"/>
                </a:solidFill>
              </a:rPr>
              <a:t> </a:t>
            </a:r>
            <a:r>
              <a:rPr dirty="0" err="1">
                <a:solidFill>
                  <a:srgbClr val="002060"/>
                </a:solidFill>
              </a:rPr>
              <a:t>instalado</a:t>
            </a:r>
            <a:r>
              <a:rPr dirty="0">
                <a:solidFill>
                  <a:srgbClr val="002060"/>
                </a:solidFill>
              </a:rPr>
              <a:t> </a:t>
            </a:r>
            <a:r>
              <a:rPr dirty="0" err="1">
                <a:solidFill>
                  <a:srgbClr val="002060"/>
                </a:solidFill>
              </a:rPr>
              <a:t>como</a:t>
            </a:r>
            <a:r>
              <a:rPr dirty="0">
                <a:solidFill>
                  <a:srgbClr val="002060"/>
                </a:solidFill>
              </a:rPr>
              <a:t> </a:t>
            </a:r>
            <a:r>
              <a:rPr dirty="0" err="1">
                <a:solidFill>
                  <a:srgbClr val="002060"/>
                </a:solidFill>
              </a:rPr>
              <a:t>rey</a:t>
            </a:r>
            <a:r>
              <a:rPr dirty="0">
                <a:solidFill>
                  <a:srgbClr val="002060"/>
                </a:solidFill>
              </a:rPr>
              <a:t> </a:t>
            </a:r>
            <a:r>
              <a:rPr dirty="0" err="1">
                <a:solidFill>
                  <a:srgbClr val="002060"/>
                </a:solidFill>
              </a:rPr>
              <a:t>vasallo</a:t>
            </a:r>
            <a:r>
              <a:rPr dirty="0">
                <a:solidFill>
                  <a:srgbClr val="002060"/>
                </a:solidFill>
              </a:rPr>
              <a:t>.</a:t>
            </a:r>
            <a:endParaRPr sz="3200" dirty="0">
              <a:solidFill>
                <a:srgbClr val="002060"/>
              </a:solidFill>
            </a:endParaRPr>
          </a:p>
          <a:p>
            <a:pPr marL="469900" indent="-469900">
              <a:lnSpc>
                <a:spcPct val="90000"/>
              </a:lnSpc>
              <a:spcBef>
                <a:spcPts val="600"/>
              </a:spcBef>
              <a:buClr>
                <a:srgbClr val="660000"/>
              </a:buClr>
              <a:buSzPct val="70000"/>
              <a:buChar char="□"/>
              <a:defRPr sz="2600" i="1">
                <a:latin typeface="Times New Roman"/>
                <a:ea typeface="Times New Roman"/>
                <a:cs typeface="Times New Roman"/>
                <a:sym typeface="Times New Roman"/>
              </a:defRPr>
            </a:pPr>
            <a:r>
              <a:rPr dirty="0" err="1">
                <a:solidFill>
                  <a:srgbClr val="002060"/>
                </a:solidFill>
              </a:rPr>
              <a:t>Según</a:t>
            </a:r>
            <a:r>
              <a:rPr dirty="0">
                <a:solidFill>
                  <a:srgbClr val="002060"/>
                </a:solidFill>
              </a:rPr>
              <a:t> Ezequiel, Joaquín </a:t>
            </a:r>
            <a:r>
              <a:rPr dirty="0" err="1">
                <a:solidFill>
                  <a:srgbClr val="002060"/>
                </a:solidFill>
              </a:rPr>
              <a:t>fue</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último</a:t>
            </a:r>
            <a:r>
              <a:rPr dirty="0">
                <a:solidFill>
                  <a:srgbClr val="002060"/>
                </a:solidFill>
              </a:rPr>
              <a:t> </a:t>
            </a:r>
            <a:r>
              <a:rPr dirty="0" err="1">
                <a:solidFill>
                  <a:srgbClr val="002060"/>
                </a:solidFill>
              </a:rPr>
              <a:t>rey</a:t>
            </a:r>
            <a:r>
              <a:rPr dirty="0">
                <a:solidFill>
                  <a:srgbClr val="002060"/>
                </a:solidFill>
              </a:rPr>
              <a:t> </a:t>
            </a:r>
            <a:r>
              <a:rPr dirty="0" err="1">
                <a:solidFill>
                  <a:srgbClr val="002060"/>
                </a:solidFill>
              </a:rPr>
              <a:t>legítimo</a:t>
            </a:r>
            <a:r>
              <a:rPr dirty="0">
                <a:solidFill>
                  <a:srgbClr val="002060"/>
                </a:solidFill>
              </a:rPr>
              <a:t> de la </a:t>
            </a:r>
            <a:r>
              <a:rPr dirty="0" err="1">
                <a:solidFill>
                  <a:srgbClr val="002060"/>
                </a:solidFill>
              </a:rPr>
              <a:t>línea</a:t>
            </a:r>
            <a:r>
              <a:rPr dirty="0">
                <a:solidFill>
                  <a:srgbClr val="002060"/>
                </a:solidFill>
              </a:rPr>
              <a:t> de David (</a:t>
            </a:r>
            <a:r>
              <a:rPr dirty="0" err="1">
                <a:solidFill>
                  <a:srgbClr val="002060"/>
                </a:solidFill>
              </a:rPr>
              <a:t>implícito</a:t>
            </a:r>
            <a:r>
              <a:rPr dirty="0">
                <a:solidFill>
                  <a:srgbClr val="002060"/>
                </a:solidFill>
              </a:rPr>
              <a:t>, </a:t>
            </a:r>
            <a:r>
              <a:rPr dirty="0" err="1">
                <a:solidFill>
                  <a:srgbClr val="002060"/>
                </a:solidFill>
              </a:rPr>
              <a:t>ya</a:t>
            </a:r>
            <a:r>
              <a:rPr dirty="0">
                <a:solidFill>
                  <a:srgbClr val="002060"/>
                </a:solidFill>
              </a:rPr>
              <a:t> que </a:t>
            </a:r>
            <a:r>
              <a:rPr dirty="0" err="1">
                <a:solidFill>
                  <a:srgbClr val="002060"/>
                </a:solidFill>
              </a:rPr>
              <a:t>incluso</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exilio</a:t>
            </a:r>
            <a:r>
              <a:rPr dirty="0">
                <a:solidFill>
                  <a:srgbClr val="002060"/>
                </a:solidFill>
              </a:rPr>
              <a:t> </a:t>
            </a:r>
            <a:r>
              <a:rPr dirty="0" err="1">
                <a:solidFill>
                  <a:srgbClr val="002060"/>
                </a:solidFill>
              </a:rPr>
              <a:t>todavía</a:t>
            </a:r>
            <a:r>
              <a:rPr dirty="0">
                <a:solidFill>
                  <a:srgbClr val="002060"/>
                </a:solidFill>
              </a:rPr>
              <a:t> llama a Joaquín "</a:t>
            </a:r>
            <a:r>
              <a:rPr dirty="0" err="1">
                <a:solidFill>
                  <a:srgbClr val="002060"/>
                </a:solidFill>
              </a:rPr>
              <a:t>el</a:t>
            </a:r>
            <a:r>
              <a:rPr dirty="0">
                <a:solidFill>
                  <a:srgbClr val="002060"/>
                </a:solidFill>
              </a:rPr>
              <a:t> </a:t>
            </a:r>
            <a:r>
              <a:rPr dirty="0" err="1">
                <a:solidFill>
                  <a:srgbClr val="002060"/>
                </a:solidFill>
              </a:rPr>
              <a:t>rey</a:t>
            </a:r>
            <a:r>
              <a:rPr dirty="0">
                <a:solidFill>
                  <a:srgbClr val="002060"/>
                </a:solidFill>
              </a:rPr>
              <a:t>", cf. 1:2, etc.).</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6182">
                                            <p:bg/>
                                          </p:spTgt>
                                        </p:tgtEl>
                                        <p:attrNameLst>
                                          <p:attrName>style.visibility</p:attrName>
                                        </p:attrNameLst>
                                      </p:cBhvr>
                                      <p:to>
                                        <p:strVal val="visible"/>
                                      </p:to>
                                    </p:set>
                                    <p:anim calcmode="lin" valueType="num">
                                      <p:cBhvr>
                                        <p:cTn id="7" dur="500" fill="hold"/>
                                        <p:tgtEl>
                                          <p:spTgt spid="6182">
                                            <p:bg/>
                                          </p:spTgt>
                                        </p:tgtEl>
                                        <p:attrNameLst>
                                          <p:attrName>ppt_x</p:attrName>
                                        </p:attrNameLst>
                                      </p:cBhvr>
                                      <p:tavLst>
                                        <p:tav tm="0">
                                          <p:val>
                                            <p:strVal val="0-#ppt_w/2"/>
                                          </p:val>
                                        </p:tav>
                                        <p:tav tm="100000">
                                          <p:val>
                                            <p:strVal val="#ppt_x"/>
                                          </p:val>
                                        </p:tav>
                                      </p:tavLst>
                                    </p:anim>
                                    <p:anim calcmode="lin" valueType="num">
                                      <p:cBhvr>
                                        <p:cTn id="8" dur="500" fill="hold"/>
                                        <p:tgtEl>
                                          <p:spTgt spid="6182">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6182">
                                            <p:txEl>
                                              <p:pRg st="0" end="0"/>
                                            </p:txEl>
                                          </p:spTgt>
                                        </p:tgtEl>
                                        <p:attrNameLst>
                                          <p:attrName>style.visibility</p:attrName>
                                        </p:attrNameLst>
                                      </p:cBhvr>
                                      <p:to>
                                        <p:strVal val="visible"/>
                                      </p:to>
                                    </p:set>
                                    <p:anim calcmode="lin" valueType="num">
                                      <p:cBhvr>
                                        <p:cTn id="11" dur="500" fill="hold"/>
                                        <p:tgtEl>
                                          <p:spTgt spid="6182">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6182">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2" nodeType="afterEffect">
                                  <p:stCondLst>
                                    <p:cond delay="0"/>
                                  </p:stCondLst>
                                  <p:iterate>
                                    <p:tmAbs val="0"/>
                                  </p:iterate>
                                  <p:childTnLst>
                                    <p:set>
                                      <p:cBhvr>
                                        <p:cTn id="15" fill="hold"/>
                                        <p:tgtEl>
                                          <p:spTgt spid="6183">
                                            <p:bg/>
                                          </p:spTgt>
                                        </p:tgtEl>
                                        <p:attrNameLst>
                                          <p:attrName>style.visibility</p:attrName>
                                        </p:attrNameLst>
                                      </p:cBhvr>
                                      <p:to>
                                        <p:strVal val="visible"/>
                                      </p:to>
                                    </p:set>
                                    <p:anim calcmode="lin" valueType="num">
                                      <p:cBhvr>
                                        <p:cTn id="16" dur="500" fill="hold"/>
                                        <p:tgtEl>
                                          <p:spTgt spid="6183">
                                            <p:bg/>
                                          </p:spTgt>
                                        </p:tgtEl>
                                        <p:attrNameLst>
                                          <p:attrName>ppt_x</p:attrName>
                                        </p:attrNameLst>
                                      </p:cBhvr>
                                      <p:tavLst>
                                        <p:tav tm="0">
                                          <p:val>
                                            <p:strVal val="0-#ppt_w/2"/>
                                          </p:val>
                                        </p:tav>
                                        <p:tav tm="100000">
                                          <p:val>
                                            <p:strVal val="#ppt_x"/>
                                          </p:val>
                                        </p:tav>
                                      </p:tavLst>
                                    </p:anim>
                                    <p:anim calcmode="lin" valueType="num">
                                      <p:cBhvr>
                                        <p:cTn id="17" dur="500" fill="hold"/>
                                        <p:tgtEl>
                                          <p:spTgt spid="6183">
                                            <p:bg/>
                                          </p:spTgt>
                                        </p:tgtEl>
                                        <p:attrNameLst>
                                          <p:attrName>ppt_y</p:attrName>
                                        </p:attrNameLst>
                                      </p:cBhvr>
                                      <p:tavLst>
                                        <p:tav tm="0">
                                          <p:val>
                                            <p:strVal val="#ppt_y"/>
                                          </p:val>
                                        </p:tav>
                                        <p:tav tm="100000">
                                          <p:val>
                                            <p:strVal val="#ppt_y"/>
                                          </p:val>
                                        </p:tav>
                                      </p:tavLst>
                                    </p:anim>
                                  </p:childTnLst>
                                </p:cTn>
                              </p:par>
                              <p:par>
                                <p:cTn id="18" presetID="2" presetClass="entr" presetSubtype="8" fill="hold" grpId="2" nodeType="withEffect">
                                  <p:stCondLst>
                                    <p:cond delay="0"/>
                                  </p:stCondLst>
                                  <p:iterate>
                                    <p:tmAbs val="0"/>
                                  </p:iterate>
                                  <p:childTnLst>
                                    <p:set>
                                      <p:cBhvr>
                                        <p:cTn id="19" fill="hold"/>
                                        <p:tgtEl>
                                          <p:spTgt spid="6183">
                                            <p:txEl>
                                              <p:pRg st="0" end="0"/>
                                            </p:txEl>
                                          </p:spTgt>
                                        </p:tgtEl>
                                        <p:attrNameLst>
                                          <p:attrName>style.visibility</p:attrName>
                                        </p:attrNameLst>
                                      </p:cBhvr>
                                      <p:to>
                                        <p:strVal val="visible"/>
                                      </p:to>
                                    </p:set>
                                    <p:anim calcmode="lin" valueType="num">
                                      <p:cBhvr>
                                        <p:cTn id="20" dur="500" fill="hold"/>
                                        <p:tgtEl>
                                          <p:spTgt spid="6183">
                                            <p:txEl>
                                              <p:pRg st="0" end="0"/>
                                            </p:txEl>
                                          </p:spTgt>
                                        </p:tgtEl>
                                        <p:attrNameLst>
                                          <p:attrName>ppt_x</p:attrName>
                                        </p:attrNameLst>
                                      </p:cBhvr>
                                      <p:tavLst>
                                        <p:tav tm="0">
                                          <p:val>
                                            <p:strVal val="0-#ppt_w/2"/>
                                          </p:val>
                                        </p:tav>
                                        <p:tav tm="100000">
                                          <p:val>
                                            <p:strVal val="#ppt_x"/>
                                          </p:val>
                                        </p:tav>
                                      </p:tavLst>
                                    </p:anim>
                                    <p:anim calcmode="lin" valueType="num">
                                      <p:cBhvr>
                                        <p:cTn id="21" dur="500" fill="hold"/>
                                        <p:tgtEl>
                                          <p:spTgt spid="61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grpId="1" nodeType="clickEffect">
                                  <p:stCondLst>
                                    <p:cond delay="0"/>
                                  </p:stCondLst>
                                  <p:iterate>
                                    <p:tmAbs val="0"/>
                                  </p:iterate>
                                  <p:childTnLst>
                                    <p:set>
                                      <p:cBhvr>
                                        <p:cTn id="25" fill="hold"/>
                                        <p:tgtEl>
                                          <p:spTgt spid="6182">
                                            <p:txEl>
                                              <p:pRg st="1" end="1"/>
                                            </p:txEl>
                                          </p:spTgt>
                                        </p:tgtEl>
                                        <p:attrNameLst>
                                          <p:attrName>style.visibility</p:attrName>
                                        </p:attrNameLst>
                                      </p:cBhvr>
                                      <p:to>
                                        <p:strVal val="visible"/>
                                      </p:to>
                                    </p:set>
                                    <p:anim calcmode="lin" valueType="num">
                                      <p:cBhvr>
                                        <p:cTn id="26" dur="500" fill="hold"/>
                                        <p:tgtEl>
                                          <p:spTgt spid="6182">
                                            <p:txEl>
                                              <p:pRg st="1" end="1"/>
                                            </p:txEl>
                                          </p:spTgt>
                                        </p:tgtEl>
                                        <p:attrNameLst>
                                          <p:attrName>ppt_x</p:attrName>
                                        </p:attrNameLst>
                                      </p:cBhvr>
                                      <p:tavLst>
                                        <p:tav tm="0">
                                          <p:val>
                                            <p:strVal val="0-#ppt_w/2"/>
                                          </p:val>
                                        </p:tav>
                                        <p:tav tm="100000">
                                          <p:val>
                                            <p:strVal val="#ppt_x"/>
                                          </p:val>
                                        </p:tav>
                                      </p:tavLst>
                                    </p:anim>
                                    <p:anim calcmode="lin" valueType="num">
                                      <p:cBhvr>
                                        <p:cTn id="27" dur="500" fill="hold"/>
                                        <p:tgtEl>
                                          <p:spTgt spid="6182">
                                            <p:txEl>
                                              <p:pRg st="1" end="1"/>
                                            </p:txEl>
                                          </p:spTgt>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 presetClass="entr" presetSubtype="8" fill="hold" grpId="2" nodeType="afterEffect">
                                  <p:stCondLst>
                                    <p:cond delay="0"/>
                                  </p:stCondLst>
                                  <p:iterate>
                                    <p:tmAbs val="0"/>
                                  </p:iterate>
                                  <p:childTnLst>
                                    <p:set>
                                      <p:cBhvr>
                                        <p:cTn id="30" fill="hold"/>
                                        <p:tgtEl>
                                          <p:spTgt spid="6183">
                                            <p:txEl>
                                              <p:pRg st="1" end="1"/>
                                            </p:txEl>
                                          </p:spTgt>
                                        </p:tgtEl>
                                        <p:attrNameLst>
                                          <p:attrName>style.visibility</p:attrName>
                                        </p:attrNameLst>
                                      </p:cBhvr>
                                      <p:to>
                                        <p:strVal val="visible"/>
                                      </p:to>
                                    </p:set>
                                    <p:anim calcmode="lin" valueType="num">
                                      <p:cBhvr>
                                        <p:cTn id="31" dur="500" fill="hold"/>
                                        <p:tgtEl>
                                          <p:spTgt spid="6183">
                                            <p:txEl>
                                              <p:pRg st="1" end="1"/>
                                            </p:txEl>
                                          </p:spTgt>
                                        </p:tgtEl>
                                        <p:attrNameLst>
                                          <p:attrName>ppt_x</p:attrName>
                                        </p:attrNameLst>
                                      </p:cBhvr>
                                      <p:tavLst>
                                        <p:tav tm="0">
                                          <p:val>
                                            <p:strVal val="0-#ppt_w/2"/>
                                          </p:val>
                                        </p:tav>
                                        <p:tav tm="100000">
                                          <p:val>
                                            <p:strVal val="#ppt_x"/>
                                          </p:val>
                                        </p:tav>
                                      </p:tavLst>
                                    </p:anim>
                                    <p:anim calcmode="lin" valueType="num">
                                      <p:cBhvr>
                                        <p:cTn id="32" dur="500" fill="hold"/>
                                        <p:tgtEl>
                                          <p:spTgt spid="61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1" nodeType="clickEffect">
                                  <p:stCondLst>
                                    <p:cond delay="0"/>
                                  </p:stCondLst>
                                  <p:iterate>
                                    <p:tmAbs val="0"/>
                                  </p:iterate>
                                  <p:childTnLst>
                                    <p:set>
                                      <p:cBhvr>
                                        <p:cTn id="36" fill="hold"/>
                                        <p:tgtEl>
                                          <p:spTgt spid="6182">
                                            <p:txEl>
                                              <p:pRg st="2" end="2"/>
                                            </p:txEl>
                                          </p:spTgt>
                                        </p:tgtEl>
                                        <p:attrNameLst>
                                          <p:attrName>style.visibility</p:attrName>
                                        </p:attrNameLst>
                                      </p:cBhvr>
                                      <p:to>
                                        <p:strVal val="visible"/>
                                      </p:to>
                                    </p:set>
                                    <p:anim calcmode="lin" valueType="num">
                                      <p:cBhvr>
                                        <p:cTn id="37" dur="500" fill="hold"/>
                                        <p:tgtEl>
                                          <p:spTgt spid="6182">
                                            <p:txEl>
                                              <p:pRg st="2" end="2"/>
                                            </p:txEl>
                                          </p:spTgt>
                                        </p:tgtEl>
                                        <p:attrNameLst>
                                          <p:attrName>ppt_x</p:attrName>
                                        </p:attrNameLst>
                                      </p:cBhvr>
                                      <p:tavLst>
                                        <p:tav tm="0">
                                          <p:val>
                                            <p:strVal val="0-#ppt_w/2"/>
                                          </p:val>
                                        </p:tav>
                                        <p:tav tm="100000">
                                          <p:val>
                                            <p:strVal val="#ppt_x"/>
                                          </p:val>
                                        </p:tav>
                                      </p:tavLst>
                                    </p:anim>
                                    <p:anim calcmode="lin" valueType="num">
                                      <p:cBhvr>
                                        <p:cTn id="38" dur="500" fill="hold"/>
                                        <p:tgtEl>
                                          <p:spTgt spid="6182">
                                            <p:txEl>
                                              <p:pRg st="2" end="2"/>
                                            </p:txEl>
                                          </p:spTgt>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2" presetClass="entr" presetSubtype="8" fill="hold" grpId="2" nodeType="afterEffect">
                                  <p:stCondLst>
                                    <p:cond delay="0"/>
                                  </p:stCondLst>
                                  <p:iterate>
                                    <p:tmAbs val="0"/>
                                  </p:iterate>
                                  <p:childTnLst>
                                    <p:set>
                                      <p:cBhvr>
                                        <p:cTn id="41" fill="hold"/>
                                        <p:tgtEl>
                                          <p:spTgt spid="6183">
                                            <p:txEl>
                                              <p:pRg st="2" end="2"/>
                                            </p:txEl>
                                          </p:spTgt>
                                        </p:tgtEl>
                                        <p:attrNameLst>
                                          <p:attrName>style.visibility</p:attrName>
                                        </p:attrNameLst>
                                      </p:cBhvr>
                                      <p:to>
                                        <p:strVal val="visible"/>
                                      </p:to>
                                    </p:set>
                                    <p:anim calcmode="lin" valueType="num">
                                      <p:cBhvr>
                                        <p:cTn id="42" dur="500" fill="hold"/>
                                        <p:tgtEl>
                                          <p:spTgt spid="6183">
                                            <p:txEl>
                                              <p:pRg st="2" end="2"/>
                                            </p:txEl>
                                          </p:spTgt>
                                        </p:tgtEl>
                                        <p:attrNameLst>
                                          <p:attrName>ppt_x</p:attrName>
                                        </p:attrNameLst>
                                      </p:cBhvr>
                                      <p:tavLst>
                                        <p:tav tm="0">
                                          <p:val>
                                            <p:strVal val="0-#ppt_w/2"/>
                                          </p:val>
                                        </p:tav>
                                        <p:tav tm="100000">
                                          <p:val>
                                            <p:strVal val="#ppt_x"/>
                                          </p:val>
                                        </p:tav>
                                      </p:tavLst>
                                    </p:anim>
                                    <p:anim calcmode="lin" valueType="num">
                                      <p:cBhvr>
                                        <p:cTn id="43" dur="500" fill="hold"/>
                                        <p:tgtEl>
                                          <p:spTgt spid="618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2" grpId="1" build="p" animBg="1" advAuto="0"/>
      <p:bldP spid="6183" grpId="2" build="p" bldLvl="5" animBg="1" advAuto="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5" name="Rectangle 4"/>
          <p:cNvSpPr txBox="1">
            <a:spLocks noGrp="1"/>
          </p:cNvSpPr>
          <p:nvPr>
            <p:ph type="title"/>
          </p:nvPr>
        </p:nvSpPr>
        <p:spPr>
          <a:xfrm>
            <a:off x="7384958" y="228600"/>
            <a:ext cx="4380345" cy="1069109"/>
          </a:xfrm>
          <a:prstGeom prst="rect">
            <a:avLst/>
          </a:prstGeom>
        </p:spPr>
        <p:txBody>
          <a:bodyPr>
            <a:normAutofit/>
          </a:bodyPr>
          <a:lstStyle>
            <a:lvl1pPr>
              <a:defRPr>
                <a:latin typeface="Impact"/>
                <a:ea typeface="Impact"/>
                <a:cs typeface="Impact"/>
                <a:sym typeface="Impact"/>
              </a:defRPr>
            </a:lvl1pPr>
          </a:lstStyle>
          <a:p>
            <a:r>
              <a:rPr sz="3200" dirty="0"/>
              <a:t>Babylonian Chronicle 5</a:t>
            </a:r>
            <a:br>
              <a:rPr lang="en-US" sz="3200" dirty="0"/>
            </a:br>
            <a:r>
              <a:rPr lang="en-US" sz="3200" dirty="0" err="1">
                <a:solidFill>
                  <a:srgbClr val="002060"/>
                </a:solidFill>
              </a:rPr>
              <a:t>Crónica</a:t>
            </a:r>
            <a:r>
              <a:rPr lang="en-US" sz="3200" dirty="0">
                <a:solidFill>
                  <a:srgbClr val="002060"/>
                </a:solidFill>
              </a:rPr>
              <a:t> </a:t>
            </a:r>
            <a:r>
              <a:rPr lang="en-US" sz="3200" dirty="0" err="1">
                <a:solidFill>
                  <a:srgbClr val="002060"/>
                </a:solidFill>
              </a:rPr>
              <a:t>Babilónica</a:t>
            </a:r>
            <a:r>
              <a:rPr lang="en-US" sz="3200" dirty="0">
                <a:solidFill>
                  <a:srgbClr val="002060"/>
                </a:solidFill>
              </a:rPr>
              <a:t> 5</a:t>
            </a:r>
            <a:endParaRPr sz="3200" dirty="0">
              <a:solidFill>
                <a:srgbClr val="002060"/>
              </a:solidFill>
            </a:endParaRPr>
          </a:p>
        </p:txBody>
      </p:sp>
      <p:sp>
        <p:nvSpPr>
          <p:cNvPr id="6186" name="Rectangle 5"/>
          <p:cNvSpPr txBox="1">
            <a:spLocks noGrp="1"/>
          </p:cNvSpPr>
          <p:nvPr>
            <p:ph type="body" sz="half" idx="1"/>
          </p:nvPr>
        </p:nvSpPr>
        <p:spPr>
          <a:xfrm>
            <a:off x="6938817" y="1397000"/>
            <a:ext cx="4977064" cy="5354782"/>
          </a:xfrm>
          <a:prstGeom prst="rect">
            <a:avLst/>
          </a:prstGeom>
        </p:spPr>
        <p:txBody>
          <a:bodyPr/>
          <a:lstStyle>
            <a:lvl1pPr>
              <a:spcBef>
                <a:spcPts val="400"/>
              </a:spcBef>
              <a:buSzTx/>
              <a:buFont typeface="Wingdings"/>
              <a:buNone/>
              <a:defRPr sz="2000" b="1">
                <a:latin typeface="Arial Narrow"/>
                <a:ea typeface="Arial Narrow"/>
                <a:cs typeface="Arial Narrow"/>
                <a:sym typeface="Arial Narrow"/>
              </a:defRPr>
            </a:lvl1pPr>
          </a:lstStyle>
          <a:p>
            <a:r>
              <a:rPr dirty="0"/>
              <a:t>	The record of Nebuchadnezzar II’s early years appear on Chronicle 5 of the Babylonian Chronicle texts. They describe his defeat of </a:t>
            </a:r>
            <a:r>
              <a:rPr dirty="0" err="1"/>
              <a:t>Neco</a:t>
            </a:r>
            <a:r>
              <a:rPr dirty="0"/>
              <a:t> II at Carchemish (obverse side), his own severe losses when he invaded Egypt and his siege of Jerusalem (reverse side).</a:t>
            </a:r>
            <a:endParaRPr lang="en-US" dirty="0"/>
          </a:p>
          <a:p>
            <a:endParaRPr lang="en-US" dirty="0"/>
          </a:p>
          <a:p>
            <a:r>
              <a:rPr lang="es-ES" dirty="0">
                <a:solidFill>
                  <a:srgbClr val="002060"/>
                </a:solidFill>
              </a:rPr>
              <a:t>	El registro de los primeros años de Nabucodonosor II aparece en la Crónica 5 de los textos de la Crónica Babilónica. Describen su derrota de Neco II en </a:t>
            </a:r>
            <a:r>
              <a:rPr lang="es-ES" dirty="0" err="1">
                <a:solidFill>
                  <a:srgbClr val="002060"/>
                </a:solidFill>
              </a:rPr>
              <a:t>Carquemis</a:t>
            </a:r>
            <a:r>
              <a:rPr lang="es-ES" dirty="0">
                <a:solidFill>
                  <a:srgbClr val="002060"/>
                </a:solidFill>
              </a:rPr>
              <a:t>, sus propias pérdidas severas cuando invadió Egipto y su asedio de Jerusalén (reverso).</a:t>
            </a:r>
          </a:p>
          <a:p>
            <a:endParaRPr dirty="0"/>
          </a:p>
        </p:txBody>
      </p:sp>
      <p:sp>
        <p:nvSpPr>
          <p:cNvPr id="6187" name="Text Box 10"/>
          <p:cNvSpPr txBox="1"/>
          <p:nvPr/>
        </p:nvSpPr>
        <p:spPr>
          <a:xfrm>
            <a:off x="174057" y="3200399"/>
            <a:ext cx="7113434" cy="36317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spcBef>
                <a:spcPts val="1200"/>
              </a:spcBef>
              <a:defRPr sz="2000" b="1" i="1">
                <a:latin typeface="Arial Narrow"/>
                <a:ea typeface="Arial Narrow"/>
                <a:cs typeface="Arial Narrow"/>
                <a:sym typeface="Arial Narrow"/>
              </a:defRPr>
            </a:lvl1pPr>
          </a:lstStyle>
          <a:p>
            <a:r>
              <a:rPr dirty="0"/>
              <a:t>“In the seventh year: In the month Kislev the king of Akkad [Nebuchadnezzar] mustered his army and marched to </a:t>
            </a:r>
            <a:r>
              <a:rPr dirty="0" err="1"/>
              <a:t>Hattu</a:t>
            </a:r>
            <a:r>
              <a:rPr dirty="0"/>
              <a:t> [Palestine]. He encamped against the city of Judah [Jerusalem] and on the second day of the month Adar he captured the city (and) seized (its) king. A king of his own choice he appointed in the city (and) taking the vast tribute he brought it to Babylon.”</a:t>
            </a:r>
            <a:endParaRPr lang="en-US" dirty="0"/>
          </a:p>
          <a:p>
            <a:r>
              <a:rPr lang="es-ES" dirty="0">
                <a:solidFill>
                  <a:srgbClr val="002060"/>
                </a:solidFill>
              </a:rPr>
              <a:t>"En el séptimo año: En el mes </a:t>
            </a:r>
            <a:r>
              <a:rPr lang="es-ES" dirty="0" err="1">
                <a:solidFill>
                  <a:srgbClr val="002060"/>
                </a:solidFill>
              </a:rPr>
              <a:t>Kislev</a:t>
            </a:r>
            <a:r>
              <a:rPr lang="es-ES" dirty="0">
                <a:solidFill>
                  <a:srgbClr val="002060"/>
                </a:solidFill>
              </a:rPr>
              <a:t> el rey de </a:t>
            </a:r>
            <a:r>
              <a:rPr lang="es-ES" dirty="0" err="1">
                <a:solidFill>
                  <a:srgbClr val="002060"/>
                </a:solidFill>
              </a:rPr>
              <a:t>Akkad</a:t>
            </a:r>
            <a:r>
              <a:rPr lang="es-ES" dirty="0">
                <a:solidFill>
                  <a:srgbClr val="002060"/>
                </a:solidFill>
              </a:rPr>
              <a:t> [Nabucodonosor] reunió a su ejército y marchó a </a:t>
            </a:r>
            <a:r>
              <a:rPr lang="es-ES" dirty="0" err="1">
                <a:solidFill>
                  <a:srgbClr val="002060"/>
                </a:solidFill>
              </a:rPr>
              <a:t>Hattu</a:t>
            </a:r>
            <a:r>
              <a:rPr lang="es-ES" dirty="0">
                <a:solidFill>
                  <a:srgbClr val="002060"/>
                </a:solidFill>
              </a:rPr>
              <a:t> [Palestina]. Acampó contra la ciudad de Judá [Jerusalén] y el segundo día del mes </a:t>
            </a:r>
            <a:r>
              <a:rPr lang="es-ES" dirty="0" err="1">
                <a:solidFill>
                  <a:srgbClr val="002060"/>
                </a:solidFill>
              </a:rPr>
              <a:t>Adar</a:t>
            </a:r>
            <a:r>
              <a:rPr lang="es-ES" dirty="0">
                <a:solidFill>
                  <a:srgbClr val="002060"/>
                </a:solidFill>
              </a:rPr>
              <a:t> capturó la ciudad (y) se apoderó de (su) rey. Un rey de su propia elección lo nombró en la ciudad (y) tomando el vasto tributo lo trajo a Babilonia".</a:t>
            </a:r>
          </a:p>
        </p:txBody>
      </p:sp>
      <p:pic>
        <p:nvPicPr>
          <p:cNvPr id="6188" name="Picture 20" descr="Picture 20"/>
          <p:cNvPicPr>
            <a:picLocks noChangeAspect="1"/>
          </p:cNvPicPr>
          <p:nvPr/>
        </p:nvPicPr>
        <p:blipFill>
          <a:blip r:embed="rId2"/>
          <a:stretch>
            <a:fillRect/>
          </a:stretch>
        </p:blipFill>
        <p:spPr>
          <a:xfrm>
            <a:off x="4648200" y="228600"/>
            <a:ext cx="2141539" cy="2819400"/>
          </a:xfrm>
          <a:prstGeom prst="rect">
            <a:avLst/>
          </a:prstGeom>
          <a:ln w="12700">
            <a:miter lim="400000"/>
          </a:ln>
        </p:spPr>
      </p:pic>
      <p:pic>
        <p:nvPicPr>
          <p:cNvPr id="6189" name="Picture 22" descr="Picture 22"/>
          <p:cNvPicPr>
            <a:picLocks noChangeAspect="1"/>
          </p:cNvPicPr>
          <p:nvPr/>
        </p:nvPicPr>
        <p:blipFill>
          <a:blip r:embed="rId3"/>
          <a:stretch>
            <a:fillRect/>
          </a:stretch>
        </p:blipFill>
        <p:spPr>
          <a:xfrm>
            <a:off x="2238375" y="228600"/>
            <a:ext cx="2176465" cy="28194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7" name="Rectangle 2"/>
          <p:cNvSpPr txBox="1">
            <a:spLocks noGrp="1"/>
          </p:cNvSpPr>
          <p:nvPr>
            <p:ph type="title"/>
          </p:nvPr>
        </p:nvSpPr>
        <p:spPr>
          <a:xfrm>
            <a:off x="401052" y="422271"/>
            <a:ext cx="10405493" cy="1320630"/>
          </a:xfrm>
          <a:prstGeom prst="rect">
            <a:avLst/>
          </a:prstGeom>
        </p:spPr>
        <p:txBody>
          <a:bodyPr/>
          <a:lstStyle/>
          <a:p>
            <a:pPr>
              <a:defRPr sz="4000"/>
            </a:pPr>
            <a:r>
              <a:rPr dirty="0"/>
              <a:t>Zedekiah’s Reign </a:t>
            </a:r>
            <a:r>
              <a:rPr sz="3200" dirty="0"/>
              <a:t>(2 Kg. 24:18—25:7)</a:t>
            </a:r>
            <a:br>
              <a:rPr sz="3200" dirty="0"/>
            </a:br>
            <a:r>
              <a:rPr sz="3600" dirty="0">
                <a:solidFill>
                  <a:srgbClr val="002060"/>
                </a:solidFill>
              </a:rPr>
              <a:t>El </a:t>
            </a:r>
            <a:r>
              <a:rPr sz="3600" dirty="0" err="1">
                <a:solidFill>
                  <a:srgbClr val="002060"/>
                </a:solidFill>
              </a:rPr>
              <a:t>Reinado</a:t>
            </a:r>
            <a:r>
              <a:rPr sz="3600" dirty="0">
                <a:solidFill>
                  <a:srgbClr val="002060"/>
                </a:solidFill>
              </a:rPr>
              <a:t> de </a:t>
            </a:r>
            <a:r>
              <a:rPr sz="3600" dirty="0" err="1">
                <a:solidFill>
                  <a:srgbClr val="002060"/>
                </a:solidFill>
              </a:rPr>
              <a:t>Sedequías</a:t>
            </a:r>
            <a:r>
              <a:rPr sz="3600" dirty="0">
                <a:solidFill>
                  <a:srgbClr val="002060"/>
                </a:solidFill>
              </a:rPr>
              <a:t> </a:t>
            </a:r>
            <a:r>
              <a:rPr sz="2800" dirty="0">
                <a:solidFill>
                  <a:srgbClr val="002060"/>
                </a:solidFill>
              </a:rPr>
              <a:t>(2 Re. 24:18—25:7)</a:t>
            </a:r>
          </a:p>
        </p:txBody>
      </p:sp>
      <p:sp>
        <p:nvSpPr>
          <p:cNvPr id="6198" name="Rectangle 3"/>
          <p:cNvSpPr txBox="1">
            <a:spLocks noGrp="1"/>
          </p:cNvSpPr>
          <p:nvPr>
            <p:ph type="body" sz="half" idx="1"/>
          </p:nvPr>
        </p:nvSpPr>
        <p:spPr>
          <a:xfrm>
            <a:off x="593557" y="1925052"/>
            <a:ext cx="11149263" cy="2198062"/>
          </a:xfrm>
          <a:prstGeom prst="rect">
            <a:avLst/>
          </a:prstGeom>
        </p:spPr>
        <p:txBody>
          <a:bodyPr/>
          <a:lstStyle/>
          <a:p>
            <a:pPr>
              <a:lnSpc>
                <a:spcPct val="90000"/>
              </a:lnSpc>
              <a:spcBef>
                <a:spcPts val="500"/>
              </a:spcBef>
              <a:buSzTx/>
              <a:buFont typeface="Wingdings"/>
              <a:buNone/>
              <a:defRPr sz="2400" b="1"/>
            </a:pPr>
            <a:r>
              <a:t>Zedekiah’s eleven years as a Babylonian vassal ended in disaster.</a:t>
            </a:r>
          </a:p>
          <a:p>
            <a:pPr>
              <a:lnSpc>
                <a:spcPct val="90000"/>
              </a:lnSpc>
              <a:spcBef>
                <a:spcPts val="400"/>
              </a:spcBef>
              <a:defRPr sz="2000" i="1"/>
            </a:pPr>
            <a:r>
              <a:t>In his fourth regnal year (594 BC), he traveled to Babylon, probably to pay tribute, and he took with him a letter from Jeremiah announcing judgment on Babylon (Je. 51:59-64).</a:t>
            </a:r>
          </a:p>
          <a:p>
            <a:pPr>
              <a:lnSpc>
                <a:spcPct val="90000"/>
              </a:lnSpc>
              <a:spcBef>
                <a:spcPts val="400"/>
              </a:spcBef>
              <a:defRPr sz="2000" i="1"/>
            </a:pPr>
            <a:r>
              <a:t>Zedekiah’s reign was marked by a vacillating hope that Judah would survive, but both Jeremiah and Ezekiel regarded such hopes as utterly in vain.</a:t>
            </a:r>
          </a:p>
          <a:p>
            <a:pPr>
              <a:lnSpc>
                <a:spcPct val="90000"/>
              </a:lnSpc>
              <a:spcBef>
                <a:spcPts val="400"/>
              </a:spcBef>
              <a:defRPr sz="2000" i="1"/>
            </a:pPr>
            <a:r>
              <a:t>In the end, Zedekiah rebelled against Babylon, precipitating the siege that ended Judah’s national life. </a:t>
            </a:r>
          </a:p>
        </p:txBody>
      </p:sp>
      <p:sp>
        <p:nvSpPr>
          <p:cNvPr id="6199" name="Rectangle 3"/>
          <p:cNvSpPr txBox="1"/>
          <p:nvPr/>
        </p:nvSpPr>
        <p:spPr>
          <a:xfrm>
            <a:off x="639276" y="4338513"/>
            <a:ext cx="11057823" cy="22406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defRPr sz="2400" b="1">
                <a:latin typeface="Times New Roman"/>
                <a:ea typeface="Times New Roman"/>
                <a:cs typeface="Times New Roman"/>
                <a:sym typeface="Times New Roman"/>
              </a:defRPr>
            </a:pPr>
            <a:r>
              <a:rPr dirty="0">
                <a:solidFill>
                  <a:srgbClr val="002060"/>
                </a:solidFill>
              </a:rPr>
              <a:t>Los once </a:t>
            </a:r>
            <a:r>
              <a:rPr dirty="0" err="1">
                <a:solidFill>
                  <a:srgbClr val="002060"/>
                </a:solidFill>
              </a:rPr>
              <a:t>años</a:t>
            </a:r>
            <a:r>
              <a:rPr dirty="0">
                <a:solidFill>
                  <a:srgbClr val="002060"/>
                </a:solidFill>
              </a:rPr>
              <a:t> de </a:t>
            </a:r>
            <a:r>
              <a:rPr dirty="0" err="1">
                <a:solidFill>
                  <a:srgbClr val="002060"/>
                </a:solidFill>
              </a:rPr>
              <a:t>Sedequías</a:t>
            </a:r>
            <a:r>
              <a:rPr dirty="0">
                <a:solidFill>
                  <a:srgbClr val="002060"/>
                </a:solidFill>
              </a:rPr>
              <a:t> </a:t>
            </a:r>
            <a:r>
              <a:rPr dirty="0" err="1">
                <a:solidFill>
                  <a:srgbClr val="002060"/>
                </a:solidFill>
              </a:rPr>
              <a:t>como</a:t>
            </a:r>
            <a:r>
              <a:rPr dirty="0">
                <a:solidFill>
                  <a:srgbClr val="002060"/>
                </a:solidFill>
              </a:rPr>
              <a:t> </a:t>
            </a:r>
            <a:r>
              <a:rPr dirty="0" err="1">
                <a:solidFill>
                  <a:srgbClr val="002060"/>
                </a:solidFill>
              </a:rPr>
              <a:t>vasallo</a:t>
            </a:r>
            <a:r>
              <a:rPr dirty="0">
                <a:solidFill>
                  <a:srgbClr val="002060"/>
                </a:solidFill>
              </a:rPr>
              <a:t> </a:t>
            </a:r>
            <a:r>
              <a:rPr dirty="0" err="1">
                <a:solidFill>
                  <a:srgbClr val="002060"/>
                </a:solidFill>
              </a:rPr>
              <a:t>Babilónico</a:t>
            </a:r>
            <a:r>
              <a:rPr dirty="0">
                <a:solidFill>
                  <a:srgbClr val="002060"/>
                </a:solidFill>
              </a:rPr>
              <a:t> </a:t>
            </a:r>
            <a:r>
              <a:rPr dirty="0" err="1">
                <a:solidFill>
                  <a:srgbClr val="002060"/>
                </a:solidFill>
              </a:rPr>
              <a:t>terminaron</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desastre</a:t>
            </a:r>
            <a:r>
              <a:rPr dirty="0">
                <a:solidFill>
                  <a:srgbClr val="002060"/>
                </a:solidFill>
              </a:rPr>
              <a:t>.</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En </a:t>
            </a:r>
            <a:r>
              <a:rPr dirty="0" err="1">
                <a:solidFill>
                  <a:srgbClr val="002060"/>
                </a:solidFill>
              </a:rPr>
              <a:t>su</a:t>
            </a:r>
            <a:r>
              <a:rPr dirty="0">
                <a:solidFill>
                  <a:srgbClr val="002060"/>
                </a:solidFill>
              </a:rPr>
              <a:t> </a:t>
            </a:r>
            <a:r>
              <a:rPr dirty="0" err="1">
                <a:solidFill>
                  <a:srgbClr val="002060"/>
                </a:solidFill>
              </a:rPr>
              <a:t>cuarto</a:t>
            </a:r>
            <a:r>
              <a:rPr dirty="0">
                <a:solidFill>
                  <a:srgbClr val="002060"/>
                </a:solidFill>
              </a:rPr>
              <a:t> </a:t>
            </a:r>
            <a:r>
              <a:rPr dirty="0" err="1">
                <a:solidFill>
                  <a:srgbClr val="002060"/>
                </a:solidFill>
              </a:rPr>
              <a:t>año</a:t>
            </a:r>
            <a:r>
              <a:rPr dirty="0">
                <a:solidFill>
                  <a:srgbClr val="002060"/>
                </a:solidFill>
              </a:rPr>
              <a:t> de </a:t>
            </a:r>
            <a:r>
              <a:rPr dirty="0" err="1">
                <a:solidFill>
                  <a:srgbClr val="002060"/>
                </a:solidFill>
              </a:rPr>
              <a:t>reinado</a:t>
            </a:r>
            <a:r>
              <a:rPr dirty="0">
                <a:solidFill>
                  <a:srgbClr val="002060"/>
                </a:solidFill>
              </a:rPr>
              <a:t> (594 AC), </a:t>
            </a:r>
            <a:r>
              <a:rPr dirty="0" err="1">
                <a:solidFill>
                  <a:srgbClr val="002060"/>
                </a:solidFill>
              </a:rPr>
              <a:t>viajó</a:t>
            </a:r>
            <a:r>
              <a:rPr dirty="0">
                <a:solidFill>
                  <a:srgbClr val="002060"/>
                </a:solidFill>
              </a:rPr>
              <a:t> a </a:t>
            </a:r>
            <a:r>
              <a:rPr dirty="0" err="1">
                <a:solidFill>
                  <a:srgbClr val="002060"/>
                </a:solidFill>
              </a:rPr>
              <a:t>Babilonia</a:t>
            </a:r>
            <a:r>
              <a:rPr dirty="0">
                <a:solidFill>
                  <a:srgbClr val="002060"/>
                </a:solidFill>
              </a:rPr>
              <a:t>, </a:t>
            </a:r>
            <a:r>
              <a:rPr dirty="0" err="1">
                <a:solidFill>
                  <a:srgbClr val="002060"/>
                </a:solidFill>
              </a:rPr>
              <a:t>probablemente</a:t>
            </a:r>
            <a:r>
              <a:rPr dirty="0">
                <a:solidFill>
                  <a:srgbClr val="002060"/>
                </a:solidFill>
              </a:rPr>
              <a:t> para </a:t>
            </a:r>
            <a:r>
              <a:rPr dirty="0" err="1">
                <a:solidFill>
                  <a:srgbClr val="002060"/>
                </a:solidFill>
              </a:rPr>
              <a:t>pagar</a:t>
            </a:r>
            <a:r>
              <a:rPr dirty="0">
                <a:solidFill>
                  <a:srgbClr val="002060"/>
                </a:solidFill>
              </a:rPr>
              <a:t> </a:t>
            </a:r>
            <a:r>
              <a:rPr dirty="0" err="1">
                <a:solidFill>
                  <a:srgbClr val="002060"/>
                </a:solidFill>
              </a:rPr>
              <a:t>tributo</a:t>
            </a:r>
            <a:r>
              <a:rPr dirty="0">
                <a:solidFill>
                  <a:srgbClr val="002060"/>
                </a:solidFill>
              </a:rPr>
              <a:t>, y </a:t>
            </a:r>
            <a:r>
              <a:rPr dirty="0" err="1">
                <a:solidFill>
                  <a:srgbClr val="002060"/>
                </a:solidFill>
              </a:rPr>
              <a:t>llevó</a:t>
            </a:r>
            <a:r>
              <a:rPr dirty="0">
                <a:solidFill>
                  <a:srgbClr val="002060"/>
                </a:solidFill>
              </a:rPr>
              <a:t> </a:t>
            </a:r>
            <a:r>
              <a:rPr dirty="0" err="1">
                <a:solidFill>
                  <a:srgbClr val="002060"/>
                </a:solidFill>
              </a:rPr>
              <a:t>consigo</a:t>
            </a:r>
            <a:r>
              <a:rPr dirty="0">
                <a:solidFill>
                  <a:srgbClr val="002060"/>
                </a:solidFill>
              </a:rPr>
              <a:t> </a:t>
            </a:r>
            <a:r>
              <a:rPr dirty="0" err="1">
                <a:solidFill>
                  <a:srgbClr val="002060"/>
                </a:solidFill>
              </a:rPr>
              <a:t>una</a:t>
            </a:r>
            <a:r>
              <a:rPr dirty="0">
                <a:solidFill>
                  <a:srgbClr val="002060"/>
                </a:solidFill>
              </a:rPr>
              <a:t> carta de </a:t>
            </a:r>
            <a:r>
              <a:rPr dirty="0" err="1">
                <a:solidFill>
                  <a:srgbClr val="002060"/>
                </a:solidFill>
              </a:rPr>
              <a:t>Jeremías</a:t>
            </a:r>
            <a:r>
              <a:rPr dirty="0">
                <a:solidFill>
                  <a:srgbClr val="002060"/>
                </a:solidFill>
              </a:rPr>
              <a:t> </a:t>
            </a:r>
            <a:r>
              <a:rPr dirty="0" err="1">
                <a:solidFill>
                  <a:srgbClr val="002060"/>
                </a:solidFill>
              </a:rPr>
              <a:t>anunciando</a:t>
            </a:r>
            <a:r>
              <a:rPr dirty="0">
                <a:solidFill>
                  <a:srgbClr val="002060"/>
                </a:solidFill>
              </a:rPr>
              <a:t> </a:t>
            </a:r>
            <a:r>
              <a:rPr dirty="0" err="1">
                <a:solidFill>
                  <a:srgbClr val="002060"/>
                </a:solidFill>
              </a:rPr>
              <a:t>juicio</a:t>
            </a:r>
            <a:r>
              <a:rPr dirty="0">
                <a:solidFill>
                  <a:srgbClr val="002060"/>
                </a:solidFill>
              </a:rPr>
              <a:t> </a:t>
            </a:r>
            <a:r>
              <a:rPr dirty="0" err="1">
                <a:solidFill>
                  <a:srgbClr val="002060"/>
                </a:solidFill>
              </a:rPr>
              <a:t>sobre</a:t>
            </a:r>
            <a:r>
              <a:rPr dirty="0">
                <a:solidFill>
                  <a:srgbClr val="002060"/>
                </a:solidFill>
              </a:rPr>
              <a:t> </a:t>
            </a:r>
            <a:r>
              <a:rPr dirty="0" err="1">
                <a:solidFill>
                  <a:srgbClr val="002060"/>
                </a:solidFill>
              </a:rPr>
              <a:t>Babilonia</a:t>
            </a:r>
            <a:r>
              <a:rPr dirty="0">
                <a:solidFill>
                  <a:srgbClr val="002060"/>
                </a:solidFill>
              </a:rPr>
              <a:t> (Je. 51:59-64).</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El </a:t>
            </a:r>
            <a:r>
              <a:rPr dirty="0" err="1">
                <a:solidFill>
                  <a:srgbClr val="002060"/>
                </a:solidFill>
              </a:rPr>
              <a:t>reinado</a:t>
            </a:r>
            <a:r>
              <a:rPr dirty="0">
                <a:solidFill>
                  <a:srgbClr val="002060"/>
                </a:solidFill>
              </a:rPr>
              <a:t> de </a:t>
            </a:r>
            <a:r>
              <a:rPr dirty="0" err="1">
                <a:solidFill>
                  <a:srgbClr val="002060"/>
                </a:solidFill>
              </a:rPr>
              <a:t>Sedequías</a:t>
            </a:r>
            <a:r>
              <a:rPr dirty="0">
                <a:solidFill>
                  <a:srgbClr val="002060"/>
                </a:solidFill>
              </a:rPr>
              <a:t> </a:t>
            </a:r>
            <a:r>
              <a:rPr dirty="0" err="1">
                <a:solidFill>
                  <a:srgbClr val="002060"/>
                </a:solidFill>
              </a:rPr>
              <a:t>estuvo</a:t>
            </a:r>
            <a:r>
              <a:rPr dirty="0">
                <a:solidFill>
                  <a:srgbClr val="002060"/>
                </a:solidFill>
              </a:rPr>
              <a:t> </a:t>
            </a:r>
            <a:r>
              <a:rPr dirty="0" err="1">
                <a:solidFill>
                  <a:srgbClr val="002060"/>
                </a:solidFill>
              </a:rPr>
              <a:t>marcado</a:t>
            </a:r>
            <a:r>
              <a:rPr dirty="0">
                <a:solidFill>
                  <a:srgbClr val="002060"/>
                </a:solidFill>
              </a:rPr>
              <a:t> </a:t>
            </a:r>
            <a:r>
              <a:rPr dirty="0" err="1">
                <a:solidFill>
                  <a:srgbClr val="002060"/>
                </a:solidFill>
              </a:rPr>
              <a:t>por</a:t>
            </a:r>
            <a:r>
              <a:rPr dirty="0">
                <a:solidFill>
                  <a:srgbClr val="002060"/>
                </a:solidFill>
              </a:rPr>
              <a:t> </a:t>
            </a:r>
            <a:r>
              <a:rPr dirty="0" err="1">
                <a:solidFill>
                  <a:srgbClr val="002060"/>
                </a:solidFill>
              </a:rPr>
              <a:t>una</a:t>
            </a:r>
            <a:r>
              <a:rPr dirty="0">
                <a:solidFill>
                  <a:srgbClr val="002060"/>
                </a:solidFill>
              </a:rPr>
              <a:t> </a:t>
            </a:r>
            <a:r>
              <a:rPr dirty="0" err="1">
                <a:solidFill>
                  <a:srgbClr val="002060"/>
                </a:solidFill>
              </a:rPr>
              <a:t>vacilante</a:t>
            </a:r>
            <a:r>
              <a:rPr dirty="0">
                <a:solidFill>
                  <a:srgbClr val="002060"/>
                </a:solidFill>
              </a:rPr>
              <a:t> </a:t>
            </a:r>
            <a:r>
              <a:rPr dirty="0" err="1">
                <a:solidFill>
                  <a:srgbClr val="002060"/>
                </a:solidFill>
              </a:rPr>
              <a:t>esperanza</a:t>
            </a:r>
            <a:r>
              <a:rPr dirty="0">
                <a:solidFill>
                  <a:srgbClr val="002060"/>
                </a:solidFill>
              </a:rPr>
              <a:t> de que </a:t>
            </a:r>
            <a:r>
              <a:rPr dirty="0" err="1">
                <a:solidFill>
                  <a:srgbClr val="002060"/>
                </a:solidFill>
              </a:rPr>
              <a:t>Judá</a:t>
            </a:r>
            <a:r>
              <a:rPr dirty="0">
                <a:solidFill>
                  <a:srgbClr val="002060"/>
                </a:solidFill>
              </a:rPr>
              <a:t> </a:t>
            </a:r>
            <a:r>
              <a:rPr dirty="0" err="1">
                <a:solidFill>
                  <a:srgbClr val="002060"/>
                </a:solidFill>
              </a:rPr>
              <a:t>sobreviviría</a:t>
            </a:r>
            <a:r>
              <a:rPr dirty="0">
                <a:solidFill>
                  <a:srgbClr val="002060"/>
                </a:solidFill>
              </a:rPr>
              <a:t>, </a:t>
            </a:r>
            <a:r>
              <a:rPr dirty="0" err="1">
                <a:solidFill>
                  <a:srgbClr val="002060"/>
                </a:solidFill>
              </a:rPr>
              <a:t>pero</a:t>
            </a:r>
            <a:r>
              <a:rPr dirty="0">
                <a:solidFill>
                  <a:srgbClr val="002060"/>
                </a:solidFill>
              </a:rPr>
              <a:t> tanto </a:t>
            </a:r>
            <a:r>
              <a:rPr dirty="0" err="1">
                <a:solidFill>
                  <a:srgbClr val="002060"/>
                </a:solidFill>
              </a:rPr>
              <a:t>Jeremías</a:t>
            </a:r>
            <a:r>
              <a:rPr dirty="0">
                <a:solidFill>
                  <a:srgbClr val="002060"/>
                </a:solidFill>
              </a:rPr>
              <a:t> </a:t>
            </a:r>
            <a:r>
              <a:rPr dirty="0" err="1">
                <a:solidFill>
                  <a:srgbClr val="002060"/>
                </a:solidFill>
              </a:rPr>
              <a:t>como</a:t>
            </a:r>
            <a:r>
              <a:rPr dirty="0">
                <a:solidFill>
                  <a:srgbClr val="002060"/>
                </a:solidFill>
              </a:rPr>
              <a:t> Ezequiel </a:t>
            </a:r>
            <a:r>
              <a:rPr dirty="0" err="1">
                <a:solidFill>
                  <a:srgbClr val="002060"/>
                </a:solidFill>
              </a:rPr>
              <a:t>consideraban</a:t>
            </a:r>
            <a:r>
              <a:rPr dirty="0">
                <a:solidFill>
                  <a:srgbClr val="002060"/>
                </a:solidFill>
              </a:rPr>
              <a:t> que tales </a:t>
            </a:r>
            <a:r>
              <a:rPr dirty="0" err="1">
                <a:solidFill>
                  <a:srgbClr val="002060"/>
                </a:solidFill>
              </a:rPr>
              <a:t>esperanzas</a:t>
            </a:r>
            <a:r>
              <a:rPr dirty="0">
                <a:solidFill>
                  <a:srgbClr val="002060"/>
                </a:solidFill>
              </a:rPr>
              <a:t> </a:t>
            </a:r>
            <a:r>
              <a:rPr dirty="0" err="1">
                <a:solidFill>
                  <a:srgbClr val="002060"/>
                </a:solidFill>
              </a:rPr>
              <a:t>eran</a:t>
            </a:r>
            <a:r>
              <a:rPr dirty="0">
                <a:solidFill>
                  <a:srgbClr val="002060"/>
                </a:solidFill>
              </a:rPr>
              <a:t> </a:t>
            </a:r>
            <a:r>
              <a:rPr dirty="0" err="1">
                <a:solidFill>
                  <a:srgbClr val="002060"/>
                </a:solidFill>
              </a:rPr>
              <a:t>totalmente</a:t>
            </a:r>
            <a:r>
              <a:rPr dirty="0">
                <a:solidFill>
                  <a:srgbClr val="002060"/>
                </a:solidFill>
              </a:rPr>
              <a:t> </a:t>
            </a:r>
            <a:r>
              <a:rPr dirty="0" err="1">
                <a:solidFill>
                  <a:srgbClr val="002060"/>
                </a:solidFill>
              </a:rPr>
              <a:t>vanas</a:t>
            </a:r>
            <a:r>
              <a:rPr dirty="0">
                <a:solidFill>
                  <a:srgbClr val="002060"/>
                </a:solidFill>
              </a:rPr>
              <a:t>.</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Al final, </a:t>
            </a:r>
            <a:r>
              <a:rPr dirty="0" err="1">
                <a:solidFill>
                  <a:srgbClr val="002060"/>
                </a:solidFill>
              </a:rPr>
              <a:t>Sedequías</a:t>
            </a:r>
            <a:r>
              <a:rPr dirty="0">
                <a:solidFill>
                  <a:srgbClr val="002060"/>
                </a:solidFill>
              </a:rPr>
              <a:t> se </a:t>
            </a:r>
            <a:r>
              <a:rPr dirty="0" err="1">
                <a:solidFill>
                  <a:srgbClr val="002060"/>
                </a:solidFill>
              </a:rPr>
              <a:t>rebeló</a:t>
            </a:r>
            <a:r>
              <a:rPr dirty="0">
                <a:solidFill>
                  <a:srgbClr val="002060"/>
                </a:solidFill>
              </a:rPr>
              <a:t> contra </a:t>
            </a:r>
            <a:r>
              <a:rPr dirty="0" err="1">
                <a:solidFill>
                  <a:srgbClr val="002060"/>
                </a:solidFill>
              </a:rPr>
              <a:t>Babilonia</a:t>
            </a:r>
            <a:r>
              <a:rPr dirty="0">
                <a:solidFill>
                  <a:srgbClr val="002060"/>
                </a:solidFill>
              </a:rPr>
              <a:t>, </a:t>
            </a:r>
            <a:r>
              <a:rPr dirty="0" err="1">
                <a:solidFill>
                  <a:srgbClr val="002060"/>
                </a:solidFill>
              </a:rPr>
              <a:t>precipitando</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asedio</a:t>
            </a:r>
            <a:r>
              <a:rPr dirty="0">
                <a:solidFill>
                  <a:srgbClr val="002060"/>
                </a:solidFill>
              </a:rPr>
              <a:t> que </a:t>
            </a:r>
            <a:r>
              <a:rPr dirty="0" err="1">
                <a:solidFill>
                  <a:srgbClr val="002060"/>
                </a:solidFill>
              </a:rPr>
              <a:t>terminó</a:t>
            </a:r>
            <a:r>
              <a:rPr dirty="0">
                <a:solidFill>
                  <a:srgbClr val="002060"/>
                </a:solidFill>
              </a:rPr>
              <a:t> con la </a:t>
            </a:r>
            <a:r>
              <a:rPr dirty="0" err="1">
                <a:solidFill>
                  <a:srgbClr val="002060"/>
                </a:solidFill>
              </a:rPr>
              <a:t>vida</a:t>
            </a:r>
            <a:r>
              <a:rPr dirty="0">
                <a:solidFill>
                  <a:srgbClr val="002060"/>
                </a:solidFill>
              </a:rPr>
              <a:t> </a:t>
            </a:r>
            <a:r>
              <a:rPr dirty="0" err="1">
                <a:solidFill>
                  <a:srgbClr val="002060"/>
                </a:solidFill>
              </a:rPr>
              <a:t>nacional</a:t>
            </a:r>
            <a:r>
              <a:rPr dirty="0">
                <a:solidFill>
                  <a:srgbClr val="002060"/>
                </a:solidFill>
              </a:rPr>
              <a:t> de </a:t>
            </a:r>
            <a:r>
              <a:rPr dirty="0" err="1">
                <a:solidFill>
                  <a:srgbClr val="002060"/>
                </a:solidFill>
              </a:rPr>
              <a:t>Judá</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198">
                                            <p:bg/>
                                          </p:spTgt>
                                        </p:tgtEl>
                                        <p:attrNameLst>
                                          <p:attrName>style.visibility</p:attrName>
                                        </p:attrNameLst>
                                      </p:cBhvr>
                                      <p:to>
                                        <p:strVal val="visible"/>
                                      </p:to>
                                    </p:set>
                                    <p:anim calcmode="lin" valueType="num">
                                      <p:cBhvr>
                                        <p:cTn id="7" dur="500" fill="hold"/>
                                        <p:tgtEl>
                                          <p:spTgt spid="6198">
                                            <p:bg/>
                                          </p:spTgt>
                                        </p:tgtEl>
                                        <p:attrNameLst>
                                          <p:attrName>ppt_w</p:attrName>
                                        </p:attrNameLst>
                                      </p:cBhvr>
                                      <p:tavLst>
                                        <p:tav tm="0">
                                          <p:val>
                                            <p:fltVal val="0"/>
                                          </p:val>
                                        </p:tav>
                                        <p:tav tm="100000">
                                          <p:val>
                                            <p:strVal val="#ppt_w"/>
                                          </p:val>
                                        </p:tav>
                                      </p:tavLst>
                                    </p:anim>
                                    <p:anim calcmode="lin" valueType="num">
                                      <p:cBhvr>
                                        <p:cTn id="8" dur="500" fill="hold"/>
                                        <p:tgtEl>
                                          <p:spTgt spid="619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198">
                                            <p:txEl>
                                              <p:pRg st="0" end="0"/>
                                            </p:txEl>
                                          </p:spTgt>
                                        </p:tgtEl>
                                        <p:attrNameLst>
                                          <p:attrName>style.visibility</p:attrName>
                                        </p:attrNameLst>
                                      </p:cBhvr>
                                      <p:to>
                                        <p:strVal val="visible"/>
                                      </p:to>
                                    </p:set>
                                    <p:anim calcmode="lin" valueType="num">
                                      <p:cBhvr>
                                        <p:cTn id="11" dur="500" fill="hold"/>
                                        <p:tgtEl>
                                          <p:spTgt spid="619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198">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6199">
                                            <p:bg/>
                                          </p:spTgt>
                                        </p:tgtEl>
                                        <p:attrNameLst>
                                          <p:attrName>style.visibility</p:attrName>
                                        </p:attrNameLst>
                                      </p:cBhvr>
                                      <p:to>
                                        <p:strVal val="visible"/>
                                      </p:to>
                                    </p:set>
                                    <p:anim calcmode="lin" valueType="num">
                                      <p:cBhvr>
                                        <p:cTn id="16" dur="500" fill="hold"/>
                                        <p:tgtEl>
                                          <p:spTgt spid="6199">
                                            <p:bg/>
                                          </p:spTgt>
                                        </p:tgtEl>
                                        <p:attrNameLst>
                                          <p:attrName>ppt_w</p:attrName>
                                        </p:attrNameLst>
                                      </p:cBhvr>
                                      <p:tavLst>
                                        <p:tav tm="0">
                                          <p:val>
                                            <p:fltVal val="0"/>
                                          </p:val>
                                        </p:tav>
                                        <p:tav tm="100000">
                                          <p:val>
                                            <p:strVal val="#ppt_w"/>
                                          </p:val>
                                        </p:tav>
                                      </p:tavLst>
                                    </p:anim>
                                    <p:anim calcmode="lin" valueType="num">
                                      <p:cBhvr>
                                        <p:cTn id="17" dur="500" fill="hold"/>
                                        <p:tgtEl>
                                          <p:spTgt spid="6199">
                                            <p:bg/>
                                          </p:spTgt>
                                        </p:tgtEl>
                                        <p:attrNameLst>
                                          <p:attrName>ppt_h</p:attrName>
                                        </p:attrNameLst>
                                      </p:cBhvr>
                                      <p:tavLst>
                                        <p:tav tm="0">
                                          <p:val>
                                            <p:fltVal val="0"/>
                                          </p:val>
                                        </p:tav>
                                        <p:tav tm="100000">
                                          <p:val>
                                            <p:strVal val="#ppt_h"/>
                                          </p:val>
                                        </p:tav>
                                      </p:tavLst>
                                    </p:anim>
                                  </p:childTnLst>
                                </p:cTn>
                              </p:par>
                              <p:par>
                                <p:cTn id="18" presetID="23" presetClass="entr" presetSubtype="16" fill="hold" grpId="2" nodeType="withEffect">
                                  <p:stCondLst>
                                    <p:cond delay="0"/>
                                  </p:stCondLst>
                                  <p:iterate>
                                    <p:tmAbs val="0"/>
                                  </p:iterate>
                                  <p:childTnLst>
                                    <p:set>
                                      <p:cBhvr>
                                        <p:cTn id="19" fill="hold"/>
                                        <p:tgtEl>
                                          <p:spTgt spid="6199">
                                            <p:txEl>
                                              <p:pRg st="0" end="0"/>
                                            </p:txEl>
                                          </p:spTgt>
                                        </p:tgtEl>
                                        <p:attrNameLst>
                                          <p:attrName>style.visibility</p:attrName>
                                        </p:attrNameLst>
                                      </p:cBhvr>
                                      <p:to>
                                        <p:strVal val="visible"/>
                                      </p:to>
                                    </p:set>
                                    <p:anim calcmode="lin" valueType="num">
                                      <p:cBhvr>
                                        <p:cTn id="20" dur="500" fill="hold"/>
                                        <p:tgtEl>
                                          <p:spTgt spid="6199">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619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1" nodeType="clickEffect">
                                  <p:stCondLst>
                                    <p:cond delay="0"/>
                                  </p:stCondLst>
                                  <p:iterate>
                                    <p:tmAbs val="0"/>
                                  </p:iterate>
                                  <p:childTnLst>
                                    <p:set>
                                      <p:cBhvr>
                                        <p:cTn id="25" fill="hold"/>
                                        <p:tgtEl>
                                          <p:spTgt spid="6198">
                                            <p:txEl>
                                              <p:pRg st="1" end="1"/>
                                            </p:txEl>
                                          </p:spTgt>
                                        </p:tgtEl>
                                        <p:attrNameLst>
                                          <p:attrName>style.visibility</p:attrName>
                                        </p:attrNameLst>
                                      </p:cBhvr>
                                      <p:to>
                                        <p:strVal val="visible"/>
                                      </p:to>
                                    </p:set>
                                    <p:anim calcmode="lin" valueType="num">
                                      <p:cBhvr>
                                        <p:cTn id="26" dur="500" fill="hold"/>
                                        <p:tgtEl>
                                          <p:spTgt spid="6198">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6198">
                                            <p:txEl>
                                              <p:pRg st="1" end="1"/>
                                            </p:txEl>
                                          </p:spTgt>
                                        </p:tgtEl>
                                        <p:attrNameLst>
                                          <p:attrName>ppt_h</p:attrName>
                                        </p:attrNameLst>
                                      </p:cBhvr>
                                      <p:tavLst>
                                        <p:tav tm="0">
                                          <p:val>
                                            <p:fltVal val="0"/>
                                          </p:val>
                                        </p:tav>
                                        <p:tav tm="100000">
                                          <p:val>
                                            <p:strVal val="#ppt_h"/>
                                          </p:val>
                                        </p:tav>
                                      </p:tavLst>
                                    </p:anim>
                                  </p:childTnLst>
                                </p:cTn>
                              </p:par>
                            </p:childTnLst>
                          </p:cTn>
                        </p:par>
                        <p:par>
                          <p:cTn id="28" fill="hold">
                            <p:stCondLst>
                              <p:cond delay="500"/>
                            </p:stCondLst>
                            <p:childTnLst>
                              <p:par>
                                <p:cTn id="29" presetID="23" presetClass="entr" presetSubtype="16" fill="hold" grpId="2" nodeType="afterEffect">
                                  <p:stCondLst>
                                    <p:cond delay="0"/>
                                  </p:stCondLst>
                                  <p:iterate>
                                    <p:tmAbs val="0"/>
                                  </p:iterate>
                                  <p:childTnLst>
                                    <p:set>
                                      <p:cBhvr>
                                        <p:cTn id="30" fill="hold"/>
                                        <p:tgtEl>
                                          <p:spTgt spid="6199">
                                            <p:txEl>
                                              <p:pRg st="1" end="1"/>
                                            </p:txEl>
                                          </p:spTgt>
                                        </p:tgtEl>
                                        <p:attrNameLst>
                                          <p:attrName>style.visibility</p:attrName>
                                        </p:attrNameLst>
                                      </p:cBhvr>
                                      <p:to>
                                        <p:strVal val="visible"/>
                                      </p:to>
                                    </p:set>
                                    <p:anim calcmode="lin" valueType="num">
                                      <p:cBhvr>
                                        <p:cTn id="31" dur="500" fill="hold"/>
                                        <p:tgtEl>
                                          <p:spTgt spid="6199">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619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1" nodeType="clickEffect">
                                  <p:stCondLst>
                                    <p:cond delay="0"/>
                                  </p:stCondLst>
                                  <p:iterate>
                                    <p:tmAbs val="0"/>
                                  </p:iterate>
                                  <p:childTnLst>
                                    <p:set>
                                      <p:cBhvr>
                                        <p:cTn id="36" fill="hold"/>
                                        <p:tgtEl>
                                          <p:spTgt spid="6198">
                                            <p:txEl>
                                              <p:pRg st="2" end="2"/>
                                            </p:txEl>
                                          </p:spTgt>
                                        </p:tgtEl>
                                        <p:attrNameLst>
                                          <p:attrName>style.visibility</p:attrName>
                                        </p:attrNameLst>
                                      </p:cBhvr>
                                      <p:to>
                                        <p:strVal val="visible"/>
                                      </p:to>
                                    </p:set>
                                    <p:anim calcmode="lin" valueType="num">
                                      <p:cBhvr>
                                        <p:cTn id="37" dur="500" fill="hold"/>
                                        <p:tgtEl>
                                          <p:spTgt spid="6198">
                                            <p:txEl>
                                              <p:pRg st="2" end="2"/>
                                            </p:txEl>
                                          </p:spTgt>
                                        </p:tgtEl>
                                        <p:attrNameLst>
                                          <p:attrName>ppt_w</p:attrName>
                                        </p:attrNameLst>
                                      </p:cBhvr>
                                      <p:tavLst>
                                        <p:tav tm="0">
                                          <p:val>
                                            <p:fltVal val="0"/>
                                          </p:val>
                                        </p:tav>
                                        <p:tav tm="100000">
                                          <p:val>
                                            <p:strVal val="#ppt_w"/>
                                          </p:val>
                                        </p:tav>
                                      </p:tavLst>
                                    </p:anim>
                                    <p:anim calcmode="lin" valueType="num">
                                      <p:cBhvr>
                                        <p:cTn id="38" dur="500" fill="hold"/>
                                        <p:tgtEl>
                                          <p:spTgt spid="6198">
                                            <p:txEl>
                                              <p:pRg st="2" end="2"/>
                                            </p:txEl>
                                          </p:spTgt>
                                        </p:tgtEl>
                                        <p:attrNameLst>
                                          <p:attrName>ppt_h</p:attrName>
                                        </p:attrNameLst>
                                      </p:cBhvr>
                                      <p:tavLst>
                                        <p:tav tm="0">
                                          <p:val>
                                            <p:fltVal val="0"/>
                                          </p:val>
                                        </p:tav>
                                        <p:tav tm="100000">
                                          <p:val>
                                            <p:strVal val="#ppt_h"/>
                                          </p:val>
                                        </p:tav>
                                      </p:tavLst>
                                    </p:anim>
                                  </p:childTnLst>
                                </p:cTn>
                              </p:par>
                            </p:childTnLst>
                          </p:cTn>
                        </p:par>
                        <p:par>
                          <p:cTn id="39" fill="hold">
                            <p:stCondLst>
                              <p:cond delay="500"/>
                            </p:stCondLst>
                            <p:childTnLst>
                              <p:par>
                                <p:cTn id="40" presetID="23" presetClass="entr" presetSubtype="16" fill="hold" grpId="2" nodeType="afterEffect">
                                  <p:stCondLst>
                                    <p:cond delay="0"/>
                                  </p:stCondLst>
                                  <p:iterate>
                                    <p:tmAbs val="0"/>
                                  </p:iterate>
                                  <p:childTnLst>
                                    <p:set>
                                      <p:cBhvr>
                                        <p:cTn id="41" fill="hold"/>
                                        <p:tgtEl>
                                          <p:spTgt spid="6199">
                                            <p:txEl>
                                              <p:pRg st="2" end="2"/>
                                            </p:txEl>
                                          </p:spTgt>
                                        </p:tgtEl>
                                        <p:attrNameLst>
                                          <p:attrName>style.visibility</p:attrName>
                                        </p:attrNameLst>
                                      </p:cBhvr>
                                      <p:to>
                                        <p:strVal val="visible"/>
                                      </p:to>
                                    </p:set>
                                    <p:anim calcmode="lin" valueType="num">
                                      <p:cBhvr>
                                        <p:cTn id="42" dur="500" fill="hold"/>
                                        <p:tgtEl>
                                          <p:spTgt spid="6199">
                                            <p:txEl>
                                              <p:pRg st="2" end="2"/>
                                            </p:txEl>
                                          </p:spTgt>
                                        </p:tgtEl>
                                        <p:attrNameLst>
                                          <p:attrName>ppt_w</p:attrName>
                                        </p:attrNameLst>
                                      </p:cBhvr>
                                      <p:tavLst>
                                        <p:tav tm="0">
                                          <p:val>
                                            <p:fltVal val="0"/>
                                          </p:val>
                                        </p:tav>
                                        <p:tav tm="100000">
                                          <p:val>
                                            <p:strVal val="#ppt_w"/>
                                          </p:val>
                                        </p:tav>
                                      </p:tavLst>
                                    </p:anim>
                                    <p:anim calcmode="lin" valueType="num">
                                      <p:cBhvr>
                                        <p:cTn id="43" dur="500" fill="hold"/>
                                        <p:tgtEl>
                                          <p:spTgt spid="619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1" nodeType="clickEffect">
                                  <p:stCondLst>
                                    <p:cond delay="0"/>
                                  </p:stCondLst>
                                  <p:iterate>
                                    <p:tmAbs val="0"/>
                                  </p:iterate>
                                  <p:childTnLst>
                                    <p:set>
                                      <p:cBhvr>
                                        <p:cTn id="47" fill="hold"/>
                                        <p:tgtEl>
                                          <p:spTgt spid="6198">
                                            <p:txEl>
                                              <p:pRg st="3" end="3"/>
                                            </p:txEl>
                                          </p:spTgt>
                                        </p:tgtEl>
                                        <p:attrNameLst>
                                          <p:attrName>style.visibility</p:attrName>
                                        </p:attrNameLst>
                                      </p:cBhvr>
                                      <p:to>
                                        <p:strVal val="visible"/>
                                      </p:to>
                                    </p:set>
                                    <p:anim calcmode="lin" valueType="num">
                                      <p:cBhvr>
                                        <p:cTn id="48" dur="500" fill="hold"/>
                                        <p:tgtEl>
                                          <p:spTgt spid="6198">
                                            <p:txEl>
                                              <p:pRg st="3" end="3"/>
                                            </p:txEl>
                                          </p:spTgt>
                                        </p:tgtEl>
                                        <p:attrNameLst>
                                          <p:attrName>ppt_w</p:attrName>
                                        </p:attrNameLst>
                                      </p:cBhvr>
                                      <p:tavLst>
                                        <p:tav tm="0">
                                          <p:val>
                                            <p:fltVal val="0"/>
                                          </p:val>
                                        </p:tav>
                                        <p:tav tm="100000">
                                          <p:val>
                                            <p:strVal val="#ppt_w"/>
                                          </p:val>
                                        </p:tav>
                                      </p:tavLst>
                                    </p:anim>
                                    <p:anim calcmode="lin" valueType="num">
                                      <p:cBhvr>
                                        <p:cTn id="49" dur="500" fill="hold"/>
                                        <p:tgtEl>
                                          <p:spTgt spid="6198">
                                            <p:txEl>
                                              <p:pRg st="3" end="3"/>
                                            </p:txEl>
                                          </p:spTgt>
                                        </p:tgtEl>
                                        <p:attrNameLst>
                                          <p:attrName>ppt_h</p:attrName>
                                        </p:attrNameLst>
                                      </p:cBhvr>
                                      <p:tavLst>
                                        <p:tav tm="0">
                                          <p:val>
                                            <p:fltVal val="0"/>
                                          </p:val>
                                        </p:tav>
                                        <p:tav tm="100000">
                                          <p:val>
                                            <p:strVal val="#ppt_h"/>
                                          </p:val>
                                        </p:tav>
                                      </p:tavLst>
                                    </p:anim>
                                  </p:childTnLst>
                                </p:cTn>
                              </p:par>
                            </p:childTnLst>
                          </p:cTn>
                        </p:par>
                        <p:par>
                          <p:cTn id="50" fill="hold">
                            <p:stCondLst>
                              <p:cond delay="500"/>
                            </p:stCondLst>
                            <p:childTnLst>
                              <p:par>
                                <p:cTn id="51" presetID="23" presetClass="entr" presetSubtype="16" fill="hold" grpId="2" nodeType="afterEffect">
                                  <p:stCondLst>
                                    <p:cond delay="0"/>
                                  </p:stCondLst>
                                  <p:iterate>
                                    <p:tmAbs val="0"/>
                                  </p:iterate>
                                  <p:childTnLst>
                                    <p:set>
                                      <p:cBhvr>
                                        <p:cTn id="52" fill="hold"/>
                                        <p:tgtEl>
                                          <p:spTgt spid="6199">
                                            <p:txEl>
                                              <p:pRg st="3" end="3"/>
                                            </p:txEl>
                                          </p:spTgt>
                                        </p:tgtEl>
                                        <p:attrNameLst>
                                          <p:attrName>style.visibility</p:attrName>
                                        </p:attrNameLst>
                                      </p:cBhvr>
                                      <p:to>
                                        <p:strVal val="visible"/>
                                      </p:to>
                                    </p:set>
                                    <p:anim calcmode="lin" valueType="num">
                                      <p:cBhvr>
                                        <p:cTn id="53" dur="500" fill="hold"/>
                                        <p:tgtEl>
                                          <p:spTgt spid="6199">
                                            <p:txEl>
                                              <p:pRg st="3" end="3"/>
                                            </p:txEl>
                                          </p:spTgt>
                                        </p:tgtEl>
                                        <p:attrNameLst>
                                          <p:attrName>ppt_w</p:attrName>
                                        </p:attrNameLst>
                                      </p:cBhvr>
                                      <p:tavLst>
                                        <p:tav tm="0">
                                          <p:val>
                                            <p:fltVal val="0"/>
                                          </p:val>
                                        </p:tav>
                                        <p:tav tm="100000">
                                          <p:val>
                                            <p:strVal val="#ppt_w"/>
                                          </p:val>
                                        </p:tav>
                                      </p:tavLst>
                                    </p:anim>
                                    <p:anim calcmode="lin" valueType="num">
                                      <p:cBhvr>
                                        <p:cTn id="54" dur="500" fill="hold"/>
                                        <p:tgtEl>
                                          <p:spTgt spid="619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98" grpId="1" build="p" animBg="1" advAuto="0"/>
      <p:bldP spid="6199" grpId="2" build="p" bldLvl="5" animBg="1" advAuto="0"/>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1" name="Rectangle 2"/>
          <p:cNvSpPr txBox="1">
            <a:spLocks noGrp="1"/>
          </p:cNvSpPr>
          <p:nvPr>
            <p:ph type="title"/>
          </p:nvPr>
        </p:nvSpPr>
        <p:spPr>
          <a:xfrm>
            <a:off x="561472" y="390185"/>
            <a:ext cx="10876841" cy="1355488"/>
          </a:xfrm>
          <a:prstGeom prst="rect">
            <a:avLst/>
          </a:prstGeom>
        </p:spPr>
        <p:txBody>
          <a:bodyPr/>
          <a:lstStyle/>
          <a:p>
            <a:pPr>
              <a:defRPr sz="4000"/>
            </a:pPr>
            <a:r>
              <a:rPr dirty="0"/>
              <a:t>Siege of Jerusalem </a:t>
            </a:r>
            <a:r>
              <a:rPr sz="2800" dirty="0"/>
              <a:t>( 2 Kg. 25:1-7; Je. 39, 52)</a:t>
            </a:r>
            <a:br>
              <a:rPr sz="2800" dirty="0"/>
            </a:br>
            <a:r>
              <a:rPr sz="3600" dirty="0">
                <a:solidFill>
                  <a:srgbClr val="002060"/>
                </a:solidFill>
              </a:rPr>
              <a:t>Sitio de </a:t>
            </a:r>
            <a:r>
              <a:rPr sz="3600" dirty="0" err="1">
                <a:solidFill>
                  <a:srgbClr val="002060"/>
                </a:solidFill>
              </a:rPr>
              <a:t>Jerusalén</a:t>
            </a:r>
            <a:r>
              <a:rPr sz="3600" dirty="0">
                <a:solidFill>
                  <a:srgbClr val="002060"/>
                </a:solidFill>
              </a:rPr>
              <a:t> </a:t>
            </a:r>
            <a:r>
              <a:rPr sz="2400" dirty="0">
                <a:solidFill>
                  <a:srgbClr val="002060"/>
                </a:solidFill>
              </a:rPr>
              <a:t>( 2 Re. 25:1-7; Je. 39, 52)</a:t>
            </a:r>
          </a:p>
        </p:txBody>
      </p:sp>
      <p:sp>
        <p:nvSpPr>
          <p:cNvPr id="6202" name="Rectangle 3"/>
          <p:cNvSpPr txBox="1">
            <a:spLocks noGrp="1"/>
          </p:cNvSpPr>
          <p:nvPr>
            <p:ph type="body" sz="half" idx="1"/>
          </p:nvPr>
        </p:nvSpPr>
        <p:spPr>
          <a:xfrm>
            <a:off x="561472" y="1828800"/>
            <a:ext cx="11133223" cy="2610196"/>
          </a:xfrm>
          <a:prstGeom prst="rect">
            <a:avLst/>
          </a:prstGeom>
        </p:spPr>
        <p:txBody>
          <a:bodyPr/>
          <a:lstStyle/>
          <a:p>
            <a:pPr>
              <a:lnSpc>
                <a:spcPct val="90000"/>
              </a:lnSpc>
              <a:spcBef>
                <a:spcPts val="500"/>
              </a:spcBef>
              <a:buSzTx/>
              <a:buFont typeface="Wingdings"/>
              <a:buNone/>
              <a:defRPr sz="2400" b="1"/>
            </a:pPr>
            <a:r>
              <a:t>The siege began in Zedekiah’s 9</a:t>
            </a:r>
            <a:r>
              <a:rPr baseline="30000"/>
              <a:t>th</a:t>
            </a:r>
            <a:r>
              <a:t> regnal year and lasted nearly two years.</a:t>
            </a:r>
          </a:p>
          <a:p>
            <a:pPr>
              <a:lnSpc>
                <a:spcPct val="90000"/>
              </a:lnSpc>
              <a:spcBef>
                <a:spcPts val="500"/>
              </a:spcBef>
              <a:defRPr sz="2100" i="1"/>
            </a:pPr>
            <a:r>
              <a:t>Starvation was rampant (2 Kg. 25:3), and some of the besieged resorted to cannibalism (cf. La. 4:10).</a:t>
            </a:r>
          </a:p>
          <a:p>
            <a:pPr>
              <a:lnSpc>
                <a:spcPct val="90000"/>
              </a:lnSpc>
              <a:spcBef>
                <a:spcPts val="500"/>
              </a:spcBef>
              <a:defRPr sz="2100" i="1"/>
            </a:pPr>
            <a:r>
              <a:t>Possibly acting on Jeremiah’s suggestion (Je. 38:14-28), some citizens slipped out and gave themselves up to the Babylonians (Je. 38:19).</a:t>
            </a:r>
          </a:p>
          <a:p>
            <a:pPr>
              <a:lnSpc>
                <a:spcPct val="90000"/>
              </a:lnSpc>
              <a:spcBef>
                <a:spcPts val="500"/>
              </a:spcBef>
              <a:defRPr sz="2100" i="1"/>
            </a:pPr>
            <a:r>
              <a:t>Ezekiel in Babylon predicted that Zedekiah would attempt to flee the city (Eze. 12:12-14; 17:19-21). This, in fact, happened, but he was caught, just as Ezekiel predicted (2 Kg. 25:4-7).</a:t>
            </a:r>
          </a:p>
        </p:txBody>
      </p:sp>
      <p:sp>
        <p:nvSpPr>
          <p:cNvPr id="6203" name="Rectangle 3"/>
          <p:cNvSpPr txBox="1"/>
          <p:nvPr/>
        </p:nvSpPr>
        <p:spPr>
          <a:xfrm>
            <a:off x="607192" y="4297679"/>
            <a:ext cx="11041782" cy="23621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defRPr sz="2400" b="1">
                <a:latin typeface="Times New Roman"/>
                <a:ea typeface="Times New Roman"/>
                <a:cs typeface="Times New Roman"/>
                <a:sym typeface="Times New Roman"/>
              </a:defRPr>
            </a:pPr>
            <a:r>
              <a:rPr dirty="0">
                <a:solidFill>
                  <a:srgbClr val="002060"/>
                </a:solidFill>
              </a:rPr>
              <a:t>El </a:t>
            </a:r>
            <a:r>
              <a:rPr dirty="0" err="1">
                <a:solidFill>
                  <a:srgbClr val="002060"/>
                </a:solidFill>
              </a:rPr>
              <a:t>asedio</a:t>
            </a:r>
            <a:r>
              <a:rPr dirty="0">
                <a:solidFill>
                  <a:srgbClr val="002060"/>
                </a:solidFill>
              </a:rPr>
              <a:t> </a:t>
            </a:r>
            <a:r>
              <a:rPr dirty="0" err="1">
                <a:solidFill>
                  <a:srgbClr val="002060"/>
                </a:solidFill>
              </a:rPr>
              <a:t>comenzó</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9º </a:t>
            </a:r>
            <a:r>
              <a:rPr dirty="0" err="1">
                <a:solidFill>
                  <a:srgbClr val="002060"/>
                </a:solidFill>
              </a:rPr>
              <a:t>año</a:t>
            </a:r>
            <a:r>
              <a:rPr dirty="0">
                <a:solidFill>
                  <a:srgbClr val="002060"/>
                </a:solidFill>
              </a:rPr>
              <a:t> de </a:t>
            </a:r>
            <a:r>
              <a:rPr dirty="0" err="1">
                <a:solidFill>
                  <a:srgbClr val="002060"/>
                </a:solidFill>
              </a:rPr>
              <a:t>reinado</a:t>
            </a:r>
            <a:r>
              <a:rPr dirty="0">
                <a:solidFill>
                  <a:srgbClr val="002060"/>
                </a:solidFill>
              </a:rPr>
              <a:t> de </a:t>
            </a:r>
            <a:r>
              <a:rPr dirty="0" err="1">
                <a:solidFill>
                  <a:srgbClr val="002060"/>
                </a:solidFill>
              </a:rPr>
              <a:t>Sedequías</a:t>
            </a:r>
            <a:r>
              <a:rPr dirty="0">
                <a:solidFill>
                  <a:srgbClr val="002060"/>
                </a:solidFill>
              </a:rPr>
              <a:t> y </a:t>
            </a:r>
            <a:r>
              <a:rPr dirty="0" err="1">
                <a:solidFill>
                  <a:srgbClr val="002060"/>
                </a:solidFill>
              </a:rPr>
              <a:t>duró</a:t>
            </a:r>
            <a:r>
              <a:rPr dirty="0">
                <a:solidFill>
                  <a:srgbClr val="002060"/>
                </a:solidFill>
              </a:rPr>
              <a:t> </a:t>
            </a:r>
            <a:r>
              <a:rPr dirty="0" err="1">
                <a:solidFill>
                  <a:srgbClr val="002060"/>
                </a:solidFill>
              </a:rPr>
              <a:t>casi</a:t>
            </a:r>
            <a:r>
              <a:rPr dirty="0">
                <a:solidFill>
                  <a:srgbClr val="002060"/>
                </a:solidFill>
              </a:rPr>
              <a:t> dos </a:t>
            </a:r>
            <a:r>
              <a:rPr dirty="0" err="1">
                <a:solidFill>
                  <a:srgbClr val="002060"/>
                </a:solidFill>
              </a:rPr>
              <a:t>años</a:t>
            </a:r>
            <a:r>
              <a:rPr dirty="0">
                <a:solidFill>
                  <a:srgbClr val="002060"/>
                </a:solidFill>
              </a:rPr>
              <a:t>.</a:t>
            </a:r>
            <a:endParaRPr sz="3200" dirty="0">
              <a:solidFill>
                <a:srgbClr val="002060"/>
              </a:solidFill>
            </a:endParaRPr>
          </a:p>
          <a:p>
            <a:pPr marL="469900" indent="-469900">
              <a:lnSpc>
                <a:spcPct val="90000"/>
              </a:lnSpc>
              <a:spcBef>
                <a:spcPts val="500"/>
              </a:spcBef>
              <a:buClr>
                <a:srgbClr val="660000"/>
              </a:buClr>
              <a:buSzPct val="70000"/>
              <a:buChar char="□"/>
              <a:defRPr sz="2100" i="1">
                <a:latin typeface="Times New Roman"/>
                <a:ea typeface="Times New Roman"/>
                <a:cs typeface="Times New Roman"/>
                <a:sym typeface="Times New Roman"/>
              </a:defRPr>
            </a:pPr>
            <a:r>
              <a:rPr dirty="0">
                <a:solidFill>
                  <a:srgbClr val="002060"/>
                </a:solidFill>
              </a:rPr>
              <a:t>El </a:t>
            </a:r>
            <a:r>
              <a:rPr dirty="0" err="1">
                <a:solidFill>
                  <a:srgbClr val="002060"/>
                </a:solidFill>
              </a:rPr>
              <a:t>hambre</a:t>
            </a:r>
            <a:r>
              <a:rPr dirty="0">
                <a:solidFill>
                  <a:srgbClr val="002060"/>
                </a:solidFill>
              </a:rPr>
              <a:t> era </a:t>
            </a:r>
            <a:r>
              <a:rPr dirty="0" err="1">
                <a:solidFill>
                  <a:srgbClr val="002060"/>
                </a:solidFill>
              </a:rPr>
              <a:t>rampante</a:t>
            </a:r>
            <a:r>
              <a:rPr dirty="0">
                <a:solidFill>
                  <a:srgbClr val="002060"/>
                </a:solidFill>
              </a:rPr>
              <a:t> (2 Re. 25:3), y </a:t>
            </a:r>
            <a:r>
              <a:rPr dirty="0" err="1">
                <a:solidFill>
                  <a:srgbClr val="002060"/>
                </a:solidFill>
              </a:rPr>
              <a:t>algunos</a:t>
            </a:r>
            <a:r>
              <a:rPr dirty="0">
                <a:solidFill>
                  <a:srgbClr val="002060"/>
                </a:solidFill>
              </a:rPr>
              <a:t> de </a:t>
            </a:r>
            <a:r>
              <a:rPr dirty="0" err="1">
                <a:solidFill>
                  <a:srgbClr val="002060"/>
                </a:solidFill>
              </a:rPr>
              <a:t>los</a:t>
            </a:r>
            <a:r>
              <a:rPr dirty="0">
                <a:solidFill>
                  <a:srgbClr val="002060"/>
                </a:solidFill>
              </a:rPr>
              <a:t> </a:t>
            </a:r>
            <a:r>
              <a:rPr dirty="0" err="1">
                <a:solidFill>
                  <a:srgbClr val="002060"/>
                </a:solidFill>
              </a:rPr>
              <a:t>sitiados</a:t>
            </a:r>
            <a:r>
              <a:rPr dirty="0">
                <a:solidFill>
                  <a:srgbClr val="002060"/>
                </a:solidFill>
              </a:rPr>
              <a:t> </a:t>
            </a:r>
            <a:r>
              <a:rPr dirty="0" err="1">
                <a:solidFill>
                  <a:srgbClr val="002060"/>
                </a:solidFill>
              </a:rPr>
              <a:t>recurrieron</a:t>
            </a:r>
            <a:r>
              <a:rPr dirty="0">
                <a:solidFill>
                  <a:srgbClr val="002060"/>
                </a:solidFill>
              </a:rPr>
              <a:t> al </a:t>
            </a:r>
            <a:r>
              <a:rPr dirty="0" err="1">
                <a:solidFill>
                  <a:srgbClr val="002060"/>
                </a:solidFill>
              </a:rPr>
              <a:t>canibalismo</a:t>
            </a:r>
            <a:r>
              <a:rPr dirty="0">
                <a:solidFill>
                  <a:srgbClr val="002060"/>
                </a:solidFill>
              </a:rPr>
              <a:t> (cf. La. 4:10).</a:t>
            </a:r>
            <a:endParaRPr sz="3200" dirty="0">
              <a:solidFill>
                <a:srgbClr val="002060"/>
              </a:solidFill>
            </a:endParaRPr>
          </a:p>
          <a:p>
            <a:pPr marL="469900" indent="-469900">
              <a:lnSpc>
                <a:spcPct val="90000"/>
              </a:lnSpc>
              <a:spcBef>
                <a:spcPts val="500"/>
              </a:spcBef>
              <a:buClr>
                <a:srgbClr val="660000"/>
              </a:buClr>
              <a:buSzPct val="70000"/>
              <a:buChar char="□"/>
              <a:defRPr sz="2100" i="1">
                <a:latin typeface="Times New Roman"/>
                <a:ea typeface="Times New Roman"/>
                <a:cs typeface="Times New Roman"/>
                <a:sym typeface="Times New Roman"/>
              </a:defRPr>
            </a:pPr>
            <a:r>
              <a:rPr dirty="0" err="1">
                <a:solidFill>
                  <a:srgbClr val="002060"/>
                </a:solidFill>
              </a:rPr>
              <a:t>Posiblemente</a:t>
            </a:r>
            <a:r>
              <a:rPr dirty="0">
                <a:solidFill>
                  <a:srgbClr val="002060"/>
                </a:solidFill>
              </a:rPr>
              <a:t> </a:t>
            </a:r>
            <a:r>
              <a:rPr dirty="0" err="1">
                <a:solidFill>
                  <a:srgbClr val="002060"/>
                </a:solidFill>
              </a:rPr>
              <a:t>actuando</a:t>
            </a:r>
            <a:r>
              <a:rPr dirty="0">
                <a:solidFill>
                  <a:srgbClr val="002060"/>
                </a:solidFill>
              </a:rPr>
              <a:t> </a:t>
            </a:r>
            <a:r>
              <a:rPr dirty="0" err="1">
                <a:solidFill>
                  <a:srgbClr val="002060"/>
                </a:solidFill>
              </a:rPr>
              <a:t>según</a:t>
            </a:r>
            <a:r>
              <a:rPr dirty="0">
                <a:solidFill>
                  <a:srgbClr val="002060"/>
                </a:solidFill>
              </a:rPr>
              <a:t> la </a:t>
            </a:r>
            <a:r>
              <a:rPr dirty="0" err="1">
                <a:solidFill>
                  <a:srgbClr val="002060"/>
                </a:solidFill>
              </a:rPr>
              <a:t>sugerencia</a:t>
            </a:r>
            <a:r>
              <a:rPr dirty="0">
                <a:solidFill>
                  <a:srgbClr val="002060"/>
                </a:solidFill>
              </a:rPr>
              <a:t> de </a:t>
            </a:r>
            <a:r>
              <a:rPr dirty="0" err="1">
                <a:solidFill>
                  <a:srgbClr val="002060"/>
                </a:solidFill>
              </a:rPr>
              <a:t>Jeremías</a:t>
            </a:r>
            <a:r>
              <a:rPr dirty="0">
                <a:solidFill>
                  <a:srgbClr val="002060"/>
                </a:solidFill>
              </a:rPr>
              <a:t> (Je. 38:14-28), </a:t>
            </a:r>
            <a:r>
              <a:rPr dirty="0" err="1">
                <a:solidFill>
                  <a:srgbClr val="002060"/>
                </a:solidFill>
              </a:rPr>
              <a:t>algunos</a:t>
            </a:r>
            <a:r>
              <a:rPr dirty="0">
                <a:solidFill>
                  <a:srgbClr val="002060"/>
                </a:solidFill>
              </a:rPr>
              <a:t> </a:t>
            </a:r>
            <a:r>
              <a:rPr dirty="0" err="1">
                <a:solidFill>
                  <a:srgbClr val="002060"/>
                </a:solidFill>
              </a:rPr>
              <a:t>ciudadanos</a:t>
            </a:r>
            <a:r>
              <a:rPr dirty="0">
                <a:solidFill>
                  <a:srgbClr val="002060"/>
                </a:solidFill>
              </a:rPr>
              <a:t> se </a:t>
            </a:r>
            <a:r>
              <a:rPr dirty="0" err="1">
                <a:solidFill>
                  <a:srgbClr val="002060"/>
                </a:solidFill>
              </a:rPr>
              <a:t>escabulleron</a:t>
            </a:r>
            <a:r>
              <a:rPr dirty="0">
                <a:solidFill>
                  <a:srgbClr val="002060"/>
                </a:solidFill>
              </a:rPr>
              <a:t> y se </a:t>
            </a:r>
            <a:r>
              <a:rPr dirty="0" err="1">
                <a:solidFill>
                  <a:srgbClr val="002060"/>
                </a:solidFill>
              </a:rPr>
              <a:t>entregaron</a:t>
            </a:r>
            <a:r>
              <a:rPr dirty="0">
                <a:solidFill>
                  <a:srgbClr val="002060"/>
                </a:solidFill>
              </a:rPr>
              <a:t> a </a:t>
            </a:r>
            <a:r>
              <a:rPr dirty="0" err="1">
                <a:solidFill>
                  <a:srgbClr val="002060"/>
                </a:solidFill>
              </a:rPr>
              <a:t>los</a:t>
            </a:r>
            <a:r>
              <a:rPr dirty="0">
                <a:solidFill>
                  <a:srgbClr val="002060"/>
                </a:solidFill>
              </a:rPr>
              <a:t> </a:t>
            </a:r>
            <a:r>
              <a:rPr dirty="0" err="1">
                <a:solidFill>
                  <a:srgbClr val="002060"/>
                </a:solidFill>
              </a:rPr>
              <a:t>babilonios</a:t>
            </a:r>
            <a:r>
              <a:rPr dirty="0">
                <a:solidFill>
                  <a:srgbClr val="002060"/>
                </a:solidFill>
              </a:rPr>
              <a:t> (Je. 38:19).</a:t>
            </a:r>
            <a:endParaRPr sz="3200" dirty="0">
              <a:solidFill>
                <a:srgbClr val="002060"/>
              </a:solidFill>
            </a:endParaRPr>
          </a:p>
          <a:p>
            <a:pPr marL="469900" indent="-469900">
              <a:lnSpc>
                <a:spcPct val="90000"/>
              </a:lnSpc>
              <a:spcBef>
                <a:spcPts val="500"/>
              </a:spcBef>
              <a:buClr>
                <a:srgbClr val="660000"/>
              </a:buClr>
              <a:buSzPct val="70000"/>
              <a:buChar char="□"/>
              <a:defRPr sz="2100" i="1">
                <a:latin typeface="Times New Roman"/>
                <a:ea typeface="Times New Roman"/>
                <a:cs typeface="Times New Roman"/>
                <a:sym typeface="Times New Roman"/>
              </a:defRPr>
            </a:pPr>
            <a:r>
              <a:rPr dirty="0">
                <a:solidFill>
                  <a:srgbClr val="002060"/>
                </a:solidFill>
              </a:rPr>
              <a:t>Ezequiel </a:t>
            </a:r>
            <a:r>
              <a:rPr dirty="0" err="1">
                <a:solidFill>
                  <a:srgbClr val="002060"/>
                </a:solidFill>
              </a:rPr>
              <a:t>en</a:t>
            </a:r>
            <a:r>
              <a:rPr dirty="0">
                <a:solidFill>
                  <a:srgbClr val="002060"/>
                </a:solidFill>
              </a:rPr>
              <a:t> </a:t>
            </a:r>
            <a:r>
              <a:rPr dirty="0" err="1">
                <a:solidFill>
                  <a:srgbClr val="002060"/>
                </a:solidFill>
              </a:rPr>
              <a:t>Babilonia</a:t>
            </a:r>
            <a:r>
              <a:rPr dirty="0">
                <a:solidFill>
                  <a:srgbClr val="002060"/>
                </a:solidFill>
              </a:rPr>
              <a:t> </a:t>
            </a:r>
            <a:r>
              <a:rPr dirty="0" err="1">
                <a:solidFill>
                  <a:srgbClr val="002060"/>
                </a:solidFill>
              </a:rPr>
              <a:t>predijo</a:t>
            </a:r>
            <a:r>
              <a:rPr dirty="0">
                <a:solidFill>
                  <a:srgbClr val="002060"/>
                </a:solidFill>
              </a:rPr>
              <a:t> que </a:t>
            </a:r>
            <a:r>
              <a:rPr dirty="0" err="1">
                <a:solidFill>
                  <a:srgbClr val="002060"/>
                </a:solidFill>
              </a:rPr>
              <a:t>Sedequías</a:t>
            </a:r>
            <a:r>
              <a:rPr dirty="0">
                <a:solidFill>
                  <a:srgbClr val="002060"/>
                </a:solidFill>
              </a:rPr>
              <a:t> </a:t>
            </a:r>
            <a:r>
              <a:rPr dirty="0" err="1">
                <a:solidFill>
                  <a:srgbClr val="002060"/>
                </a:solidFill>
              </a:rPr>
              <a:t>intentaría</a:t>
            </a:r>
            <a:r>
              <a:rPr dirty="0">
                <a:solidFill>
                  <a:srgbClr val="002060"/>
                </a:solidFill>
              </a:rPr>
              <a:t> </a:t>
            </a:r>
            <a:r>
              <a:rPr dirty="0" err="1">
                <a:solidFill>
                  <a:srgbClr val="002060"/>
                </a:solidFill>
              </a:rPr>
              <a:t>huir</a:t>
            </a:r>
            <a:r>
              <a:rPr dirty="0">
                <a:solidFill>
                  <a:srgbClr val="002060"/>
                </a:solidFill>
              </a:rPr>
              <a:t> de la ciudad (Ez. 12:12-14; 17:19-21). </a:t>
            </a:r>
            <a:r>
              <a:rPr dirty="0" err="1">
                <a:solidFill>
                  <a:srgbClr val="002060"/>
                </a:solidFill>
              </a:rPr>
              <a:t>Esto</a:t>
            </a:r>
            <a:r>
              <a:rPr dirty="0">
                <a:solidFill>
                  <a:srgbClr val="002060"/>
                </a:solidFill>
              </a:rPr>
              <a:t>, de </a:t>
            </a:r>
            <a:r>
              <a:rPr dirty="0" err="1">
                <a:solidFill>
                  <a:srgbClr val="002060"/>
                </a:solidFill>
              </a:rPr>
              <a:t>hecho</a:t>
            </a:r>
            <a:r>
              <a:rPr dirty="0">
                <a:solidFill>
                  <a:srgbClr val="002060"/>
                </a:solidFill>
              </a:rPr>
              <a:t>, </a:t>
            </a:r>
            <a:r>
              <a:rPr dirty="0" err="1">
                <a:solidFill>
                  <a:srgbClr val="002060"/>
                </a:solidFill>
              </a:rPr>
              <a:t>sucedió</a:t>
            </a:r>
            <a:r>
              <a:rPr dirty="0">
                <a:solidFill>
                  <a:srgbClr val="002060"/>
                </a:solidFill>
              </a:rPr>
              <a:t>, </a:t>
            </a:r>
            <a:r>
              <a:rPr dirty="0" err="1">
                <a:solidFill>
                  <a:srgbClr val="002060"/>
                </a:solidFill>
              </a:rPr>
              <a:t>pero</a:t>
            </a:r>
            <a:r>
              <a:rPr dirty="0">
                <a:solidFill>
                  <a:srgbClr val="002060"/>
                </a:solidFill>
              </a:rPr>
              <a:t> </a:t>
            </a:r>
            <a:r>
              <a:rPr dirty="0" err="1">
                <a:solidFill>
                  <a:srgbClr val="002060"/>
                </a:solidFill>
              </a:rPr>
              <a:t>fue</a:t>
            </a:r>
            <a:r>
              <a:rPr dirty="0">
                <a:solidFill>
                  <a:srgbClr val="002060"/>
                </a:solidFill>
              </a:rPr>
              <a:t> </a:t>
            </a:r>
            <a:r>
              <a:rPr dirty="0" err="1">
                <a:solidFill>
                  <a:srgbClr val="002060"/>
                </a:solidFill>
              </a:rPr>
              <a:t>capturado</a:t>
            </a:r>
            <a:r>
              <a:rPr dirty="0">
                <a:solidFill>
                  <a:srgbClr val="002060"/>
                </a:solidFill>
              </a:rPr>
              <a:t>, </a:t>
            </a:r>
            <a:r>
              <a:rPr dirty="0" err="1">
                <a:solidFill>
                  <a:srgbClr val="002060"/>
                </a:solidFill>
              </a:rPr>
              <a:t>tal</a:t>
            </a:r>
            <a:r>
              <a:rPr dirty="0">
                <a:solidFill>
                  <a:srgbClr val="002060"/>
                </a:solidFill>
              </a:rPr>
              <a:t> </a:t>
            </a:r>
            <a:r>
              <a:rPr dirty="0" err="1">
                <a:solidFill>
                  <a:srgbClr val="002060"/>
                </a:solidFill>
              </a:rPr>
              <a:t>como</a:t>
            </a:r>
            <a:r>
              <a:rPr dirty="0">
                <a:solidFill>
                  <a:srgbClr val="002060"/>
                </a:solidFill>
              </a:rPr>
              <a:t> Ezequiel </a:t>
            </a:r>
            <a:r>
              <a:rPr dirty="0" err="1">
                <a:solidFill>
                  <a:srgbClr val="002060"/>
                </a:solidFill>
              </a:rPr>
              <a:t>predijo</a:t>
            </a:r>
            <a:r>
              <a:rPr dirty="0">
                <a:solidFill>
                  <a:srgbClr val="002060"/>
                </a:solidFill>
              </a:rPr>
              <a:t> (2 Re. 25:4-7).</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202">
                                            <p:bg/>
                                          </p:spTgt>
                                        </p:tgtEl>
                                        <p:attrNameLst>
                                          <p:attrName>style.visibility</p:attrName>
                                        </p:attrNameLst>
                                      </p:cBhvr>
                                      <p:to>
                                        <p:strVal val="visible"/>
                                      </p:to>
                                    </p:set>
                                    <p:anim calcmode="lin" valueType="num">
                                      <p:cBhvr>
                                        <p:cTn id="7" dur="500" fill="hold"/>
                                        <p:tgtEl>
                                          <p:spTgt spid="6202">
                                            <p:bg/>
                                          </p:spTgt>
                                        </p:tgtEl>
                                        <p:attrNameLst>
                                          <p:attrName>ppt_w</p:attrName>
                                        </p:attrNameLst>
                                      </p:cBhvr>
                                      <p:tavLst>
                                        <p:tav tm="0">
                                          <p:val>
                                            <p:fltVal val="0"/>
                                          </p:val>
                                        </p:tav>
                                        <p:tav tm="100000">
                                          <p:val>
                                            <p:strVal val="#ppt_w"/>
                                          </p:val>
                                        </p:tav>
                                      </p:tavLst>
                                    </p:anim>
                                    <p:anim calcmode="lin" valueType="num">
                                      <p:cBhvr>
                                        <p:cTn id="8" dur="500" fill="hold"/>
                                        <p:tgtEl>
                                          <p:spTgt spid="620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202">
                                            <p:txEl>
                                              <p:pRg st="0" end="0"/>
                                            </p:txEl>
                                          </p:spTgt>
                                        </p:tgtEl>
                                        <p:attrNameLst>
                                          <p:attrName>style.visibility</p:attrName>
                                        </p:attrNameLst>
                                      </p:cBhvr>
                                      <p:to>
                                        <p:strVal val="visible"/>
                                      </p:to>
                                    </p:set>
                                    <p:anim calcmode="lin" valueType="num">
                                      <p:cBhvr>
                                        <p:cTn id="11" dur="500" fill="hold"/>
                                        <p:tgtEl>
                                          <p:spTgt spid="620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202">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6203">
                                            <p:bg/>
                                          </p:spTgt>
                                        </p:tgtEl>
                                        <p:attrNameLst>
                                          <p:attrName>style.visibility</p:attrName>
                                        </p:attrNameLst>
                                      </p:cBhvr>
                                      <p:to>
                                        <p:strVal val="visible"/>
                                      </p:to>
                                    </p:set>
                                    <p:anim calcmode="lin" valueType="num">
                                      <p:cBhvr>
                                        <p:cTn id="16" dur="500" fill="hold"/>
                                        <p:tgtEl>
                                          <p:spTgt spid="6203">
                                            <p:bg/>
                                          </p:spTgt>
                                        </p:tgtEl>
                                        <p:attrNameLst>
                                          <p:attrName>ppt_w</p:attrName>
                                        </p:attrNameLst>
                                      </p:cBhvr>
                                      <p:tavLst>
                                        <p:tav tm="0">
                                          <p:val>
                                            <p:fltVal val="0"/>
                                          </p:val>
                                        </p:tav>
                                        <p:tav tm="100000">
                                          <p:val>
                                            <p:strVal val="#ppt_w"/>
                                          </p:val>
                                        </p:tav>
                                      </p:tavLst>
                                    </p:anim>
                                    <p:anim calcmode="lin" valueType="num">
                                      <p:cBhvr>
                                        <p:cTn id="17" dur="500" fill="hold"/>
                                        <p:tgtEl>
                                          <p:spTgt spid="6203">
                                            <p:bg/>
                                          </p:spTgt>
                                        </p:tgtEl>
                                        <p:attrNameLst>
                                          <p:attrName>ppt_h</p:attrName>
                                        </p:attrNameLst>
                                      </p:cBhvr>
                                      <p:tavLst>
                                        <p:tav tm="0">
                                          <p:val>
                                            <p:fltVal val="0"/>
                                          </p:val>
                                        </p:tav>
                                        <p:tav tm="100000">
                                          <p:val>
                                            <p:strVal val="#ppt_h"/>
                                          </p:val>
                                        </p:tav>
                                      </p:tavLst>
                                    </p:anim>
                                  </p:childTnLst>
                                </p:cTn>
                              </p:par>
                              <p:par>
                                <p:cTn id="18" presetID="23" presetClass="entr" presetSubtype="16" fill="hold" grpId="2" nodeType="withEffect">
                                  <p:stCondLst>
                                    <p:cond delay="0"/>
                                  </p:stCondLst>
                                  <p:iterate>
                                    <p:tmAbs val="0"/>
                                  </p:iterate>
                                  <p:childTnLst>
                                    <p:set>
                                      <p:cBhvr>
                                        <p:cTn id="19" fill="hold"/>
                                        <p:tgtEl>
                                          <p:spTgt spid="6203">
                                            <p:txEl>
                                              <p:pRg st="0" end="0"/>
                                            </p:txEl>
                                          </p:spTgt>
                                        </p:tgtEl>
                                        <p:attrNameLst>
                                          <p:attrName>style.visibility</p:attrName>
                                        </p:attrNameLst>
                                      </p:cBhvr>
                                      <p:to>
                                        <p:strVal val="visible"/>
                                      </p:to>
                                    </p:set>
                                    <p:anim calcmode="lin" valueType="num">
                                      <p:cBhvr>
                                        <p:cTn id="20" dur="500" fill="hold"/>
                                        <p:tgtEl>
                                          <p:spTgt spid="620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62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1" nodeType="clickEffect">
                                  <p:stCondLst>
                                    <p:cond delay="0"/>
                                  </p:stCondLst>
                                  <p:iterate>
                                    <p:tmAbs val="0"/>
                                  </p:iterate>
                                  <p:childTnLst>
                                    <p:set>
                                      <p:cBhvr>
                                        <p:cTn id="25" fill="hold"/>
                                        <p:tgtEl>
                                          <p:spTgt spid="6202">
                                            <p:txEl>
                                              <p:pRg st="1" end="1"/>
                                            </p:txEl>
                                          </p:spTgt>
                                        </p:tgtEl>
                                        <p:attrNameLst>
                                          <p:attrName>style.visibility</p:attrName>
                                        </p:attrNameLst>
                                      </p:cBhvr>
                                      <p:to>
                                        <p:strVal val="visible"/>
                                      </p:to>
                                    </p:set>
                                    <p:anim calcmode="lin" valueType="num">
                                      <p:cBhvr>
                                        <p:cTn id="26" dur="500" fill="hold"/>
                                        <p:tgtEl>
                                          <p:spTgt spid="6202">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6202">
                                            <p:txEl>
                                              <p:pRg st="1" end="1"/>
                                            </p:txEl>
                                          </p:spTgt>
                                        </p:tgtEl>
                                        <p:attrNameLst>
                                          <p:attrName>ppt_h</p:attrName>
                                        </p:attrNameLst>
                                      </p:cBhvr>
                                      <p:tavLst>
                                        <p:tav tm="0">
                                          <p:val>
                                            <p:fltVal val="0"/>
                                          </p:val>
                                        </p:tav>
                                        <p:tav tm="100000">
                                          <p:val>
                                            <p:strVal val="#ppt_h"/>
                                          </p:val>
                                        </p:tav>
                                      </p:tavLst>
                                    </p:anim>
                                  </p:childTnLst>
                                </p:cTn>
                              </p:par>
                            </p:childTnLst>
                          </p:cTn>
                        </p:par>
                        <p:par>
                          <p:cTn id="28" fill="hold">
                            <p:stCondLst>
                              <p:cond delay="500"/>
                            </p:stCondLst>
                            <p:childTnLst>
                              <p:par>
                                <p:cTn id="29" presetID="23" presetClass="entr" presetSubtype="16" fill="hold" grpId="2" nodeType="afterEffect">
                                  <p:stCondLst>
                                    <p:cond delay="0"/>
                                  </p:stCondLst>
                                  <p:iterate>
                                    <p:tmAbs val="0"/>
                                  </p:iterate>
                                  <p:childTnLst>
                                    <p:set>
                                      <p:cBhvr>
                                        <p:cTn id="30" fill="hold"/>
                                        <p:tgtEl>
                                          <p:spTgt spid="6203">
                                            <p:txEl>
                                              <p:pRg st="1" end="1"/>
                                            </p:txEl>
                                          </p:spTgt>
                                        </p:tgtEl>
                                        <p:attrNameLst>
                                          <p:attrName>style.visibility</p:attrName>
                                        </p:attrNameLst>
                                      </p:cBhvr>
                                      <p:to>
                                        <p:strVal val="visible"/>
                                      </p:to>
                                    </p:set>
                                    <p:anim calcmode="lin" valueType="num">
                                      <p:cBhvr>
                                        <p:cTn id="31" dur="500" fill="hold"/>
                                        <p:tgtEl>
                                          <p:spTgt spid="6203">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620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1" nodeType="clickEffect">
                                  <p:stCondLst>
                                    <p:cond delay="0"/>
                                  </p:stCondLst>
                                  <p:iterate>
                                    <p:tmAbs val="0"/>
                                  </p:iterate>
                                  <p:childTnLst>
                                    <p:set>
                                      <p:cBhvr>
                                        <p:cTn id="36" fill="hold"/>
                                        <p:tgtEl>
                                          <p:spTgt spid="6202">
                                            <p:txEl>
                                              <p:pRg st="2" end="2"/>
                                            </p:txEl>
                                          </p:spTgt>
                                        </p:tgtEl>
                                        <p:attrNameLst>
                                          <p:attrName>style.visibility</p:attrName>
                                        </p:attrNameLst>
                                      </p:cBhvr>
                                      <p:to>
                                        <p:strVal val="visible"/>
                                      </p:to>
                                    </p:set>
                                    <p:anim calcmode="lin" valueType="num">
                                      <p:cBhvr>
                                        <p:cTn id="37" dur="500" fill="hold"/>
                                        <p:tgtEl>
                                          <p:spTgt spid="6202">
                                            <p:txEl>
                                              <p:pRg st="2" end="2"/>
                                            </p:txEl>
                                          </p:spTgt>
                                        </p:tgtEl>
                                        <p:attrNameLst>
                                          <p:attrName>ppt_w</p:attrName>
                                        </p:attrNameLst>
                                      </p:cBhvr>
                                      <p:tavLst>
                                        <p:tav tm="0">
                                          <p:val>
                                            <p:fltVal val="0"/>
                                          </p:val>
                                        </p:tav>
                                        <p:tav tm="100000">
                                          <p:val>
                                            <p:strVal val="#ppt_w"/>
                                          </p:val>
                                        </p:tav>
                                      </p:tavLst>
                                    </p:anim>
                                    <p:anim calcmode="lin" valueType="num">
                                      <p:cBhvr>
                                        <p:cTn id="38" dur="500" fill="hold"/>
                                        <p:tgtEl>
                                          <p:spTgt spid="6202">
                                            <p:txEl>
                                              <p:pRg st="2" end="2"/>
                                            </p:txEl>
                                          </p:spTgt>
                                        </p:tgtEl>
                                        <p:attrNameLst>
                                          <p:attrName>ppt_h</p:attrName>
                                        </p:attrNameLst>
                                      </p:cBhvr>
                                      <p:tavLst>
                                        <p:tav tm="0">
                                          <p:val>
                                            <p:fltVal val="0"/>
                                          </p:val>
                                        </p:tav>
                                        <p:tav tm="100000">
                                          <p:val>
                                            <p:strVal val="#ppt_h"/>
                                          </p:val>
                                        </p:tav>
                                      </p:tavLst>
                                    </p:anim>
                                  </p:childTnLst>
                                </p:cTn>
                              </p:par>
                            </p:childTnLst>
                          </p:cTn>
                        </p:par>
                        <p:par>
                          <p:cTn id="39" fill="hold">
                            <p:stCondLst>
                              <p:cond delay="500"/>
                            </p:stCondLst>
                            <p:childTnLst>
                              <p:par>
                                <p:cTn id="40" presetID="23" presetClass="entr" presetSubtype="16" fill="hold" grpId="2" nodeType="afterEffect">
                                  <p:stCondLst>
                                    <p:cond delay="0"/>
                                  </p:stCondLst>
                                  <p:iterate>
                                    <p:tmAbs val="0"/>
                                  </p:iterate>
                                  <p:childTnLst>
                                    <p:set>
                                      <p:cBhvr>
                                        <p:cTn id="41" fill="hold"/>
                                        <p:tgtEl>
                                          <p:spTgt spid="6203">
                                            <p:txEl>
                                              <p:pRg st="2" end="2"/>
                                            </p:txEl>
                                          </p:spTgt>
                                        </p:tgtEl>
                                        <p:attrNameLst>
                                          <p:attrName>style.visibility</p:attrName>
                                        </p:attrNameLst>
                                      </p:cBhvr>
                                      <p:to>
                                        <p:strVal val="visible"/>
                                      </p:to>
                                    </p:set>
                                    <p:anim calcmode="lin" valueType="num">
                                      <p:cBhvr>
                                        <p:cTn id="42" dur="500" fill="hold"/>
                                        <p:tgtEl>
                                          <p:spTgt spid="6203">
                                            <p:txEl>
                                              <p:pRg st="2" end="2"/>
                                            </p:txEl>
                                          </p:spTgt>
                                        </p:tgtEl>
                                        <p:attrNameLst>
                                          <p:attrName>ppt_w</p:attrName>
                                        </p:attrNameLst>
                                      </p:cBhvr>
                                      <p:tavLst>
                                        <p:tav tm="0">
                                          <p:val>
                                            <p:fltVal val="0"/>
                                          </p:val>
                                        </p:tav>
                                        <p:tav tm="100000">
                                          <p:val>
                                            <p:strVal val="#ppt_w"/>
                                          </p:val>
                                        </p:tav>
                                      </p:tavLst>
                                    </p:anim>
                                    <p:anim calcmode="lin" valueType="num">
                                      <p:cBhvr>
                                        <p:cTn id="43" dur="500" fill="hold"/>
                                        <p:tgtEl>
                                          <p:spTgt spid="620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1" nodeType="clickEffect">
                                  <p:stCondLst>
                                    <p:cond delay="0"/>
                                  </p:stCondLst>
                                  <p:iterate>
                                    <p:tmAbs val="0"/>
                                  </p:iterate>
                                  <p:childTnLst>
                                    <p:set>
                                      <p:cBhvr>
                                        <p:cTn id="47" fill="hold"/>
                                        <p:tgtEl>
                                          <p:spTgt spid="6202">
                                            <p:txEl>
                                              <p:pRg st="3" end="3"/>
                                            </p:txEl>
                                          </p:spTgt>
                                        </p:tgtEl>
                                        <p:attrNameLst>
                                          <p:attrName>style.visibility</p:attrName>
                                        </p:attrNameLst>
                                      </p:cBhvr>
                                      <p:to>
                                        <p:strVal val="visible"/>
                                      </p:to>
                                    </p:set>
                                    <p:anim calcmode="lin" valueType="num">
                                      <p:cBhvr>
                                        <p:cTn id="48" dur="500" fill="hold"/>
                                        <p:tgtEl>
                                          <p:spTgt spid="6202">
                                            <p:txEl>
                                              <p:pRg st="3" end="3"/>
                                            </p:txEl>
                                          </p:spTgt>
                                        </p:tgtEl>
                                        <p:attrNameLst>
                                          <p:attrName>ppt_w</p:attrName>
                                        </p:attrNameLst>
                                      </p:cBhvr>
                                      <p:tavLst>
                                        <p:tav tm="0">
                                          <p:val>
                                            <p:fltVal val="0"/>
                                          </p:val>
                                        </p:tav>
                                        <p:tav tm="100000">
                                          <p:val>
                                            <p:strVal val="#ppt_w"/>
                                          </p:val>
                                        </p:tav>
                                      </p:tavLst>
                                    </p:anim>
                                    <p:anim calcmode="lin" valueType="num">
                                      <p:cBhvr>
                                        <p:cTn id="49" dur="500" fill="hold"/>
                                        <p:tgtEl>
                                          <p:spTgt spid="6202">
                                            <p:txEl>
                                              <p:pRg st="3" end="3"/>
                                            </p:txEl>
                                          </p:spTgt>
                                        </p:tgtEl>
                                        <p:attrNameLst>
                                          <p:attrName>ppt_h</p:attrName>
                                        </p:attrNameLst>
                                      </p:cBhvr>
                                      <p:tavLst>
                                        <p:tav tm="0">
                                          <p:val>
                                            <p:fltVal val="0"/>
                                          </p:val>
                                        </p:tav>
                                        <p:tav tm="100000">
                                          <p:val>
                                            <p:strVal val="#ppt_h"/>
                                          </p:val>
                                        </p:tav>
                                      </p:tavLst>
                                    </p:anim>
                                  </p:childTnLst>
                                </p:cTn>
                              </p:par>
                            </p:childTnLst>
                          </p:cTn>
                        </p:par>
                        <p:par>
                          <p:cTn id="50" fill="hold">
                            <p:stCondLst>
                              <p:cond delay="500"/>
                            </p:stCondLst>
                            <p:childTnLst>
                              <p:par>
                                <p:cTn id="51" presetID="23" presetClass="entr" presetSubtype="16" fill="hold" grpId="2" nodeType="afterEffect">
                                  <p:stCondLst>
                                    <p:cond delay="0"/>
                                  </p:stCondLst>
                                  <p:iterate>
                                    <p:tmAbs val="0"/>
                                  </p:iterate>
                                  <p:childTnLst>
                                    <p:set>
                                      <p:cBhvr>
                                        <p:cTn id="52" fill="hold"/>
                                        <p:tgtEl>
                                          <p:spTgt spid="6203">
                                            <p:txEl>
                                              <p:pRg st="3" end="3"/>
                                            </p:txEl>
                                          </p:spTgt>
                                        </p:tgtEl>
                                        <p:attrNameLst>
                                          <p:attrName>style.visibility</p:attrName>
                                        </p:attrNameLst>
                                      </p:cBhvr>
                                      <p:to>
                                        <p:strVal val="visible"/>
                                      </p:to>
                                    </p:set>
                                    <p:anim calcmode="lin" valueType="num">
                                      <p:cBhvr>
                                        <p:cTn id="53" dur="500" fill="hold"/>
                                        <p:tgtEl>
                                          <p:spTgt spid="6203">
                                            <p:txEl>
                                              <p:pRg st="3" end="3"/>
                                            </p:txEl>
                                          </p:spTgt>
                                        </p:tgtEl>
                                        <p:attrNameLst>
                                          <p:attrName>ppt_w</p:attrName>
                                        </p:attrNameLst>
                                      </p:cBhvr>
                                      <p:tavLst>
                                        <p:tav tm="0">
                                          <p:val>
                                            <p:fltVal val="0"/>
                                          </p:val>
                                        </p:tav>
                                        <p:tav tm="100000">
                                          <p:val>
                                            <p:strVal val="#ppt_w"/>
                                          </p:val>
                                        </p:tav>
                                      </p:tavLst>
                                    </p:anim>
                                    <p:anim calcmode="lin" valueType="num">
                                      <p:cBhvr>
                                        <p:cTn id="54" dur="500" fill="hold"/>
                                        <p:tgtEl>
                                          <p:spTgt spid="6203">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2" grpId="1" build="p" animBg="1" advAuto="0"/>
      <p:bldP spid="6203" grpId="2" build="p" bldLvl="5" animBg="1" advAuto="0"/>
    </p:bld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 name="Rectangle 2"/>
          <p:cNvSpPr txBox="1">
            <a:spLocks noGrp="1"/>
          </p:cNvSpPr>
          <p:nvPr>
            <p:ph type="title"/>
          </p:nvPr>
        </p:nvSpPr>
        <p:spPr>
          <a:xfrm>
            <a:off x="1981200" y="-76200"/>
            <a:ext cx="8229600" cy="1143000"/>
          </a:xfrm>
          <a:prstGeom prst="rect">
            <a:avLst/>
          </a:prstGeom>
        </p:spPr>
        <p:txBody>
          <a:bodyPr/>
          <a:lstStyle>
            <a:lvl1pPr>
              <a:defRPr sz="4800">
                <a:solidFill>
                  <a:srgbClr val="FF0000"/>
                </a:solidFill>
                <a:effectLst>
                  <a:outerShdw blurRad="38100" dist="38100" dir="2700000" rotWithShape="0">
                    <a:srgbClr val="000000"/>
                  </a:outerShdw>
                </a:effectLst>
                <a:latin typeface="Impact"/>
                <a:ea typeface="Impact"/>
                <a:cs typeface="Impact"/>
                <a:sym typeface="Impact"/>
              </a:defRPr>
            </a:lvl1pPr>
          </a:lstStyle>
          <a:p>
            <a:r>
              <a:t>SUMMARY OF THE EXILE OF JUDAH</a:t>
            </a:r>
          </a:p>
        </p:txBody>
      </p:sp>
      <p:sp>
        <p:nvSpPr>
          <p:cNvPr id="6206" name="Rectangle 3"/>
          <p:cNvSpPr txBox="1">
            <a:spLocks noGrp="1"/>
          </p:cNvSpPr>
          <p:nvPr>
            <p:ph type="body" idx="1"/>
          </p:nvPr>
        </p:nvSpPr>
        <p:spPr>
          <a:xfrm>
            <a:off x="240630" y="1219199"/>
            <a:ext cx="11742823" cy="5438276"/>
          </a:xfrm>
          <a:prstGeom prst="rect">
            <a:avLst/>
          </a:prstGeom>
        </p:spPr>
        <p:txBody>
          <a:bodyPr/>
          <a:lstStyle/>
          <a:p>
            <a:pPr>
              <a:lnSpc>
                <a:spcPct val="80000"/>
              </a:lnSpc>
              <a:spcBef>
                <a:spcPts val="500"/>
              </a:spcBef>
              <a:defRPr sz="2400" b="1">
                <a:latin typeface="Franklin Gothic Medium"/>
                <a:ea typeface="Franklin Gothic Medium"/>
                <a:cs typeface="Franklin Gothic Medium"/>
                <a:sym typeface="Franklin Gothic Medium"/>
              </a:defRPr>
            </a:pPr>
            <a:r>
              <a:t>Deportation and release of Manasseh by Ashurbanipal of Assyria (ca. 648 BC)</a:t>
            </a:r>
          </a:p>
          <a:p>
            <a:pPr>
              <a:lnSpc>
                <a:spcPct val="80000"/>
              </a:lnSpc>
              <a:spcBef>
                <a:spcPts val="500"/>
              </a:spcBef>
              <a:defRPr sz="2400" b="1">
                <a:latin typeface="Franklin Gothic Medium"/>
                <a:ea typeface="Franklin Gothic Medium"/>
                <a:cs typeface="Franklin Gothic Medium"/>
                <a:sym typeface="Franklin Gothic Medium"/>
              </a:defRPr>
            </a:pPr>
            <a:r>
              <a:t>Vassalship of Jehoiakim to Pharaoh Neco of Egypt (609-605 BC)</a:t>
            </a:r>
          </a:p>
          <a:p>
            <a:pPr>
              <a:lnSpc>
                <a:spcPct val="80000"/>
              </a:lnSpc>
              <a:spcBef>
                <a:spcPts val="500"/>
              </a:spcBef>
              <a:defRPr sz="2400" b="1">
                <a:latin typeface="Franklin Gothic Medium"/>
                <a:ea typeface="Franklin Gothic Medium"/>
                <a:cs typeface="Franklin Gothic Medium"/>
                <a:sym typeface="Franklin Gothic Medium"/>
              </a:defRPr>
            </a:pPr>
            <a:r>
              <a:t>Vassalship of Jehoiakim to Nebuchadnezzar of Babylon (605-598 BC)</a:t>
            </a:r>
          </a:p>
          <a:p>
            <a:pPr>
              <a:lnSpc>
                <a:spcPct val="80000"/>
              </a:lnSpc>
              <a:spcBef>
                <a:spcPts val="500"/>
              </a:spcBef>
              <a:buSzTx/>
              <a:buFont typeface="Wingdings"/>
              <a:buNone/>
              <a:defRPr sz="2400" b="1">
                <a:latin typeface="Franklin Gothic Medium"/>
                <a:ea typeface="Franklin Gothic Medium"/>
                <a:cs typeface="Franklin Gothic Medium"/>
                <a:sym typeface="Franklin Gothic Medium"/>
              </a:defRPr>
            </a:pPr>
            <a:r>
              <a:t>		</a:t>
            </a:r>
            <a:r>
              <a:rPr sz="2000" b="0">
                <a:solidFill>
                  <a:srgbClr val="FF3300"/>
                </a:solidFill>
                <a:effectLst>
                  <a:outerShdw blurRad="38100" dist="38100" dir="2700000" rotWithShape="0">
                    <a:srgbClr val="000000"/>
                  </a:outerShdw>
                </a:effectLst>
                <a:latin typeface="Comic Sans MS"/>
                <a:ea typeface="Comic Sans MS"/>
                <a:cs typeface="Comic Sans MS"/>
                <a:sym typeface="Comic Sans MS"/>
              </a:rPr>
              <a:t>Includes the deportation of Daniel and the Three</a:t>
            </a:r>
            <a:endParaRPr>
              <a:solidFill>
                <a:srgbClr val="FF3300"/>
              </a:solidFill>
              <a:effectLst>
                <a:outerShdw blurRad="38100" dist="38100" dir="2700000" rotWithShape="0">
                  <a:srgbClr val="000000"/>
                </a:outerShdw>
              </a:effectLst>
            </a:endParaRPr>
          </a:p>
          <a:p>
            <a:pPr>
              <a:lnSpc>
                <a:spcPct val="80000"/>
              </a:lnSpc>
              <a:spcBef>
                <a:spcPts val="500"/>
              </a:spcBef>
              <a:defRPr sz="2400" b="1">
                <a:latin typeface="Franklin Gothic Medium"/>
                <a:ea typeface="Franklin Gothic Medium"/>
                <a:cs typeface="Franklin Gothic Medium"/>
                <a:sym typeface="Franklin Gothic Medium"/>
              </a:defRPr>
            </a:pPr>
            <a:r>
              <a:t>Rebellion of Jehoiakim and execution by Nebuchadnezzar of Babylon (598 BC)</a:t>
            </a:r>
          </a:p>
          <a:p>
            <a:pPr>
              <a:lnSpc>
                <a:spcPct val="80000"/>
              </a:lnSpc>
              <a:spcBef>
                <a:spcPts val="500"/>
              </a:spcBef>
              <a:defRPr sz="2400" b="1">
                <a:latin typeface="Franklin Gothic Medium"/>
                <a:ea typeface="Franklin Gothic Medium"/>
                <a:cs typeface="Franklin Gothic Medium"/>
                <a:sym typeface="Franklin Gothic Medium"/>
              </a:defRPr>
            </a:pPr>
            <a:r>
              <a:t>Deportation of Jehoiachin by Nebuchadnezzar (598-597 BC, called “the 1</a:t>
            </a:r>
            <a:r>
              <a:rPr baseline="30000"/>
              <a:t>st</a:t>
            </a:r>
            <a:r>
              <a:t> Deportation”)</a:t>
            </a:r>
          </a:p>
          <a:p>
            <a:pPr>
              <a:lnSpc>
                <a:spcPct val="80000"/>
              </a:lnSpc>
              <a:spcBef>
                <a:spcPts val="500"/>
              </a:spcBef>
              <a:buSzTx/>
              <a:buFont typeface="Wingdings"/>
              <a:buNone/>
              <a:defRPr sz="2400" b="1">
                <a:latin typeface="Franklin Gothic Medium"/>
                <a:ea typeface="Franklin Gothic Medium"/>
                <a:cs typeface="Franklin Gothic Medium"/>
                <a:sym typeface="Franklin Gothic Medium"/>
              </a:defRPr>
            </a:pPr>
            <a:r>
              <a:t>	</a:t>
            </a:r>
            <a:r>
              <a:rPr>
                <a:solidFill>
                  <a:srgbClr val="FF3300"/>
                </a:solidFill>
              </a:rPr>
              <a:t>	</a:t>
            </a:r>
            <a:r>
              <a:rPr sz="2000" b="0">
                <a:solidFill>
                  <a:srgbClr val="FF3300"/>
                </a:solidFill>
                <a:effectLst>
                  <a:outerShdw blurRad="38100" dist="38100" dir="2700000" rotWithShape="0">
                    <a:srgbClr val="000000"/>
                  </a:outerShdw>
                </a:effectLst>
                <a:latin typeface="Comic Sans MS"/>
                <a:ea typeface="Comic Sans MS"/>
                <a:cs typeface="Comic Sans MS"/>
                <a:sym typeface="Comic Sans MS"/>
              </a:rPr>
              <a:t>Includes the deportation of Ezekiel</a:t>
            </a:r>
            <a:endParaRPr>
              <a:solidFill>
                <a:srgbClr val="FF3300"/>
              </a:solidFill>
              <a:effectLst>
                <a:outerShdw blurRad="38100" dist="38100" dir="2700000" rotWithShape="0">
                  <a:srgbClr val="000000"/>
                </a:outerShdw>
              </a:effectLst>
            </a:endParaRPr>
          </a:p>
          <a:p>
            <a:pPr>
              <a:lnSpc>
                <a:spcPct val="80000"/>
              </a:lnSpc>
              <a:spcBef>
                <a:spcPts val="500"/>
              </a:spcBef>
              <a:defRPr sz="2400" b="1">
                <a:latin typeface="Franklin Gothic Medium"/>
                <a:ea typeface="Franklin Gothic Medium"/>
                <a:cs typeface="Franklin Gothic Medium"/>
                <a:sym typeface="Franklin Gothic Medium"/>
              </a:defRPr>
            </a:pPr>
            <a:r>
              <a:t>Destruction of Jerusalem under Zedekiah and deportation by Nebuchadnezzar (587-586 BC, called “the 2</a:t>
            </a:r>
            <a:r>
              <a:rPr baseline="30000"/>
              <a:t>nd</a:t>
            </a:r>
            <a:r>
              <a:t> Deportation”)</a:t>
            </a:r>
          </a:p>
          <a:p>
            <a:pPr>
              <a:lnSpc>
                <a:spcPct val="80000"/>
              </a:lnSpc>
              <a:spcBef>
                <a:spcPts val="500"/>
              </a:spcBef>
              <a:defRPr sz="2400" b="1">
                <a:latin typeface="Franklin Gothic Medium"/>
                <a:ea typeface="Franklin Gothic Medium"/>
                <a:cs typeface="Franklin Gothic Medium"/>
                <a:sym typeface="Franklin Gothic Medium"/>
              </a:defRPr>
            </a:pPr>
            <a:r>
              <a:t>Final deportation (582 BC, cf. Je. 52:28-30)</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8" name="Rectangle 2"/>
          <p:cNvSpPr txBox="1">
            <a:spLocks noGrp="1"/>
          </p:cNvSpPr>
          <p:nvPr>
            <p:ph type="title"/>
          </p:nvPr>
        </p:nvSpPr>
        <p:spPr>
          <a:xfrm>
            <a:off x="1981200" y="-76200"/>
            <a:ext cx="8229600" cy="1143000"/>
          </a:xfrm>
          <a:prstGeom prst="rect">
            <a:avLst/>
          </a:prstGeom>
        </p:spPr>
        <p:txBody>
          <a:bodyPr/>
          <a:lstStyle>
            <a:lvl1pPr algn="ctr">
              <a:defRPr sz="4800">
                <a:solidFill>
                  <a:srgbClr val="FF0000"/>
                </a:solidFill>
                <a:effectLst>
                  <a:outerShdw blurRad="38100" dist="38100" dir="2700000" rotWithShape="0">
                    <a:srgbClr val="000000"/>
                  </a:outerShdw>
                </a:effectLst>
                <a:latin typeface="Impact"/>
                <a:ea typeface="Impact"/>
                <a:cs typeface="Impact"/>
                <a:sym typeface="Impact"/>
              </a:defRPr>
            </a:lvl1pPr>
          </a:lstStyle>
          <a:p>
            <a:r>
              <a:t>RESUMEN DEL EXILIO DE JUDÁ</a:t>
            </a:r>
          </a:p>
        </p:txBody>
      </p:sp>
      <p:sp>
        <p:nvSpPr>
          <p:cNvPr id="6209" name="Rectangle 3"/>
          <p:cNvSpPr txBox="1">
            <a:spLocks noGrp="1"/>
          </p:cNvSpPr>
          <p:nvPr>
            <p:ph type="body" idx="1"/>
          </p:nvPr>
        </p:nvSpPr>
        <p:spPr>
          <a:xfrm>
            <a:off x="240630" y="1219199"/>
            <a:ext cx="11951370" cy="5438276"/>
          </a:xfrm>
          <a:prstGeom prst="rect">
            <a:avLst/>
          </a:prstGeom>
        </p:spPr>
        <p:txBody>
          <a:bodyPr/>
          <a:lstStyle/>
          <a:p>
            <a:pPr>
              <a:lnSpc>
                <a:spcPct val="80000"/>
              </a:lnSpc>
              <a:spcBef>
                <a:spcPts val="500"/>
              </a:spcBef>
              <a:defRPr sz="2400" b="1">
                <a:latin typeface="Franklin Gothic Medium"/>
                <a:ea typeface="Franklin Gothic Medium"/>
                <a:cs typeface="Franklin Gothic Medium"/>
                <a:sym typeface="Franklin Gothic Medium"/>
              </a:defRPr>
            </a:pPr>
            <a:r>
              <a:rPr dirty="0" err="1"/>
              <a:t>Deportación</a:t>
            </a:r>
            <a:r>
              <a:rPr dirty="0"/>
              <a:t> y </a:t>
            </a:r>
            <a:r>
              <a:rPr dirty="0" err="1"/>
              <a:t>liberación</a:t>
            </a:r>
            <a:r>
              <a:rPr dirty="0"/>
              <a:t> de </a:t>
            </a:r>
            <a:r>
              <a:rPr dirty="0" err="1"/>
              <a:t>Manasés</a:t>
            </a:r>
            <a:r>
              <a:rPr dirty="0"/>
              <a:t> </a:t>
            </a:r>
            <a:r>
              <a:rPr dirty="0" err="1"/>
              <a:t>por</a:t>
            </a:r>
            <a:r>
              <a:rPr dirty="0"/>
              <a:t> </a:t>
            </a:r>
            <a:r>
              <a:rPr dirty="0" err="1"/>
              <a:t>Asurbanipal</a:t>
            </a:r>
            <a:r>
              <a:rPr dirty="0"/>
              <a:t> de </a:t>
            </a:r>
            <a:r>
              <a:rPr dirty="0" err="1"/>
              <a:t>Asiria</a:t>
            </a:r>
            <a:r>
              <a:rPr dirty="0"/>
              <a:t> (ca. 648 AC)</a:t>
            </a:r>
            <a:endParaRPr lang="en-US" dirty="0"/>
          </a:p>
          <a:p>
            <a:pPr>
              <a:lnSpc>
                <a:spcPct val="80000"/>
              </a:lnSpc>
              <a:spcBef>
                <a:spcPts val="500"/>
              </a:spcBef>
              <a:defRPr sz="2400" b="1">
                <a:latin typeface="Franklin Gothic Medium"/>
                <a:ea typeface="Franklin Gothic Medium"/>
                <a:cs typeface="Franklin Gothic Medium"/>
                <a:sym typeface="Franklin Gothic Medium"/>
              </a:defRPr>
            </a:pPr>
            <a:r>
              <a:rPr dirty="0" err="1"/>
              <a:t>Vasalaje</a:t>
            </a:r>
            <a:r>
              <a:rPr dirty="0"/>
              <a:t> de </a:t>
            </a:r>
            <a:r>
              <a:rPr dirty="0" err="1"/>
              <a:t>Joacim</a:t>
            </a:r>
            <a:r>
              <a:rPr dirty="0"/>
              <a:t> al </a:t>
            </a:r>
            <a:r>
              <a:rPr dirty="0" err="1"/>
              <a:t>faraón</a:t>
            </a:r>
            <a:r>
              <a:rPr dirty="0"/>
              <a:t> </a:t>
            </a:r>
            <a:r>
              <a:rPr dirty="0" err="1"/>
              <a:t>Necó</a:t>
            </a:r>
            <a:r>
              <a:rPr dirty="0"/>
              <a:t> de </a:t>
            </a:r>
            <a:r>
              <a:rPr dirty="0" err="1"/>
              <a:t>Egipto</a:t>
            </a:r>
            <a:r>
              <a:rPr dirty="0"/>
              <a:t> (609-605 AC)</a:t>
            </a:r>
          </a:p>
          <a:p>
            <a:pPr>
              <a:lnSpc>
                <a:spcPct val="80000"/>
              </a:lnSpc>
              <a:spcBef>
                <a:spcPts val="500"/>
              </a:spcBef>
              <a:defRPr sz="2400" b="1">
                <a:latin typeface="Franklin Gothic Medium"/>
                <a:ea typeface="Franklin Gothic Medium"/>
                <a:cs typeface="Franklin Gothic Medium"/>
                <a:sym typeface="Franklin Gothic Medium"/>
              </a:defRPr>
            </a:pPr>
            <a:r>
              <a:rPr dirty="0" err="1"/>
              <a:t>Vasalaje</a:t>
            </a:r>
            <a:r>
              <a:rPr dirty="0"/>
              <a:t> de </a:t>
            </a:r>
            <a:r>
              <a:rPr dirty="0" err="1"/>
              <a:t>Joacim</a:t>
            </a:r>
            <a:r>
              <a:rPr dirty="0"/>
              <a:t> a </a:t>
            </a:r>
            <a:r>
              <a:rPr dirty="0" err="1"/>
              <a:t>Nabucodonosor</a:t>
            </a:r>
            <a:r>
              <a:rPr dirty="0"/>
              <a:t> de </a:t>
            </a:r>
            <a:r>
              <a:rPr dirty="0" err="1"/>
              <a:t>Babilonia</a:t>
            </a:r>
            <a:r>
              <a:rPr dirty="0"/>
              <a:t> (605-598 AC)		</a:t>
            </a:r>
          </a:p>
          <a:p>
            <a:pPr marL="0" indent="0">
              <a:lnSpc>
                <a:spcPct val="80000"/>
              </a:lnSpc>
              <a:spcBef>
                <a:spcPts val="500"/>
              </a:spcBef>
              <a:buSzTx/>
              <a:buFont typeface="Wingdings"/>
              <a:buNone/>
              <a:defRPr sz="2400" b="1" i="1">
                <a:solidFill>
                  <a:srgbClr val="FF3300"/>
                </a:solidFill>
                <a:effectLst>
                  <a:outerShdw blurRad="38100" dist="38100" dir="2700000" rotWithShape="0">
                    <a:srgbClr val="000000"/>
                  </a:outerShdw>
                </a:effectLst>
                <a:latin typeface="Franklin Gothic Medium"/>
                <a:ea typeface="Franklin Gothic Medium"/>
                <a:cs typeface="Franklin Gothic Medium"/>
                <a:sym typeface="Franklin Gothic Medium"/>
              </a:defRPr>
            </a:pPr>
            <a:r>
              <a:rPr dirty="0"/>
              <a:t>	</a:t>
            </a:r>
            <a:r>
              <a:rPr sz="2000" b="0" i="0" dirty="0" err="1">
                <a:latin typeface="Comic Sans MS"/>
                <a:ea typeface="Comic Sans MS"/>
                <a:cs typeface="Comic Sans MS"/>
                <a:sym typeface="Comic Sans MS"/>
              </a:rPr>
              <a:t>Incluye</a:t>
            </a:r>
            <a:r>
              <a:rPr sz="2000" b="0" i="0" dirty="0">
                <a:latin typeface="Comic Sans MS"/>
                <a:ea typeface="Comic Sans MS"/>
                <a:cs typeface="Comic Sans MS"/>
                <a:sym typeface="Comic Sans MS"/>
              </a:rPr>
              <a:t> la </a:t>
            </a:r>
            <a:r>
              <a:rPr sz="2000" b="0" i="0" dirty="0" err="1">
                <a:latin typeface="Comic Sans MS"/>
                <a:ea typeface="Comic Sans MS"/>
                <a:cs typeface="Comic Sans MS"/>
                <a:sym typeface="Comic Sans MS"/>
              </a:rPr>
              <a:t>deportación</a:t>
            </a:r>
            <a:r>
              <a:rPr sz="2000" b="0" i="0" dirty="0">
                <a:latin typeface="Comic Sans MS"/>
                <a:ea typeface="Comic Sans MS"/>
                <a:cs typeface="Comic Sans MS"/>
                <a:sym typeface="Comic Sans MS"/>
              </a:rPr>
              <a:t> de Daniel y </a:t>
            </a:r>
            <a:r>
              <a:rPr sz="2000" b="0" i="0" dirty="0" err="1">
                <a:latin typeface="Comic Sans MS"/>
                <a:ea typeface="Comic Sans MS"/>
                <a:cs typeface="Comic Sans MS"/>
                <a:sym typeface="Comic Sans MS"/>
              </a:rPr>
              <a:t>los</a:t>
            </a:r>
            <a:r>
              <a:rPr sz="2000" b="0" i="0" dirty="0">
                <a:latin typeface="Comic Sans MS"/>
                <a:ea typeface="Comic Sans MS"/>
                <a:cs typeface="Comic Sans MS"/>
                <a:sym typeface="Comic Sans MS"/>
              </a:rPr>
              <a:t> Tres</a:t>
            </a:r>
          </a:p>
          <a:p>
            <a:pPr>
              <a:lnSpc>
                <a:spcPct val="80000"/>
              </a:lnSpc>
              <a:spcBef>
                <a:spcPts val="500"/>
              </a:spcBef>
              <a:defRPr sz="2400" b="1">
                <a:latin typeface="Franklin Gothic Medium"/>
                <a:ea typeface="Franklin Gothic Medium"/>
                <a:cs typeface="Franklin Gothic Medium"/>
                <a:sym typeface="Franklin Gothic Medium"/>
              </a:defRPr>
            </a:pPr>
            <a:r>
              <a:rPr dirty="0" err="1"/>
              <a:t>Rebelión</a:t>
            </a:r>
            <a:r>
              <a:rPr dirty="0"/>
              <a:t> de </a:t>
            </a:r>
            <a:r>
              <a:rPr dirty="0" err="1"/>
              <a:t>Joacim</a:t>
            </a:r>
            <a:r>
              <a:rPr dirty="0"/>
              <a:t> y </a:t>
            </a:r>
            <a:r>
              <a:rPr dirty="0" err="1"/>
              <a:t>ejecución</a:t>
            </a:r>
            <a:r>
              <a:rPr dirty="0"/>
              <a:t> </a:t>
            </a:r>
            <a:r>
              <a:rPr dirty="0" err="1"/>
              <a:t>por</a:t>
            </a:r>
            <a:r>
              <a:rPr dirty="0"/>
              <a:t> </a:t>
            </a:r>
            <a:r>
              <a:rPr dirty="0" err="1"/>
              <a:t>Nabucodonosor</a:t>
            </a:r>
            <a:r>
              <a:rPr dirty="0"/>
              <a:t> de </a:t>
            </a:r>
            <a:r>
              <a:rPr dirty="0" err="1"/>
              <a:t>Babilonia</a:t>
            </a:r>
            <a:r>
              <a:rPr dirty="0"/>
              <a:t> (598 AC)</a:t>
            </a:r>
          </a:p>
          <a:p>
            <a:pPr marL="352425" indent="-352425">
              <a:lnSpc>
                <a:spcPct val="80000"/>
              </a:lnSpc>
              <a:spcBef>
                <a:spcPts val="500"/>
              </a:spcBef>
              <a:defRPr sz="2400" b="1">
                <a:latin typeface="Franklin Gothic Medium"/>
                <a:ea typeface="Franklin Gothic Medium"/>
                <a:cs typeface="Franklin Gothic Medium"/>
                <a:sym typeface="Franklin Gothic Medium"/>
              </a:defRPr>
            </a:pPr>
            <a:r>
              <a:rPr dirty="0" err="1"/>
              <a:t>Deportación</a:t>
            </a:r>
            <a:r>
              <a:rPr dirty="0"/>
              <a:t> de Joaquín </a:t>
            </a:r>
            <a:r>
              <a:rPr dirty="0" err="1"/>
              <a:t>por</a:t>
            </a:r>
            <a:r>
              <a:rPr dirty="0"/>
              <a:t> </a:t>
            </a:r>
            <a:r>
              <a:rPr dirty="0" err="1"/>
              <a:t>Nabucodonosor</a:t>
            </a:r>
            <a:r>
              <a:rPr dirty="0"/>
              <a:t> (598-597 AC, </a:t>
            </a:r>
            <a:r>
              <a:rPr dirty="0" err="1"/>
              <a:t>llamada</a:t>
            </a:r>
            <a:r>
              <a:rPr dirty="0"/>
              <a:t> "la 1ª </a:t>
            </a:r>
            <a:r>
              <a:rPr dirty="0" err="1"/>
              <a:t>deportación</a:t>
            </a:r>
            <a:r>
              <a:rPr dirty="0"/>
              <a:t>")</a:t>
            </a:r>
          </a:p>
          <a:p>
            <a:pPr marL="352425" indent="-352425">
              <a:lnSpc>
                <a:spcPct val="80000"/>
              </a:lnSpc>
              <a:spcBef>
                <a:spcPts val="500"/>
              </a:spcBef>
              <a:defRPr sz="2400" b="1">
                <a:latin typeface="Franklin Gothic Medium"/>
                <a:ea typeface="Franklin Gothic Medium"/>
                <a:cs typeface="Franklin Gothic Medium"/>
                <a:sym typeface="Franklin Gothic Medium"/>
              </a:defRPr>
            </a:pPr>
            <a:r>
              <a:rPr dirty="0"/>
              <a:t>	</a:t>
            </a:r>
            <a:r>
              <a:rPr sz="2000" b="0" dirty="0" err="1">
                <a:solidFill>
                  <a:srgbClr val="FF3300"/>
                </a:solidFill>
                <a:effectLst>
                  <a:outerShdw blurRad="38100" dist="38100" dir="2700000" rotWithShape="0">
                    <a:srgbClr val="000000"/>
                  </a:outerShdw>
                </a:effectLst>
                <a:latin typeface="Comic Sans MS"/>
                <a:ea typeface="Comic Sans MS"/>
                <a:cs typeface="Comic Sans MS"/>
                <a:sym typeface="Comic Sans MS"/>
              </a:rPr>
              <a:t>Incluye</a:t>
            </a:r>
            <a:r>
              <a:rPr sz="2000" b="0" dirty="0">
                <a:solidFill>
                  <a:srgbClr val="FF3300"/>
                </a:solidFill>
                <a:effectLst>
                  <a:outerShdw blurRad="38100" dist="38100" dir="2700000" rotWithShape="0">
                    <a:srgbClr val="000000"/>
                  </a:outerShdw>
                </a:effectLst>
                <a:latin typeface="Comic Sans MS"/>
                <a:ea typeface="Comic Sans MS"/>
                <a:cs typeface="Comic Sans MS"/>
                <a:sym typeface="Comic Sans MS"/>
              </a:rPr>
              <a:t> la </a:t>
            </a:r>
            <a:r>
              <a:rPr sz="2000" b="0" dirty="0" err="1">
                <a:solidFill>
                  <a:srgbClr val="FF3300"/>
                </a:solidFill>
                <a:effectLst>
                  <a:outerShdw blurRad="38100" dist="38100" dir="2700000" rotWithShape="0">
                    <a:srgbClr val="000000"/>
                  </a:outerShdw>
                </a:effectLst>
                <a:latin typeface="Comic Sans MS"/>
                <a:ea typeface="Comic Sans MS"/>
                <a:cs typeface="Comic Sans MS"/>
                <a:sym typeface="Comic Sans MS"/>
              </a:rPr>
              <a:t>deportación</a:t>
            </a:r>
            <a:r>
              <a:rPr sz="2000" b="0" dirty="0">
                <a:solidFill>
                  <a:srgbClr val="FF3300"/>
                </a:solidFill>
                <a:effectLst>
                  <a:outerShdw blurRad="38100" dist="38100" dir="2700000" rotWithShape="0">
                    <a:srgbClr val="000000"/>
                  </a:outerShdw>
                </a:effectLst>
                <a:latin typeface="Comic Sans MS"/>
                <a:ea typeface="Comic Sans MS"/>
                <a:cs typeface="Comic Sans MS"/>
                <a:sym typeface="Comic Sans MS"/>
              </a:rPr>
              <a:t> de Ezequiel</a:t>
            </a:r>
            <a:endParaRPr dirty="0">
              <a:solidFill>
                <a:srgbClr val="FF3300"/>
              </a:solidFill>
              <a:effectLst>
                <a:outerShdw blurRad="38100" dist="38100" dir="2700000" rotWithShape="0">
                  <a:srgbClr val="000000"/>
                </a:outerShdw>
              </a:effectLst>
            </a:endParaRPr>
          </a:p>
          <a:p>
            <a:pPr marL="352425" indent="-352425">
              <a:lnSpc>
                <a:spcPct val="80000"/>
              </a:lnSpc>
              <a:spcBef>
                <a:spcPts val="500"/>
              </a:spcBef>
              <a:defRPr sz="2400" b="1">
                <a:latin typeface="Franklin Gothic Medium"/>
                <a:ea typeface="Franklin Gothic Medium"/>
                <a:cs typeface="Franklin Gothic Medium"/>
                <a:sym typeface="Franklin Gothic Medium"/>
              </a:defRPr>
            </a:pPr>
            <a:r>
              <a:rPr dirty="0" err="1"/>
              <a:t>Destrucción</a:t>
            </a:r>
            <a:r>
              <a:rPr dirty="0"/>
              <a:t> de </a:t>
            </a:r>
            <a:r>
              <a:rPr dirty="0" err="1"/>
              <a:t>Jerusalén</a:t>
            </a:r>
            <a:r>
              <a:rPr dirty="0"/>
              <a:t> bajo </a:t>
            </a:r>
            <a:r>
              <a:rPr dirty="0" err="1"/>
              <a:t>Sedequías</a:t>
            </a:r>
            <a:r>
              <a:rPr dirty="0"/>
              <a:t> y </a:t>
            </a:r>
            <a:r>
              <a:rPr dirty="0" err="1"/>
              <a:t>deportación</a:t>
            </a:r>
            <a:r>
              <a:rPr dirty="0"/>
              <a:t> </a:t>
            </a:r>
            <a:r>
              <a:rPr dirty="0" err="1"/>
              <a:t>por</a:t>
            </a:r>
            <a:r>
              <a:rPr dirty="0"/>
              <a:t> </a:t>
            </a:r>
            <a:r>
              <a:rPr dirty="0" err="1"/>
              <a:t>Nabucodonosor</a:t>
            </a:r>
            <a:r>
              <a:rPr dirty="0"/>
              <a:t> (587-586 </a:t>
            </a:r>
            <a:r>
              <a:rPr lang="en-US" dirty="0"/>
              <a:t>A</a:t>
            </a:r>
            <a:r>
              <a:rPr dirty="0"/>
              <a:t>C, </a:t>
            </a:r>
            <a:r>
              <a:rPr dirty="0" err="1"/>
              <a:t>llamada</a:t>
            </a:r>
            <a:r>
              <a:rPr dirty="0"/>
              <a:t> "la 2ª </a:t>
            </a:r>
            <a:r>
              <a:rPr dirty="0" err="1"/>
              <a:t>deportación</a:t>
            </a:r>
            <a:r>
              <a:rPr dirty="0"/>
              <a:t>")</a:t>
            </a:r>
          </a:p>
          <a:p>
            <a:pPr marL="352425" indent="-352425">
              <a:lnSpc>
                <a:spcPct val="80000"/>
              </a:lnSpc>
              <a:spcBef>
                <a:spcPts val="500"/>
              </a:spcBef>
              <a:defRPr sz="2400" b="1">
                <a:latin typeface="Franklin Gothic Medium"/>
                <a:ea typeface="Franklin Gothic Medium"/>
                <a:cs typeface="Franklin Gothic Medium"/>
                <a:sym typeface="Franklin Gothic Medium"/>
              </a:defRPr>
            </a:pPr>
            <a:r>
              <a:rPr dirty="0" err="1"/>
              <a:t>Deportación</a:t>
            </a:r>
            <a:r>
              <a:rPr dirty="0"/>
              <a:t> final (582 AC, cf. Je. 52:28-30)</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 name="Rectangle 3"/>
          <p:cNvSpPr txBox="1">
            <a:spLocks noGrp="1"/>
          </p:cNvSpPr>
          <p:nvPr>
            <p:ph type="body" sz="half" idx="1"/>
          </p:nvPr>
        </p:nvSpPr>
        <p:spPr>
          <a:xfrm>
            <a:off x="0" y="1937436"/>
            <a:ext cx="11734800" cy="2551096"/>
          </a:xfrm>
          <a:prstGeom prst="rect">
            <a:avLst/>
          </a:prstGeom>
        </p:spPr>
        <p:txBody>
          <a:bodyPr/>
          <a:lstStyle>
            <a:lvl1pPr marL="270890" indent="-270890" algn="r" defTabSz="722376">
              <a:lnSpc>
                <a:spcPct val="90000"/>
              </a:lnSpc>
              <a:spcBef>
                <a:spcPts val="1500"/>
              </a:spcBef>
              <a:buSzTx/>
              <a:buFont typeface="Wingdings"/>
              <a:buNone/>
              <a:defRPr sz="6320">
                <a:solidFill>
                  <a:srgbClr val="FF3300"/>
                </a:solidFill>
                <a:effectLst>
                  <a:outerShdw blurRad="30099" dist="30099" dir="2700000" rotWithShape="0">
                    <a:srgbClr val="000000"/>
                  </a:outerShdw>
                </a:effectLst>
                <a:latin typeface="Matura MT Script Capitals"/>
                <a:ea typeface="Matura MT Script Capitals"/>
                <a:cs typeface="Matura MT Script Capitals"/>
                <a:sym typeface="Matura MT Script Capitals"/>
              </a:defRPr>
            </a:lvl1pPr>
          </a:lstStyle>
          <a:p>
            <a:r>
              <a:t>The Narratives of Israel’s National Life</a:t>
            </a:r>
          </a:p>
        </p:txBody>
      </p:sp>
      <p:sp>
        <p:nvSpPr>
          <p:cNvPr id="4834"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stStyle>
          <a:p>
            <a:fld id="{86CB4B4D-7CA3-9044-876B-883B54F8677D}" type="slidenum">
              <a:t>28</a:t>
            </a:fld>
            <a:endParaRPr/>
          </a:p>
        </p:txBody>
      </p:sp>
      <p:sp>
        <p:nvSpPr>
          <p:cNvPr id="4835" name="Rectangle 3"/>
          <p:cNvSpPr txBox="1"/>
          <p:nvPr/>
        </p:nvSpPr>
        <p:spPr>
          <a:xfrm>
            <a:off x="45719" y="4438427"/>
            <a:ext cx="11643361" cy="11860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lgn="r">
              <a:lnSpc>
                <a:spcPct val="90000"/>
              </a:lnSpc>
              <a:spcBef>
                <a:spcPts val="1200"/>
              </a:spcBef>
              <a:defRPr sz="5400">
                <a:solidFill>
                  <a:srgbClr val="FF3300"/>
                </a:solidFill>
                <a:effectLst>
                  <a:outerShdw blurRad="38100" dist="38100" dir="2700000" rotWithShape="0">
                    <a:srgbClr val="000000"/>
                  </a:outerShdw>
                </a:effectLst>
                <a:latin typeface="Matura MT Script Capitals"/>
                <a:ea typeface="Matura MT Script Capitals"/>
                <a:cs typeface="Matura MT Script Capitals"/>
                <a:sym typeface="Matura MT Script Capitals"/>
              </a:defRPr>
            </a:pPr>
            <a:r>
              <a:t>Las Narrativas de</a:t>
            </a:r>
            <a:r>
              <a:rPr sz="3200">
                <a:solidFill>
                  <a:srgbClr val="FFFFFF"/>
                </a:solidFill>
                <a:latin typeface="Arial"/>
                <a:ea typeface="Arial"/>
                <a:cs typeface="Arial"/>
                <a:sym typeface="Arial"/>
              </a:rPr>
              <a:t> </a:t>
            </a:r>
            <a:r>
              <a:t>la Vida Nacional de Israel</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4833">
                                            <p:bg/>
                                          </p:spTgt>
                                        </p:tgtEl>
                                        <p:attrNameLst>
                                          <p:attrName>style.visibility</p:attrName>
                                        </p:attrNameLst>
                                      </p:cBhvr>
                                      <p:to>
                                        <p:strVal val="visible"/>
                                      </p:to>
                                    </p:set>
                                    <p:anim calcmode="lin" valueType="num">
                                      <p:cBhvr>
                                        <p:cTn id="7" dur="500" fill="hold"/>
                                        <p:tgtEl>
                                          <p:spTgt spid="4833">
                                            <p:bg/>
                                          </p:spTgt>
                                        </p:tgtEl>
                                        <p:attrNameLst>
                                          <p:attrName>ppt_x</p:attrName>
                                        </p:attrNameLst>
                                      </p:cBhvr>
                                      <p:tavLst>
                                        <p:tav tm="0">
                                          <p:val>
                                            <p:strVal val="0-#ppt_w/2"/>
                                          </p:val>
                                        </p:tav>
                                        <p:tav tm="100000">
                                          <p:val>
                                            <p:strVal val="#ppt_x"/>
                                          </p:val>
                                        </p:tav>
                                      </p:tavLst>
                                    </p:anim>
                                    <p:anim calcmode="lin" valueType="num">
                                      <p:cBhvr>
                                        <p:cTn id="8" dur="500" fill="hold"/>
                                        <p:tgtEl>
                                          <p:spTgt spid="4833">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4833">
                                            <p:txEl>
                                              <p:pRg st="0" end="0"/>
                                            </p:txEl>
                                          </p:spTgt>
                                        </p:tgtEl>
                                        <p:attrNameLst>
                                          <p:attrName>style.visibility</p:attrName>
                                        </p:attrNameLst>
                                      </p:cBhvr>
                                      <p:to>
                                        <p:strVal val="visible"/>
                                      </p:to>
                                    </p:set>
                                    <p:anim calcmode="lin" valueType="num">
                                      <p:cBhvr>
                                        <p:cTn id="11" dur="500" fill="hold"/>
                                        <p:tgtEl>
                                          <p:spTgt spid="4833">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4833">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2" nodeType="afterEffect">
                                  <p:stCondLst>
                                    <p:cond delay="0"/>
                                  </p:stCondLst>
                                  <p:iterate>
                                    <p:tmAbs val="0"/>
                                  </p:iterate>
                                  <p:childTnLst>
                                    <p:set>
                                      <p:cBhvr>
                                        <p:cTn id="15" fill="hold"/>
                                        <p:tgtEl>
                                          <p:spTgt spid="4835">
                                            <p:bg/>
                                          </p:spTgt>
                                        </p:tgtEl>
                                        <p:attrNameLst>
                                          <p:attrName>style.visibility</p:attrName>
                                        </p:attrNameLst>
                                      </p:cBhvr>
                                      <p:to>
                                        <p:strVal val="visible"/>
                                      </p:to>
                                    </p:set>
                                    <p:anim calcmode="lin" valueType="num">
                                      <p:cBhvr>
                                        <p:cTn id="16" dur="500" fill="hold"/>
                                        <p:tgtEl>
                                          <p:spTgt spid="4835">
                                            <p:bg/>
                                          </p:spTgt>
                                        </p:tgtEl>
                                        <p:attrNameLst>
                                          <p:attrName>ppt_x</p:attrName>
                                        </p:attrNameLst>
                                      </p:cBhvr>
                                      <p:tavLst>
                                        <p:tav tm="0">
                                          <p:val>
                                            <p:strVal val="0-#ppt_w/2"/>
                                          </p:val>
                                        </p:tav>
                                        <p:tav tm="100000">
                                          <p:val>
                                            <p:strVal val="#ppt_x"/>
                                          </p:val>
                                        </p:tav>
                                      </p:tavLst>
                                    </p:anim>
                                    <p:anim calcmode="lin" valueType="num">
                                      <p:cBhvr>
                                        <p:cTn id="17" dur="500" fill="hold"/>
                                        <p:tgtEl>
                                          <p:spTgt spid="4835">
                                            <p:bg/>
                                          </p:spTgt>
                                        </p:tgtEl>
                                        <p:attrNameLst>
                                          <p:attrName>ppt_y</p:attrName>
                                        </p:attrNameLst>
                                      </p:cBhvr>
                                      <p:tavLst>
                                        <p:tav tm="0">
                                          <p:val>
                                            <p:strVal val="#ppt_y"/>
                                          </p:val>
                                        </p:tav>
                                        <p:tav tm="100000">
                                          <p:val>
                                            <p:strVal val="#ppt_y"/>
                                          </p:val>
                                        </p:tav>
                                      </p:tavLst>
                                    </p:anim>
                                  </p:childTnLst>
                                </p:cTn>
                              </p:par>
                              <p:par>
                                <p:cTn id="18" presetID="2" presetClass="entr" presetSubtype="8" fill="hold" grpId="2" nodeType="withEffect">
                                  <p:stCondLst>
                                    <p:cond delay="0"/>
                                  </p:stCondLst>
                                  <p:iterate>
                                    <p:tmAbs val="0"/>
                                  </p:iterate>
                                  <p:childTnLst>
                                    <p:set>
                                      <p:cBhvr>
                                        <p:cTn id="19" fill="hold"/>
                                        <p:tgtEl>
                                          <p:spTgt spid="4835">
                                            <p:txEl>
                                              <p:pRg st="0" end="0"/>
                                            </p:txEl>
                                          </p:spTgt>
                                        </p:tgtEl>
                                        <p:attrNameLst>
                                          <p:attrName>style.visibility</p:attrName>
                                        </p:attrNameLst>
                                      </p:cBhvr>
                                      <p:to>
                                        <p:strVal val="visible"/>
                                      </p:to>
                                    </p:set>
                                    <p:anim calcmode="lin" valueType="num">
                                      <p:cBhvr>
                                        <p:cTn id="20" dur="500" fill="hold"/>
                                        <p:tgtEl>
                                          <p:spTgt spid="4835">
                                            <p:txEl>
                                              <p:pRg st="0" end="0"/>
                                            </p:txEl>
                                          </p:spTgt>
                                        </p:tgtEl>
                                        <p:attrNameLst>
                                          <p:attrName>ppt_x</p:attrName>
                                        </p:attrNameLst>
                                      </p:cBhvr>
                                      <p:tavLst>
                                        <p:tav tm="0">
                                          <p:val>
                                            <p:strVal val="0-#ppt_w/2"/>
                                          </p:val>
                                        </p:tav>
                                        <p:tav tm="100000">
                                          <p:val>
                                            <p:strVal val="#ppt_x"/>
                                          </p:val>
                                        </p:tav>
                                      </p:tavLst>
                                    </p:anim>
                                    <p:anim calcmode="lin" valueType="num">
                                      <p:cBhvr>
                                        <p:cTn id="21" dur="500" fill="hold"/>
                                        <p:tgtEl>
                                          <p:spTgt spid="483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 grpId="1" build="p" animBg="1" advAuto="0"/>
      <p:bldP spid="4835" grpId="2" build="p" bldLvl="5" animBg="1" advAuto="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1" name="Rectangle 4"/>
          <p:cNvSpPr txBox="1">
            <a:spLocks noGrp="1"/>
          </p:cNvSpPr>
          <p:nvPr>
            <p:ph type="title"/>
          </p:nvPr>
        </p:nvSpPr>
        <p:spPr>
          <a:xfrm>
            <a:off x="272716" y="457200"/>
            <a:ext cx="6128086" cy="1295400"/>
          </a:xfrm>
          <a:prstGeom prst="rect">
            <a:avLst/>
          </a:prstGeom>
        </p:spPr>
        <p:txBody>
          <a:bodyPr/>
          <a:lstStyle/>
          <a:p>
            <a:pPr algn="r">
              <a:defRPr sz="4000">
                <a:latin typeface="Impact"/>
                <a:ea typeface="Impact"/>
                <a:cs typeface="Impact"/>
                <a:sym typeface="Impact"/>
              </a:defRPr>
            </a:pPr>
            <a:r>
              <a:t>Neo-Babylonian Chronicle</a:t>
            </a:r>
            <a:br/>
            <a:r>
              <a:rPr sz="3600"/>
              <a:t>Crónica Neo-babilónica</a:t>
            </a:r>
          </a:p>
        </p:txBody>
      </p:sp>
      <p:sp>
        <p:nvSpPr>
          <p:cNvPr id="6212" name="Rectangle 5"/>
          <p:cNvSpPr txBox="1">
            <a:spLocks noGrp="1"/>
          </p:cNvSpPr>
          <p:nvPr>
            <p:ph type="body" sz="quarter" idx="1"/>
          </p:nvPr>
        </p:nvSpPr>
        <p:spPr>
          <a:xfrm>
            <a:off x="272715" y="2110408"/>
            <a:ext cx="6128086" cy="1905001"/>
          </a:xfrm>
          <a:prstGeom prst="rect">
            <a:avLst/>
          </a:prstGeom>
        </p:spPr>
        <p:txBody>
          <a:bodyPr/>
          <a:lstStyle/>
          <a:p>
            <a:pPr algn="r">
              <a:lnSpc>
                <a:spcPct val="90000"/>
              </a:lnSpc>
              <a:spcBef>
                <a:spcPts val="500"/>
              </a:spcBef>
              <a:buSzTx/>
              <a:buFont typeface="Wingdings"/>
              <a:buNone/>
              <a:defRPr sz="2400">
                <a:latin typeface="Arial Narrow"/>
                <a:ea typeface="Arial Narrow"/>
                <a:cs typeface="Arial Narrow"/>
                <a:sym typeface="Arial Narrow"/>
              </a:defRPr>
            </a:pPr>
            <a:r>
              <a:t>This 3” tall cuneiform fragment is one of four tablets mentioning Jehoiachin of Judah.</a:t>
            </a:r>
          </a:p>
          <a:p>
            <a:pPr algn="r">
              <a:lnSpc>
                <a:spcPct val="90000"/>
              </a:lnSpc>
              <a:spcBef>
                <a:spcPts val="500"/>
              </a:spcBef>
              <a:buSzTx/>
              <a:buFont typeface="Wingdings"/>
              <a:buNone/>
              <a:defRPr sz="2400">
                <a:latin typeface="Arial Narrow"/>
                <a:ea typeface="Arial Narrow"/>
                <a:cs typeface="Arial Narrow"/>
                <a:sym typeface="Arial Narrow"/>
              </a:defRPr>
            </a:pPr>
            <a:r>
              <a:t>This tablet describes monthly rations for the exiled king and his five sons to be allotted to “Jehoiachin, king of the land of Judah”.</a:t>
            </a:r>
          </a:p>
        </p:txBody>
      </p:sp>
      <p:pic>
        <p:nvPicPr>
          <p:cNvPr id="6213" name="Picture 7" descr="Picture 7"/>
          <p:cNvPicPr>
            <a:picLocks noChangeAspect="1"/>
          </p:cNvPicPr>
          <p:nvPr/>
        </p:nvPicPr>
        <p:blipFill>
          <a:blip r:embed="rId2"/>
          <a:stretch>
            <a:fillRect/>
          </a:stretch>
        </p:blipFill>
        <p:spPr>
          <a:xfrm>
            <a:off x="6676608" y="0"/>
            <a:ext cx="5143501" cy="6858000"/>
          </a:xfrm>
          <a:prstGeom prst="rect">
            <a:avLst/>
          </a:prstGeom>
          <a:ln w="12700">
            <a:miter lim="400000"/>
          </a:ln>
        </p:spPr>
      </p:pic>
      <p:sp>
        <p:nvSpPr>
          <p:cNvPr id="6214" name="Rectangle 5"/>
          <p:cNvSpPr txBox="1"/>
          <p:nvPr/>
        </p:nvSpPr>
        <p:spPr>
          <a:xfrm>
            <a:off x="318435" y="4369906"/>
            <a:ext cx="6036645" cy="20505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gn="r">
              <a:lnSpc>
                <a:spcPct val="90000"/>
              </a:lnSpc>
              <a:spcBef>
                <a:spcPts val="500"/>
              </a:spcBef>
              <a:defRPr sz="2400">
                <a:solidFill>
                  <a:srgbClr val="FF0000"/>
                </a:solidFill>
                <a:latin typeface="Arial Narrow"/>
                <a:ea typeface="Arial Narrow"/>
                <a:cs typeface="Arial Narrow"/>
                <a:sym typeface="Arial Narrow"/>
              </a:defRPr>
            </a:pPr>
            <a:r>
              <a:t>Este fragmento cuneiforme de 7.6cm de altura es una de las cuatro tablillas que mencionan a Joaquín de Judá.</a:t>
            </a:r>
          </a:p>
          <a:p>
            <a:pPr marL="469900" indent="-469900" algn="r">
              <a:lnSpc>
                <a:spcPct val="90000"/>
              </a:lnSpc>
              <a:spcBef>
                <a:spcPts val="500"/>
              </a:spcBef>
              <a:defRPr sz="2400">
                <a:solidFill>
                  <a:srgbClr val="FF0000"/>
                </a:solidFill>
                <a:latin typeface="Arial Narrow"/>
                <a:ea typeface="Arial Narrow"/>
                <a:cs typeface="Arial Narrow"/>
                <a:sym typeface="Arial Narrow"/>
              </a:defRPr>
            </a:pPr>
            <a:r>
              <a:t>Esta tabla describe las raciones mensuales para el rey exiliado y sus cinco hijos que se asignarán a "Joaquín, rey de la tierra de Judá".</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6" name="Rectangle 2"/>
          <p:cNvSpPr txBox="1">
            <a:spLocks noGrp="1"/>
          </p:cNvSpPr>
          <p:nvPr>
            <p:ph type="title"/>
          </p:nvPr>
        </p:nvSpPr>
        <p:spPr>
          <a:xfrm>
            <a:off x="393030" y="234777"/>
            <a:ext cx="11405939" cy="4504040"/>
          </a:xfrm>
          <a:prstGeom prst="rect">
            <a:avLst/>
          </a:prstGeom>
        </p:spPr>
        <p:txBody>
          <a:bodyPr/>
          <a:lstStyle/>
          <a:p>
            <a:pPr defTabSz="749808">
              <a:defRPr sz="2296">
                <a:latin typeface="Monotype Corsiva"/>
                <a:ea typeface="Monotype Corsiva"/>
                <a:cs typeface="Monotype Corsiva"/>
                <a:sym typeface="Monotype Corsiva"/>
              </a:defRPr>
            </a:pPr>
            <a:r>
              <a:t>	</a:t>
            </a:r>
            <a:r>
              <a:rPr>
                <a:solidFill>
                  <a:srgbClr val="FFFF00"/>
                </a:solidFill>
              </a:rPr>
              <a:t>“Pick your way through these everlasting ruins, all this destruction the enemy has brought on the sanctuary. Your foes roared in the place where you met with us; they set up standards as signs. They behaved like men wielding axes and hatchets. They burned your sanctuary to the ground; they defiled the dwelling place of your Name.”</a:t>
            </a:r>
            <a:br>
              <a:rPr>
                <a:solidFill>
                  <a:srgbClr val="FFFF00"/>
                </a:solidFill>
              </a:rPr>
            </a:br>
            <a:r>
              <a:t>						</a:t>
            </a:r>
            <a:r>
              <a:rPr sz="1968">
                <a:solidFill>
                  <a:srgbClr val="FFFF00"/>
                </a:solidFill>
                <a:latin typeface="Arial Narrow"/>
                <a:ea typeface="Arial Narrow"/>
                <a:cs typeface="Arial Narrow"/>
                <a:sym typeface="Arial Narrow"/>
              </a:rPr>
              <a:t>(Psalm 74:3-7)</a:t>
            </a:r>
            <a:br>
              <a:rPr sz="1968">
                <a:solidFill>
                  <a:srgbClr val="FFFF00"/>
                </a:solidFill>
                <a:latin typeface="Arial Narrow"/>
                <a:ea typeface="Arial Narrow"/>
                <a:cs typeface="Arial Narrow"/>
                <a:sym typeface="Arial Narrow"/>
              </a:rPr>
            </a:br>
            <a:br>
              <a:rPr sz="1968">
                <a:solidFill>
                  <a:srgbClr val="FFFF00"/>
                </a:solidFill>
                <a:latin typeface="Arial Narrow"/>
                <a:ea typeface="Arial Narrow"/>
                <a:cs typeface="Arial Narrow"/>
                <a:sym typeface="Arial Narrow"/>
              </a:rPr>
            </a:br>
            <a:r>
              <a:rPr>
                <a:solidFill>
                  <a:srgbClr val="FFFF00"/>
                </a:solidFill>
              </a:rPr>
              <a:t>	“How deserted lies the city, once so full of people! How like a widow she is, who once was great among the nations! She who was queen among the provinces has now become a slave.”</a:t>
            </a:r>
            <a:br>
              <a:rPr>
                <a:solidFill>
                  <a:srgbClr val="FFFF00"/>
                </a:solidFill>
              </a:rPr>
            </a:br>
            <a:r>
              <a:t>						</a:t>
            </a:r>
            <a:r>
              <a:rPr sz="1968">
                <a:solidFill>
                  <a:srgbClr val="FFFF00"/>
                </a:solidFill>
                <a:latin typeface="Arial Narrow"/>
                <a:ea typeface="Arial Narrow"/>
                <a:cs typeface="Arial Narrow"/>
                <a:sym typeface="Arial Narrow"/>
              </a:rPr>
              <a:t>(Lamentations 1:1)</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8" name="Rectangle 2"/>
          <p:cNvSpPr txBox="1">
            <a:spLocks noGrp="1"/>
          </p:cNvSpPr>
          <p:nvPr>
            <p:ph type="title"/>
          </p:nvPr>
        </p:nvSpPr>
        <p:spPr>
          <a:xfrm>
            <a:off x="393030" y="667035"/>
            <a:ext cx="11405939" cy="4504040"/>
          </a:xfrm>
          <a:prstGeom prst="rect">
            <a:avLst/>
          </a:prstGeom>
        </p:spPr>
        <p:txBody>
          <a:bodyPr/>
          <a:lstStyle/>
          <a:p>
            <a:pPr defTabSz="740663">
              <a:defRPr sz="2268">
                <a:latin typeface="Monotype Corsiva"/>
                <a:ea typeface="Monotype Corsiva"/>
                <a:cs typeface="Monotype Corsiva"/>
                <a:sym typeface="Monotype Corsiva"/>
              </a:defRPr>
            </a:pPr>
            <a:r>
              <a:t>	</a:t>
            </a:r>
            <a:r>
              <a:rPr>
                <a:solidFill>
                  <a:srgbClr val="FFFF00"/>
                </a:solidFill>
              </a:rPr>
              <a:t>“Elige tu camino a través de estas ruinas eternas, toda esta destrucción que el enemigo ha traído al santuario. Tus enemigos rugieron en el lugar donde te reuniste con nosotros; Establecen estándares como signos. Se comportaban como hombres empuñando hachas y martillos. Quemaron tu santuario hasta los cimientos; profanaron la morada de tu Nombre".</a:t>
            </a:r>
            <a:br>
              <a:rPr>
                <a:solidFill>
                  <a:srgbClr val="FFFF00"/>
                </a:solidFill>
              </a:rPr>
            </a:br>
            <a:r>
              <a:t>						</a:t>
            </a:r>
            <a:r>
              <a:rPr sz="1944">
                <a:solidFill>
                  <a:srgbClr val="FFFF00"/>
                </a:solidFill>
                <a:latin typeface="Arial Narrow"/>
                <a:ea typeface="Arial Narrow"/>
                <a:cs typeface="Arial Narrow"/>
                <a:sym typeface="Arial Narrow"/>
              </a:rPr>
              <a:t>(Salmo 74:3-7)</a:t>
            </a:r>
            <a:br>
              <a:rPr sz="1944">
                <a:solidFill>
                  <a:srgbClr val="FFFF00"/>
                </a:solidFill>
                <a:latin typeface="Arial Narrow"/>
                <a:ea typeface="Arial Narrow"/>
                <a:cs typeface="Arial Narrow"/>
                <a:sym typeface="Arial Narrow"/>
              </a:rPr>
            </a:br>
            <a:br>
              <a:rPr sz="1944">
                <a:solidFill>
                  <a:srgbClr val="FFFF00"/>
                </a:solidFill>
                <a:latin typeface="Arial Narrow"/>
                <a:ea typeface="Arial Narrow"/>
                <a:cs typeface="Arial Narrow"/>
                <a:sym typeface="Arial Narrow"/>
              </a:rPr>
            </a:br>
            <a:r>
              <a:rPr>
                <a:solidFill>
                  <a:srgbClr val="FFFF00"/>
                </a:solidFill>
              </a:rPr>
              <a:t>	“¡Qué desierta está la ciudad, una vez tan llena de gente! ¡Qué viuda es, que una vez fue grande entre las naciones! Ella, que era reina entre las provincias, ahora se ha convertido en esclava".</a:t>
            </a:r>
            <a:br>
              <a:rPr>
                <a:solidFill>
                  <a:srgbClr val="FFFF00"/>
                </a:solidFill>
              </a:rPr>
            </a:br>
            <a:r>
              <a:t>						</a:t>
            </a:r>
            <a:r>
              <a:rPr sz="1944">
                <a:solidFill>
                  <a:srgbClr val="FFFF00"/>
                </a:solidFill>
                <a:latin typeface="Arial Narrow"/>
                <a:ea typeface="Arial Narrow"/>
                <a:cs typeface="Arial Narrow"/>
                <a:sym typeface="Arial Narrow"/>
              </a:rPr>
              <a:t>(Lamentaciones 1:1)</a:t>
            </a:r>
          </a:p>
        </p:txBody>
      </p:sp>
    </p:spTree>
  </p:cSld>
  <p:clrMapOvr>
    <a:masterClrMapping/>
  </p:clrMapOvr>
  <p:transition spd="med"/>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0" name="Rectangle 2"/>
          <p:cNvSpPr txBox="1">
            <a:spLocks noGrp="1"/>
          </p:cNvSpPr>
          <p:nvPr>
            <p:ph type="title"/>
          </p:nvPr>
        </p:nvSpPr>
        <p:spPr>
          <a:xfrm>
            <a:off x="304800" y="304800"/>
            <a:ext cx="11582400" cy="1187117"/>
          </a:xfrm>
          <a:prstGeom prst="rect">
            <a:avLst/>
          </a:prstGeom>
        </p:spPr>
        <p:txBody>
          <a:bodyPr>
            <a:normAutofit fontScale="90000"/>
          </a:bodyPr>
          <a:lstStyle/>
          <a:p>
            <a:pPr defTabSz="667512">
              <a:spcBef>
                <a:spcPts val="300"/>
              </a:spcBef>
              <a:defRPr sz="2920">
                <a:solidFill>
                  <a:srgbClr val="990000"/>
                </a:solidFill>
                <a:effectLst>
                  <a:outerShdw blurRad="27813" dist="27813" dir="2700000" rotWithShape="0">
                    <a:srgbClr val="000000"/>
                  </a:outerShdw>
                </a:effectLst>
              </a:defRPr>
            </a:pPr>
            <a:r>
              <a:rPr dirty="0"/>
              <a:t>Why would the Chronicler want to write another history of Israel?</a:t>
            </a:r>
            <a:br>
              <a:rPr dirty="0"/>
            </a:br>
            <a:r>
              <a:rPr sz="2336" dirty="0">
                <a:solidFill>
                  <a:srgbClr val="002060"/>
                </a:solidFill>
              </a:rPr>
              <a:t>¿Por </a:t>
            </a:r>
            <a:r>
              <a:rPr sz="2336" dirty="0" err="1">
                <a:solidFill>
                  <a:srgbClr val="002060"/>
                </a:solidFill>
              </a:rPr>
              <a:t>qué</a:t>
            </a:r>
            <a:r>
              <a:rPr sz="2336" dirty="0">
                <a:solidFill>
                  <a:srgbClr val="002060"/>
                </a:solidFill>
              </a:rPr>
              <a:t> </a:t>
            </a:r>
            <a:r>
              <a:rPr sz="2336" dirty="0" err="1">
                <a:solidFill>
                  <a:srgbClr val="002060"/>
                </a:solidFill>
              </a:rPr>
              <a:t>querría</a:t>
            </a:r>
            <a:r>
              <a:rPr sz="2336" dirty="0">
                <a:solidFill>
                  <a:srgbClr val="002060"/>
                </a:solidFill>
              </a:rPr>
              <a:t> </a:t>
            </a:r>
            <a:r>
              <a:rPr sz="2336" dirty="0" err="1">
                <a:solidFill>
                  <a:srgbClr val="002060"/>
                </a:solidFill>
              </a:rPr>
              <a:t>el</a:t>
            </a:r>
            <a:r>
              <a:rPr sz="2336" dirty="0">
                <a:solidFill>
                  <a:srgbClr val="002060"/>
                </a:solidFill>
              </a:rPr>
              <a:t> </a:t>
            </a:r>
            <a:r>
              <a:rPr sz="2336" dirty="0" err="1">
                <a:solidFill>
                  <a:srgbClr val="002060"/>
                </a:solidFill>
              </a:rPr>
              <a:t>Cronista</a:t>
            </a:r>
            <a:r>
              <a:rPr sz="2336" dirty="0">
                <a:solidFill>
                  <a:srgbClr val="002060"/>
                </a:solidFill>
              </a:rPr>
              <a:t> </a:t>
            </a:r>
            <a:r>
              <a:rPr sz="2336" dirty="0" err="1">
                <a:solidFill>
                  <a:srgbClr val="002060"/>
                </a:solidFill>
              </a:rPr>
              <a:t>escribir</a:t>
            </a:r>
            <a:br>
              <a:rPr sz="2336" dirty="0">
                <a:solidFill>
                  <a:srgbClr val="002060"/>
                </a:solidFill>
              </a:rPr>
            </a:br>
            <a:r>
              <a:rPr sz="2336" dirty="0" err="1">
                <a:solidFill>
                  <a:srgbClr val="002060"/>
                </a:solidFill>
              </a:rPr>
              <a:t>otra</a:t>
            </a:r>
            <a:r>
              <a:rPr sz="2336" dirty="0">
                <a:solidFill>
                  <a:srgbClr val="002060"/>
                </a:solidFill>
              </a:rPr>
              <a:t> </a:t>
            </a:r>
            <a:r>
              <a:rPr sz="2336" dirty="0" err="1">
                <a:solidFill>
                  <a:srgbClr val="002060"/>
                </a:solidFill>
              </a:rPr>
              <a:t>historia</a:t>
            </a:r>
            <a:r>
              <a:rPr sz="2336" dirty="0">
                <a:solidFill>
                  <a:srgbClr val="002060"/>
                </a:solidFill>
              </a:rPr>
              <a:t> de Israel?</a:t>
            </a:r>
          </a:p>
        </p:txBody>
      </p:sp>
      <p:sp>
        <p:nvSpPr>
          <p:cNvPr id="6221" name="Rectangle 3"/>
          <p:cNvSpPr txBox="1">
            <a:spLocks noGrp="1"/>
          </p:cNvSpPr>
          <p:nvPr>
            <p:ph type="body" sz="half" idx="1"/>
          </p:nvPr>
        </p:nvSpPr>
        <p:spPr>
          <a:xfrm>
            <a:off x="304797" y="1877620"/>
            <a:ext cx="11710739" cy="1781695"/>
          </a:xfrm>
          <a:prstGeom prst="rect">
            <a:avLst/>
          </a:prstGeom>
        </p:spPr>
        <p:txBody>
          <a:bodyPr/>
          <a:lstStyle/>
          <a:p>
            <a:pPr>
              <a:spcBef>
                <a:spcPts val="600"/>
              </a:spcBef>
              <a:buSzTx/>
              <a:buFont typeface="Wingdings"/>
              <a:buNone/>
              <a:defRPr sz="2800" b="1">
                <a:solidFill>
                  <a:srgbClr val="000099"/>
                </a:solidFill>
                <a:effectLst>
                  <a:outerShdw blurRad="38100" dist="38100" dir="2700000" rotWithShape="0">
                    <a:srgbClr val="000000"/>
                  </a:outerShdw>
                </a:effectLst>
                <a:latin typeface="Eras Demi ITC"/>
                <a:ea typeface="Eras Demi ITC"/>
                <a:cs typeface="Eras Demi ITC"/>
                <a:sym typeface="Eras Demi ITC"/>
              </a:defRPr>
            </a:pPr>
            <a:r>
              <a:rPr dirty="0">
                <a:solidFill>
                  <a:srgbClr val="FFC000"/>
                </a:solidFill>
              </a:rPr>
              <a:t>There are special features of the Chronicler’s Record that indicate his central concerns.</a:t>
            </a:r>
          </a:p>
          <a:p>
            <a:pPr>
              <a:lnSpc>
                <a:spcPct val="100000"/>
              </a:lnSpc>
              <a:spcBef>
                <a:spcPts val="500"/>
              </a:spcBef>
              <a:defRPr sz="2400" i="1">
                <a:effectLst/>
                <a:latin typeface="Arial Narrow"/>
                <a:ea typeface="Arial Narrow"/>
                <a:cs typeface="Arial Narrow"/>
                <a:sym typeface="Arial Narrow"/>
              </a:defRPr>
            </a:pPr>
            <a:r>
              <a:rPr dirty="0"/>
              <a:t>The covenant with David is foundational, which would explain why he did not cover the history of the northern kingdom.</a:t>
            </a:r>
          </a:p>
        </p:txBody>
      </p:sp>
      <p:sp>
        <p:nvSpPr>
          <p:cNvPr id="6222" name="Rectangle 3"/>
          <p:cNvSpPr txBox="1"/>
          <p:nvPr/>
        </p:nvSpPr>
        <p:spPr>
          <a:xfrm>
            <a:off x="304797" y="4139871"/>
            <a:ext cx="11619298" cy="12582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lgn="ctr">
              <a:lnSpc>
                <a:spcPct val="85000"/>
              </a:lnSpc>
              <a:spcBef>
                <a:spcPts val="600"/>
              </a:spcBef>
              <a:defRPr sz="2800" b="1">
                <a:solidFill>
                  <a:srgbClr val="000099"/>
                </a:solidFill>
                <a:effectLst>
                  <a:outerShdw blurRad="38100" dist="38100" dir="2700000" rotWithShape="0">
                    <a:srgbClr val="000000"/>
                  </a:outerShdw>
                </a:effectLst>
                <a:latin typeface="Eras Demi ITC"/>
                <a:ea typeface="Eras Demi ITC"/>
                <a:cs typeface="Eras Demi ITC"/>
                <a:sym typeface="Eras Demi ITC"/>
              </a:defRPr>
            </a:pPr>
            <a:r>
              <a:rPr dirty="0"/>
              <a:t>Hay </a:t>
            </a:r>
            <a:r>
              <a:rPr dirty="0" err="1"/>
              <a:t>características</a:t>
            </a:r>
            <a:r>
              <a:rPr dirty="0"/>
              <a:t> </a:t>
            </a:r>
            <a:r>
              <a:rPr dirty="0" err="1"/>
              <a:t>especiales</a:t>
            </a:r>
            <a:r>
              <a:rPr dirty="0"/>
              <a:t> del </a:t>
            </a:r>
            <a:r>
              <a:rPr dirty="0" err="1"/>
              <a:t>Registro</a:t>
            </a:r>
            <a:r>
              <a:rPr dirty="0"/>
              <a:t> del </a:t>
            </a:r>
            <a:r>
              <a:rPr dirty="0" err="1"/>
              <a:t>Cronista</a:t>
            </a:r>
            <a:r>
              <a:rPr dirty="0"/>
              <a:t> que indican sus </a:t>
            </a:r>
            <a:r>
              <a:rPr dirty="0" err="1"/>
              <a:t>preocupaciones</a:t>
            </a:r>
            <a:r>
              <a:rPr dirty="0"/>
              <a:t> </a:t>
            </a:r>
            <a:r>
              <a:rPr dirty="0" err="1"/>
              <a:t>centrales</a:t>
            </a:r>
            <a:r>
              <a:rPr dirty="0"/>
              <a:t>.</a:t>
            </a:r>
            <a:endParaRPr sz="3200" dirty="0">
              <a:effectLst>
                <a:outerShdw blurRad="38100" dist="38100" dir="2700000" rotWithShape="0">
                  <a:srgbClr val="C0C0C0"/>
                </a:outerShdw>
              </a:effectLst>
              <a:latin typeface="Arial"/>
              <a:ea typeface="Arial"/>
              <a:cs typeface="Arial"/>
              <a:sym typeface="Arial"/>
            </a:endParaRPr>
          </a:p>
          <a:p>
            <a:pPr marL="342900" indent="-342900" algn="ctr">
              <a:spcBef>
                <a:spcPts val="500"/>
              </a:spcBef>
              <a:buClr>
                <a:srgbClr val="CC00CC"/>
              </a:buClr>
              <a:buSzPct val="70000"/>
              <a:buChar char="○"/>
              <a:defRPr sz="2400" i="1">
                <a:latin typeface="Arial Narrow"/>
                <a:ea typeface="Arial Narrow"/>
                <a:cs typeface="Arial Narrow"/>
                <a:sym typeface="Arial Narrow"/>
              </a:defRPr>
            </a:pPr>
            <a:r>
              <a:rPr dirty="0">
                <a:solidFill>
                  <a:srgbClr val="002060"/>
                </a:solidFill>
              </a:rPr>
              <a:t>El </a:t>
            </a:r>
            <a:r>
              <a:rPr dirty="0" err="1">
                <a:solidFill>
                  <a:srgbClr val="002060"/>
                </a:solidFill>
              </a:rPr>
              <a:t>pacto</a:t>
            </a:r>
            <a:r>
              <a:rPr dirty="0">
                <a:solidFill>
                  <a:srgbClr val="002060"/>
                </a:solidFill>
              </a:rPr>
              <a:t> con David es fundamental, lo que </a:t>
            </a:r>
            <a:r>
              <a:rPr dirty="0" err="1">
                <a:solidFill>
                  <a:srgbClr val="002060"/>
                </a:solidFill>
              </a:rPr>
              <a:t>explicaría</a:t>
            </a:r>
            <a:r>
              <a:rPr dirty="0">
                <a:solidFill>
                  <a:srgbClr val="002060"/>
                </a:solidFill>
              </a:rPr>
              <a:t> </a:t>
            </a:r>
            <a:r>
              <a:rPr dirty="0" err="1">
                <a:solidFill>
                  <a:srgbClr val="002060"/>
                </a:solidFill>
              </a:rPr>
              <a:t>por</a:t>
            </a:r>
            <a:r>
              <a:rPr dirty="0">
                <a:solidFill>
                  <a:srgbClr val="002060"/>
                </a:solidFill>
              </a:rPr>
              <a:t> </a:t>
            </a:r>
            <a:r>
              <a:rPr dirty="0" err="1">
                <a:solidFill>
                  <a:srgbClr val="002060"/>
                </a:solidFill>
              </a:rPr>
              <a:t>qué</a:t>
            </a:r>
            <a:r>
              <a:rPr dirty="0">
                <a:solidFill>
                  <a:srgbClr val="002060"/>
                </a:solidFill>
              </a:rPr>
              <a:t> no </a:t>
            </a:r>
            <a:r>
              <a:rPr dirty="0" err="1">
                <a:solidFill>
                  <a:srgbClr val="002060"/>
                </a:solidFill>
              </a:rPr>
              <a:t>cubrió</a:t>
            </a:r>
            <a:r>
              <a:rPr dirty="0">
                <a:solidFill>
                  <a:srgbClr val="002060"/>
                </a:solidFill>
              </a:rPr>
              <a:t> la </a:t>
            </a:r>
            <a:r>
              <a:rPr dirty="0" err="1">
                <a:solidFill>
                  <a:srgbClr val="002060"/>
                </a:solidFill>
              </a:rPr>
              <a:t>historia</a:t>
            </a:r>
            <a:r>
              <a:rPr dirty="0">
                <a:solidFill>
                  <a:srgbClr val="002060"/>
                </a:solidFill>
              </a:rPr>
              <a:t> del </a:t>
            </a:r>
            <a:r>
              <a:rPr dirty="0" err="1">
                <a:solidFill>
                  <a:srgbClr val="002060"/>
                </a:solidFill>
              </a:rPr>
              <a:t>reino</a:t>
            </a:r>
            <a:r>
              <a:rPr dirty="0">
                <a:solidFill>
                  <a:srgbClr val="002060"/>
                </a:solidFill>
              </a:rPr>
              <a:t> del </a:t>
            </a:r>
            <a:r>
              <a:rPr dirty="0" err="1">
                <a:solidFill>
                  <a:srgbClr val="002060"/>
                </a:solidFill>
              </a:rPr>
              <a:t>norte</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strips dir="rd"/>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6221">
                                            <p:bg/>
                                          </p:spTgt>
                                        </p:tgtEl>
                                        <p:attrNameLst>
                                          <p:attrName>style.visibility</p:attrName>
                                        </p:attrNameLst>
                                      </p:cBhvr>
                                      <p:to>
                                        <p:strVal val="visible"/>
                                      </p:to>
                                    </p:set>
                                    <p:anim calcmode="lin" valueType="num">
                                      <p:cBhvr>
                                        <p:cTn id="7" dur="500" fill="hold"/>
                                        <p:tgtEl>
                                          <p:spTgt spid="6221">
                                            <p:bg/>
                                          </p:spTgt>
                                        </p:tgtEl>
                                        <p:attrNameLst>
                                          <p:attrName>ppt_w</p:attrName>
                                        </p:attrNameLst>
                                      </p:cBhvr>
                                      <p:tavLst>
                                        <p:tav tm="0">
                                          <p:val>
                                            <p:fltVal val="0"/>
                                          </p:val>
                                        </p:tav>
                                        <p:tav tm="100000">
                                          <p:val>
                                            <p:strVal val="#ppt_w"/>
                                          </p:val>
                                        </p:tav>
                                      </p:tavLst>
                                    </p:anim>
                                    <p:anim calcmode="lin" valueType="num">
                                      <p:cBhvr>
                                        <p:cTn id="8" dur="500" fill="hold"/>
                                        <p:tgtEl>
                                          <p:spTgt spid="622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221">
                                            <p:txEl>
                                              <p:pRg st="0" end="0"/>
                                            </p:txEl>
                                          </p:spTgt>
                                        </p:tgtEl>
                                        <p:attrNameLst>
                                          <p:attrName>style.visibility</p:attrName>
                                        </p:attrNameLst>
                                      </p:cBhvr>
                                      <p:to>
                                        <p:strVal val="visible"/>
                                      </p:to>
                                    </p:set>
                                    <p:anim calcmode="lin" valueType="num">
                                      <p:cBhvr>
                                        <p:cTn id="11" dur="500" fill="hold"/>
                                        <p:tgtEl>
                                          <p:spTgt spid="622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221">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6222">
                                            <p:bg/>
                                          </p:spTgt>
                                        </p:tgtEl>
                                        <p:attrNameLst>
                                          <p:attrName>style.visibility</p:attrName>
                                        </p:attrNameLst>
                                      </p:cBhvr>
                                      <p:to>
                                        <p:strVal val="visible"/>
                                      </p:to>
                                    </p:set>
                                    <p:anim calcmode="lin" valueType="num">
                                      <p:cBhvr>
                                        <p:cTn id="16" dur="500" fill="hold"/>
                                        <p:tgtEl>
                                          <p:spTgt spid="6222">
                                            <p:bg/>
                                          </p:spTgt>
                                        </p:tgtEl>
                                        <p:attrNameLst>
                                          <p:attrName>ppt_w</p:attrName>
                                        </p:attrNameLst>
                                      </p:cBhvr>
                                      <p:tavLst>
                                        <p:tav tm="0">
                                          <p:val>
                                            <p:fltVal val="0"/>
                                          </p:val>
                                        </p:tav>
                                        <p:tav tm="100000">
                                          <p:val>
                                            <p:strVal val="#ppt_w"/>
                                          </p:val>
                                        </p:tav>
                                      </p:tavLst>
                                    </p:anim>
                                    <p:anim calcmode="lin" valueType="num">
                                      <p:cBhvr>
                                        <p:cTn id="17" dur="500" fill="hold"/>
                                        <p:tgtEl>
                                          <p:spTgt spid="6222">
                                            <p:bg/>
                                          </p:spTgt>
                                        </p:tgtEl>
                                        <p:attrNameLst>
                                          <p:attrName>ppt_h</p:attrName>
                                        </p:attrNameLst>
                                      </p:cBhvr>
                                      <p:tavLst>
                                        <p:tav tm="0">
                                          <p:val>
                                            <p:fltVal val="0"/>
                                          </p:val>
                                        </p:tav>
                                        <p:tav tm="100000">
                                          <p:val>
                                            <p:strVal val="#ppt_h"/>
                                          </p:val>
                                        </p:tav>
                                      </p:tavLst>
                                    </p:anim>
                                  </p:childTnLst>
                                </p:cTn>
                              </p:par>
                              <p:par>
                                <p:cTn id="18" presetID="23" presetClass="entr" presetSubtype="16" fill="hold" grpId="2" nodeType="withEffect">
                                  <p:stCondLst>
                                    <p:cond delay="0"/>
                                  </p:stCondLst>
                                  <p:iterate>
                                    <p:tmAbs val="0"/>
                                  </p:iterate>
                                  <p:childTnLst>
                                    <p:set>
                                      <p:cBhvr>
                                        <p:cTn id="19" fill="hold"/>
                                        <p:tgtEl>
                                          <p:spTgt spid="6222">
                                            <p:txEl>
                                              <p:pRg st="0" end="0"/>
                                            </p:txEl>
                                          </p:spTgt>
                                        </p:tgtEl>
                                        <p:attrNameLst>
                                          <p:attrName>style.visibility</p:attrName>
                                        </p:attrNameLst>
                                      </p:cBhvr>
                                      <p:to>
                                        <p:strVal val="visible"/>
                                      </p:to>
                                    </p:set>
                                    <p:anim calcmode="lin" valueType="num">
                                      <p:cBhvr>
                                        <p:cTn id="20" dur="500" fill="hold"/>
                                        <p:tgtEl>
                                          <p:spTgt spid="6222">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622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1" nodeType="clickEffect">
                                  <p:stCondLst>
                                    <p:cond delay="0"/>
                                  </p:stCondLst>
                                  <p:iterate>
                                    <p:tmAbs val="0"/>
                                  </p:iterate>
                                  <p:childTnLst>
                                    <p:set>
                                      <p:cBhvr>
                                        <p:cTn id="25" fill="hold"/>
                                        <p:tgtEl>
                                          <p:spTgt spid="6221">
                                            <p:txEl>
                                              <p:pRg st="1" end="1"/>
                                            </p:txEl>
                                          </p:spTgt>
                                        </p:tgtEl>
                                        <p:attrNameLst>
                                          <p:attrName>style.visibility</p:attrName>
                                        </p:attrNameLst>
                                      </p:cBhvr>
                                      <p:to>
                                        <p:strVal val="visible"/>
                                      </p:to>
                                    </p:set>
                                    <p:anim calcmode="lin" valueType="num">
                                      <p:cBhvr>
                                        <p:cTn id="26" dur="500" fill="hold"/>
                                        <p:tgtEl>
                                          <p:spTgt spid="6221">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6221">
                                            <p:txEl>
                                              <p:pRg st="1" end="1"/>
                                            </p:txEl>
                                          </p:spTgt>
                                        </p:tgtEl>
                                        <p:attrNameLst>
                                          <p:attrName>ppt_h</p:attrName>
                                        </p:attrNameLst>
                                      </p:cBhvr>
                                      <p:tavLst>
                                        <p:tav tm="0">
                                          <p:val>
                                            <p:fltVal val="0"/>
                                          </p:val>
                                        </p:tav>
                                        <p:tav tm="100000">
                                          <p:val>
                                            <p:strVal val="#ppt_h"/>
                                          </p:val>
                                        </p:tav>
                                      </p:tavLst>
                                    </p:anim>
                                  </p:childTnLst>
                                </p:cTn>
                              </p:par>
                            </p:childTnLst>
                          </p:cTn>
                        </p:par>
                        <p:par>
                          <p:cTn id="28" fill="hold">
                            <p:stCondLst>
                              <p:cond delay="500"/>
                            </p:stCondLst>
                            <p:childTnLst>
                              <p:par>
                                <p:cTn id="29" presetID="23" presetClass="entr" presetSubtype="16" fill="hold" grpId="2" nodeType="afterEffect">
                                  <p:stCondLst>
                                    <p:cond delay="0"/>
                                  </p:stCondLst>
                                  <p:iterate>
                                    <p:tmAbs val="0"/>
                                  </p:iterate>
                                  <p:childTnLst>
                                    <p:set>
                                      <p:cBhvr>
                                        <p:cTn id="30" fill="hold"/>
                                        <p:tgtEl>
                                          <p:spTgt spid="6222">
                                            <p:txEl>
                                              <p:pRg st="1" end="1"/>
                                            </p:txEl>
                                          </p:spTgt>
                                        </p:tgtEl>
                                        <p:attrNameLst>
                                          <p:attrName>style.visibility</p:attrName>
                                        </p:attrNameLst>
                                      </p:cBhvr>
                                      <p:to>
                                        <p:strVal val="visible"/>
                                      </p:to>
                                    </p:set>
                                    <p:anim calcmode="lin" valueType="num">
                                      <p:cBhvr>
                                        <p:cTn id="31" dur="500" fill="hold"/>
                                        <p:tgtEl>
                                          <p:spTgt spid="6222">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6222">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1" grpId="1" build="p" animBg="1" advAuto="0"/>
      <p:bldP spid="6222" grpId="2" build="p" bldLvl="5" animBg="1" advAuto="0"/>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4" name="Rectangle 2"/>
          <p:cNvSpPr txBox="1">
            <a:spLocks noGrp="1"/>
          </p:cNvSpPr>
          <p:nvPr>
            <p:ph type="title"/>
          </p:nvPr>
        </p:nvSpPr>
        <p:spPr>
          <a:xfrm>
            <a:off x="304800" y="304800"/>
            <a:ext cx="11582400" cy="1187117"/>
          </a:xfrm>
          <a:prstGeom prst="rect">
            <a:avLst/>
          </a:prstGeom>
        </p:spPr>
        <p:txBody>
          <a:bodyPr>
            <a:normAutofit fontScale="90000"/>
          </a:bodyPr>
          <a:lstStyle/>
          <a:p>
            <a:pPr defTabSz="667512">
              <a:spcBef>
                <a:spcPts val="300"/>
              </a:spcBef>
              <a:defRPr sz="2920">
                <a:solidFill>
                  <a:srgbClr val="990000"/>
                </a:solidFill>
                <a:effectLst>
                  <a:outerShdw blurRad="27813" dist="27813" dir="2700000" rotWithShape="0">
                    <a:srgbClr val="000000"/>
                  </a:outerShdw>
                </a:effectLst>
              </a:defRPr>
            </a:pPr>
            <a:r>
              <a:rPr dirty="0"/>
              <a:t>Why would the Chronicler want to write another history of Israel?</a:t>
            </a:r>
            <a:br>
              <a:rPr dirty="0"/>
            </a:br>
            <a:r>
              <a:rPr sz="2336" dirty="0">
                <a:solidFill>
                  <a:srgbClr val="002060"/>
                </a:solidFill>
              </a:rPr>
              <a:t>¿Por </a:t>
            </a:r>
            <a:r>
              <a:rPr sz="2336" dirty="0" err="1">
                <a:solidFill>
                  <a:srgbClr val="002060"/>
                </a:solidFill>
              </a:rPr>
              <a:t>qué</a:t>
            </a:r>
            <a:r>
              <a:rPr sz="2336" dirty="0">
                <a:solidFill>
                  <a:srgbClr val="002060"/>
                </a:solidFill>
              </a:rPr>
              <a:t> </a:t>
            </a:r>
            <a:r>
              <a:rPr sz="2336" dirty="0" err="1">
                <a:solidFill>
                  <a:srgbClr val="002060"/>
                </a:solidFill>
              </a:rPr>
              <a:t>querría</a:t>
            </a:r>
            <a:r>
              <a:rPr sz="2336" dirty="0">
                <a:solidFill>
                  <a:srgbClr val="002060"/>
                </a:solidFill>
              </a:rPr>
              <a:t> </a:t>
            </a:r>
            <a:r>
              <a:rPr sz="2336" dirty="0" err="1">
                <a:solidFill>
                  <a:srgbClr val="002060"/>
                </a:solidFill>
              </a:rPr>
              <a:t>el</a:t>
            </a:r>
            <a:r>
              <a:rPr sz="2336" dirty="0">
                <a:solidFill>
                  <a:srgbClr val="002060"/>
                </a:solidFill>
              </a:rPr>
              <a:t> </a:t>
            </a:r>
            <a:r>
              <a:rPr sz="2336" dirty="0" err="1">
                <a:solidFill>
                  <a:srgbClr val="002060"/>
                </a:solidFill>
              </a:rPr>
              <a:t>Cronista</a:t>
            </a:r>
            <a:r>
              <a:rPr sz="2336" dirty="0">
                <a:solidFill>
                  <a:srgbClr val="002060"/>
                </a:solidFill>
              </a:rPr>
              <a:t> </a:t>
            </a:r>
            <a:r>
              <a:rPr sz="2336" dirty="0" err="1">
                <a:solidFill>
                  <a:srgbClr val="002060"/>
                </a:solidFill>
              </a:rPr>
              <a:t>escribir</a:t>
            </a:r>
            <a:br>
              <a:rPr sz="2336" dirty="0">
                <a:solidFill>
                  <a:srgbClr val="002060"/>
                </a:solidFill>
              </a:rPr>
            </a:br>
            <a:r>
              <a:rPr sz="2336" dirty="0" err="1">
                <a:solidFill>
                  <a:srgbClr val="002060"/>
                </a:solidFill>
              </a:rPr>
              <a:t>otra</a:t>
            </a:r>
            <a:r>
              <a:rPr sz="2336" dirty="0">
                <a:solidFill>
                  <a:srgbClr val="002060"/>
                </a:solidFill>
              </a:rPr>
              <a:t> </a:t>
            </a:r>
            <a:r>
              <a:rPr sz="2336" dirty="0" err="1">
                <a:solidFill>
                  <a:srgbClr val="002060"/>
                </a:solidFill>
              </a:rPr>
              <a:t>historia</a:t>
            </a:r>
            <a:r>
              <a:rPr sz="2336" dirty="0">
                <a:solidFill>
                  <a:srgbClr val="002060"/>
                </a:solidFill>
              </a:rPr>
              <a:t> de Israel?</a:t>
            </a:r>
          </a:p>
        </p:txBody>
      </p:sp>
      <p:sp>
        <p:nvSpPr>
          <p:cNvPr id="6225" name="Rectangle 3"/>
          <p:cNvSpPr txBox="1">
            <a:spLocks noGrp="1"/>
          </p:cNvSpPr>
          <p:nvPr>
            <p:ph type="body" sz="half" idx="1"/>
          </p:nvPr>
        </p:nvSpPr>
        <p:spPr>
          <a:xfrm>
            <a:off x="304800" y="2005942"/>
            <a:ext cx="11710739" cy="1898072"/>
          </a:xfrm>
          <a:prstGeom prst="rect">
            <a:avLst/>
          </a:prstGeom>
        </p:spPr>
        <p:txBody>
          <a:bodyPr/>
          <a:lstStyle/>
          <a:p>
            <a:pPr>
              <a:lnSpc>
                <a:spcPct val="100000"/>
              </a:lnSpc>
              <a:spcBef>
                <a:spcPts val="500"/>
              </a:spcBef>
              <a:defRPr sz="2400" i="1">
                <a:effectLst/>
                <a:latin typeface="Arial Narrow"/>
                <a:ea typeface="Arial Narrow"/>
                <a:cs typeface="Arial Narrow"/>
                <a:sym typeface="Arial Narrow"/>
              </a:defRPr>
            </a:pPr>
            <a:r>
              <a:rPr dirty="0"/>
              <a:t>The focus of the Davidic covenant is on the temple, its services and liturgy as well as the role of the priests and Levites.</a:t>
            </a:r>
          </a:p>
          <a:p>
            <a:pPr>
              <a:lnSpc>
                <a:spcPct val="100000"/>
              </a:lnSpc>
              <a:spcBef>
                <a:spcPts val="500"/>
              </a:spcBef>
              <a:defRPr sz="2400" i="1">
                <a:effectLst/>
                <a:latin typeface="Arial Narrow"/>
                <a:ea typeface="Arial Narrow"/>
                <a:cs typeface="Arial Narrow"/>
                <a:sym typeface="Arial Narrow"/>
              </a:defRPr>
            </a:pPr>
            <a:r>
              <a:rPr dirty="0"/>
              <a:t>When faithfulness was maintained with a full heart, Yahweh blessed the nation. When God’s law was compromised by disobedience, the nation suffered under divine retribution.</a:t>
            </a:r>
          </a:p>
        </p:txBody>
      </p:sp>
      <p:sp>
        <p:nvSpPr>
          <p:cNvPr id="6226" name="Rectangle 3"/>
          <p:cNvSpPr txBox="1"/>
          <p:nvPr/>
        </p:nvSpPr>
        <p:spPr>
          <a:xfrm>
            <a:off x="184522" y="4279403"/>
            <a:ext cx="11619298" cy="16337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lgn="ctr">
              <a:spcBef>
                <a:spcPts val="500"/>
              </a:spcBef>
              <a:buClr>
                <a:srgbClr val="CC00CC"/>
              </a:buClr>
              <a:buSzPct val="70000"/>
              <a:buChar char="○"/>
              <a:defRPr sz="2400" i="1">
                <a:latin typeface="Arial Narrow"/>
                <a:ea typeface="Arial Narrow"/>
                <a:cs typeface="Arial Narrow"/>
                <a:sym typeface="Arial Narrow"/>
              </a:defRPr>
            </a:pPr>
            <a:r>
              <a:rPr dirty="0">
                <a:solidFill>
                  <a:srgbClr val="002060"/>
                </a:solidFill>
              </a:rPr>
              <a:t>El </a:t>
            </a:r>
            <a:r>
              <a:rPr dirty="0" err="1">
                <a:solidFill>
                  <a:srgbClr val="002060"/>
                </a:solidFill>
              </a:rPr>
              <a:t>enfoque</a:t>
            </a:r>
            <a:r>
              <a:rPr dirty="0">
                <a:solidFill>
                  <a:srgbClr val="002060"/>
                </a:solidFill>
              </a:rPr>
              <a:t> del </a:t>
            </a:r>
            <a:r>
              <a:rPr dirty="0" err="1">
                <a:solidFill>
                  <a:srgbClr val="002060"/>
                </a:solidFill>
              </a:rPr>
              <a:t>pacto</a:t>
            </a:r>
            <a:r>
              <a:rPr dirty="0">
                <a:solidFill>
                  <a:srgbClr val="002060"/>
                </a:solidFill>
              </a:rPr>
              <a:t> </a:t>
            </a:r>
            <a:r>
              <a:rPr dirty="0" err="1">
                <a:solidFill>
                  <a:srgbClr val="002060"/>
                </a:solidFill>
              </a:rPr>
              <a:t>Davídico</a:t>
            </a:r>
            <a:r>
              <a:rPr dirty="0">
                <a:solidFill>
                  <a:srgbClr val="002060"/>
                </a:solidFill>
              </a:rPr>
              <a:t> </a:t>
            </a:r>
            <a:r>
              <a:rPr dirty="0" err="1">
                <a:solidFill>
                  <a:srgbClr val="002060"/>
                </a:solidFill>
              </a:rPr>
              <a:t>está</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templo</a:t>
            </a:r>
            <a:r>
              <a:rPr dirty="0">
                <a:solidFill>
                  <a:srgbClr val="002060"/>
                </a:solidFill>
              </a:rPr>
              <a:t>, sus </a:t>
            </a:r>
            <a:r>
              <a:rPr dirty="0" err="1">
                <a:solidFill>
                  <a:srgbClr val="002060"/>
                </a:solidFill>
              </a:rPr>
              <a:t>servicios</a:t>
            </a:r>
            <a:r>
              <a:rPr dirty="0">
                <a:solidFill>
                  <a:srgbClr val="002060"/>
                </a:solidFill>
              </a:rPr>
              <a:t> y </a:t>
            </a:r>
            <a:r>
              <a:rPr dirty="0" err="1">
                <a:solidFill>
                  <a:srgbClr val="002060"/>
                </a:solidFill>
              </a:rPr>
              <a:t>liturgia</a:t>
            </a:r>
            <a:r>
              <a:rPr dirty="0">
                <a:solidFill>
                  <a:srgbClr val="002060"/>
                </a:solidFill>
              </a:rPr>
              <a:t>, </a:t>
            </a:r>
            <a:r>
              <a:rPr dirty="0" err="1">
                <a:solidFill>
                  <a:srgbClr val="002060"/>
                </a:solidFill>
              </a:rPr>
              <a:t>así</a:t>
            </a:r>
            <a:r>
              <a:rPr dirty="0">
                <a:solidFill>
                  <a:srgbClr val="002060"/>
                </a:solidFill>
              </a:rPr>
              <a:t> </a:t>
            </a:r>
            <a:r>
              <a:rPr dirty="0" err="1">
                <a:solidFill>
                  <a:srgbClr val="002060"/>
                </a:solidFill>
              </a:rPr>
              <a:t>como</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papel</a:t>
            </a:r>
            <a:r>
              <a:rPr dirty="0">
                <a:solidFill>
                  <a:srgbClr val="002060"/>
                </a:solidFill>
              </a:rPr>
              <a:t> de </a:t>
            </a:r>
            <a:r>
              <a:rPr dirty="0" err="1">
                <a:solidFill>
                  <a:srgbClr val="002060"/>
                </a:solidFill>
              </a:rPr>
              <a:t>los</a:t>
            </a:r>
            <a:r>
              <a:rPr dirty="0">
                <a:solidFill>
                  <a:srgbClr val="002060"/>
                </a:solidFill>
              </a:rPr>
              <a:t> </a:t>
            </a:r>
            <a:r>
              <a:rPr dirty="0" err="1">
                <a:solidFill>
                  <a:srgbClr val="002060"/>
                </a:solidFill>
              </a:rPr>
              <a:t>sacerdotes</a:t>
            </a:r>
            <a:r>
              <a:rPr dirty="0">
                <a:solidFill>
                  <a:srgbClr val="002060"/>
                </a:solidFill>
              </a:rPr>
              <a:t> y </a:t>
            </a:r>
            <a:r>
              <a:rPr dirty="0" err="1">
                <a:solidFill>
                  <a:srgbClr val="002060"/>
                </a:solidFill>
              </a:rPr>
              <a:t>levitas</a:t>
            </a:r>
            <a:r>
              <a:rPr dirty="0">
                <a:solidFill>
                  <a:srgbClr val="002060"/>
                </a:solidFill>
              </a:rPr>
              <a:t>.</a:t>
            </a:r>
            <a:endParaRPr sz="3200" dirty="0">
              <a:solidFill>
                <a:srgbClr val="002060"/>
              </a:solidFill>
              <a:effectLst>
                <a:outerShdw blurRad="38100" dist="38100" dir="2700000" rotWithShape="0">
                  <a:srgbClr val="C0C0C0"/>
                </a:outerShdw>
              </a:effectLst>
              <a:latin typeface="Arial"/>
              <a:ea typeface="Arial"/>
              <a:cs typeface="Arial"/>
              <a:sym typeface="Arial"/>
            </a:endParaRPr>
          </a:p>
          <a:p>
            <a:pPr marL="342900" indent="-342900" algn="ctr">
              <a:spcBef>
                <a:spcPts val="500"/>
              </a:spcBef>
              <a:buClr>
                <a:srgbClr val="CC00CC"/>
              </a:buClr>
              <a:buSzPct val="70000"/>
              <a:buChar char="○"/>
              <a:defRPr sz="2400" i="1">
                <a:latin typeface="Arial Narrow"/>
                <a:ea typeface="Arial Narrow"/>
                <a:cs typeface="Arial Narrow"/>
                <a:sym typeface="Arial Narrow"/>
              </a:defRPr>
            </a:pPr>
            <a:r>
              <a:rPr dirty="0" err="1">
                <a:solidFill>
                  <a:srgbClr val="002060"/>
                </a:solidFill>
              </a:rPr>
              <a:t>Cuando</a:t>
            </a:r>
            <a:r>
              <a:rPr dirty="0">
                <a:solidFill>
                  <a:srgbClr val="002060"/>
                </a:solidFill>
              </a:rPr>
              <a:t> la </a:t>
            </a:r>
            <a:r>
              <a:rPr dirty="0" err="1">
                <a:solidFill>
                  <a:srgbClr val="002060"/>
                </a:solidFill>
              </a:rPr>
              <a:t>fidelidad</a:t>
            </a:r>
            <a:r>
              <a:rPr dirty="0">
                <a:solidFill>
                  <a:srgbClr val="002060"/>
                </a:solidFill>
              </a:rPr>
              <a:t> se </a:t>
            </a:r>
            <a:r>
              <a:rPr dirty="0" err="1">
                <a:solidFill>
                  <a:srgbClr val="002060"/>
                </a:solidFill>
              </a:rPr>
              <a:t>mantuvo</a:t>
            </a:r>
            <a:r>
              <a:rPr dirty="0">
                <a:solidFill>
                  <a:srgbClr val="002060"/>
                </a:solidFill>
              </a:rPr>
              <a:t> con un </a:t>
            </a:r>
            <a:r>
              <a:rPr dirty="0" err="1">
                <a:solidFill>
                  <a:srgbClr val="002060"/>
                </a:solidFill>
              </a:rPr>
              <a:t>corazón</a:t>
            </a:r>
            <a:r>
              <a:rPr dirty="0">
                <a:solidFill>
                  <a:srgbClr val="002060"/>
                </a:solidFill>
              </a:rPr>
              <a:t> </a:t>
            </a:r>
            <a:r>
              <a:rPr dirty="0" err="1">
                <a:solidFill>
                  <a:srgbClr val="002060"/>
                </a:solidFill>
              </a:rPr>
              <a:t>lleno</a:t>
            </a:r>
            <a:r>
              <a:rPr dirty="0">
                <a:solidFill>
                  <a:srgbClr val="002060"/>
                </a:solidFill>
              </a:rPr>
              <a:t>, </a:t>
            </a:r>
            <a:r>
              <a:rPr dirty="0" err="1">
                <a:solidFill>
                  <a:srgbClr val="002060"/>
                </a:solidFill>
              </a:rPr>
              <a:t>Yahvé</a:t>
            </a:r>
            <a:r>
              <a:rPr dirty="0">
                <a:solidFill>
                  <a:srgbClr val="002060"/>
                </a:solidFill>
              </a:rPr>
              <a:t> </a:t>
            </a:r>
            <a:r>
              <a:rPr dirty="0" err="1">
                <a:solidFill>
                  <a:srgbClr val="002060"/>
                </a:solidFill>
              </a:rPr>
              <a:t>bendijo</a:t>
            </a:r>
            <a:r>
              <a:rPr dirty="0">
                <a:solidFill>
                  <a:srgbClr val="002060"/>
                </a:solidFill>
              </a:rPr>
              <a:t> a la </a:t>
            </a:r>
            <a:r>
              <a:rPr dirty="0" err="1">
                <a:solidFill>
                  <a:srgbClr val="002060"/>
                </a:solidFill>
              </a:rPr>
              <a:t>nación</a:t>
            </a:r>
            <a:r>
              <a:rPr dirty="0">
                <a:solidFill>
                  <a:srgbClr val="002060"/>
                </a:solidFill>
              </a:rPr>
              <a:t>. </a:t>
            </a:r>
            <a:r>
              <a:rPr dirty="0" err="1">
                <a:solidFill>
                  <a:srgbClr val="002060"/>
                </a:solidFill>
              </a:rPr>
              <a:t>Cuando</a:t>
            </a:r>
            <a:r>
              <a:rPr dirty="0">
                <a:solidFill>
                  <a:srgbClr val="002060"/>
                </a:solidFill>
              </a:rPr>
              <a:t> la ley de Dios </a:t>
            </a:r>
            <a:r>
              <a:rPr dirty="0" err="1">
                <a:solidFill>
                  <a:srgbClr val="002060"/>
                </a:solidFill>
              </a:rPr>
              <a:t>fue</a:t>
            </a:r>
            <a:r>
              <a:rPr dirty="0">
                <a:solidFill>
                  <a:srgbClr val="002060"/>
                </a:solidFill>
              </a:rPr>
              <a:t> </a:t>
            </a:r>
            <a:r>
              <a:rPr dirty="0" err="1">
                <a:solidFill>
                  <a:srgbClr val="002060"/>
                </a:solidFill>
              </a:rPr>
              <a:t>comprometida</a:t>
            </a:r>
            <a:r>
              <a:rPr dirty="0">
                <a:solidFill>
                  <a:srgbClr val="002060"/>
                </a:solidFill>
              </a:rPr>
              <a:t> </a:t>
            </a:r>
            <a:r>
              <a:rPr dirty="0" err="1">
                <a:solidFill>
                  <a:srgbClr val="002060"/>
                </a:solidFill>
              </a:rPr>
              <a:t>por</a:t>
            </a:r>
            <a:r>
              <a:rPr dirty="0">
                <a:solidFill>
                  <a:srgbClr val="002060"/>
                </a:solidFill>
              </a:rPr>
              <a:t> la </a:t>
            </a:r>
            <a:r>
              <a:rPr dirty="0" err="1">
                <a:solidFill>
                  <a:srgbClr val="002060"/>
                </a:solidFill>
              </a:rPr>
              <a:t>desobediencia</a:t>
            </a:r>
            <a:r>
              <a:rPr dirty="0">
                <a:solidFill>
                  <a:srgbClr val="002060"/>
                </a:solidFill>
              </a:rPr>
              <a:t>, la </a:t>
            </a:r>
            <a:r>
              <a:rPr dirty="0" err="1">
                <a:solidFill>
                  <a:srgbClr val="002060"/>
                </a:solidFill>
              </a:rPr>
              <a:t>nación</a:t>
            </a:r>
            <a:r>
              <a:rPr dirty="0">
                <a:solidFill>
                  <a:srgbClr val="002060"/>
                </a:solidFill>
              </a:rPr>
              <a:t> </a:t>
            </a:r>
            <a:r>
              <a:rPr dirty="0" err="1">
                <a:solidFill>
                  <a:srgbClr val="002060"/>
                </a:solidFill>
              </a:rPr>
              <a:t>sufrió</a:t>
            </a:r>
            <a:r>
              <a:rPr dirty="0">
                <a:solidFill>
                  <a:srgbClr val="002060"/>
                </a:solidFill>
              </a:rPr>
              <a:t> bajo la </a:t>
            </a:r>
            <a:r>
              <a:rPr dirty="0" err="1">
                <a:solidFill>
                  <a:srgbClr val="002060"/>
                </a:solidFill>
              </a:rPr>
              <a:t>retribución</a:t>
            </a:r>
            <a:r>
              <a:rPr dirty="0">
                <a:solidFill>
                  <a:srgbClr val="002060"/>
                </a:solidFill>
              </a:rPr>
              <a:t> </a:t>
            </a:r>
            <a:r>
              <a:rPr dirty="0" err="1">
                <a:solidFill>
                  <a:srgbClr val="002060"/>
                </a:solidFill>
              </a:rPr>
              <a:t>divina</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strips dir="rd"/>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6225">
                                            <p:bg/>
                                          </p:spTgt>
                                        </p:tgtEl>
                                        <p:attrNameLst>
                                          <p:attrName>style.visibility</p:attrName>
                                        </p:attrNameLst>
                                      </p:cBhvr>
                                      <p:to>
                                        <p:strVal val="visible"/>
                                      </p:to>
                                    </p:set>
                                    <p:anim calcmode="lin" valueType="num">
                                      <p:cBhvr>
                                        <p:cTn id="7" dur="500" fill="hold"/>
                                        <p:tgtEl>
                                          <p:spTgt spid="6225">
                                            <p:bg/>
                                          </p:spTgt>
                                        </p:tgtEl>
                                        <p:attrNameLst>
                                          <p:attrName>ppt_x</p:attrName>
                                        </p:attrNameLst>
                                      </p:cBhvr>
                                      <p:tavLst>
                                        <p:tav tm="0">
                                          <p:val>
                                            <p:strVal val="#ppt_x"/>
                                          </p:val>
                                        </p:tav>
                                        <p:tav tm="100000">
                                          <p:val>
                                            <p:strVal val="#ppt_x"/>
                                          </p:val>
                                        </p:tav>
                                      </p:tavLst>
                                    </p:anim>
                                    <p:anim calcmode="lin" valueType="num">
                                      <p:cBhvr>
                                        <p:cTn id="8" dur="500" fill="hold"/>
                                        <p:tgtEl>
                                          <p:spTgt spid="6225">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6225">
                                            <p:txEl>
                                              <p:pRg st="0" end="0"/>
                                            </p:txEl>
                                          </p:spTgt>
                                        </p:tgtEl>
                                        <p:attrNameLst>
                                          <p:attrName>style.visibility</p:attrName>
                                        </p:attrNameLst>
                                      </p:cBhvr>
                                      <p:to>
                                        <p:strVal val="visible"/>
                                      </p:to>
                                    </p:set>
                                    <p:anim calcmode="lin" valueType="num">
                                      <p:cBhvr>
                                        <p:cTn id="11" dur="500" fill="hold"/>
                                        <p:tgtEl>
                                          <p:spTgt spid="6225">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6225">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2" nodeType="afterEffect">
                                  <p:stCondLst>
                                    <p:cond delay="0"/>
                                  </p:stCondLst>
                                  <p:iterate>
                                    <p:tmAbs val="0"/>
                                  </p:iterate>
                                  <p:childTnLst>
                                    <p:set>
                                      <p:cBhvr>
                                        <p:cTn id="15" fill="hold"/>
                                        <p:tgtEl>
                                          <p:spTgt spid="6226">
                                            <p:bg/>
                                          </p:spTgt>
                                        </p:tgtEl>
                                        <p:attrNameLst>
                                          <p:attrName>style.visibility</p:attrName>
                                        </p:attrNameLst>
                                      </p:cBhvr>
                                      <p:to>
                                        <p:strVal val="visible"/>
                                      </p:to>
                                    </p:set>
                                    <p:anim calcmode="lin" valueType="num">
                                      <p:cBhvr>
                                        <p:cTn id="16" dur="500" fill="hold"/>
                                        <p:tgtEl>
                                          <p:spTgt spid="6226">
                                            <p:bg/>
                                          </p:spTgt>
                                        </p:tgtEl>
                                        <p:attrNameLst>
                                          <p:attrName>ppt_x</p:attrName>
                                        </p:attrNameLst>
                                      </p:cBhvr>
                                      <p:tavLst>
                                        <p:tav tm="0">
                                          <p:val>
                                            <p:strVal val="#ppt_x"/>
                                          </p:val>
                                        </p:tav>
                                        <p:tav tm="100000">
                                          <p:val>
                                            <p:strVal val="#ppt_x"/>
                                          </p:val>
                                        </p:tav>
                                      </p:tavLst>
                                    </p:anim>
                                    <p:anim calcmode="lin" valueType="num">
                                      <p:cBhvr>
                                        <p:cTn id="17" dur="500" fill="hold"/>
                                        <p:tgtEl>
                                          <p:spTgt spid="6226">
                                            <p:bg/>
                                          </p:spTgt>
                                        </p:tgtEl>
                                        <p:attrNameLst>
                                          <p:attrName>ppt_y</p:attrName>
                                        </p:attrNameLst>
                                      </p:cBhvr>
                                      <p:tavLst>
                                        <p:tav tm="0">
                                          <p:val>
                                            <p:strVal val="1+#ppt_h/2"/>
                                          </p:val>
                                        </p:tav>
                                        <p:tav tm="100000">
                                          <p:val>
                                            <p:strVal val="#ppt_y"/>
                                          </p:val>
                                        </p:tav>
                                      </p:tavLst>
                                    </p:anim>
                                  </p:childTnLst>
                                </p:cTn>
                              </p:par>
                              <p:par>
                                <p:cTn id="18" presetID="2" presetClass="entr" presetSubtype="4" fill="hold" grpId="2" nodeType="withEffect">
                                  <p:stCondLst>
                                    <p:cond delay="0"/>
                                  </p:stCondLst>
                                  <p:iterate>
                                    <p:tmAbs val="0"/>
                                  </p:iterate>
                                  <p:childTnLst>
                                    <p:set>
                                      <p:cBhvr>
                                        <p:cTn id="19" fill="hold"/>
                                        <p:tgtEl>
                                          <p:spTgt spid="6226">
                                            <p:txEl>
                                              <p:pRg st="0" end="0"/>
                                            </p:txEl>
                                          </p:spTgt>
                                        </p:tgtEl>
                                        <p:attrNameLst>
                                          <p:attrName>style.visibility</p:attrName>
                                        </p:attrNameLst>
                                      </p:cBhvr>
                                      <p:to>
                                        <p:strVal val="visible"/>
                                      </p:to>
                                    </p:set>
                                    <p:anim calcmode="lin" valueType="num">
                                      <p:cBhvr>
                                        <p:cTn id="20" dur="500" fill="hold"/>
                                        <p:tgtEl>
                                          <p:spTgt spid="6226">
                                            <p:txEl>
                                              <p:pRg st="0" end="0"/>
                                            </p:txEl>
                                          </p:spTgt>
                                        </p:tgtEl>
                                        <p:attrNameLst>
                                          <p:attrName>ppt_x</p:attrName>
                                        </p:attrNameLst>
                                      </p:cBhvr>
                                      <p:tavLst>
                                        <p:tav tm="0">
                                          <p:val>
                                            <p:strVal val="#ppt_x"/>
                                          </p:val>
                                        </p:tav>
                                        <p:tav tm="100000">
                                          <p:val>
                                            <p:strVal val="#ppt_x"/>
                                          </p:val>
                                        </p:tav>
                                      </p:tavLst>
                                    </p:anim>
                                    <p:anim calcmode="lin" valueType="num">
                                      <p:cBhvr>
                                        <p:cTn id="21" dur="500" fill="hold"/>
                                        <p:tgtEl>
                                          <p:spTgt spid="622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1" nodeType="clickEffect">
                                  <p:stCondLst>
                                    <p:cond delay="0"/>
                                  </p:stCondLst>
                                  <p:iterate>
                                    <p:tmAbs val="0"/>
                                  </p:iterate>
                                  <p:childTnLst>
                                    <p:set>
                                      <p:cBhvr>
                                        <p:cTn id="25" fill="hold"/>
                                        <p:tgtEl>
                                          <p:spTgt spid="6225">
                                            <p:txEl>
                                              <p:pRg st="1" end="1"/>
                                            </p:txEl>
                                          </p:spTgt>
                                        </p:tgtEl>
                                        <p:attrNameLst>
                                          <p:attrName>style.visibility</p:attrName>
                                        </p:attrNameLst>
                                      </p:cBhvr>
                                      <p:to>
                                        <p:strVal val="visible"/>
                                      </p:to>
                                    </p:set>
                                    <p:anim calcmode="lin" valueType="num">
                                      <p:cBhvr>
                                        <p:cTn id="26" dur="500" fill="hold"/>
                                        <p:tgtEl>
                                          <p:spTgt spid="6225">
                                            <p:txEl>
                                              <p:pRg st="1" end="1"/>
                                            </p:txEl>
                                          </p:spTgt>
                                        </p:tgtEl>
                                        <p:attrNameLst>
                                          <p:attrName>ppt_x</p:attrName>
                                        </p:attrNameLst>
                                      </p:cBhvr>
                                      <p:tavLst>
                                        <p:tav tm="0">
                                          <p:val>
                                            <p:strVal val="#ppt_x"/>
                                          </p:val>
                                        </p:tav>
                                        <p:tav tm="100000">
                                          <p:val>
                                            <p:strVal val="#ppt_x"/>
                                          </p:val>
                                        </p:tav>
                                      </p:tavLst>
                                    </p:anim>
                                    <p:anim calcmode="lin" valueType="num">
                                      <p:cBhvr>
                                        <p:cTn id="27" dur="500" fill="hold"/>
                                        <p:tgtEl>
                                          <p:spTgt spid="6225">
                                            <p:txEl>
                                              <p:pRg st="1" end="1"/>
                                            </p:txEl>
                                          </p:spTgt>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grpId="2" nodeType="afterEffect">
                                  <p:stCondLst>
                                    <p:cond delay="0"/>
                                  </p:stCondLst>
                                  <p:iterate>
                                    <p:tmAbs val="0"/>
                                  </p:iterate>
                                  <p:childTnLst>
                                    <p:set>
                                      <p:cBhvr>
                                        <p:cTn id="30" fill="hold"/>
                                        <p:tgtEl>
                                          <p:spTgt spid="6226">
                                            <p:txEl>
                                              <p:pRg st="1" end="1"/>
                                            </p:txEl>
                                          </p:spTgt>
                                        </p:tgtEl>
                                        <p:attrNameLst>
                                          <p:attrName>style.visibility</p:attrName>
                                        </p:attrNameLst>
                                      </p:cBhvr>
                                      <p:to>
                                        <p:strVal val="visible"/>
                                      </p:to>
                                    </p:set>
                                    <p:anim calcmode="lin" valueType="num">
                                      <p:cBhvr>
                                        <p:cTn id="31" dur="500" fill="hold"/>
                                        <p:tgtEl>
                                          <p:spTgt spid="6226">
                                            <p:txEl>
                                              <p:pRg st="1" end="1"/>
                                            </p:txEl>
                                          </p:spTgt>
                                        </p:tgtEl>
                                        <p:attrNameLst>
                                          <p:attrName>ppt_x</p:attrName>
                                        </p:attrNameLst>
                                      </p:cBhvr>
                                      <p:tavLst>
                                        <p:tav tm="0">
                                          <p:val>
                                            <p:strVal val="#ppt_x"/>
                                          </p:val>
                                        </p:tav>
                                        <p:tav tm="100000">
                                          <p:val>
                                            <p:strVal val="#ppt_x"/>
                                          </p:val>
                                        </p:tav>
                                      </p:tavLst>
                                    </p:anim>
                                    <p:anim calcmode="lin" valueType="num">
                                      <p:cBhvr>
                                        <p:cTn id="32" dur="500" fill="hold"/>
                                        <p:tgtEl>
                                          <p:spTgt spid="622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5" grpId="1" build="p" animBg="1" advAuto="0"/>
      <p:bldP spid="6226" grpId="2" build="p" bldLvl="5" animBg="1" advAuto="0"/>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8" name="Rectangle 3"/>
          <p:cNvSpPr txBox="1">
            <a:spLocks noGrp="1"/>
          </p:cNvSpPr>
          <p:nvPr>
            <p:ph type="body" idx="1"/>
          </p:nvPr>
        </p:nvSpPr>
        <p:spPr>
          <a:xfrm>
            <a:off x="256673" y="381000"/>
            <a:ext cx="11678654" cy="3177209"/>
          </a:xfrm>
          <a:prstGeom prst="rect">
            <a:avLst/>
          </a:prstGeom>
        </p:spPr>
        <p:txBody>
          <a:bodyPr/>
          <a:lstStyle/>
          <a:p>
            <a:pPr algn="l">
              <a:spcBef>
                <a:spcPts val="600"/>
              </a:spcBef>
              <a:buSzTx/>
              <a:buFont typeface="Wingdings"/>
              <a:buNone/>
              <a:defRPr sz="2700" b="1">
                <a:solidFill>
                  <a:srgbClr val="000099"/>
                </a:solidFill>
                <a:effectLst>
                  <a:outerShdw blurRad="38100" dist="38100" dir="2700000" rotWithShape="0">
                    <a:srgbClr val="000000"/>
                  </a:outerShdw>
                </a:effectLst>
                <a:latin typeface="Eras Demi ITC"/>
                <a:ea typeface="Eras Demi ITC"/>
                <a:cs typeface="Eras Demi ITC"/>
                <a:sym typeface="Eras Demi ITC"/>
              </a:defRPr>
            </a:pPr>
            <a:r>
              <a:rPr dirty="0">
                <a:solidFill>
                  <a:srgbClr val="FFC000"/>
                </a:solidFill>
              </a:rPr>
              <a:t>This history of David and his sons is especially marked by spiritual and moral lessons.</a:t>
            </a:r>
          </a:p>
          <a:p>
            <a:pPr algn="l">
              <a:lnSpc>
                <a:spcPct val="100000"/>
              </a:lnSpc>
              <a:spcBef>
                <a:spcPts val="500"/>
              </a:spcBef>
              <a:defRPr sz="2300" i="1">
                <a:effectLst/>
                <a:latin typeface="Arial Narrow"/>
                <a:ea typeface="Arial Narrow"/>
                <a:cs typeface="Arial Narrow"/>
                <a:sym typeface="Arial Narrow"/>
              </a:defRPr>
            </a:pPr>
            <a:r>
              <a:rPr dirty="0"/>
              <a:t>Given the loss of the temple, the exiled people of God had to take seriously both the positive and negative role-players in their ancestral history, for the past illustrated the present while offering perspective toward the future.</a:t>
            </a:r>
          </a:p>
          <a:p>
            <a:pPr algn="l">
              <a:lnSpc>
                <a:spcPct val="100000"/>
              </a:lnSpc>
              <a:spcBef>
                <a:spcPts val="500"/>
              </a:spcBef>
              <a:defRPr sz="2300" i="1">
                <a:effectLst/>
                <a:latin typeface="Arial Narrow"/>
                <a:ea typeface="Arial Narrow"/>
                <a:cs typeface="Arial Narrow"/>
                <a:sym typeface="Arial Narrow"/>
              </a:defRPr>
            </a:pPr>
            <a:r>
              <a:rPr dirty="0"/>
              <a:t>Such examples say both how to live and how not to live.</a:t>
            </a:r>
          </a:p>
          <a:p>
            <a:pPr algn="l">
              <a:lnSpc>
                <a:spcPct val="100000"/>
              </a:lnSpc>
              <a:spcBef>
                <a:spcPts val="500"/>
              </a:spcBef>
              <a:defRPr sz="2300" i="1">
                <a:effectLst/>
                <a:latin typeface="Arial Narrow"/>
                <a:ea typeface="Arial Narrow"/>
                <a:cs typeface="Arial Narrow"/>
                <a:sym typeface="Arial Narrow"/>
              </a:defRPr>
            </a:pPr>
            <a:r>
              <a:rPr dirty="0"/>
              <a:t>If the exiled people of God were to survive their displacement and beleaguered return to the land, they needed to know Yahweh’s requirements.</a:t>
            </a:r>
          </a:p>
        </p:txBody>
      </p:sp>
      <p:sp>
        <p:nvSpPr>
          <p:cNvPr id="6229" name="Rectangle 3"/>
          <p:cNvSpPr txBox="1"/>
          <p:nvPr/>
        </p:nvSpPr>
        <p:spPr>
          <a:xfrm>
            <a:off x="256673" y="3558209"/>
            <a:ext cx="11587213" cy="31146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lnSpc>
                <a:spcPct val="85000"/>
              </a:lnSpc>
              <a:spcBef>
                <a:spcPts val="600"/>
              </a:spcBef>
              <a:defRPr sz="2700" b="1">
                <a:solidFill>
                  <a:srgbClr val="000099"/>
                </a:solidFill>
                <a:effectLst>
                  <a:outerShdw blurRad="38100" dist="38100" dir="2700000" rotWithShape="0">
                    <a:srgbClr val="000000"/>
                  </a:outerShdw>
                </a:effectLst>
                <a:latin typeface="Eras Demi ITC"/>
                <a:ea typeface="Eras Demi ITC"/>
                <a:cs typeface="Eras Demi ITC"/>
                <a:sym typeface="Eras Demi ITC"/>
              </a:defRPr>
            </a:pPr>
            <a:r>
              <a:rPr dirty="0"/>
              <a:t>Esta </a:t>
            </a:r>
            <a:r>
              <a:rPr dirty="0" err="1"/>
              <a:t>historia</a:t>
            </a:r>
            <a:r>
              <a:rPr dirty="0"/>
              <a:t> de David y sus </a:t>
            </a:r>
            <a:r>
              <a:rPr dirty="0" err="1"/>
              <a:t>hijos</a:t>
            </a:r>
            <a:r>
              <a:rPr dirty="0"/>
              <a:t> </a:t>
            </a:r>
            <a:r>
              <a:rPr dirty="0" err="1"/>
              <a:t>está</a:t>
            </a:r>
            <a:r>
              <a:rPr dirty="0"/>
              <a:t> </a:t>
            </a:r>
            <a:r>
              <a:rPr dirty="0" err="1"/>
              <a:t>especialmente</a:t>
            </a:r>
            <a:r>
              <a:rPr dirty="0"/>
              <a:t> </a:t>
            </a:r>
            <a:r>
              <a:rPr dirty="0" err="1"/>
              <a:t>marcada</a:t>
            </a:r>
            <a:r>
              <a:rPr dirty="0"/>
              <a:t> </a:t>
            </a:r>
            <a:r>
              <a:rPr dirty="0" err="1"/>
              <a:t>por</a:t>
            </a:r>
            <a:r>
              <a:rPr dirty="0"/>
              <a:t> </a:t>
            </a:r>
            <a:r>
              <a:rPr dirty="0" err="1"/>
              <a:t>lecciones</a:t>
            </a:r>
            <a:r>
              <a:rPr dirty="0"/>
              <a:t> </a:t>
            </a:r>
            <a:r>
              <a:rPr dirty="0" err="1"/>
              <a:t>espirituales</a:t>
            </a:r>
            <a:r>
              <a:rPr dirty="0"/>
              <a:t> y morales.</a:t>
            </a:r>
            <a:endParaRPr sz="3200" dirty="0">
              <a:effectLst>
                <a:outerShdw blurRad="38100" dist="38100" dir="2700000" rotWithShape="0">
                  <a:srgbClr val="C0C0C0"/>
                </a:outerShdw>
              </a:effectLst>
              <a:latin typeface="Arial"/>
              <a:ea typeface="Arial"/>
              <a:cs typeface="Arial"/>
              <a:sym typeface="Arial"/>
            </a:endParaRPr>
          </a:p>
          <a:p>
            <a:pPr marL="342900" indent="-342900">
              <a:spcBef>
                <a:spcPts val="500"/>
              </a:spcBef>
              <a:buClr>
                <a:srgbClr val="CC00CC"/>
              </a:buClr>
              <a:buSzPct val="70000"/>
              <a:buChar char="○"/>
              <a:defRPr sz="2300" i="1">
                <a:latin typeface="Arial Narrow"/>
                <a:ea typeface="Arial Narrow"/>
                <a:cs typeface="Arial Narrow"/>
                <a:sym typeface="Arial Narrow"/>
              </a:defRPr>
            </a:pPr>
            <a:r>
              <a:rPr dirty="0">
                <a:solidFill>
                  <a:srgbClr val="002060"/>
                </a:solidFill>
              </a:rPr>
              <a:t>Dada la </a:t>
            </a:r>
            <a:r>
              <a:rPr dirty="0" err="1">
                <a:solidFill>
                  <a:srgbClr val="002060"/>
                </a:solidFill>
              </a:rPr>
              <a:t>pérdida</a:t>
            </a:r>
            <a:r>
              <a:rPr dirty="0">
                <a:solidFill>
                  <a:srgbClr val="002060"/>
                </a:solidFill>
              </a:rPr>
              <a:t> del </a:t>
            </a:r>
            <a:r>
              <a:rPr dirty="0" err="1">
                <a:solidFill>
                  <a:srgbClr val="002060"/>
                </a:solidFill>
              </a:rPr>
              <a:t>templo</a:t>
            </a:r>
            <a:r>
              <a:rPr dirty="0">
                <a:solidFill>
                  <a:srgbClr val="002060"/>
                </a:solidFill>
              </a:rPr>
              <a:t>, </a:t>
            </a:r>
            <a:r>
              <a:rPr dirty="0" err="1">
                <a:solidFill>
                  <a:srgbClr val="002060"/>
                </a:solidFill>
              </a:rPr>
              <a:t>el</a:t>
            </a:r>
            <a:r>
              <a:rPr dirty="0">
                <a:solidFill>
                  <a:srgbClr val="002060"/>
                </a:solidFill>
              </a:rPr>
              <a:t> pueblo de Dios </a:t>
            </a:r>
            <a:r>
              <a:rPr dirty="0" err="1">
                <a:solidFill>
                  <a:srgbClr val="002060"/>
                </a:solidFill>
              </a:rPr>
              <a:t>exiliado</a:t>
            </a:r>
            <a:r>
              <a:rPr dirty="0">
                <a:solidFill>
                  <a:srgbClr val="002060"/>
                </a:solidFill>
              </a:rPr>
              <a:t> </a:t>
            </a:r>
            <a:r>
              <a:rPr dirty="0" err="1">
                <a:solidFill>
                  <a:srgbClr val="002060"/>
                </a:solidFill>
              </a:rPr>
              <a:t>tuvo</a:t>
            </a:r>
            <a:r>
              <a:rPr dirty="0">
                <a:solidFill>
                  <a:srgbClr val="002060"/>
                </a:solidFill>
              </a:rPr>
              <a:t> que </a:t>
            </a:r>
            <a:r>
              <a:rPr dirty="0" err="1">
                <a:solidFill>
                  <a:srgbClr val="002060"/>
                </a:solidFill>
              </a:rPr>
              <a:t>tomar</a:t>
            </a:r>
            <a:r>
              <a:rPr dirty="0">
                <a:solidFill>
                  <a:srgbClr val="002060"/>
                </a:solidFill>
              </a:rPr>
              <a:t> </a:t>
            </a:r>
            <a:r>
              <a:rPr dirty="0" err="1">
                <a:solidFill>
                  <a:srgbClr val="002060"/>
                </a:solidFill>
              </a:rPr>
              <a:t>en</a:t>
            </a:r>
            <a:r>
              <a:rPr dirty="0">
                <a:solidFill>
                  <a:srgbClr val="002060"/>
                </a:solidFill>
              </a:rPr>
              <a:t> serio tanto a </a:t>
            </a:r>
            <a:r>
              <a:rPr dirty="0" err="1">
                <a:solidFill>
                  <a:srgbClr val="002060"/>
                </a:solidFill>
              </a:rPr>
              <a:t>los</a:t>
            </a:r>
            <a:r>
              <a:rPr dirty="0">
                <a:solidFill>
                  <a:srgbClr val="002060"/>
                </a:solidFill>
              </a:rPr>
              <a:t> </a:t>
            </a:r>
            <a:r>
              <a:rPr dirty="0" err="1">
                <a:solidFill>
                  <a:srgbClr val="002060"/>
                </a:solidFill>
              </a:rPr>
              <a:t>actores</a:t>
            </a:r>
            <a:r>
              <a:rPr dirty="0">
                <a:solidFill>
                  <a:srgbClr val="002060"/>
                </a:solidFill>
              </a:rPr>
              <a:t> </a:t>
            </a:r>
            <a:r>
              <a:rPr dirty="0" err="1">
                <a:solidFill>
                  <a:srgbClr val="002060"/>
                </a:solidFill>
              </a:rPr>
              <a:t>positivos</a:t>
            </a:r>
            <a:r>
              <a:rPr dirty="0">
                <a:solidFill>
                  <a:srgbClr val="002060"/>
                </a:solidFill>
              </a:rPr>
              <a:t> </a:t>
            </a:r>
            <a:r>
              <a:rPr dirty="0" err="1">
                <a:solidFill>
                  <a:srgbClr val="002060"/>
                </a:solidFill>
              </a:rPr>
              <a:t>como</a:t>
            </a:r>
            <a:r>
              <a:rPr dirty="0">
                <a:solidFill>
                  <a:srgbClr val="002060"/>
                </a:solidFill>
              </a:rPr>
              <a:t> </a:t>
            </a:r>
            <a:r>
              <a:rPr dirty="0" err="1">
                <a:solidFill>
                  <a:srgbClr val="002060"/>
                </a:solidFill>
              </a:rPr>
              <a:t>negativos</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historia</a:t>
            </a:r>
            <a:r>
              <a:rPr dirty="0">
                <a:solidFill>
                  <a:srgbClr val="002060"/>
                </a:solidFill>
              </a:rPr>
              <a:t> ancestral, </a:t>
            </a:r>
            <a:r>
              <a:rPr dirty="0" err="1">
                <a:solidFill>
                  <a:srgbClr val="002060"/>
                </a:solidFill>
              </a:rPr>
              <a:t>porque</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pasado</a:t>
            </a:r>
            <a:r>
              <a:rPr dirty="0">
                <a:solidFill>
                  <a:srgbClr val="002060"/>
                </a:solidFill>
              </a:rPr>
              <a:t> </a:t>
            </a:r>
            <a:r>
              <a:rPr dirty="0" err="1">
                <a:solidFill>
                  <a:srgbClr val="002060"/>
                </a:solidFill>
              </a:rPr>
              <a:t>ilustraba</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presente</a:t>
            </a:r>
            <a:r>
              <a:rPr dirty="0">
                <a:solidFill>
                  <a:srgbClr val="002060"/>
                </a:solidFill>
              </a:rPr>
              <a:t> </a:t>
            </a:r>
            <a:r>
              <a:rPr dirty="0" err="1">
                <a:solidFill>
                  <a:srgbClr val="002060"/>
                </a:solidFill>
              </a:rPr>
              <a:t>mientras</a:t>
            </a:r>
            <a:r>
              <a:rPr dirty="0">
                <a:solidFill>
                  <a:srgbClr val="002060"/>
                </a:solidFill>
              </a:rPr>
              <a:t> </a:t>
            </a:r>
            <a:r>
              <a:rPr dirty="0" err="1">
                <a:solidFill>
                  <a:srgbClr val="002060"/>
                </a:solidFill>
              </a:rPr>
              <a:t>ofrecía</a:t>
            </a:r>
            <a:r>
              <a:rPr dirty="0">
                <a:solidFill>
                  <a:srgbClr val="002060"/>
                </a:solidFill>
              </a:rPr>
              <a:t> </a:t>
            </a:r>
            <a:r>
              <a:rPr dirty="0" err="1">
                <a:solidFill>
                  <a:srgbClr val="002060"/>
                </a:solidFill>
              </a:rPr>
              <a:t>una</a:t>
            </a:r>
            <a:r>
              <a:rPr dirty="0">
                <a:solidFill>
                  <a:srgbClr val="002060"/>
                </a:solidFill>
              </a:rPr>
              <a:t> </a:t>
            </a:r>
            <a:r>
              <a:rPr dirty="0" err="1">
                <a:solidFill>
                  <a:srgbClr val="002060"/>
                </a:solidFill>
              </a:rPr>
              <a:t>perspectiva</a:t>
            </a:r>
            <a:r>
              <a:rPr dirty="0">
                <a:solidFill>
                  <a:srgbClr val="002060"/>
                </a:solidFill>
              </a:rPr>
              <a:t> </a:t>
            </a:r>
            <a:r>
              <a:rPr dirty="0" err="1">
                <a:solidFill>
                  <a:srgbClr val="002060"/>
                </a:solidFill>
              </a:rPr>
              <a:t>hacia</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futuro</a:t>
            </a:r>
            <a:r>
              <a:rPr dirty="0">
                <a:solidFill>
                  <a:srgbClr val="002060"/>
                </a:solidFill>
              </a:rPr>
              <a:t>.</a:t>
            </a:r>
            <a:endParaRPr sz="3200" dirty="0">
              <a:solidFill>
                <a:srgbClr val="002060"/>
              </a:solidFill>
              <a:effectLst>
                <a:outerShdw blurRad="38100" dist="38100" dir="2700000" rotWithShape="0">
                  <a:srgbClr val="C0C0C0"/>
                </a:outerShdw>
              </a:effectLst>
              <a:latin typeface="Arial"/>
              <a:ea typeface="Arial"/>
              <a:cs typeface="Arial"/>
              <a:sym typeface="Arial"/>
            </a:endParaRPr>
          </a:p>
          <a:p>
            <a:pPr marL="342900" indent="-342900">
              <a:spcBef>
                <a:spcPts val="500"/>
              </a:spcBef>
              <a:buClr>
                <a:srgbClr val="CC00CC"/>
              </a:buClr>
              <a:buSzPct val="70000"/>
              <a:buChar char="○"/>
              <a:defRPr sz="2300" i="1">
                <a:latin typeface="Arial Narrow"/>
                <a:ea typeface="Arial Narrow"/>
                <a:cs typeface="Arial Narrow"/>
                <a:sym typeface="Arial Narrow"/>
              </a:defRPr>
            </a:pPr>
            <a:r>
              <a:rPr dirty="0">
                <a:solidFill>
                  <a:srgbClr val="002060"/>
                </a:solidFill>
              </a:rPr>
              <a:t>Tales </a:t>
            </a:r>
            <a:r>
              <a:rPr dirty="0" err="1">
                <a:solidFill>
                  <a:srgbClr val="002060"/>
                </a:solidFill>
              </a:rPr>
              <a:t>ejemplos</a:t>
            </a:r>
            <a:r>
              <a:rPr dirty="0">
                <a:solidFill>
                  <a:srgbClr val="002060"/>
                </a:solidFill>
              </a:rPr>
              <a:t> </a:t>
            </a:r>
            <a:r>
              <a:rPr dirty="0" err="1">
                <a:solidFill>
                  <a:srgbClr val="002060"/>
                </a:solidFill>
              </a:rPr>
              <a:t>dicen</a:t>
            </a:r>
            <a:r>
              <a:rPr dirty="0">
                <a:solidFill>
                  <a:srgbClr val="002060"/>
                </a:solidFill>
              </a:rPr>
              <a:t> </a:t>
            </a:r>
            <a:r>
              <a:rPr dirty="0" err="1">
                <a:solidFill>
                  <a:srgbClr val="002060"/>
                </a:solidFill>
              </a:rPr>
              <a:t>cómo</a:t>
            </a:r>
            <a:r>
              <a:rPr dirty="0">
                <a:solidFill>
                  <a:srgbClr val="002060"/>
                </a:solidFill>
              </a:rPr>
              <a:t> </a:t>
            </a:r>
            <a:r>
              <a:rPr dirty="0" err="1">
                <a:solidFill>
                  <a:srgbClr val="002060"/>
                </a:solidFill>
              </a:rPr>
              <a:t>vivir</a:t>
            </a:r>
            <a:r>
              <a:rPr dirty="0">
                <a:solidFill>
                  <a:srgbClr val="002060"/>
                </a:solidFill>
              </a:rPr>
              <a:t> y </a:t>
            </a:r>
            <a:r>
              <a:rPr dirty="0" err="1">
                <a:solidFill>
                  <a:srgbClr val="002060"/>
                </a:solidFill>
              </a:rPr>
              <a:t>cómo</a:t>
            </a:r>
            <a:r>
              <a:rPr dirty="0">
                <a:solidFill>
                  <a:srgbClr val="002060"/>
                </a:solidFill>
              </a:rPr>
              <a:t> no </a:t>
            </a:r>
            <a:r>
              <a:rPr dirty="0" err="1">
                <a:solidFill>
                  <a:srgbClr val="002060"/>
                </a:solidFill>
              </a:rPr>
              <a:t>vivir</a:t>
            </a:r>
            <a:r>
              <a:rPr dirty="0">
                <a:solidFill>
                  <a:srgbClr val="002060"/>
                </a:solidFill>
              </a:rPr>
              <a:t>.</a:t>
            </a:r>
            <a:endParaRPr sz="3200" dirty="0">
              <a:solidFill>
                <a:srgbClr val="002060"/>
              </a:solidFill>
              <a:effectLst>
                <a:outerShdw blurRad="38100" dist="38100" dir="2700000" rotWithShape="0">
                  <a:srgbClr val="C0C0C0"/>
                </a:outerShdw>
              </a:effectLst>
              <a:latin typeface="Arial"/>
              <a:ea typeface="Arial"/>
              <a:cs typeface="Arial"/>
              <a:sym typeface="Arial"/>
            </a:endParaRPr>
          </a:p>
          <a:p>
            <a:pPr marL="342900" indent="-342900">
              <a:spcBef>
                <a:spcPts val="500"/>
              </a:spcBef>
              <a:buClr>
                <a:srgbClr val="CC00CC"/>
              </a:buClr>
              <a:buSzPct val="70000"/>
              <a:buChar char="○"/>
              <a:defRPr sz="2300" i="1">
                <a:latin typeface="Arial Narrow"/>
                <a:ea typeface="Arial Narrow"/>
                <a:cs typeface="Arial Narrow"/>
                <a:sym typeface="Arial Narrow"/>
              </a:defRPr>
            </a:pPr>
            <a:r>
              <a:rPr dirty="0">
                <a:solidFill>
                  <a:srgbClr val="002060"/>
                </a:solidFill>
              </a:rPr>
              <a:t>Si </a:t>
            </a:r>
            <a:r>
              <a:rPr dirty="0" err="1">
                <a:solidFill>
                  <a:srgbClr val="002060"/>
                </a:solidFill>
              </a:rPr>
              <a:t>el</a:t>
            </a:r>
            <a:r>
              <a:rPr dirty="0">
                <a:solidFill>
                  <a:srgbClr val="002060"/>
                </a:solidFill>
              </a:rPr>
              <a:t> pueblo </a:t>
            </a:r>
            <a:r>
              <a:rPr dirty="0" err="1">
                <a:solidFill>
                  <a:srgbClr val="002060"/>
                </a:solidFill>
              </a:rPr>
              <a:t>exiliado</a:t>
            </a:r>
            <a:r>
              <a:rPr dirty="0">
                <a:solidFill>
                  <a:srgbClr val="002060"/>
                </a:solidFill>
              </a:rPr>
              <a:t> de Dios </a:t>
            </a:r>
            <a:r>
              <a:rPr dirty="0" err="1">
                <a:solidFill>
                  <a:srgbClr val="002060"/>
                </a:solidFill>
              </a:rPr>
              <a:t>iba</a:t>
            </a:r>
            <a:r>
              <a:rPr dirty="0">
                <a:solidFill>
                  <a:srgbClr val="002060"/>
                </a:solidFill>
              </a:rPr>
              <a:t> a </a:t>
            </a:r>
            <a:r>
              <a:rPr dirty="0" err="1">
                <a:solidFill>
                  <a:srgbClr val="002060"/>
                </a:solidFill>
              </a:rPr>
              <a:t>sobrevivir</a:t>
            </a:r>
            <a:r>
              <a:rPr dirty="0">
                <a:solidFill>
                  <a:srgbClr val="002060"/>
                </a:solidFill>
              </a:rPr>
              <a:t> a </a:t>
            </a:r>
            <a:r>
              <a:rPr dirty="0" err="1">
                <a:solidFill>
                  <a:srgbClr val="002060"/>
                </a:solidFill>
              </a:rPr>
              <a:t>su</a:t>
            </a:r>
            <a:r>
              <a:rPr dirty="0">
                <a:solidFill>
                  <a:srgbClr val="002060"/>
                </a:solidFill>
              </a:rPr>
              <a:t> </a:t>
            </a:r>
            <a:r>
              <a:rPr dirty="0" err="1">
                <a:solidFill>
                  <a:srgbClr val="002060"/>
                </a:solidFill>
              </a:rPr>
              <a:t>desplazamiento</a:t>
            </a:r>
            <a:r>
              <a:rPr dirty="0">
                <a:solidFill>
                  <a:srgbClr val="002060"/>
                </a:solidFill>
              </a:rPr>
              <a:t> y </a:t>
            </a:r>
            <a:r>
              <a:rPr dirty="0" err="1">
                <a:solidFill>
                  <a:srgbClr val="002060"/>
                </a:solidFill>
              </a:rPr>
              <a:t>asediado</a:t>
            </a:r>
            <a:r>
              <a:rPr dirty="0">
                <a:solidFill>
                  <a:srgbClr val="002060"/>
                </a:solidFill>
              </a:rPr>
              <a:t> </a:t>
            </a:r>
            <a:r>
              <a:rPr dirty="0" err="1">
                <a:solidFill>
                  <a:srgbClr val="002060"/>
                </a:solidFill>
              </a:rPr>
              <a:t>regreso</a:t>
            </a:r>
            <a:r>
              <a:rPr dirty="0">
                <a:solidFill>
                  <a:srgbClr val="002060"/>
                </a:solidFill>
              </a:rPr>
              <a:t> a la tierra, </a:t>
            </a:r>
            <a:r>
              <a:rPr dirty="0" err="1">
                <a:solidFill>
                  <a:srgbClr val="002060"/>
                </a:solidFill>
              </a:rPr>
              <a:t>necesitaban</a:t>
            </a:r>
            <a:r>
              <a:rPr dirty="0">
                <a:solidFill>
                  <a:srgbClr val="002060"/>
                </a:solidFill>
              </a:rPr>
              <a:t> </a:t>
            </a:r>
            <a:r>
              <a:rPr dirty="0" err="1">
                <a:solidFill>
                  <a:srgbClr val="002060"/>
                </a:solidFill>
              </a:rPr>
              <a:t>conocer</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requisitos</a:t>
            </a:r>
            <a:r>
              <a:rPr dirty="0">
                <a:solidFill>
                  <a:srgbClr val="002060"/>
                </a:solidFill>
              </a:rPr>
              <a:t> de </a:t>
            </a:r>
            <a:r>
              <a:rPr dirty="0" err="1">
                <a:solidFill>
                  <a:srgbClr val="002060"/>
                </a:solidFill>
              </a:rPr>
              <a:t>Yahvé</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strips dir="rd"/>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228">
                                            <p:bg/>
                                          </p:spTgt>
                                        </p:tgtEl>
                                        <p:attrNameLst>
                                          <p:attrName>style.visibility</p:attrName>
                                        </p:attrNameLst>
                                      </p:cBhvr>
                                      <p:to>
                                        <p:strVal val="visible"/>
                                      </p:to>
                                    </p:set>
                                    <p:anim calcmode="lin" valueType="num">
                                      <p:cBhvr>
                                        <p:cTn id="7" dur="500" fill="hold"/>
                                        <p:tgtEl>
                                          <p:spTgt spid="6228">
                                            <p:bg/>
                                          </p:spTgt>
                                        </p:tgtEl>
                                        <p:attrNameLst>
                                          <p:attrName>ppt_w</p:attrName>
                                        </p:attrNameLst>
                                      </p:cBhvr>
                                      <p:tavLst>
                                        <p:tav tm="0">
                                          <p:val>
                                            <p:fltVal val="0"/>
                                          </p:val>
                                        </p:tav>
                                        <p:tav tm="100000">
                                          <p:val>
                                            <p:strVal val="#ppt_w"/>
                                          </p:val>
                                        </p:tav>
                                      </p:tavLst>
                                    </p:anim>
                                    <p:anim calcmode="lin" valueType="num">
                                      <p:cBhvr>
                                        <p:cTn id="8" dur="500" fill="hold"/>
                                        <p:tgtEl>
                                          <p:spTgt spid="6228">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228">
                                            <p:txEl>
                                              <p:pRg st="0" end="0"/>
                                            </p:txEl>
                                          </p:spTgt>
                                        </p:tgtEl>
                                        <p:attrNameLst>
                                          <p:attrName>style.visibility</p:attrName>
                                        </p:attrNameLst>
                                      </p:cBhvr>
                                      <p:to>
                                        <p:strVal val="visible"/>
                                      </p:to>
                                    </p:set>
                                    <p:anim calcmode="lin" valueType="num">
                                      <p:cBhvr>
                                        <p:cTn id="11" dur="500" fill="hold"/>
                                        <p:tgtEl>
                                          <p:spTgt spid="6228">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228">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6229">
                                            <p:bg/>
                                          </p:spTgt>
                                        </p:tgtEl>
                                        <p:attrNameLst>
                                          <p:attrName>style.visibility</p:attrName>
                                        </p:attrNameLst>
                                      </p:cBhvr>
                                      <p:to>
                                        <p:strVal val="visible"/>
                                      </p:to>
                                    </p:set>
                                    <p:anim calcmode="lin" valueType="num">
                                      <p:cBhvr>
                                        <p:cTn id="16" dur="500" fill="hold"/>
                                        <p:tgtEl>
                                          <p:spTgt spid="6229">
                                            <p:bg/>
                                          </p:spTgt>
                                        </p:tgtEl>
                                        <p:attrNameLst>
                                          <p:attrName>ppt_w</p:attrName>
                                        </p:attrNameLst>
                                      </p:cBhvr>
                                      <p:tavLst>
                                        <p:tav tm="0">
                                          <p:val>
                                            <p:fltVal val="0"/>
                                          </p:val>
                                        </p:tav>
                                        <p:tav tm="100000">
                                          <p:val>
                                            <p:strVal val="#ppt_w"/>
                                          </p:val>
                                        </p:tav>
                                      </p:tavLst>
                                    </p:anim>
                                    <p:anim calcmode="lin" valueType="num">
                                      <p:cBhvr>
                                        <p:cTn id="17" dur="500" fill="hold"/>
                                        <p:tgtEl>
                                          <p:spTgt spid="6229">
                                            <p:bg/>
                                          </p:spTgt>
                                        </p:tgtEl>
                                        <p:attrNameLst>
                                          <p:attrName>ppt_h</p:attrName>
                                        </p:attrNameLst>
                                      </p:cBhvr>
                                      <p:tavLst>
                                        <p:tav tm="0">
                                          <p:val>
                                            <p:fltVal val="0"/>
                                          </p:val>
                                        </p:tav>
                                        <p:tav tm="100000">
                                          <p:val>
                                            <p:strVal val="#ppt_h"/>
                                          </p:val>
                                        </p:tav>
                                      </p:tavLst>
                                    </p:anim>
                                  </p:childTnLst>
                                </p:cTn>
                              </p:par>
                              <p:par>
                                <p:cTn id="18" presetID="23" presetClass="entr" presetSubtype="16" fill="hold" grpId="2" nodeType="withEffect">
                                  <p:stCondLst>
                                    <p:cond delay="0"/>
                                  </p:stCondLst>
                                  <p:iterate>
                                    <p:tmAbs val="0"/>
                                  </p:iterate>
                                  <p:childTnLst>
                                    <p:set>
                                      <p:cBhvr>
                                        <p:cTn id="19" fill="hold"/>
                                        <p:tgtEl>
                                          <p:spTgt spid="6229">
                                            <p:txEl>
                                              <p:pRg st="0" end="0"/>
                                            </p:txEl>
                                          </p:spTgt>
                                        </p:tgtEl>
                                        <p:attrNameLst>
                                          <p:attrName>style.visibility</p:attrName>
                                        </p:attrNameLst>
                                      </p:cBhvr>
                                      <p:to>
                                        <p:strVal val="visible"/>
                                      </p:to>
                                    </p:set>
                                    <p:anim calcmode="lin" valueType="num">
                                      <p:cBhvr>
                                        <p:cTn id="20" dur="500" fill="hold"/>
                                        <p:tgtEl>
                                          <p:spTgt spid="6229">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622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1" nodeType="clickEffect">
                                  <p:stCondLst>
                                    <p:cond delay="0"/>
                                  </p:stCondLst>
                                  <p:iterate>
                                    <p:tmAbs val="0"/>
                                  </p:iterate>
                                  <p:childTnLst>
                                    <p:set>
                                      <p:cBhvr>
                                        <p:cTn id="25" fill="hold"/>
                                        <p:tgtEl>
                                          <p:spTgt spid="6228">
                                            <p:txEl>
                                              <p:pRg st="1" end="1"/>
                                            </p:txEl>
                                          </p:spTgt>
                                        </p:tgtEl>
                                        <p:attrNameLst>
                                          <p:attrName>style.visibility</p:attrName>
                                        </p:attrNameLst>
                                      </p:cBhvr>
                                      <p:to>
                                        <p:strVal val="visible"/>
                                      </p:to>
                                    </p:set>
                                    <p:anim calcmode="lin" valueType="num">
                                      <p:cBhvr>
                                        <p:cTn id="26" dur="500" fill="hold"/>
                                        <p:tgtEl>
                                          <p:spTgt spid="6228">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6228">
                                            <p:txEl>
                                              <p:pRg st="1" end="1"/>
                                            </p:txEl>
                                          </p:spTgt>
                                        </p:tgtEl>
                                        <p:attrNameLst>
                                          <p:attrName>ppt_h</p:attrName>
                                        </p:attrNameLst>
                                      </p:cBhvr>
                                      <p:tavLst>
                                        <p:tav tm="0">
                                          <p:val>
                                            <p:fltVal val="0"/>
                                          </p:val>
                                        </p:tav>
                                        <p:tav tm="100000">
                                          <p:val>
                                            <p:strVal val="#ppt_h"/>
                                          </p:val>
                                        </p:tav>
                                      </p:tavLst>
                                    </p:anim>
                                  </p:childTnLst>
                                </p:cTn>
                              </p:par>
                            </p:childTnLst>
                          </p:cTn>
                        </p:par>
                        <p:par>
                          <p:cTn id="28" fill="hold">
                            <p:stCondLst>
                              <p:cond delay="500"/>
                            </p:stCondLst>
                            <p:childTnLst>
                              <p:par>
                                <p:cTn id="29" presetID="23" presetClass="entr" presetSubtype="16" fill="hold" grpId="2" nodeType="afterEffect">
                                  <p:stCondLst>
                                    <p:cond delay="0"/>
                                  </p:stCondLst>
                                  <p:iterate>
                                    <p:tmAbs val="0"/>
                                  </p:iterate>
                                  <p:childTnLst>
                                    <p:set>
                                      <p:cBhvr>
                                        <p:cTn id="30" fill="hold"/>
                                        <p:tgtEl>
                                          <p:spTgt spid="6229">
                                            <p:txEl>
                                              <p:pRg st="1" end="1"/>
                                            </p:txEl>
                                          </p:spTgt>
                                        </p:tgtEl>
                                        <p:attrNameLst>
                                          <p:attrName>style.visibility</p:attrName>
                                        </p:attrNameLst>
                                      </p:cBhvr>
                                      <p:to>
                                        <p:strVal val="visible"/>
                                      </p:to>
                                    </p:set>
                                    <p:anim calcmode="lin" valueType="num">
                                      <p:cBhvr>
                                        <p:cTn id="31" dur="500" fill="hold"/>
                                        <p:tgtEl>
                                          <p:spTgt spid="6229">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622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1" nodeType="clickEffect">
                                  <p:stCondLst>
                                    <p:cond delay="0"/>
                                  </p:stCondLst>
                                  <p:iterate>
                                    <p:tmAbs val="0"/>
                                  </p:iterate>
                                  <p:childTnLst>
                                    <p:set>
                                      <p:cBhvr>
                                        <p:cTn id="36" fill="hold"/>
                                        <p:tgtEl>
                                          <p:spTgt spid="6228">
                                            <p:txEl>
                                              <p:pRg st="2" end="2"/>
                                            </p:txEl>
                                          </p:spTgt>
                                        </p:tgtEl>
                                        <p:attrNameLst>
                                          <p:attrName>style.visibility</p:attrName>
                                        </p:attrNameLst>
                                      </p:cBhvr>
                                      <p:to>
                                        <p:strVal val="visible"/>
                                      </p:to>
                                    </p:set>
                                    <p:anim calcmode="lin" valueType="num">
                                      <p:cBhvr>
                                        <p:cTn id="37" dur="500" fill="hold"/>
                                        <p:tgtEl>
                                          <p:spTgt spid="6228">
                                            <p:txEl>
                                              <p:pRg st="2" end="2"/>
                                            </p:txEl>
                                          </p:spTgt>
                                        </p:tgtEl>
                                        <p:attrNameLst>
                                          <p:attrName>ppt_w</p:attrName>
                                        </p:attrNameLst>
                                      </p:cBhvr>
                                      <p:tavLst>
                                        <p:tav tm="0">
                                          <p:val>
                                            <p:fltVal val="0"/>
                                          </p:val>
                                        </p:tav>
                                        <p:tav tm="100000">
                                          <p:val>
                                            <p:strVal val="#ppt_w"/>
                                          </p:val>
                                        </p:tav>
                                      </p:tavLst>
                                    </p:anim>
                                    <p:anim calcmode="lin" valueType="num">
                                      <p:cBhvr>
                                        <p:cTn id="38" dur="500" fill="hold"/>
                                        <p:tgtEl>
                                          <p:spTgt spid="6228">
                                            <p:txEl>
                                              <p:pRg st="2" end="2"/>
                                            </p:txEl>
                                          </p:spTgt>
                                        </p:tgtEl>
                                        <p:attrNameLst>
                                          <p:attrName>ppt_h</p:attrName>
                                        </p:attrNameLst>
                                      </p:cBhvr>
                                      <p:tavLst>
                                        <p:tav tm="0">
                                          <p:val>
                                            <p:fltVal val="0"/>
                                          </p:val>
                                        </p:tav>
                                        <p:tav tm="100000">
                                          <p:val>
                                            <p:strVal val="#ppt_h"/>
                                          </p:val>
                                        </p:tav>
                                      </p:tavLst>
                                    </p:anim>
                                  </p:childTnLst>
                                </p:cTn>
                              </p:par>
                            </p:childTnLst>
                          </p:cTn>
                        </p:par>
                        <p:par>
                          <p:cTn id="39" fill="hold">
                            <p:stCondLst>
                              <p:cond delay="500"/>
                            </p:stCondLst>
                            <p:childTnLst>
                              <p:par>
                                <p:cTn id="40" presetID="23" presetClass="entr" presetSubtype="16" fill="hold" grpId="2" nodeType="afterEffect">
                                  <p:stCondLst>
                                    <p:cond delay="0"/>
                                  </p:stCondLst>
                                  <p:iterate>
                                    <p:tmAbs val="0"/>
                                  </p:iterate>
                                  <p:childTnLst>
                                    <p:set>
                                      <p:cBhvr>
                                        <p:cTn id="41" fill="hold"/>
                                        <p:tgtEl>
                                          <p:spTgt spid="6229">
                                            <p:txEl>
                                              <p:pRg st="2" end="2"/>
                                            </p:txEl>
                                          </p:spTgt>
                                        </p:tgtEl>
                                        <p:attrNameLst>
                                          <p:attrName>style.visibility</p:attrName>
                                        </p:attrNameLst>
                                      </p:cBhvr>
                                      <p:to>
                                        <p:strVal val="visible"/>
                                      </p:to>
                                    </p:set>
                                    <p:anim calcmode="lin" valueType="num">
                                      <p:cBhvr>
                                        <p:cTn id="42" dur="500" fill="hold"/>
                                        <p:tgtEl>
                                          <p:spTgt spid="6229">
                                            <p:txEl>
                                              <p:pRg st="2" end="2"/>
                                            </p:txEl>
                                          </p:spTgt>
                                        </p:tgtEl>
                                        <p:attrNameLst>
                                          <p:attrName>ppt_w</p:attrName>
                                        </p:attrNameLst>
                                      </p:cBhvr>
                                      <p:tavLst>
                                        <p:tav tm="0">
                                          <p:val>
                                            <p:fltVal val="0"/>
                                          </p:val>
                                        </p:tav>
                                        <p:tav tm="100000">
                                          <p:val>
                                            <p:strVal val="#ppt_w"/>
                                          </p:val>
                                        </p:tav>
                                      </p:tavLst>
                                    </p:anim>
                                    <p:anim calcmode="lin" valueType="num">
                                      <p:cBhvr>
                                        <p:cTn id="43" dur="500" fill="hold"/>
                                        <p:tgtEl>
                                          <p:spTgt spid="622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1" nodeType="clickEffect">
                                  <p:stCondLst>
                                    <p:cond delay="0"/>
                                  </p:stCondLst>
                                  <p:iterate>
                                    <p:tmAbs val="0"/>
                                  </p:iterate>
                                  <p:childTnLst>
                                    <p:set>
                                      <p:cBhvr>
                                        <p:cTn id="47" fill="hold"/>
                                        <p:tgtEl>
                                          <p:spTgt spid="6228">
                                            <p:txEl>
                                              <p:pRg st="3" end="3"/>
                                            </p:txEl>
                                          </p:spTgt>
                                        </p:tgtEl>
                                        <p:attrNameLst>
                                          <p:attrName>style.visibility</p:attrName>
                                        </p:attrNameLst>
                                      </p:cBhvr>
                                      <p:to>
                                        <p:strVal val="visible"/>
                                      </p:to>
                                    </p:set>
                                    <p:anim calcmode="lin" valueType="num">
                                      <p:cBhvr>
                                        <p:cTn id="48" dur="500" fill="hold"/>
                                        <p:tgtEl>
                                          <p:spTgt spid="6228">
                                            <p:txEl>
                                              <p:pRg st="3" end="3"/>
                                            </p:txEl>
                                          </p:spTgt>
                                        </p:tgtEl>
                                        <p:attrNameLst>
                                          <p:attrName>ppt_w</p:attrName>
                                        </p:attrNameLst>
                                      </p:cBhvr>
                                      <p:tavLst>
                                        <p:tav tm="0">
                                          <p:val>
                                            <p:fltVal val="0"/>
                                          </p:val>
                                        </p:tav>
                                        <p:tav tm="100000">
                                          <p:val>
                                            <p:strVal val="#ppt_w"/>
                                          </p:val>
                                        </p:tav>
                                      </p:tavLst>
                                    </p:anim>
                                    <p:anim calcmode="lin" valueType="num">
                                      <p:cBhvr>
                                        <p:cTn id="49" dur="500" fill="hold"/>
                                        <p:tgtEl>
                                          <p:spTgt spid="6228">
                                            <p:txEl>
                                              <p:pRg st="3" end="3"/>
                                            </p:txEl>
                                          </p:spTgt>
                                        </p:tgtEl>
                                        <p:attrNameLst>
                                          <p:attrName>ppt_h</p:attrName>
                                        </p:attrNameLst>
                                      </p:cBhvr>
                                      <p:tavLst>
                                        <p:tav tm="0">
                                          <p:val>
                                            <p:fltVal val="0"/>
                                          </p:val>
                                        </p:tav>
                                        <p:tav tm="100000">
                                          <p:val>
                                            <p:strVal val="#ppt_h"/>
                                          </p:val>
                                        </p:tav>
                                      </p:tavLst>
                                    </p:anim>
                                  </p:childTnLst>
                                </p:cTn>
                              </p:par>
                            </p:childTnLst>
                          </p:cTn>
                        </p:par>
                        <p:par>
                          <p:cTn id="50" fill="hold">
                            <p:stCondLst>
                              <p:cond delay="500"/>
                            </p:stCondLst>
                            <p:childTnLst>
                              <p:par>
                                <p:cTn id="51" presetID="23" presetClass="entr" presetSubtype="16" fill="hold" grpId="2" nodeType="afterEffect">
                                  <p:stCondLst>
                                    <p:cond delay="0"/>
                                  </p:stCondLst>
                                  <p:iterate>
                                    <p:tmAbs val="0"/>
                                  </p:iterate>
                                  <p:childTnLst>
                                    <p:set>
                                      <p:cBhvr>
                                        <p:cTn id="52" fill="hold"/>
                                        <p:tgtEl>
                                          <p:spTgt spid="6229">
                                            <p:txEl>
                                              <p:pRg st="3" end="3"/>
                                            </p:txEl>
                                          </p:spTgt>
                                        </p:tgtEl>
                                        <p:attrNameLst>
                                          <p:attrName>style.visibility</p:attrName>
                                        </p:attrNameLst>
                                      </p:cBhvr>
                                      <p:to>
                                        <p:strVal val="visible"/>
                                      </p:to>
                                    </p:set>
                                    <p:anim calcmode="lin" valueType="num">
                                      <p:cBhvr>
                                        <p:cTn id="53" dur="500" fill="hold"/>
                                        <p:tgtEl>
                                          <p:spTgt spid="6229">
                                            <p:txEl>
                                              <p:pRg st="3" end="3"/>
                                            </p:txEl>
                                          </p:spTgt>
                                        </p:tgtEl>
                                        <p:attrNameLst>
                                          <p:attrName>ppt_w</p:attrName>
                                        </p:attrNameLst>
                                      </p:cBhvr>
                                      <p:tavLst>
                                        <p:tav tm="0">
                                          <p:val>
                                            <p:fltVal val="0"/>
                                          </p:val>
                                        </p:tav>
                                        <p:tav tm="100000">
                                          <p:val>
                                            <p:strVal val="#ppt_w"/>
                                          </p:val>
                                        </p:tav>
                                      </p:tavLst>
                                    </p:anim>
                                    <p:anim calcmode="lin" valueType="num">
                                      <p:cBhvr>
                                        <p:cTn id="54" dur="500" fill="hold"/>
                                        <p:tgtEl>
                                          <p:spTgt spid="6229">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28" grpId="1" build="p" animBg="1" advAuto="0"/>
      <p:bldP spid="6229" grpId="2" build="p" bldLvl="5" animBg="1" advAuto="0"/>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1" name="Rectangle 3"/>
          <p:cNvSpPr txBox="1">
            <a:spLocks noGrp="1"/>
          </p:cNvSpPr>
          <p:nvPr>
            <p:ph type="body" sz="half" idx="1"/>
          </p:nvPr>
        </p:nvSpPr>
        <p:spPr>
          <a:xfrm>
            <a:off x="304800" y="1606824"/>
            <a:ext cx="11582400" cy="2766392"/>
          </a:xfrm>
          <a:prstGeom prst="rect">
            <a:avLst/>
          </a:prstGeom>
        </p:spPr>
        <p:txBody>
          <a:bodyPr/>
          <a:lstStyle/>
          <a:p>
            <a:pPr algn="l">
              <a:spcBef>
                <a:spcPts val="600"/>
              </a:spcBef>
              <a:buSzTx/>
              <a:buFont typeface="Wingdings"/>
              <a:buNone/>
              <a:defRPr sz="2800" b="1">
                <a:solidFill>
                  <a:srgbClr val="CC3300"/>
                </a:solidFill>
                <a:effectLst>
                  <a:outerShdw blurRad="38100" dist="38100" dir="2700000" rotWithShape="0">
                    <a:srgbClr val="000000"/>
                  </a:outerShdw>
                </a:effectLst>
              </a:defRPr>
            </a:pPr>
            <a:r>
              <a:rPr dirty="0"/>
              <a:t>From the period of David, the Chronicler omitted three main blocks of material:</a:t>
            </a:r>
          </a:p>
          <a:p>
            <a:pPr algn="l">
              <a:lnSpc>
                <a:spcPct val="100000"/>
              </a:lnSpc>
              <a:spcBef>
                <a:spcPts val="500"/>
              </a:spcBef>
              <a:defRPr sz="2400" i="1">
                <a:effectLst/>
              </a:defRPr>
            </a:pPr>
            <a:r>
              <a:rPr dirty="0"/>
              <a:t>David’s youth and outlaw period (1 Sa. 15-31)</a:t>
            </a:r>
          </a:p>
          <a:p>
            <a:pPr algn="l">
              <a:lnSpc>
                <a:spcPct val="100000"/>
              </a:lnSpc>
              <a:spcBef>
                <a:spcPts val="500"/>
              </a:spcBef>
              <a:defRPr sz="2400" i="1">
                <a:effectLst/>
              </a:defRPr>
            </a:pPr>
            <a:r>
              <a:rPr dirty="0"/>
              <a:t>The civil war between David and the house of Saul (2 Sa. 1-4)</a:t>
            </a:r>
          </a:p>
          <a:p>
            <a:pPr algn="l">
              <a:lnSpc>
                <a:spcPct val="100000"/>
              </a:lnSpc>
              <a:spcBef>
                <a:spcPts val="500"/>
              </a:spcBef>
              <a:defRPr sz="2400" i="1">
                <a:effectLst/>
              </a:defRPr>
            </a:pPr>
            <a:r>
              <a:rPr dirty="0"/>
              <a:t>David’s great sin with Bathsheba and the later turbulent court history (2 Sa. 11—1 Kings 2)</a:t>
            </a:r>
          </a:p>
        </p:txBody>
      </p:sp>
      <p:sp>
        <p:nvSpPr>
          <p:cNvPr id="6232" name="Rectangle 2"/>
          <p:cNvSpPr txBox="1">
            <a:spLocks noGrp="1"/>
          </p:cNvSpPr>
          <p:nvPr>
            <p:ph type="title"/>
          </p:nvPr>
        </p:nvSpPr>
        <p:spPr>
          <a:prstGeom prst="rect">
            <a:avLst/>
          </a:prstGeom>
        </p:spPr>
        <p:txBody>
          <a:bodyPr/>
          <a:lstStyle>
            <a:lvl1pPr>
              <a:defRPr>
                <a:solidFill>
                  <a:srgbClr val="990000"/>
                </a:solidFill>
                <a:effectLst>
                  <a:outerShdw blurRad="38100" dist="38100" dir="2700000" rotWithShape="0">
                    <a:srgbClr val="000000"/>
                  </a:outerShdw>
                </a:effectLst>
              </a:defRPr>
            </a:lvl1pPr>
          </a:lstStyle>
          <a:p>
            <a:r>
              <a:t>What the Chronicler Left Out</a:t>
            </a:r>
          </a:p>
        </p:txBody>
      </p:sp>
      <p:sp>
        <p:nvSpPr>
          <p:cNvPr id="6233" name="Rectangle 2"/>
          <p:cNvSpPr txBox="1"/>
          <p:nvPr/>
        </p:nvSpPr>
        <p:spPr>
          <a:xfrm>
            <a:off x="304800" y="925775"/>
            <a:ext cx="11582400" cy="54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000" tIns="36000" rIns="36000" bIns="36000">
            <a:spAutoFit/>
          </a:bodyPr>
          <a:lstStyle>
            <a:lvl1pPr algn="ctr">
              <a:lnSpc>
                <a:spcPct val="85000"/>
              </a:lnSpc>
              <a:spcBef>
                <a:spcPts val="400"/>
              </a:spcBef>
              <a:defRPr sz="3600" b="1">
                <a:solidFill>
                  <a:srgbClr val="990000"/>
                </a:solidFill>
                <a:effectLst>
                  <a:outerShdw blurRad="38100" dist="38100" dir="2700000" rotWithShape="0">
                    <a:srgbClr val="000000"/>
                  </a:outerShdw>
                </a:effectLst>
                <a:latin typeface="Arial"/>
                <a:ea typeface="Arial"/>
                <a:cs typeface="Arial"/>
                <a:sym typeface="Arial"/>
              </a:defRPr>
            </a:lvl1pPr>
          </a:lstStyle>
          <a:p>
            <a:r>
              <a:rPr dirty="0">
                <a:solidFill>
                  <a:srgbClr val="002060"/>
                </a:solidFill>
              </a:rPr>
              <a:t>Lo que </a:t>
            </a:r>
            <a:r>
              <a:rPr dirty="0" err="1">
                <a:solidFill>
                  <a:srgbClr val="002060"/>
                </a:solidFill>
              </a:rPr>
              <a:t>el</a:t>
            </a:r>
            <a:r>
              <a:rPr dirty="0">
                <a:solidFill>
                  <a:srgbClr val="002060"/>
                </a:solidFill>
              </a:rPr>
              <a:t> </a:t>
            </a:r>
            <a:r>
              <a:rPr dirty="0" err="1">
                <a:solidFill>
                  <a:srgbClr val="002060"/>
                </a:solidFill>
              </a:rPr>
              <a:t>Cronista</a:t>
            </a:r>
            <a:r>
              <a:rPr dirty="0">
                <a:solidFill>
                  <a:srgbClr val="002060"/>
                </a:solidFill>
              </a:rPr>
              <a:t> </a:t>
            </a:r>
            <a:r>
              <a:rPr dirty="0" err="1">
                <a:solidFill>
                  <a:srgbClr val="002060"/>
                </a:solidFill>
              </a:rPr>
              <a:t>Dejó</a:t>
            </a:r>
            <a:r>
              <a:rPr dirty="0">
                <a:solidFill>
                  <a:srgbClr val="002060"/>
                </a:solidFill>
              </a:rPr>
              <a:t> </a:t>
            </a:r>
            <a:r>
              <a:rPr dirty="0" err="1">
                <a:solidFill>
                  <a:srgbClr val="002060"/>
                </a:solidFill>
              </a:rPr>
              <a:t>Fuera</a:t>
            </a:r>
            <a:endParaRPr dirty="0">
              <a:solidFill>
                <a:srgbClr val="002060"/>
              </a:solidFill>
            </a:endParaRPr>
          </a:p>
        </p:txBody>
      </p:sp>
      <p:sp>
        <p:nvSpPr>
          <p:cNvPr id="6234" name="Rectangle 3"/>
          <p:cNvSpPr txBox="1"/>
          <p:nvPr/>
        </p:nvSpPr>
        <p:spPr>
          <a:xfrm>
            <a:off x="350520" y="4190998"/>
            <a:ext cx="11490960" cy="24945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lnSpc>
                <a:spcPct val="85000"/>
              </a:lnSpc>
              <a:spcBef>
                <a:spcPts val="600"/>
              </a:spcBef>
              <a:defRPr sz="2800" b="1">
                <a:solidFill>
                  <a:srgbClr val="CC3300"/>
                </a:solidFill>
                <a:effectLst>
                  <a:outerShdw blurRad="38100" dist="38100" dir="2700000" rotWithShape="0">
                    <a:srgbClr val="000000"/>
                  </a:outerShdw>
                </a:effectLst>
                <a:latin typeface="Arial"/>
                <a:ea typeface="Arial"/>
                <a:cs typeface="Arial"/>
                <a:sym typeface="Arial"/>
              </a:defRPr>
            </a:pPr>
            <a:r>
              <a:rPr dirty="0">
                <a:solidFill>
                  <a:srgbClr val="002060"/>
                </a:solidFill>
              </a:rPr>
              <a:t>Del </a:t>
            </a:r>
            <a:r>
              <a:rPr dirty="0" err="1">
                <a:solidFill>
                  <a:srgbClr val="002060"/>
                </a:solidFill>
              </a:rPr>
              <a:t>período</a:t>
            </a:r>
            <a:r>
              <a:rPr dirty="0">
                <a:solidFill>
                  <a:srgbClr val="002060"/>
                </a:solidFill>
              </a:rPr>
              <a:t> de David, </a:t>
            </a:r>
            <a:r>
              <a:rPr dirty="0" err="1">
                <a:solidFill>
                  <a:srgbClr val="002060"/>
                </a:solidFill>
              </a:rPr>
              <a:t>el</a:t>
            </a:r>
            <a:r>
              <a:rPr dirty="0">
                <a:solidFill>
                  <a:srgbClr val="002060"/>
                </a:solidFill>
              </a:rPr>
              <a:t> </a:t>
            </a:r>
            <a:r>
              <a:rPr dirty="0" err="1">
                <a:solidFill>
                  <a:srgbClr val="002060"/>
                </a:solidFill>
              </a:rPr>
              <a:t>Cronista</a:t>
            </a:r>
            <a:r>
              <a:rPr dirty="0">
                <a:solidFill>
                  <a:srgbClr val="002060"/>
                </a:solidFill>
              </a:rPr>
              <a:t> </a:t>
            </a:r>
            <a:r>
              <a:rPr dirty="0" err="1">
                <a:solidFill>
                  <a:srgbClr val="002060"/>
                </a:solidFill>
              </a:rPr>
              <a:t>omitió</a:t>
            </a:r>
            <a:r>
              <a:rPr dirty="0">
                <a:solidFill>
                  <a:srgbClr val="002060"/>
                </a:solidFill>
              </a:rPr>
              <a:t> </a:t>
            </a:r>
            <a:r>
              <a:rPr dirty="0" err="1">
                <a:solidFill>
                  <a:srgbClr val="002060"/>
                </a:solidFill>
              </a:rPr>
              <a:t>tres</a:t>
            </a:r>
            <a:r>
              <a:rPr dirty="0">
                <a:solidFill>
                  <a:srgbClr val="002060"/>
                </a:solidFill>
              </a:rPr>
              <a:t> </a:t>
            </a:r>
            <a:r>
              <a:rPr dirty="0" err="1">
                <a:solidFill>
                  <a:srgbClr val="002060"/>
                </a:solidFill>
              </a:rPr>
              <a:t>bloques</a:t>
            </a:r>
            <a:r>
              <a:rPr dirty="0">
                <a:solidFill>
                  <a:srgbClr val="002060"/>
                </a:solidFill>
              </a:rPr>
              <a:t> </a:t>
            </a:r>
            <a:r>
              <a:rPr dirty="0" err="1">
                <a:solidFill>
                  <a:srgbClr val="002060"/>
                </a:solidFill>
              </a:rPr>
              <a:t>principales</a:t>
            </a:r>
            <a:r>
              <a:rPr dirty="0">
                <a:solidFill>
                  <a:srgbClr val="002060"/>
                </a:solidFill>
              </a:rPr>
              <a:t> de material:</a:t>
            </a:r>
            <a:endParaRPr sz="3200" dirty="0">
              <a:solidFill>
                <a:srgbClr val="002060"/>
              </a:solidFill>
              <a:effectLst>
                <a:outerShdw blurRad="38100" dist="38100" dir="2700000" rotWithShape="0">
                  <a:srgbClr val="C0C0C0"/>
                </a:outerShdw>
              </a:effectLst>
            </a:endParaRPr>
          </a:p>
          <a:p>
            <a:pPr marL="342900" indent="-342900">
              <a:spcBef>
                <a:spcPts val="500"/>
              </a:spcBef>
              <a:buClr>
                <a:srgbClr val="CC00CC"/>
              </a:buClr>
              <a:buSzPct val="70000"/>
              <a:buChar char="○"/>
              <a:defRPr sz="2400" i="1">
                <a:latin typeface="Arial"/>
                <a:ea typeface="Arial"/>
                <a:cs typeface="Arial"/>
                <a:sym typeface="Arial"/>
              </a:defRPr>
            </a:pPr>
            <a:r>
              <a:rPr dirty="0">
                <a:solidFill>
                  <a:srgbClr val="002060"/>
                </a:solidFill>
              </a:rPr>
              <a:t>La </a:t>
            </a:r>
            <a:r>
              <a:rPr dirty="0" err="1">
                <a:solidFill>
                  <a:srgbClr val="002060"/>
                </a:solidFill>
              </a:rPr>
              <a:t>juventud</a:t>
            </a:r>
            <a:r>
              <a:rPr dirty="0">
                <a:solidFill>
                  <a:srgbClr val="002060"/>
                </a:solidFill>
              </a:rPr>
              <a:t> de David y </a:t>
            </a:r>
            <a:r>
              <a:rPr dirty="0" err="1">
                <a:solidFill>
                  <a:srgbClr val="002060"/>
                </a:solidFill>
              </a:rPr>
              <a:t>el</a:t>
            </a:r>
            <a:r>
              <a:rPr dirty="0">
                <a:solidFill>
                  <a:srgbClr val="002060"/>
                </a:solidFill>
              </a:rPr>
              <a:t> </a:t>
            </a:r>
            <a:r>
              <a:rPr dirty="0" err="1">
                <a:solidFill>
                  <a:srgbClr val="002060"/>
                </a:solidFill>
              </a:rPr>
              <a:t>período</a:t>
            </a:r>
            <a:r>
              <a:rPr dirty="0">
                <a:solidFill>
                  <a:srgbClr val="002060"/>
                </a:solidFill>
              </a:rPr>
              <a:t> </a:t>
            </a:r>
            <a:r>
              <a:rPr dirty="0" err="1">
                <a:solidFill>
                  <a:srgbClr val="002060"/>
                </a:solidFill>
              </a:rPr>
              <a:t>fuera</a:t>
            </a:r>
            <a:r>
              <a:rPr dirty="0">
                <a:solidFill>
                  <a:srgbClr val="002060"/>
                </a:solidFill>
              </a:rPr>
              <a:t> de la ley (1 Sa. 15-31)</a:t>
            </a:r>
            <a:endParaRPr sz="3200" dirty="0">
              <a:solidFill>
                <a:srgbClr val="002060"/>
              </a:solidFill>
              <a:effectLst>
                <a:outerShdw blurRad="38100" dist="38100" dir="2700000" rotWithShape="0">
                  <a:srgbClr val="C0C0C0"/>
                </a:outerShdw>
              </a:effectLst>
            </a:endParaRPr>
          </a:p>
          <a:p>
            <a:pPr marL="342900" indent="-342900">
              <a:spcBef>
                <a:spcPts val="500"/>
              </a:spcBef>
              <a:buClr>
                <a:srgbClr val="CC00CC"/>
              </a:buClr>
              <a:buSzPct val="70000"/>
              <a:buChar char="○"/>
              <a:defRPr sz="2400" i="1">
                <a:latin typeface="Arial"/>
                <a:ea typeface="Arial"/>
                <a:cs typeface="Arial"/>
                <a:sym typeface="Arial"/>
              </a:defRPr>
            </a:pPr>
            <a:r>
              <a:rPr dirty="0">
                <a:solidFill>
                  <a:srgbClr val="002060"/>
                </a:solidFill>
              </a:rPr>
              <a:t>La </a:t>
            </a:r>
            <a:r>
              <a:rPr dirty="0" err="1">
                <a:solidFill>
                  <a:srgbClr val="002060"/>
                </a:solidFill>
              </a:rPr>
              <a:t>guerra</a:t>
            </a:r>
            <a:r>
              <a:rPr dirty="0">
                <a:solidFill>
                  <a:srgbClr val="002060"/>
                </a:solidFill>
              </a:rPr>
              <a:t> civil entre David y la casa de </a:t>
            </a:r>
            <a:r>
              <a:rPr dirty="0" err="1">
                <a:solidFill>
                  <a:srgbClr val="002060"/>
                </a:solidFill>
              </a:rPr>
              <a:t>Saúl</a:t>
            </a:r>
            <a:r>
              <a:rPr dirty="0">
                <a:solidFill>
                  <a:srgbClr val="002060"/>
                </a:solidFill>
              </a:rPr>
              <a:t> (2 Sa. 1-4)</a:t>
            </a:r>
            <a:endParaRPr sz="3200" dirty="0">
              <a:solidFill>
                <a:srgbClr val="002060"/>
              </a:solidFill>
              <a:effectLst>
                <a:outerShdw blurRad="38100" dist="38100" dir="2700000" rotWithShape="0">
                  <a:srgbClr val="C0C0C0"/>
                </a:outerShdw>
              </a:effectLst>
            </a:endParaRPr>
          </a:p>
          <a:p>
            <a:pPr marL="342900" indent="-342900">
              <a:spcBef>
                <a:spcPts val="500"/>
              </a:spcBef>
              <a:buClr>
                <a:srgbClr val="CC00CC"/>
              </a:buClr>
              <a:buSzPct val="70000"/>
              <a:buChar char="○"/>
              <a:defRPr sz="2400" i="1">
                <a:latin typeface="Arial"/>
                <a:ea typeface="Arial"/>
                <a:cs typeface="Arial"/>
                <a:sym typeface="Arial"/>
              </a:defRPr>
            </a:pPr>
            <a:r>
              <a:rPr dirty="0">
                <a:solidFill>
                  <a:srgbClr val="002060"/>
                </a:solidFill>
              </a:rPr>
              <a:t>El gran </a:t>
            </a:r>
            <a:r>
              <a:rPr dirty="0" err="1">
                <a:solidFill>
                  <a:srgbClr val="002060"/>
                </a:solidFill>
              </a:rPr>
              <a:t>pecado</a:t>
            </a:r>
            <a:r>
              <a:rPr dirty="0">
                <a:solidFill>
                  <a:srgbClr val="002060"/>
                </a:solidFill>
              </a:rPr>
              <a:t> de David con </a:t>
            </a:r>
            <a:r>
              <a:rPr dirty="0" err="1">
                <a:solidFill>
                  <a:srgbClr val="002060"/>
                </a:solidFill>
              </a:rPr>
              <a:t>Betsabé</a:t>
            </a:r>
            <a:r>
              <a:rPr dirty="0">
                <a:solidFill>
                  <a:srgbClr val="002060"/>
                </a:solidFill>
              </a:rPr>
              <a:t> y la </a:t>
            </a:r>
            <a:r>
              <a:rPr dirty="0" err="1">
                <a:solidFill>
                  <a:srgbClr val="002060"/>
                </a:solidFill>
              </a:rPr>
              <a:t>turbulenta</a:t>
            </a:r>
            <a:r>
              <a:rPr dirty="0">
                <a:solidFill>
                  <a:srgbClr val="002060"/>
                </a:solidFill>
              </a:rPr>
              <a:t> </a:t>
            </a:r>
            <a:r>
              <a:rPr dirty="0" err="1">
                <a:solidFill>
                  <a:srgbClr val="002060"/>
                </a:solidFill>
              </a:rPr>
              <a:t>historia</a:t>
            </a:r>
            <a:r>
              <a:rPr dirty="0">
                <a:solidFill>
                  <a:srgbClr val="002060"/>
                </a:solidFill>
              </a:rPr>
              <a:t> posterior de la corte (2 Sa. 11—1 Reyes. 2)</a:t>
            </a:r>
          </a:p>
        </p:txBody>
      </p:sp>
    </p:spTree>
  </p:cSld>
  <p:clrMapOvr>
    <a:masterClrMapping/>
  </p:clrMapOvr>
  <mc:AlternateContent xmlns:mc="http://schemas.openxmlformats.org/markup-compatibility/2006" xmlns:p14="http://schemas.microsoft.com/office/powerpoint/2010/main">
    <mc:Choice Requires="p14">
      <p:transition spd="slow">
        <p:strips dir="rd"/>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231">
                                            <p:bg/>
                                          </p:spTgt>
                                        </p:tgtEl>
                                        <p:attrNameLst>
                                          <p:attrName>style.visibility</p:attrName>
                                        </p:attrNameLst>
                                      </p:cBhvr>
                                      <p:to>
                                        <p:strVal val="visible"/>
                                      </p:to>
                                    </p:set>
                                    <p:anim calcmode="lin" valueType="num">
                                      <p:cBhvr>
                                        <p:cTn id="7" dur="500" fill="hold"/>
                                        <p:tgtEl>
                                          <p:spTgt spid="6231">
                                            <p:bg/>
                                          </p:spTgt>
                                        </p:tgtEl>
                                        <p:attrNameLst>
                                          <p:attrName>ppt_w</p:attrName>
                                        </p:attrNameLst>
                                      </p:cBhvr>
                                      <p:tavLst>
                                        <p:tav tm="0">
                                          <p:val>
                                            <p:fltVal val="0"/>
                                          </p:val>
                                        </p:tav>
                                        <p:tav tm="100000">
                                          <p:val>
                                            <p:strVal val="#ppt_w"/>
                                          </p:val>
                                        </p:tav>
                                      </p:tavLst>
                                    </p:anim>
                                    <p:anim calcmode="lin" valueType="num">
                                      <p:cBhvr>
                                        <p:cTn id="8" dur="500" fill="hold"/>
                                        <p:tgtEl>
                                          <p:spTgt spid="6231">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231">
                                            <p:txEl>
                                              <p:pRg st="0" end="0"/>
                                            </p:txEl>
                                          </p:spTgt>
                                        </p:tgtEl>
                                        <p:attrNameLst>
                                          <p:attrName>style.visibility</p:attrName>
                                        </p:attrNameLst>
                                      </p:cBhvr>
                                      <p:to>
                                        <p:strVal val="visible"/>
                                      </p:to>
                                    </p:set>
                                    <p:anim calcmode="lin" valueType="num">
                                      <p:cBhvr>
                                        <p:cTn id="11" dur="500" fill="hold"/>
                                        <p:tgtEl>
                                          <p:spTgt spid="623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231">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6234">
                                            <p:bg/>
                                          </p:spTgt>
                                        </p:tgtEl>
                                        <p:attrNameLst>
                                          <p:attrName>style.visibility</p:attrName>
                                        </p:attrNameLst>
                                      </p:cBhvr>
                                      <p:to>
                                        <p:strVal val="visible"/>
                                      </p:to>
                                    </p:set>
                                    <p:anim calcmode="lin" valueType="num">
                                      <p:cBhvr>
                                        <p:cTn id="16" dur="500" fill="hold"/>
                                        <p:tgtEl>
                                          <p:spTgt spid="6234">
                                            <p:bg/>
                                          </p:spTgt>
                                        </p:tgtEl>
                                        <p:attrNameLst>
                                          <p:attrName>ppt_w</p:attrName>
                                        </p:attrNameLst>
                                      </p:cBhvr>
                                      <p:tavLst>
                                        <p:tav tm="0">
                                          <p:val>
                                            <p:fltVal val="0"/>
                                          </p:val>
                                        </p:tav>
                                        <p:tav tm="100000">
                                          <p:val>
                                            <p:strVal val="#ppt_w"/>
                                          </p:val>
                                        </p:tav>
                                      </p:tavLst>
                                    </p:anim>
                                    <p:anim calcmode="lin" valueType="num">
                                      <p:cBhvr>
                                        <p:cTn id="17" dur="500" fill="hold"/>
                                        <p:tgtEl>
                                          <p:spTgt spid="6234">
                                            <p:bg/>
                                          </p:spTgt>
                                        </p:tgtEl>
                                        <p:attrNameLst>
                                          <p:attrName>ppt_h</p:attrName>
                                        </p:attrNameLst>
                                      </p:cBhvr>
                                      <p:tavLst>
                                        <p:tav tm="0">
                                          <p:val>
                                            <p:fltVal val="0"/>
                                          </p:val>
                                        </p:tav>
                                        <p:tav tm="100000">
                                          <p:val>
                                            <p:strVal val="#ppt_h"/>
                                          </p:val>
                                        </p:tav>
                                      </p:tavLst>
                                    </p:anim>
                                  </p:childTnLst>
                                </p:cTn>
                              </p:par>
                              <p:par>
                                <p:cTn id="18" presetID="23" presetClass="entr" presetSubtype="16" fill="hold" grpId="2" nodeType="withEffect">
                                  <p:stCondLst>
                                    <p:cond delay="0"/>
                                  </p:stCondLst>
                                  <p:iterate>
                                    <p:tmAbs val="0"/>
                                  </p:iterate>
                                  <p:childTnLst>
                                    <p:set>
                                      <p:cBhvr>
                                        <p:cTn id="19" fill="hold"/>
                                        <p:tgtEl>
                                          <p:spTgt spid="6234">
                                            <p:txEl>
                                              <p:pRg st="0" end="0"/>
                                            </p:txEl>
                                          </p:spTgt>
                                        </p:tgtEl>
                                        <p:attrNameLst>
                                          <p:attrName>style.visibility</p:attrName>
                                        </p:attrNameLst>
                                      </p:cBhvr>
                                      <p:to>
                                        <p:strVal val="visible"/>
                                      </p:to>
                                    </p:set>
                                    <p:anim calcmode="lin" valueType="num">
                                      <p:cBhvr>
                                        <p:cTn id="20" dur="500" fill="hold"/>
                                        <p:tgtEl>
                                          <p:spTgt spid="6234">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623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1" nodeType="clickEffect">
                                  <p:stCondLst>
                                    <p:cond delay="0"/>
                                  </p:stCondLst>
                                  <p:iterate>
                                    <p:tmAbs val="0"/>
                                  </p:iterate>
                                  <p:childTnLst>
                                    <p:set>
                                      <p:cBhvr>
                                        <p:cTn id="25" fill="hold"/>
                                        <p:tgtEl>
                                          <p:spTgt spid="6231">
                                            <p:txEl>
                                              <p:pRg st="1" end="1"/>
                                            </p:txEl>
                                          </p:spTgt>
                                        </p:tgtEl>
                                        <p:attrNameLst>
                                          <p:attrName>style.visibility</p:attrName>
                                        </p:attrNameLst>
                                      </p:cBhvr>
                                      <p:to>
                                        <p:strVal val="visible"/>
                                      </p:to>
                                    </p:set>
                                    <p:anim calcmode="lin" valueType="num">
                                      <p:cBhvr>
                                        <p:cTn id="26" dur="500" fill="hold"/>
                                        <p:tgtEl>
                                          <p:spTgt spid="6231">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6231">
                                            <p:txEl>
                                              <p:pRg st="1" end="1"/>
                                            </p:txEl>
                                          </p:spTgt>
                                        </p:tgtEl>
                                        <p:attrNameLst>
                                          <p:attrName>ppt_h</p:attrName>
                                        </p:attrNameLst>
                                      </p:cBhvr>
                                      <p:tavLst>
                                        <p:tav tm="0">
                                          <p:val>
                                            <p:fltVal val="0"/>
                                          </p:val>
                                        </p:tav>
                                        <p:tav tm="100000">
                                          <p:val>
                                            <p:strVal val="#ppt_h"/>
                                          </p:val>
                                        </p:tav>
                                      </p:tavLst>
                                    </p:anim>
                                  </p:childTnLst>
                                </p:cTn>
                              </p:par>
                            </p:childTnLst>
                          </p:cTn>
                        </p:par>
                        <p:par>
                          <p:cTn id="28" fill="hold">
                            <p:stCondLst>
                              <p:cond delay="500"/>
                            </p:stCondLst>
                            <p:childTnLst>
                              <p:par>
                                <p:cTn id="29" presetID="23" presetClass="entr" presetSubtype="16" fill="hold" grpId="2" nodeType="afterEffect">
                                  <p:stCondLst>
                                    <p:cond delay="0"/>
                                  </p:stCondLst>
                                  <p:iterate>
                                    <p:tmAbs val="0"/>
                                  </p:iterate>
                                  <p:childTnLst>
                                    <p:set>
                                      <p:cBhvr>
                                        <p:cTn id="30" fill="hold"/>
                                        <p:tgtEl>
                                          <p:spTgt spid="6234">
                                            <p:txEl>
                                              <p:pRg st="1" end="1"/>
                                            </p:txEl>
                                          </p:spTgt>
                                        </p:tgtEl>
                                        <p:attrNameLst>
                                          <p:attrName>style.visibility</p:attrName>
                                        </p:attrNameLst>
                                      </p:cBhvr>
                                      <p:to>
                                        <p:strVal val="visible"/>
                                      </p:to>
                                    </p:set>
                                    <p:anim calcmode="lin" valueType="num">
                                      <p:cBhvr>
                                        <p:cTn id="31" dur="500" fill="hold"/>
                                        <p:tgtEl>
                                          <p:spTgt spid="6234">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623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1" nodeType="clickEffect">
                                  <p:stCondLst>
                                    <p:cond delay="0"/>
                                  </p:stCondLst>
                                  <p:iterate>
                                    <p:tmAbs val="0"/>
                                  </p:iterate>
                                  <p:childTnLst>
                                    <p:set>
                                      <p:cBhvr>
                                        <p:cTn id="36" fill="hold"/>
                                        <p:tgtEl>
                                          <p:spTgt spid="6231">
                                            <p:txEl>
                                              <p:pRg st="2" end="2"/>
                                            </p:txEl>
                                          </p:spTgt>
                                        </p:tgtEl>
                                        <p:attrNameLst>
                                          <p:attrName>style.visibility</p:attrName>
                                        </p:attrNameLst>
                                      </p:cBhvr>
                                      <p:to>
                                        <p:strVal val="visible"/>
                                      </p:to>
                                    </p:set>
                                    <p:anim calcmode="lin" valueType="num">
                                      <p:cBhvr>
                                        <p:cTn id="37" dur="500" fill="hold"/>
                                        <p:tgtEl>
                                          <p:spTgt spid="6231">
                                            <p:txEl>
                                              <p:pRg st="2" end="2"/>
                                            </p:txEl>
                                          </p:spTgt>
                                        </p:tgtEl>
                                        <p:attrNameLst>
                                          <p:attrName>ppt_w</p:attrName>
                                        </p:attrNameLst>
                                      </p:cBhvr>
                                      <p:tavLst>
                                        <p:tav tm="0">
                                          <p:val>
                                            <p:fltVal val="0"/>
                                          </p:val>
                                        </p:tav>
                                        <p:tav tm="100000">
                                          <p:val>
                                            <p:strVal val="#ppt_w"/>
                                          </p:val>
                                        </p:tav>
                                      </p:tavLst>
                                    </p:anim>
                                    <p:anim calcmode="lin" valueType="num">
                                      <p:cBhvr>
                                        <p:cTn id="38" dur="500" fill="hold"/>
                                        <p:tgtEl>
                                          <p:spTgt spid="6231">
                                            <p:txEl>
                                              <p:pRg st="2" end="2"/>
                                            </p:txEl>
                                          </p:spTgt>
                                        </p:tgtEl>
                                        <p:attrNameLst>
                                          <p:attrName>ppt_h</p:attrName>
                                        </p:attrNameLst>
                                      </p:cBhvr>
                                      <p:tavLst>
                                        <p:tav tm="0">
                                          <p:val>
                                            <p:fltVal val="0"/>
                                          </p:val>
                                        </p:tav>
                                        <p:tav tm="100000">
                                          <p:val>
                                            <p:strVal val="#ppt_h"/>
                                          </p:val>
                                        </p:tav>
                                      </p:tavLst>
                                    </p:anim>
                                  </p:childTnLst>
                                </p:cTn>
                              </p:par>
                            </p:childTnLst>
                          </p:cTn>
                        </p:par>
                        <p:par>
                          <p:cTn id="39" fill="hold">
                            <p:stCondLst>
                              <p:cond delay="500"/>
                            </p:stCondLst>
                            <p:childTnLst>
                              <p:par>
                                <p:cTn id="40" presetID="23" presetClass="entr" presetSubtype="16" fill="hold" grpId="2" nodeType="afterEffect">
                                  <p:stCondLst>
                                    <p:cond delay="0"/>
                                  </p:stCondLst>
                                  <p:iterate>
                                    <p:tmAbs val="0"/>
                                  </p:iterate>
                                  <p:childTnLst>
                                    <p:set>
                                      <p:cBhvr>
                                        <p:cTn id="41" fill="hold"/>
                                        <p:tgtEl>
                                          <p:spTgt spid="6234">
                                            <p:txEl>
                                              <p:pRg st="2" end="2"/>
                                            </p:txEl>
                                          </p:spTgt>
                                        </p:tgtEl>
                                        <p:attrNameLst>
                                          <p:attrName>style.visibility</p:attrName>
                                        </p:attrNameLst>
                                      </p:cBhvr>
                                      <p:to>
                                        <p:strVal val="visible"/>
                                      </p:to>
                                    </p:set>
                                    <p:anim calcmode="lin" valueType="num">
                                      <p:cBhvr>
                                        <p:cTn id="42" dur="500" fill="hold"/>
                                        <p:tgtEl>
                                          <p:spTgt spid="6234">
                                            <p:txEl>
                                              <p:pRg st="2" end="2"/>
                                            </p:txEl>
                                          </p:spTgt>
                                        </p:tgtEl>
                                        <p:attrNameLst>
                                          <p:attrName>ppt_w</p:attrName>
                                        </p:attrNameLst>
                                      </p:cBhvr>
                                      <p:tavLst>
                                        <p:tav tm="0">
                                          <p:val>
                                            <p:fltVal val="0"/>
                                          </p:val>
                                        </p:tav>
                                        <p:tav tm="100000">
                                          <p:val>
                                            <p:strVal val="#ppt_w"/>
                                          </p:val>
                                        </p:tav>
                                      </p:tavLst>
                                    </p:anim>
                                    <p:anim calcmode="lin" valueType="num">
                                      <p:cBhvr>
                                        <p:cTn id="43" dur="500" fill="hold"/>
                                        <p:tgtEl>
                                          <p:spTgt spid="623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grpId="1" nodeType="clickEffect">
                                  <p:stCondLst>
                                    <p:cond delay="0"/>
                                  </p:stCondLst>
                                  <p:iterate>
                                    <p:tmAbs val="0"/>
                                  </p:iterate>
                                  <p:childTnLst>
                                    <p:set>
                                      <p:cBhvr>
                                        <p:cTn id="47" fill="hold"/>
                                        <p:tgtEl>
                                          <p:spTgt spid="6231">
                                            <p:txEl>
                                              <p:pRg st="3" end="3"/>
                                            </p:txEl>
                                          </p:spTgt>
                                        </p:tgtEl>
                                        <p:attrNameLst>
                                          <p:attrName>style.visibility</p:attrName>
                                        </p:attrNameLst>
                                      </p:cBhvr>
                                      <p:to>
                                        <p:strVal val="visible"/>
                                      </p:to>
                                    </p:set>
                                    <p:anim calcmode="lin" valueType="num">
                                      <p:cBhvr>
                                        <p:cTn id="48" dur="500" fill="hold"/>
                                        <p:tgtEl>
                                          <p:spTgt spid="6231">
                                            <p:txEl>
                                              <p:pRg st="3" end="3"/>
                                            </p:txEl>
                                          </p:spTgt>
                                        </p:tgtEl>
                                        <p:attrNameLst>
                                          <p:attrName>ppt_w</p:attrName>
                                        </p:attrNameLst>
                                      </p:cBhvr>
                                      <p:tavLst>
                                        <p:tav tm="0">
                                          <p:val>
                                            <p:fltVal val="0"/>
                                          </p:val>
                                        </p:tav>
                                        <p:tav tm="100000">
                                          <p:val>
                                            <p:strVal val="#ppt_w"/>
                                          </p:val>
                                        </p:tav>
                                      </p:tavLst>
                                    </p:anim>
                                    <p:anim calcmode="lin" valueType="num">
                                      <p:cBhvr>
                                        <p:cTn id="49" dur="500" fill="hold"/>
                                        <p:tgtEl>
                                          <p:spTgt spid="6231">
                                            <p:txEl>
                                              <p:pRg st="3" end="3"/>
                                            </p:txEl>
                                          </p:spTgt>
                                        </p:tgtEl>
                                        <p:attrNameLst>
                                          <p:attrName>ppt_h</p:attrName>
                                        </p:attrNameLst>
                                      </p:cBhvr>
                                      <p:tavLst>
                                        <p:tav tm="0">
                                          <p:val>
                                            <p:fltVal val="0"/>
                                          </p:val>
                                        </p:tav>
                                        <p:tav tm="100000">
                                          <p:val>
                                            <p:strVal val="#ppt_h"/>
                                          </p:val>
                                        </p:tav>
                                      </p:tavLst>
                                    </p:anim>
                                  </p:childTnLst>
                                </p:cTn>
                              </p:par>
                            </p:childTnLst>
                          </p:cTn>
                        </p:par>
                        <p:par>
                          <p:cTn id="50" fill="hold">
                            <p:stCondLst>
                              <p:cond delay="500"/>
                            </p:stCondLst>
                            <p:childTnLst>
                              <p:par>
                                <p:cTn id="51" presetID="23" presetClass="entr" presetSubtype="16" fill="hold" grpId="2" nodeType="afterEffect">
                                  <p:stCondLst>
                                    <p:cond delay="0"/>
                                  </p:stCondLst>
                                  <p:iterate>
                                    <p:tmAbs val="0"/>
                                  </p:iterate>
                                  <p:childTnLst>
                                    <p:set>
                                      <p:cBhvr>
                                        <p:cTn id="52" fill="hold"/>
                                        <p:tgtEl>
                                          <p:spTgt spid="6234">
                                            <p:txEl>
                                              <p:pRg st="3" end="3"/>
                                            </p:txEl>
                                          </p:spTgt>
                                        </p:tgtEl>
                                        <p:attrNameLst>
                                          <p:attrName>style.visibility</p:attrName>
                                        </p:attrNameLst>
                                      </p:cBhvr>
                                      <p:to>
                                        <p:strVal val="visible"/>
                                      </p:to>
                                    </p:set>
                                    <p:anim calcmode="lin" valueType="num">
                                      <p:cBhvr>
                                        <p:cTn id="53" dur="500" fill="hold"/>
                                        <p:tgtEl>
                                          <p:spTgt spid="6234">
                                            <p:txEl>
                                              <p:pRg st="3" end="3"/>
                                            </p:txEl>
                                          </p:spTgt>
                                        </p:tgtEl>
                                        <p:attrNameLst>
                                          <p:attrName>ppt_w</p:attrName>
                                        </p:attrNameLst>
                                      </p:cBhvr>
                                      <p:tavLst>
                                        <p:tav tm="0">
                                          <p:val>
                                            <p:fltVal val="0"/>
                                          </p:val>
                                        </p:tav>
                                        <p:tav tm="100000">
                                          <p:val>
                                            <p:strVal val="#ppt_w"/>
                                          </p:val>
                                        </p:tav>
                                      </p:tavLst>
                                    </p:anim>
                                    <p:anim calcmode="lin" valueType="num">
                                      <p:cBhvr>
                                        <p:cTn id="54" dur="500" fill="hold"/>
                                        <p:tgtEl>
                                          <p:spTgt spid="6234">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1" grpId="1" build="p" animBg="1" advAuto="0"/>
      <p:bldP spid="6234" grpId="2" build="p" bldLvl="5" animBg="1" advAuto="0"/>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 name="Rectangle 3"/>
          <p:cNvSpPr txBox="1">
            <a:spLocks noGrp="1"/>
          </p:cNvSpPr>
          <p:nvPr>
            <p:ph type="body" sz="half" idx="1"/>
          </p:nvPr>
        </p:nvSpPr>
        <p:spPr>
          <a:xfrm>
            <a:off x="304800" y="1745974"/>
            <a:ext cx="11582400" cy="2309192"/>
          </a:xfrm>
          <a:prstGeom prst="rect">
            <a:avLst/>
          </a:prstGeom>
        </p:spPr>
        <p:txBody>
          <a:bodyPr/>
          <a:lstStyle/>
          <a:p>
            <a:pPr algn="l">
              <a:spcBef>
                <a:spcPts val="600"/>
              </a:spcBef>
              <a:buSzTx/>
              <a:buFont typeface="Wingdings"/>
              <a:buNone/>
              <a:defRPr sz="2800" b="1">
                <a:solidFill>
                  <a:srgbClr val="CC3300"/>
                </a:solidFill>
                <a:effectLst>
                  <a:outerShdw blurRad="38100" dist="38100" dir="2700000" rotWithShape="0">
                    <a:srgbClr val="000000"/>
                  </a:outerShdw>
                </a:effectLst>
              </a:defRPr>
            </a:pPr>
            <a:r>
              <a:rPr dirty="0"/>
              <a:t>From the period of Solomon, the Chronicler omitted two main blocks of material:</a:t>
            </a:r>
          </a:p>
          <a:p>
            <a:pPr algn="l">
              <a:lnSpc>
                <a:spcPct val="100000"/>
              </a:lnSpc>
              <a:spcBef>
                <a:spcPts val="500"/>
              </a:spcBef>
              <a:defRPr sz="2400" i="1">
                <a:effectLst/>
              </a:defRPr>
            </a:pPr>
            <a:r>
              <a:rPr dirty="0"/>
              <a:t>The struggle for throne succession between Solomon and Adonijah and the following purge (1 Kg. 1-2)</a:t>
            </a:r>
          </a:p>
          <a:p>
            <a:pPr algn="l">
              <a:lnSpc>
                <a:spcPct val="100000"/>
              </a:lnSpc>
              <a:spcBef>
                <a:spcPts val="500"/>
              </a:spcBef>
              <a:defRPr sz="2400" i="1">
                <a:effectLst/>
              </a:defRPr>
            </a:pPr>
            <a:r>
              <a:rPr dirty="0"/>
              <a:t>Solomon’s foreign harem, resultant idolatry and divine judgment (1 Kg. 11)</a:t>
            </a:r>
          </a:p>
        </p:txBody>
      </p:sp>
      <p:sp>
        <p:nvSpPr>
          <p:cNvPr id="6237" name="Rectangle 2"/>
          <p:cNvSpPr txBox="1">
            <a:spLocks noGrp="1"/>
          </p:cNvSpPr>
          <p:nvPr>
            <p:ph type="title"/>
          </p:nvPr>
        </p:nvSpPr>
        <p:spPr>
          <a:prstGeom prst="rect">
            <a:avLst/>
          </a:prstGeom>
        </p:spPr>
        <p:txBody>
          <a:bodyPr/>
          <a:lstStyle>
            <a:lvl1pPr>
              <a:defRPr>
                <a:solidFill>
                  <a:srgbClr val="990000"/>
                </a:solidFill>
                <a:effectLst>
                  <a:outerShdw blurRad="38100" dist="38100" dir="2700000" rotWithShape="0">
                    <a:srgbClr val="000000"/>
                  </a:outerShdw>
                </a:effectLst>
              </a:defRPr>
            </a:lvl1pPr>
          </a:lstStyle>
          <a:p>
            <a:r>
              <a:t>What the Chronicler Left Out</a:t>
            </a:r>
          </a:p>
        </p:txBody>
      </p:sp>
      <p:sp>
        <p:nvSpPr>
          <p:cNvPr id="6238" name="Rectangle 2"/>
          <p:cNvSpPr txBox="1"/>
          <p:nvPr/>
        </p:nvSpPr>
        <p:spPr>
          <a:xfrm>
            <a:off x="304800" y="925775"/>
            <a:ext cx="11582400" cy="54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000" tIns="36000" rIns="36000" bIns="36000">
            <a:spAutoFit/>
          </a:bodyPr>
          <a:lstStyle>
            <a:lvl1pPr algn="ctr">
              <a:lnSpc>
                <a:spcPct val="85000"/>
              </a:lnSpc>
              <a:spcBef>
                <a:spcPts val="400"/>
              </a:spcBef>
              <a:defRPr sz="3600" b="1">
                <a:solidFill>
                  <a:srgbClr val="990000"/>
                </a:solidFill>
                <a:effectLst>
                  <a:outerShdw blurRad="38100" dist="38100" dir="2700000" rotWithShape="0">
                    <a:srgbClr val="000000"/>
                  </a:outerShdw>
                </a:effectLst>
                <a:latin typeface="Arial"/>
                <a:ea typeface="Arial"/>
                <a:cs typeface="Arial"/>
                <a:sym typeface="Arial"/>
              </a:defRPr>
            </a:lvl1pPr>
          </a:lstStyle>
          <a:p>
            <a:r>
              <a:rPr dirty="0">
                <a:solidFill>
                  <a:srgbClr val="002060"/>
                </a:solidFill>
              </a:rPr>
              <a:t>Lo que </a:t>
            </a:r>
            <a:r>
              <a:rPr dirty="0" err="1">
                <a:solidFill>
                  <a:srgbClr val="002060"/>
                </a:solidFill>
              </a:rPr>
              <a:t>el</a:t>
            </a:r>
            <a:r>
              <a:rPr dirty="0">
                <a:solidFill>
                  <a:srgbClr val="002060"/>
                </a:solidFill>
              </a:rPr>
              <a:t> </a:t>
            </a:r>
            <a:r>
              <a:rPr dirty="0" err="1">
                <a:solidFill>
                  <a:srgbClr val="002060"/>
                </a:solidFill>
              </a:rPr>
              <a:t>Cronista</a:t>
            </a:r>
            <a:r>
              <a:rPr dirty="0">
                <a:solidFill>
                  <a:srgbClr val="002060"/>
                </a:solidFill>
              </a:rPr>
              <a:t> </a:t>
            </a:r>
            <a:r>
              <a:rPr dirty="0" err="1">
                <a:solidFill>
                  <a:srgbClr val="002060"/>
                </a:solidFill>
              </a:rPr>
              <a:t>Dejó</a:t>
            </a:r>
            <a:r>
              <a:rPr dirty="0">
                <a:solidFill>
                  <a:srgbClr val="002060"/>
                </a:solidFill>
              </a:rPr>
              <a:t> </a:t>
            </a:r>
            <a:r>
              <a:rPr dirty="0" err="1">
                <a:solidFill>
                  <a:srgbClr val="002060"/>
                </a:solidFill>
              </a:rPr>
              <a:t>Fuera</a:t>
            </a:r>
            <a:endParaRPr dirty="0">
              <a:solidFill>
                <a:srgbClr val="002060"/>
              </a:solidFill>
            </a:endParaRPr>
          </a:p>
        </p:txBody>
      </p:sp>
      <p:sp>
        <p:nvSpPr>
          <p:cNvPr id="6239" name="Rectangle 3"/>
          <p:cNvSpPr txBox="1"/>
          <p:nvPr/>
        </p:nvSpPr>
        <p:spPr>
          <a:xfrm>
            <a:off x="350520" y="4199283"/>
            <a:ext cx="11490960" cy="2061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lnSpc>
                <a:spcPct val="85000"/>
              </a:lnSpc>
              <a:spcBef>
                <a:spcPts val="600"/>
              </a:spcBef>
              <a:defRPr sz="2800" b="1">
                <a:solidFill>
                  <a:srgbClr val="CC3300"/>
                </a:solidFill>
                <a:effectLst>
                  <a:outerShdw blurRad="38100" dist="38100" dir="2700000" rotWithShape="0">
                    <a:srgbClr val="000000"/>
                  </a:outerShdw>
                </a:effectLst>
                <a:latin typeface="Arial"/>
                <a:ea typeface="Arial"/>
                <a:cs typeface="Arial"/>
                <a:sym typeface="Arial"/>
              </a:defRPr>
            </a:pPr>
            <a:r>
              <a:rPr dirty="0">
                <a:solidFill>
                  <a:srgbClr val="002060"/>
                </a:solidFill>
              </a:rPr>
              <a:t>Del </a:t>
            </a:r>
            <a:r>
              <a:rPr dirty="0" err="1">
                <a:solidFill>
                  <a:srgbClr val="002060"/>
                </a:solidFill>
              </a:rPr>
              <a:t>período</a:t>
            </a:r>
            <a:r>
              <a:rPr dirty="0">
                <a:solidFill>
                  <a:srgbClr val="002060"/>
                </a:solidFill>
              </a:rPr>
              <a:t> de </a:t>
            </a:r>
            <a:r>
              <a:rPr dirty="0" err="1">
                <a:solidFill>
                  <a:srgbClr val="002060"/>
                </a:solidFill>
              </a:rPr>
              <a:t>Salomón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Cronista</a:t>
            </a:r>
            <a:r>
              <a:rPr dirty="0">
                <a:solidFill>
                  <a:srgbClr val="002060"/>
                </a:solidFill>
              </a:rPr>
              <a:t> </a:t>
            </a:r>
            <a:r>
              <a:rPr dirty="0" err="1">
                <a:solidFill>
                  <a:srgbClr val="002060"/>
                </a:solidFill>
              </a:rPr>
              <a:t>omitió</a:t>
            </a:r>
            <a:r>
              <a:rPr dirty="0">
                <a:solidFill>
                  <a:srgbClr val="002060"/>
                </a:solidFill>
              </a:rPr>
              <a:t> dos </a:t>
            </a:r>
            <a:r>
              <a:rPr dirty="0" err="1">
                <a:solidFill>
                  <a:srgbClr val="002060"/>
                </a:solidFill>
              </a:rPr>
              <a:t>bloques</a:t>
            </a:r>
            <a:r>
              <a:rPr dirty="0">
                <a:solidFill>
                  <a:srgbClr val="002060"/>
                </a:solidFill>
              </a:rPr>
              <a:t> </a:t>
            </a:r>
            <a:r>
              <a:rPr dirty="0" err="1">
                <a:solidFill>
                  <a:srgbClr val="002060"/>
                </a:solidFill>
              </a:rPr>
              <a:t>principales</a:t>
            </a:r>
            <a:r>
              <a:rPr dirty="0">
                <a:solidFill>
                  <a:srgbClr val="002060"/>
                </a:solidFill>
              </a:rPr>
              <a:t> de material:</a:t>
            </a:r>
            <a:endParaRPr sz="3200" dirty="0">
              <a:solidFill>
                <a:srgbClr val="002060"/>
              </a:solidFill>
              <a:effectLst>
                <a:outerShdw blurRad="38100" dist="38100" dir="2700000" rotWithShape="0">
                  <a:srgbClr val="C0C0C0"/>
                </a:outerShdw>
              </a:effectLst>
            </a:endParaRPr>
          </a:p>
          <a:p>
            <a:pPr marL="342900" indent="-342900">
              <a:spcBef>
                <a:spcPts val="500"/>
              </a:spcBef>
              <a:buClr>
                <a:srgbClr val="CC00CC"/>
              </a:buClr>
              <a:buSzPct val="70000"/>
              <a:buChar char="○"/>
              <a:defRPr sz="2400" i="1">
                <a:latin typeface="Arial"/>
                <a:ea typeface="Arial"/>
                <a:cs typeface="Arial"/>
                <a:sym typeface="Arial"/>
              </a:defRPr>
            </a:pPr>
            <a:r>
              <a:rPr dirty="0">
                <a:solidFill>
                  <a:srgbClr val="002060"/>
                </a:solidFill>
              </a:rPr>
              <a:t>La lucha </a:t>
            </a:r>
            <a:r>
              <a:rPr dirty="0" err="1">
                <a:solidFill>
                  <a:srgbClr val="002060"/>
                </a:solidFill>
              </a:rPr>
              <a:t>por</a:t>
            </a:r>
            <a:r>
              <a:rPr dirty="0">
                <a:solidFill>
                  <a:srgbClr val="002060"/>
                </a:solidFill>
              </a:rPr>
              <a:t> la </a:t>
            </a:r>
            <a:r>
              <a:rPr dirty="0" err="1">
                <a:solidFill>
                  <a:srgbClr val="002060"/>
                </a:solidFill>
              </a:rPr>
              <a:t>sucesión</a:t>
            </a:r>
            <a:r>
              <a:rPr dirty="0">
                <a:solidFill>
                  <a:srgbClr val="002060"/>
                </a:solidFill>
              </a:rPr>
              <a:t> del </a:t>
            </a:r>
            <a:r>
              <a:rPr dirty="0" err="1">
                <a:solidFill>
                  <a:srgbClr val="002060"/>
                </a:solidFill>
              </a:rPr>
              <a:t>trono</a:t>
            </a:r>
            <a:r>
              <a:rPr dirty="0">
                <a:solidFill>
                  <a:srgbClr val="002060"/>
                </a:solidFill>
              </a:rPr>
              <a:t> entre </a:t>
            </a:r>
            <a:r>
              <a:rPr dirty="0" err="1">
                <a:solidFill>
                  <a:srgbClr val="002060"/>
                </a:solidFill>
              </a:rPr>
              <a:t>Salomón</a:t>
            </a:r>
            <a:r>
              <a:rPr dirty="0">
                <a:solidFill>
                  <a:srgbClr val="002060"/>
                </a:solidFill>
              </a:rPr>
              <a:t> y </a:t>
            </a:r>
            <a:r>
              <a:rPr dirty="0" err="1">
                <a:solidFill>
                  <a:srgbClr val="002060"/>
                </a:solidFill>
              </a:rPr>
              <a:t>Adonías</a:t>
            </a:r>
            <a:r>
              <a:rPr dirty="0">
                <a:solidFill>
                  <a:srgbClr val="002060"/>
                </a:solidFill>
              </a:rPr>
              <a:t> y la purga </a:t>
            </a:r>
            <a:r>
              <a:rPr dirty="0" err="1">
                <a:solidFill>
                  <a:srgbClr val="002060"/>
                </a:solidFill>
              </a:rPr>
              <a:t>después</a:t>
            </a:r>
            <a:r>
              <a:rPr dirty="0">
                <a:solidFill>
                  <a:srgbClr val="002060"/>
                </a:solidFill>
              </a:rPr>
              <a:t> (1 Re. 1-2)</a:t>
            </a:r>
            <a:endParaRPr sz="3200" dirty="0">
              <a:solidFill>
                <a:srgbClr val="002060"/>
              </a:solidFill>
              <a:effectLst>
                <a:outerShdw blurRad="38100" dist="38100" dir="2700000" rotWithShape="0">
                  <a:srgbClr val="C0C0C0"/>
                </a:outerShdw>
              </a:effectLst>
            </a:endParaRPr>
          </a:p>
          <a:p>
            <a:pPr marL="342900" indent="-342900">
              <a:spcBef>
                <a:spcPts val="500"/>
              </a:spcBef>
              <a:buClr>
                <a:srgbClr val="CC00CC"/>
              </a:buClr>
              <a:buSzPct val="70000"/>
              <a:buChar char="○"/>
              <a:defRPr sz="2400" i="1">
                <a:latin typeface="Arial"/>
                <a:ea typeface="Arial"/>
                <a:cs typeface="Arial"/>
                <a:sym typeface="Arial"/>
              </a:defRPr>
            </a:pPr>
            <a:r>
              <a:rPr dirty="0">
                <a:solidFill>
                  <a:srgbClr val="002060"/>
                </a:solidFill>
              </a:rPr>
              <a:t>El </a:t>
            </a:r>
            <a:r>
              <a:rPr dirty="0" err="1">
                <a:solidFill>
                  <a:srgbClr val="002060"/>
                </a:solidFill>
              </a:rPr>
              <a:t>harén</a:t>
            </a:r>
            <a:r>
              <a:rPr dirty="0">
                <a:solidFill>
                  <a:srgbClr val="002060"/>
                </a:solidFill>
              </a:rPr>
              <a:t> </a:t>
            </a:r>
            <a:r>
              <a:rPr dirty="0" err="1">
                <a:solidFill>
                  <a:srgbClr val="002060"/>
                </a:solidFill>
              </a:rPr>
              <a:t>extranjero</a:t>
            </a:r>
            <a:r>
              <a:rPr dirty="0">
                <a:solidFill>
                  <a:srgbClr val="002060"/>
                </a:solidFill>
              </a:rPr>
              <a:t> de </a:t>
            </a:r>
            <a:r>
              <a:rPr dirty="0" err="1">
                <a:solidFill>
                  <a:srgbClr val="002060"/>
                </a:solidFill>
              </a:rPr>
              <a:t>Salomón</a:t>
            </a:r>
            <a:r>
              <a:rPr dirty="0">
                <a:solidFill>
                  <a:srgbClr val="002060"/>
                </a:solidFill>
              </a:rPr>
              <a:t>, la </a:t>
            </a:r>
            <a:r>
              <a:rPr dirty="0" err="1">
                <a:solidFill>
                  <a:srgbClr val="002060"/>
                </a:solidFill>
              </a:rPr>
              <a:t>idolatría</a:t>
            </a:r>
            <a:r>
              <a:rPr dirty="0">
                <a:solidFill>
                  <a:srgbClr val="002060"/>
                </a:solidFill>
              </a:rPr>
              <a:t> </a:t>
            </a:r>
            <a:r>
              <a:rPr dirty="0" err="1">
                <a:solidFill>
                  <a:srgbClr val="002060"/>
                </a:solidFill>
              </a:rPr>
              <a:t>resultante</a:t>
            </a:r>
            <a:r>
              <a:rPr dirty="0">
                <a:solidFill>
                  <a:srgbClr val="002060"/>
                </a:solidFill>
              </a:rPr>
              <a:t> y </a:t>
            </a:r>
            <a:r>
              <a:rPr dirty="0" err="1">
                <a:solidFill>
                  <a:srgbClr val="002060"/>
                </a:solidFill>
              </a:rPr>
              <a:t>el</a:t>
            </a:r>
            <a:r>
              <a:rPr dirty="0">
                <a:solidFill>
                  <a:srgbClr val="002060"/>
                </a:solidFill>
              </a:rPr>
              <a:t> </a:t>
            </a:r>
            <a:r>
              <a:rPr dirty="0" err="1">
                <a:solidFill>
                  <a:srgbClr val="002060"/>
                </a:solidFill>
              </a:rPr>
              <a:t>juicio</a:t>
            </a:r>
            <a:r>
              <a:rPr dirty="0">
                <a:solidFill>
                  <a:srgbClr val="002060"/>
                </a:solidFill>
              </a:rPr>
              <a:t> </a:t>
            </a:r>
            <a:r>
              <a:rPr dirty="0" err="1">
                <a:solidFill>
                  <a:srgbClr val="002060"/>
                </a:solidFill>
              </a:rPr>
              <a:t>divino</a:t>
            </a:r>
            <a:r>
              <a:rPr dirty="0">
                <a:solidFill>
                  <a:srgbClr val="002060"/>
                </a:solidFill>
              </a:rPr>
              <a:t> (1 Re. 11)</a:t>
            </a:r>
          </a:p>
        </p:txBody>
      </p:sp>
    </p:spTree>
  </p:cSld>
  <p:clrMapOvr>
    <a:masterClrMapping/>
  </p:clrMapOvr>
  <mc:AlternateContent xmlns:mc="http://schemas.openxmlformats.org/markup-compatibility/2006" xmlns:p14="http://schemas.microsoft.com/office/powerpoint/2010/main">
    <mc:Choice Requires="p14">
      <p:transition spd="slow">
        <p:strips dir="rd"/>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236">
                                            <p:bg/>
                                          </p:spTgt>
                                        </p:tgtEl>
                                        <p:attrNameLst>
                                          <p:attrName>style.visibility</p:attrName>
                                        </p:attrNameLst>
                                      </p:cBhvr>
                                      <p:to>
                                        <p:strVal val="visible"/>
                                      </p:to>
                                    </p:set>
                                    <p:anim calcmode="lin" valueType="num">
                                      <p:cBhvr>
                                        <p:cTn id="7" dur="500" fill="hold"/>
                                        <p:tgtEl>
                                          <p:spTgt spid="6236">
                                            <p:bg/>
                                          </p:spTgt>
                                        </p:tgtEl>
                                        <p:attrNameLst>
                                          <p:attrName>ppt_w</p:attrName>
                                        </p:attrNameLst>
                                      </p:cBhvr>
                                      <p:tavLst>
                                        <p:tav tm="0">
                                          <p:val>
                                            <p:fltVal val="0"/>
                                          </p:val>
                                        </p:tav>
                                        <p:tav tm="100000">
                                          <p:val>
                                            <p:strVal val="#ppt_w"/>
                                          </p:val>
                                        </p:tav>
                                      </p:tavLst>
                                    </p:anim>
                                    <p:anim calcmode="lin" valueType="num">
                                      <p:cBhvr>
                                        <p:cTn id="8" dur="500" fill="hold"/>
                                        <p:tgtEl>
                                          <p:spTgt spid="6236">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236">
                                            <p:txEl>
                                              <p:pRg st="0" end="0"/>
                                            </p:txEl>
                                          </p:spTgt>
                                        </p:tgtEl>
                                        <p:attrNameLst>
                                          <p:attrName>style.visibility</p:attrName>
                                        </p:attrNameLst>
                                      </p:cBhvr>
                                      <p:to>
                                        <p:strVal val="visible"/>
                                      </p:to>
                                    </p:set>
                                    <p:anim calcmode="lin" valueType="num">
                                      <p:cBhvr>
                                        <p:cTn id="11" dur="500" fill="hold"/>
                                        <p:tgtEl>
                                          <p:spTgt spid="6236">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236">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6239">
                                            <p:bg/>
                                          </p:spTgt>
                                        </p:tgtEl>
                                        <p:attrNameLst>
                                          <p:attrName>style.visibility</p:attrName>
                                        </p:attrNameLst>
                                      </p:cBhvr>
                                      <p:to>
                                        <p:strVal val="visible"/>
                                      </p:to>
                                    </p:set>
                                    <p:anim calcmode="lin" valueType="num">
                                      <p:cBhvr>
                                        <p:cTn id="16" dur="500" fill="hold"/>
                                        <p:tgtEl>
                                          <p:spTgt spid="6239">
                                            <p:bg/>
                                          </p:spTgt>
                                        </p:tgtEl>
                                        <p:attrNameLst>
                                          <p:attrName>ppt_w</p:attrName>
                                        </p:attrNameLst>
                                      </p:cBhvr>
                                      <p:tavLst>
                                        <p:tav tm="0">
                                          <p:val>
                                            <p:fltVal val="0"/>
                                          </p:val>
                                        </p:tav>
                                        <p:tav tm="100000">
                                          <p:val>
                                            <p:strVal val="#ppt_w"/>
                                          </p:val>
                                        </p:tav>
                                      </p:tavLst>
                                    </p:anim>
                                    <p:anim calcmode="lin" valueType="num">
                                      <p:cBhvr>
                                        <p:cTn id="17" dur="500" fill="hold"/>
                                        <p:tgtEl>
                                          <p:spTgt spid="6239">
                                            <p:bg/>
                                          </p:spTgt>
                                        </p:tgtEl>
                                        <p:attrNameLst>
                                          <p:attrName>ppt_h</p:attrName>
                                        </p:attrNameLst>
                                      </p:cBhvr>
                                      <p:tavLst>
                                        <p:tav tm="0">
                                          <p:val>
                                            <p:fltVal val="0"/>
                                          </p:val>
                                        </p:tav>
                                        <p:tav tm="100000">
                                          <p:val>
                                            <p:strVal val="#ppt_h"/>
                                          </p:val>
                                        </p:tav>
                                      </p:tavLst>
                                    </p:anim>
                                  </p:childTnLst>
                                </p:cTn>
                              </p:par>
                              <p:par>
                                <p:cTn id="18" presetID="23" presetClass="entr" presetSubtype="16" fill="hold" grpId="2" nodeType="withEffect">
                                  <p:stCondLst>
                                    <p:cond delay="0"/>
                                  </p:stCondLst>
                                  <p:iterate>
                                    <p:tmAbs val="0"/>
                                  </p:iterate>
                                  <p:childTnLst>
                                    <p:set>
                                      <p:cBhvr>
                                        <p:cTn id="19" fill="hold"/>
                                        <p:tgtEl>
                                          <p:spTgt spid="6239">
                                            <p:txEl>
                                              <p:pRg st="0" end="0"/>
                                            </p:txEl>
                                          </p:spTgt>
                                        </p:tgtEl>
                                        <p:attrNameLst>
                                          <p:attrName>style.visibility</p:attrName>
                                        </p:attrNameLst>
                                      </p:cBhvr>
                                      <p:to>
                                        <p:strVal val="visible"/>
                                      </p:to>
                                    </p:set>
                                    <p:anim calcmode="lin" valueType="num">
                                      <p:cBhvr>
                                        <p:cTn id="20" dur="500" fill="hold"/>
                                        <p:tgtEl>
                                          <p:spTgt spid="6239">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623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1" nodeType="clickEffect">
                                  <p:stCondLst>
                                    <p:cond delay="0"/>
                                  </p:stCondLst>
                                  <p:iterate>
                                    <p:tmAbs val="0"/>
                                  </p:iterate>
                                  <p:childTnLst>
                                    <p:set>
                                      <p:cBhvr>
                                        <p:cTn id="25" fill="hold"/>
                                        <p:tgtEl>
                                          <p:spTgt spid="6236">
                                            <p:txEl>
                                              <p:pRg st="1" end="1"/>
                                            </p:txEl>
                                          </p:spTgt>
                                        </p:tgtEl>
                                        <p:attrNameLst>
                                          <p:attrName>style.visibility</p:attrName>
                                        </p:attrNameLst>
                                      </p:cBhvr>
                                      <p:to>
                                        <p:strVal val="visible"/>
                                      </p:to>
                                    </p:set>
                                    <p:anim calcmode="lin" valueType="num">
                                      <p:cBhvr>
                                        <p:cTn id="26" dur="500" fill="hold"/>
                                        <p:tgtEl>
                                          <p:spTgt spid="6236">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6236">
                                            <p:txEl>
                                              <p:pRg st="1" end="1"/>
                                            </p:txEl>
                                          </p:spTgt>
                                        </p:tgtEl>
                                        <p:attrNameLst>
                                          <p:attrName>ppt_h</p:attrName>
                                        </p:attrNameLst>
                                      </p:cBhvr>
                                      <p:tavLst>
                                        <p:tav tm="0">
                                          <p:val>
                                            <p:fltVal val="0"/>
                                          </p:val>
                                        </p:tav>
                                        <p:tav tm="100000">
                                          <p:val>
                                            <p:strVal val="#ppt_h"/>
                                          </p:val>
                                        </p:tav>
                                      </p:tavLst>
                                    </p:anim>
                                  </p:childTnLst>
                                </p:cTn>
                              </p:par>
                            </p:childTnLst>
                          </p:cTn>
                        </p:par>
                        <p:par>
                          <p:cTn id="28" fill="hold">
                            <p:stCondLst>
                              <p:cond delay="500"/>
                            </p:stCondLst>
                            <p:childTnLst>
                              <p:par>
                                <p:cTn id="29" presetID="23" presetClass="entr" presetSubtype="16" fill="hold" grpId="2" nodeType="afterEffect">
                                  <p:stCondLst>
                                    <p:cond delay="0"/>
                                  </p:stCondLst>
                                  <p:iterate>
                                    <p:tmAbs val="0"/>
                                  </p:iterate>
                                  <p:childTnLst>
                                    <p:set>
                                      <p:cBhvr>
                                        <p:cTn id="30" fill="hold"/>
                                        <p:tgtEl>
                                          <p:spTgt spid="6239">
                                            <p:txEl>
                                              <p:pRg st="1" end="1"/>
                                            </p:txEl>
                                          </p:spTgt>
                                        </p:tgtEl>
                                        <p:attrNameLst>
                                          <p:attrName>style.visibility</p:attrName>
                                        </p:attrNameLst>
                                      </p:cBhvr>
                                      <p:to>
                                        <p:strVal val="visible"/>
                                      </p:to>
                                    </p:set>
                                    <p:anim calcmode="lin" valueType="num">
                                      <p:cBhvr>
                                        <p:cTn id="31" dur="500" fill="hold"/>
                                        <p:tgtEl>
                                          <p:spTgt spid="6239">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623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1" nodeType="clickEffect">
                                  <p:stCondLst>
                                    <p:cond delay="0"/>
                                  </p:stCondLst>
                                  <p:iterate>
                                    <p:tmAbs val="0"/>
                                  </p:iterate>
                                  <p:childTnLst>
                                    <p:set>
                                      <p:cBhvr>
                                        <p:cTn id="36" fill="hold"/>
                                        <p:tgtEl>
                                          <p:spTgt spid="6236">
                                            <p:txEl>
                                              <p:pRg st="2" end="2"/>
                                            </p:txEl>
                                          </p:spTgt>
                                        </p:tgtEl>
                                        <p:attrNameLst>
                                          <p:attrName>style.visibility</p:attrName>
                                        </p:attrNameLst>
                                      </p:cBhvr>
                                      <p:to>
                                        <p:strVal val="visible"/>
                                      </p:to>
                                    </p:set>
                                    <p:anim calcmode="lin" valueType="num">
                                      <p:cBhvr>
                                        <p:cTn id="37" dur="500" fill="hold"/>
                                        <p:tgtEl>
                                          <p:spTgt spid="6236">
                                            <p:txEl>
                                              <p:pRg st="2" end="2"/>
                                            </p:txEl>
                                          </p:spTgt>
                                        </p:tgtEl>
                                        <p:attrNameLst>
                                          <p:attrName>ppt_w</p:attrName>
                                        </p:attrNameLst>
                                      </p:cBhvr>
                                      <p:tavLst>
                                        <p:tav tm="0">
                                          <p:val>
                                            <p:fltVal val="0"/>
                                          </p:val>
                                        </p:tav>
                                        <p:tav tm="100000">
                                          <p:val>
                                            <p:strVal val="#ppt_w"/>
                                          </p:val>
                                        </p:tav>
                                      </p:tavLst>
                                    </p:anim>
                                    <p:anim calcmode="lin" valueType="num">
                                      <p:cBhvr>
                                        <p:cTn id="38" dur="500" fill="hold"/>
                                        <p:tgtEl>
                                          <p:spTgt spid="6236">
                                            <p:txEl>
                                              <p:pRg st="2" end="2"/>
                                            </p:txEl>
                                          </p:spTgt>
                                        </p:tgtEl>
                                        <p:attrNameLst>
                                          <p:attrName>ppt_h</p:attrName>
                                        </p:attrNameLst>
                                      </p:cBhvr>
                                      <p:tavLst>
                                        <p:tav tm="0">
                                          <p:val>
                                            <p:fltVal val="0"/>
                                          </p:val>
                                        </p:tav>
                                        <p:tav tm="100000">
                                          <p:val>
                                            <p:strVal val="#ppt_h"/>
                                          </p:val>
                                        </p:tav>
                                      </p:tavLst>
                                    </p:anim>
                                  </p:childTnLst>
                                </p:cTn>
                              </p:par>
                            </p:childTnLst>
                          </p:cTn>
                        </p:par>
                        <p:par>
                          <p:cTn id="39" fill="hold">
                            <p:stCondLst>
                              <p:cond delay="500"/>
                            </p:stCondLst>
                            <p:childTnLst>
                              <p:par>
                                <p:cTn id="40" presetID="23" presetClass="entr" presetSubtype="16" fill="hold" grpId="2" nodeType="afterEffect">
                                  <p:stCondLst>
                                    <p:cond delay="0"/>
                                  </p:stCondLst>
                                  <p:iterate>
                                    <p:tmAbs val="0"/>
                                  </p:iterate>
                                  <p:childTnLst>
                                    <p:set>
                                      <p:cBhvr>
                                        <p:cTn id="41" fill="hold"/>
                                        <p:tgtEl>
                                          <p:spTgt spid="6239">
                                            <p:txEl>
                                              <p:pRg st="2" end="2"/>
                                            </p:txEl>
                                          </p:spTgt>
                                        </p:tgtEl>
                                        <p:attrNameLst>
                                          <p:attrName>style.visibility</p:attrName>
                                        </p:attrNameLst>
                                      </p:cBhvr>
                                      <p:to>
                                        <p:strVal val="visible"/>
                                      </p:to>
                                    </p:set>
                                    <p:anim calcmode="lin" valueType="num">
                                      <p:cBhvr>
                                        <p:cTn id="42" dur="500" fill="hold"/>
                                        <p:tgtEl>
                                          <p:spTgt spid="6239">
                                            <p:txEl>
                                              <p:pRg st="2" end="2"/>
                                            </p:txEl>
                                          </p:spTgt>
                                        </p:tgtEl>
                                        <p:attrNameLst>
                                          <p:attrName>ppt_w</p:attrName>
                                        </p:attrNameLst>
                                      </p:cBhvr>
                                      <p:tavLst>
                                        <p:tav tm="0">
                                          <p:val>
                                            <p:fltVal val="0"/>
                                          </p:val>
                                        </p:tav>
                                        <p:tav tm="100000">
                                          <p:val>
                                            <p:strVal val="#ppt_w"/>
                                          </p:val>
                                        </p:tav>
                                      </p:tavLst>
                                    </p:anim>
                                    <p:anim calcmode="lin" valueType="num">
                                      <p:cBhvr>
                                        <p:cTn id="43" dur="500" fill="hold"/>
                                        <p:tgtEl>
                                          <p:spTgt spid="6239">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36" grpId="1" build="p" animBg="1" advAuto="0"/>
      <p:bldP spid="6239" grpId="2" build="p" bldLvl="5" animBg="1" advAuto="0"/>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1" name="Rectangle 2"/>
          <p:cNvSpPr txBox="1">
            <a:spLocks noGrp="1"/>
          </p:cNvSpPr>
          <p:nvPr>
            <p:ph type="title"/>
          </p:nvPr>
        </p:nvSpPr>
        <p:spPr>
          <a:prstGeom prst="rect">
            <a:avLst/>
          </a:prstGeom>
        </p:spPr>
        <p:txBody>
          <a:bodyPr/>
          <a:lstStyle>
            <a:lvl1pPr>
              <a:defRPr>
                <a:solidFill>
                  <a:srgbClr val="990000"/>
                </a:solidFill>
                <a:effectLst>
                  <a:outerShdw blurRad="38100" dist="38100" dir="2700000" rotWithShape="0">
                    <a:srgbClr val="000000"/>
                  </a:outerShdw>
                </a:effectLst>
              </a:defRPr>
            </a:lvl1pPr>
          </a:lstStyle>
          <a:p>
            <a:r>
              <a:t>What the Chronicler Left Out</a:t>
            </a:r>
          </a:p>
        </p:txBody>
      </p:sp>
      <p:sp>
        <p:nvSpPr>
          <p:cNvPr id="6242" name="Rectangle 3"/>
          <p:cNvSpPr txBox="1">
            <a:spLocks noGrp="1"/>
          </p:cNvSpPr>
          <p:nvPr>
            <p:ph type="body" sz="half" idx="1"/>
          </p:nvPr>
        </p:nvSpPr>
        <p:spPr>
          <a:xfrm>
            <a:off x="304800" y="1646583"/>
            <a:ext cx="11582400" cy="2289313"/>
          </a:xfrm>
          <a:prstGeom prst="rect">
            <a:avLst/>
          </a:prstGeom>
        </p:spPr>
        <p:txBody>
          <a:bodyPr/>
          <a:lstStyle/>
          <a:p>
            <a:pPr algn="l">
              <a:spcBef>
                <a:spcPts val="600"/>
              </a:spcBef>
              <a:buSzTx/>
              <a:buFont typeface="Wingdings"/>
              <a:buNone/>
              <a:defRPr sz="2800" b="1">
                <a:solidFill>
                  <a:srgbClr val="CC3300"/>
                </a:solidFill>
                <a:effectLst>
                  <a:outerShdw blurRad="38100" dist="38100" dir="2700000" rotWithShape="0">
                    <a:srgbClr val="000000"/>
                  </a:outerShdw>
                </a:effectLst>
              </a:defRPr>
            </a:pPr>
            <a:r>
              <a:rPr dirty="0"/>
              <a:t>From the period of the divided kingdom, the Chronicler omitted all the narrative history about the northern kingdom:</a:t>
            </a:r>
          </a:p>
          <a:p>
            <a:pPr algn="l">
              <a:lnSpc>
                <a:spcPct val="100000"/>
              </a:lnSpc>
              <a:spcBef>
                <a:spcPts val="500"/>
              </a:spcBef>
              <a:defRPr sz="2400" i="1">
                <a:effectLst/>
              </a:defRPr>
            </a:pPr>
            <a:r>
              <a:rPr dirty="0"/>
              <a:t>He only touches on the northern kingdom as it came into contact with Judah.</a:t>
            </a:r>
          </a:p>
          <a:p>
            <a:pPr algn="l">
              <a:lnSpc>
                <a:spcPct val="100000"/>
              </a:lnSpc>
              <a:spcBef>
                <a:spcPts val="500"/>
              </a:spcBef>
              <a:defRPr sz="2400" i="1">
                <a:effectLst/>
              </a:defRPr>
            </a:pPr>
            <a:r>
              <a:rPr dirty="0"/>
              <a:t>Hence, there is no history of Elijah and Elisha and their struggle with the </a:t>
            </a:r>
            <a:r>
              <a:rPr dirty="0" err="1"/>
              <a:t>Ba’al</a:t>
            </a:r>
            <a:r>
              <a:rPr dirty="0"/>
              <a:t> cult in the north.</a:t>
            </a:r>
          </a:p>
        </p:txBody>
      </p:sp>
      <p:sp>
        <p:nvSpPr>
          <p:cNvPr id="6243" name="Rectangle 3"/>
          <p:cNvSpPr txBox="1"/>
          <p:nvPr/>
        </p:nvSpPr>
        <p:spPr>
          <a:xfrm>
            <a:off x="171616" y="4224128"/>
            <a:ext cx="11490960" cy="20610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lnSpc>
                <a:spcPct val="85000"/>
              </a:lnSpc>
              <a:spcBef>
                <a:spcPts val="600"/>
              </a:spcBef>
              <a:defRPr sz="2800" b="1">
                <a:solidFill>
                  <a:srgbClr val="CC3300"/>
                </a:solidFill>
                <a:effectLst>
                  <a:outerShdw blurRad="38100" dist="38100" dir="2700000" rotWithShape="0">
                    <a:srgbClr val="000000"/>
                  </a:outerShdw>
                </a:effectLst>
                <a:latin typeface="Arial"/>
                <a:ea typeface="Arial"/>
                <a:cs typeface="Arial"/>
                <a:sym typeface="Arial"/>
              </a:defRPr>
            </a:pPr>
            <a:r>
              <a:rPr dirty="0">
                <a:solidFill>
                  <a:srgbClr val="002060"/>
                </a:solidFill>
              </a:rPr>
              <a:t>De </a:t>
            </a:r>
            <a:r>
              <a:rPr dirty="0" err="1">
                <a:solidFill>
                  <a:srgbClr val="002060"/>
                </a:solidFill>
              </a:rPr>
              <a:t>el</a:t>
            </a:r>
            <a:r>
              <a:rPr dirty="0">
                <a:solidFill>
                  <a:srgbClr val="002060"/>
                </a:solidFill>
              </a:rPr>
              <a:t> </a:t>
            </a:r>
            <a:r>
              <a:rPr dirty="0" err="1">
                <a:solidFill>
                  <a:srgbClr val="002060"/>
                </a:solidFill>
              </a:rPr>
              <a:t>período</a:t>
            </a:r>
            <a:r>
              <a:rPr dirty="0">
                <a:solidFill>
                  <a:srgbClr val="002060"/>
                </a:solidFill>
              </a:rPr>
              <a:t> del </a:t>
            </a:r>
            <a:r>
              <a:rPr dirty="0" err="1">
                <a:solidFill>
                  <a:srgbClr val="002060"/>
                </a:solidFill>
              </a:rPr>
              <a:t>reino</a:t>
            </a:r>
            <a:r>
              <a:rPr dirty="0">
                <a:solidFill>
                  <a:srgbClr val="002060"/>
                </a:solidFill>
              </a:rPr>
              <a:t> </a:t>
            </a:r>
            <a:r>
              <a:rPr dirty="0" err="1">
                <a:solidFill>
                  <a:srgbClr val="002060"/>
                </a:solidFill>
              </a:rPr>
              <a:t>dividido</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Cronista</a:t>
            </a:r>
            <a:r>
              <a:rPr dirty="0">
                <a:solidFill>
                  <a:srgbClr val="002060"/>
                </a:solidFill>
              </a:rPr>
              <a:t> </a:t>
            </a:r>
            <a:r>
              <a:rPr dirty="0" err="1">
                <a:solidFill>
                  <a:srgbClr val="002060"/>
                </a:solidFill>
              </a:rPr>
              <a:t>omitió</a:t>
            </a:r>
            <a:r>
              <a:rPr dirty="0">
                <a:solidFill>
                  <a:srgbClr val="002060"/>
                </a:solidFill>
              </a:rPr>
              <a:t> </a:t>
            </a:r>
            <a:r>
              <a:rPr dirty="0" err="1">
                <a:solidFill>
                  <a:srgbClr val="002060"/>
                </a:solidFill>
              </a:rPr>
              <a:t>toda</a:t>
            </a:r>
            <a:r>
              <a:rPr dirty="0">
                <a:solidFill>
                  <a:srgbClr val="002060"/>
                </a:solidFill>
              </a:rPr>
              <a:t> la </a:t>
            </a:r>
            <a:r>
              <a:rPr dirty="0" err="1">
                <a:solidFill>
                  <a:srgbClr val="002060"/>
                </a:solidFill>
              </a:rPr>
              <a:t>historia</a:t>
            </a:r>
            <a:r>
              <a:rPr dirty="0">
                <a:solidFill>
                  <a:srgbClr val="002060"/>
                </a:solidFill>
              </a:rPr>
              <a:t> </a:t>
            </a:r>
            <a:r>
              <a:rPr dirty="0" err="1">
                <a:solidFill>
                  <a:srgbClr val="002060"/>
                </a:solidFill>
              </a:rPr>
              <a:t>narrativa</a:t>
            </a:r>
            <a:r>
              <a:rPr dirty="0">
                <a:solidFill>
                  <a:srgbClr val="002060"/>
                </a:solidFill>
              </a:rPr>
              <a:t> </a:t>
            </a:r>
            <a:r>
              <a:rPr dirty="0" err="1">
                <a:solidFill>
                  <a:srgbClr val="002060"/>
                </a:solidFill>
              </a:rPr>
              <a:t>sobre</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reino</a:t>
            </a:r>
            <a:r>
              <a:rPr dirty="0">
                <a:solidFill>
                  <a:srgbClr val="002060"/>
                </a:solidFill>
              </a:rPr>
              <a:t> del </a:t>
            </a:r>
            <a:r>
              <a:rPr dirty="0" err="1">
                <a:solidFill>
                  <a:srgbClr val="002060"/>
                </a:solidFill>
              </a:rPr>
              <a:t>norte</a:t>
            </a:r>
            <a:r>
              <a:rPr dirty="0">
                <a:solidFill>
                  <a:srgbClr val="002060"/>
                </a:solidFill>
              </a:rPr>
              <a:t>:</a:t>
            </a:r>
            <a:endParaRPr sz="3200" dirty="0">
              <a:solidFill>
                <a:srgbClr val="002060"/>
              </a:solidFill>
              <a:effectLst>
                <a:outerShdw blurRad="38100" dist="38100" dir="2700000" rotWithShape="0">
                  <a:srgbClr val="C0C0C0"/>
                </a:outerShdw>
              </a:effectLst>
            </a:endParaRPr>
          </a:p>
          <a:p>
            <a:pPr marL="342900" indent="-342900">
              <a:spcBef>
                <a:spcPts val="500"/>
              </a:spcBef>
              <a:buClr>
                <a:srgbClr val="CC00CC"/>
              </a:buClr>
              <a:buSzPct val="70000"/>
              <a:buChar char="○"/>
              <a:defRPr sz="2400" i="1">
                <a:latin typeface="Arial"/>
                <a:ea typeface="Arial"/>
                <a:cs typeface="Arial"/>
                <a:sym typeface="Arial"/>
              </a:defRPr>
            </a:pPr>
            <a:r>
              <a:rPr dirty="0" err="1">
                <a:solidFill>
                  <a:srgbClr val="002060"/>
                </a:solidFill>
              </a:rPr>
              <a:t>Él</a:t>
            </a:r>
            <a:r>
              <a:rPr dirty="0">
                <a:solidFill>
                  <a:srgbClr val="002060"/>
                </a:solidFill>
              </a:rPr>
              <a:t> </a:t>
            </a:r>
            <a:r>
              <a:rPr dirty="0" err="1">
                <a:solidFill>
                  <a:srgbClr val="002060"/>
                </a:solidFill>
              </a:rPr>
              <a:t>sólo</a:t>
            </a:r>
            <a:r>
              <a:rPr dirty="0">
                <a:solidFill>
                  <a:srgbClr val="002060"/>
                </a:solidFill>
              </a:rPr>
              <a:t> </a:t>
            </a:r>
            <a:r>
              <a:rPr dirty="0" err="1">
                <a:solidFill>
                  <a:srgbClr val="002060"/>
                </a:solidFill>
              </a:rPr>
              <a:t>toca</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reino</a:t>
            </a:r>
            <a:r>
              <a:rPr dirty="0">
                <a:solidFill>
                  <a:srgbClr val="002060"/>
                </a:solidFill>
              </a:rPr>
              <a:t> del </a:t>
            </a:r>
            <a:r>
              <a:rPr dirty="0" err="1">
                <a:solidFill>
                  <a:srgbClr val="002060"/>
                </a:solidFill>
              </a:rPr>
              <a:t>norte</a:t>
            </a:r>
            <a:r>
              <a:rPr dirty="0">
                <a:solidFill>
                  <a:srgbClr val="002060"/>
                </a:solidFill>
              </a:rPr>
              <a:t> </a:t>
            </a:r>
            <a:r>
              <a:rPr dirty="0" err="1">
                <a:solidFill>
                  <a:srgbClr val="002060"/>
                </a:solidFill>
              </a:rPr>
              <a:t>cuando</a:t>
            </a:r>
            <a:r>
              <a:rPr dirty="0">
                <a:solidFill>
                  <a:srgbClr val="002060"/>
                </a:solidFill>
              </a:rPr>
              <a:t> </a:t>
            </a:r>
            <a:r>
              <a:rPr dirty="0" err="1">
                <a:solidFill>
                  <a:srgbClr val="002060"/>
                </a:solidFill>
              </a:rPr>
              <a:t>entró</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contacto</a:t>
            </a:r>
            <a:r>
              <a:rPr dirty="0">
                <a:solidFill>
                  <a:srgbClr val="002060"/>
                </a:solidFill>
              </a:rPr>
              <a:t> con </a:t>
            </a:r>
            <a:r>
              <a:rPr dirty="0" err="1">
                <a:solidFill>
                  <a:srgbClr val="002060"/>
                </a:solidFill>
              </a:rPr>
              <a:t>Judá</a:t>
            </a:r>
            <a:r>
              <a:rPr dirty="0">
                <a:solidFill>
                  <a:srgbClr val="002060"/>
                </a:solidFill>
              </a:rPr>
              <a:t>.</a:t>
            </a:r>
            <a:endParaRPr sz="3200" dirty="0">
              <a:solidFill>
                <a:srgbClr val="002060"/>
              </a:solidFill>
              <a:effectLst>
                <a:outerShdw blurRad="38100" dist="38100" dir="2700000" rotWithShape="0">
                  <a:srgbClr val="C0C0C0"/>
                </a:outerShdw>
              </a:effectLst>
            </a:endParaRPr>
          </a:p>
          <a:p>
            <a:pPr marL="342900" indent="-342900">
              <a:spcBef>
                <a:spcPts val="500"/>
              </a:spcBef>
              <a:buClr>
                <a:srgbClr val="CC00CC"/>
              </a:buClr>
              <a:buSzPct val="70000"/>
              <a:buChar char="○"/>
              <a:defRPr sz="2400" i="1">
                <a:latin typeface="Arial"/>
                <a:ea typeface="Arial"/>
                <a:cs typeface="Arial"/>
                <a:sym typeface="Arial"/>
              </a:defRPr>
            </a:pPr>
            <a:r>
              <a:rPr dirty="0">
                <a:solidFill>
                  <a:srgbClr val="002060"/>
                </a:solidFill>
              </a:rPr>
              <a:t>Por lo tanto, no hay </a:t>
            </a:r>
            <a:r>
              <a:rPr dirty="0" err="1">
                <a:solidFill>
                  <a:srgbClr val="002060"/>
                </a:solidFill>
              </a:rPr>
              <a:t>historia</a:t>
            </a:r>
            <a:r>
              <a:rPr dirty="0">
                <a:solidFill>
                  <a:srgbClr val="002060"/>
                </a:solidFill>
              </a:rPr>
              <a:t> de Elías y Eliseo y </a:t>
            </a:r>
            <a:r>
              <a:rPr dirty="0" err="1">
                <a:solidFill>
                  <a:srgbClr val="002060"/>
                </a:solidFill>
              </a:rPr>
              <a:t>su</a:t>
            </a:r>
            <a:r>
              <a:rPr dirty="0">
                <a:solidFill>
                  <a:srgbClr val="002060"/>
                </a:solidFill>
              </a:rPr>
              <a:t> lucha con </a:t>
            </a:r>
            <a:r>
              <a:rPr dirty="0" err="1">
                <a:solidFill>
                  <a:srgbClr val="002060"/>
                </a:solidFill>
              </a:rPr>
              <a:t>el</a:t>
            </a:r>
            <a:r>
              <a:rPr dirty="0">
                <a:solidFill>
                  <a:srgbClr val="002060"/>
                </a:solidFill>
              </a:rPr>
              <a:t> </a:t>
            </a:r>
            <a:r>
              <a:rPr dirty="0" err="1">
                <a:solidFill>
                  <a:srgbClr val="002060"/>
                </a:solidFill>
              </a:rPr>
              <a:t>culto</a:t>
            </a:r>
            <a:r>
              <a:rPr dirty="0">
                <a:solidFill>
                  <a:srgbClr val="002060"/>
                </a:solidFill>
              </a:rPr>
              <a:t> </a:t>
            </a:r>
            <a:r>
              <a:rPr dirty="0" err="1">
                <a:solidFill>
                  <a:srgbClr val="002060"/>
                </a:solidFill>
              </a:rPr>
              <a:t>Ba'al</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norte</a:t>
            </a:r>
            <a:r>
              <a:rPr dirty="0">
                <a:solidFill>
                  <a:srgbClr val="002060"/>
                </a:solidFill>
              </a:rPr>
              <a:t>.</a:t>
            </a:r>
          </a:p>
        </p:txBody>
      </p:sp>
      <p:sp>
        <p:nvSpPr>
          <p:cNvPr id="6244" name="Rectangle 2"/>
          <p:cNvSpPr txBox="1"/>
          <p:nvPr/>
        </p:nvSpPr>
        <p:spPr>
          <a:xfrm>
            <a:off x="304800" y="925775"/>
            <a:ext cx="11582400" cy="54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000" tIns="36000" rIns="36000" bIns="36000">
            <a:spAutoFit/>
          </a:bodyPr>
          <a:lstStyle>
            <a:lvl1pPr algn="ctr">
              <a:lnSpc>
                <a:spcPct val="85000"/>
              </a:lnSpc>
              <a:spcBef>
                <a:spcPts val="400"/>
              </a:spcBef>
              <a:defRPr sz="3600" b="1">
                <a:solidFill>
                  <a:srgbClr val="990000"/>
                </a:solidFill>
                <a:effectLst>
                  <a:outerShdw blurRad="38100" dist="38100" dir="2700000" rotWithShape="0">
                    <a:srgbClr val="000000"/>
                  </a:outerShdw>
                </a:effectLst>
                <a:latin typeface="Arial"/>
                <a:ea typeface="Arial"/>
                <a:cs typeface="Arial"/>
                <a:sym typeface="Arial"/>
              </a:defRPr>
            </a:lvl1pPr>
          </a:lstStyle>
          <a:p>
            <a:r>
              <a:rPr dirty="0">
                <a:solidFill>
                  <a:srgbClr val="002060"/>
                </a:solidFill>
              </a:rPr>
              <a:t>Lo que </a:t>
            </a:r>
            <a:r>
              <a:rPr dirty="0" err="1">
                <a:solidFill>
                  <a:srgbClr val="002060"/>
                </a:solidFill>
              </a:rPr>
              <a:t>el</a:t>
            </a:r>
            <a:r>
              <a:rPr dirty="0">
                <a:solidFill>
                  <a:srgbClr val="002060"/>
                </a:solidFill>
              </a:rPr>
              <a:t> </a:t>
            </a:r>
            <a:r>
              <a:rPr dirty="0" err="1">
                <a:solidFill>
                  <a:srgbClr val="002060"/>
                </a:solidFill>
              </a:rPr>
              <a:t>Cronista</a:t>
            </a:r>
            <a:r>
              <a:rPr dirty="0">
                <a:solidFill>
                  <a:srgbClr val="002060"/>
                </a:solidFill>
              </a:rPr>
              <a:t> </a:t>
            </a:r>
            <a:r>
              <a:rPr dirty="0" err="1">
                <a:solidFill>
                  <a:srgbClr val="002060"/>
                </a:solidFill>
              </a:rPr>
              <a:t>Dejó</a:t>
            </a:r>
            <a:r>
              <a:rPr dirty="0">
                <a:solidFill>
                  <a:srgbClr val="002060"/>
                </a:solidFill>
              </a:rPr>
              <a:t> </a:t>
            </a:r>
            <a:r>
              <a:rPr dirty="0" err="1">
                <a:solidFill>
                  <a:srgbClr val="002060"/>
                </a:solidFill>
              </a:rPr>
              <a:t>Fuera</a:t>
            </a:r>
            <a:endParaRPr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strips dir="rd"/>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242">
                                            <p:bg/>
                                          </p:spTgt>
                                        </p:tgtEl>
                                        <p:attrNameLst>
                                          <p:attrName>style.visibility</p:attrName>
                                        </p:attrNameLst>
                                      </p:cBhvr>
                                      <p:to>
                                        <p:strVal val="visible"/>
                                      </p:to>
                                    </p:set>
                                    <p:anim calcmode="lin" valueType="num">
                                      <p:cBhvr>
                                        <p:cTn id="7" dur="500" fill="hold"/>
                                        <p:tgtEl>
                                          <p:spTgt spid="6242">
                                            <p:bg/>
                                          </p:spTgt>
                                        </p:tgtEl>
                                        <p:attrNameLst>
                                          <p:attrName>ppt_w</p:attrName>
                                        </p:attrNameLst>
                                      </p:cBhvr>
                                      <p:tavLst>
                                        <p:tav tm="0">
                                          <p:val>
                                            <p:fltVal val="0"/>
                                          </p:val>
                                        </p:tav>
                                        <p:tav tm="100000">
                                          <p:val>
                                            <p:strVal val="#ppt_w"/>
                                          </p:val>
                                        </p:tav>
                                      </p:tavLst>
                                    </p:anim>
                                    <p:anim calcmode="lin" valueType="num">
                                      <p:cBhvr>
                                        <p:cTn id="8" dur="500" fill="hold"/>
                                        <p:tgtEl>
                                          <p:spTgt spid="6242">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242">
                                            <p:txEl>
                                              <p:pRg st="0" end="0"/>
                                            </p:txEl>
                                          </p:spTgt>
                                        </p:tgtEl>
                                        <p:attrNameLst>
                                          <p:attrName>style.visibility</p:attrName>
                                        </p:attrNameLst>
                                      </p:cBhvr>
                                      <p:to>
                                        <p:strVal val="visible"/>
                                      </p:to>
                                    </p:set>
                                    <p:anim calcmode="lin" valueType="num">
                                      <p:cBhvr>
                                        <p:cTn id="11" dur="500" fill="hold"/>
                                        <p:tgtEl>
                                          <p:spTgt spid="624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242">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6243">
                                            <p:bg/>
                                          </p:spTgt>
                                        </p:tgtEl>
                                        <p:attrNameLst>
                                          <p:attrName>style.visibility</p:attrName>
                                        </p:attrNameLst>
                                      </p:cBhvr>
                                      <p:to>
                                        <p:strVal val="visible"/>
                                      </p:to>
                                    </p:set>
                                    <p:anim calcmode="lin" valueType="num">
                                      <p:cBhvr>
                                        <p:cTn id="16" dur="500" fill="hold"/>
                                        <p:tgtEl>
                                          <p:spTgt spid="6243">
                                            <p:bg/>
                                          </p:spTgt>
                                        </p:tgtEl>
                                        <p:attrNameLst>
                                          <p:attrName>ppt_w</p:attrName>
                                        </p:attrNameLst>
                                      </p:cBhvr>
                                      <p:tavLst>
                                        <p:tav tm="0">
                                          <p:val>
                                            <p:fltVal val="0"/>
                                          </p:val>
                                        </p:tav>
                                        <p:tav tm="100000">
                                          <p:val>
                                            <p:strVal val="#ppt_w"/>
                                          </p:val>
                                        </p:tav>
                                      </p:tavLst>
                                    </p:anim>
                                    <p:anim calcmode="lin" valueType="num">
                                      <p:cBhvr>
                                        <p:cTn id="17" dur="500" fill="hold"/>
                                        <p:tgtEl>
                                          <p:spTgt spid="6243">
                                            <p:bg/>
                                          </p:spTgt>
                                        </p:tgtEl>
                                        <p:attrNameLst>
                                          <p:attrName>ppt_h</p:attrName>
                                        </p:attrNameLst>
                                      </p:cBhvr>
                                      <p:tavLst>
                                        <p:tav tm="0">
                                          <p:val>
                                            <p:fltVal val="0"/>
                                          </p:val>
                                        </p:tav>
                                        <p:tav tm="100000">
                                          <p:val>
                                            <p:strVal val="#ppt_h"/>
                                          </p:val>
                                        </p:tav>
                                      </p:tavLst>
                                    </p:anim>
                                  </p:childTnLst>
                                </p:cTn>
                              </p:par>
                              <p:par>
                                <p:cTn id="18" presetID="23" presetClass="entr" presetSubtype="16" fill="hold" grpId="2" nodeType="withEffect">
                                  <p:stCondLst>
                                    <p:cond delay="0"/>
                                  </p:stCondLst>
                                  <p:iterate>
                                    <p:tmAbs val="0"/>
                                  </p:iterate>
                                  <p:childTnLst>
                                    <p:set>
                                      <p:cBhvr>
                                        <p:cTn id="19" fill="hold"/>
                                        <p:tgtEl>
                                          <p:spTgt spid="6243">
                                            <p:txEl>
                                              <p:pRg st="0" end="0"/>
                                            </p:txEl>
                                          </p:spTgt>
                                        </p:tgtEl>
                                        <p:attrNameLst>
                                          <p:attrName>style.visibility</p:attrName>
                                        </p:attrNameLst>
                                      </p:cBhvr>
                                      <p:to>
                                        <p:strVal val="visible"/>
                                      </p:to>
                                    </p:set>
                                    <p:anim calcmode="lin" valueType="num">
                                      <p:cBhvr>
                                        <p:cTn id="20" dur="500" fill="hold"/>
                                        <p:tgtEl>
                                          <p:spTgt spid="6243">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624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1" nodeType="clickEffect">
                                  <p:stCondLst>
                                    <p:cond delay="0"/>
                                  </p:stCondLst>
                                  <p:iterate>
                                    <p:tmAbs val="0"/>
                                  </p:iterate>
                                  <p:childTnLst>
                                    <p:set>
                                      <p:cBhvr>
                                        <p:cTn id="25" fill="hold"/>
                                        <p:tgtEl>
                                          <p:spTgt spid="6242">
                                            <p:txEl>
                                              <p:pRg st="1" end="1"/>
                                            </p:txEl>
                                          </p:spTgt>
                                        </p:tgtEl>
                                        <p:attrNameLst>
                                          <p:attrName>style.visibility</p:attrName>
                                        </p:attrNameLst>
                                      </p:cBhvr>
                                      <p:to>
                                        <p:strVal val="visible"/>
                                      </p:to>
                                    </p:set>
                                    <p:anim calcmode="lin" valueType="num">
                                      <p:cBhvr>
                                        <p:cTn id="26" dur="500" fill="hold"/>
                                        <p:tgtEl>
                                          <p:spTgt spid="6242">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6242">
                                            <p:txEl>
                                              <p:pRg st="1" end="1"/>
                                            </p:txEl>
                                          </p:spTgt>
                                        </p:tgtEl>
                                        <p:attrNameLst>
                                          <p:attrName>ppt_h</p:attrName>
                                        </p:attrNameLst>
                                      </p:cBhvr>
                                      <p:tavLst>
                                        <p:tav tm="0">
                                          <p:val>
                                            <p:fltVal val="0"/>
                                          </p:val>
                                        </p:tav>
                                        <p:tav tm="100000">
                                          <p:val>
                                            <p:strVal val="#ppt_h"/>
                                          </p:val>
                                        </p:tav>
                                      </p:tavLst>
                                    </p:anim>
                                  </p:childTnLst>
                                </p:cTn>
                              </p:par>
                            </p:childTnLst>
                          </p:cTn>
                        </p:par>
                        <p:par>
                          <p:cTn id="28" fill="hold">
                            <p:stCondLst>
                              <p:cond delay="500"/>
                            </p:stCondLst>
                            <p:childTnLst>
                              <p:par>
                                <p:cTn id="29" presetID="23" presetClass="entr" presetSubtype="16" fill="hold" grpId="2" nodeType="afterEffect">
                                  <p:stCondLst>
                                    <p:cond delay="0"/>
                                  </p:stCondLst>
                                  <p:iterate>
                                    <p:tmAbs val="0"/>
                                  </p:iterate>
                                  <p:childTnLst>
                                    <p:set>
                                      <p:cBhvr>
                                        <p:cTn id="30" fill="hold"/>
                                        <p:tgtEl>
                                          <p:spTgt spid="6243">
                                            <p:txEl>
                                              <p:pRg st="1" end="1"/>
                                            </p:txEl>
                                          </p:spTgt>
                                        </p:tgtEl>
                                        <p:attrNameLst>
                                          <p:attrName>style.visibility</p:attrName>
                                        </p:attrNameLst>
                                      </p:cBhvr>
                                      <p:to>
                                        <p:strVal val="visible"/>
                                      </p:to>
                                    </p:set>
                                    <p:anim calcmode="lin" valueType="num">
                                      <p:cBhvr>
                                        <p:cTn id="31" dur="500" fill="hold"/>
                                        <p:tgtEl>
                                          <p:spTgt spid="6243">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624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1" nodeType="clickEffect">
                                  <p:stCondLst>
                                    <p:cond delay="0"/>
                                  </p:stCondLst>
                                  <p:iterate>
                                    <p:tmAbs val="0"/>
                                  </p:iterate>
                                  <p:childTnLst>
                                    <p:set>
                                      <p:cBhvr>
                                        <p:cTn id="36" fill="hold"/>
                                        <p:tgtEl>
                                          <p:spTgt spid="6242">
                                            <p:txEl>
                                              <p:pRg st="2" end="2"/>
                                            </p:txEl>
                                          </p:spTgt>
                                        </p:tgtEl>
                                        <p:attrNameLst>
                                          <p:attrName>style.visibility</p:attrName>
                                        </p:attrNameLst>
                                      </p:cBhvr>
                                      <p:to>
                                        <p:strVal val="visible"/>
                                      </p:to>
                                    </p:set>
                                    <p:anim calcmode="lin" valueType="num">
                                      <p:cBhvr>
                                        <p:cTn id="37" dur="500" fill="hold"/>
                                        <p:tgtEl>
                                          <p:spTgt spid="6242">
                                            <p:txEl>
                                              <p:pRg st="2" end="2"/>
                                            </p:txEl>
                                          </p:spTgt>
                                        </p:tgtEl>
                                        <p:attrNameLst>
                                          <p:attrName>ppt_w</p:attrName>
                                        </p:attrNameLst>
                                      </p:cBhvr>
                                      <p:tavLst>
                                        <p:tav tm="0">
                                          <p:val>
                                            <p:fltVal val="0"/>
                                          </p:val>
                                        </p:tav>
                                        <p:tav tm="100000">
                                          <p:val>
                                            <p:strVal val="#ppt_w"/>
                                          </p:val>
                                        </p:tav>
                                      </p:tavLst>
                                    </p:anim>
                                    <p:anim calcmode="lin" valueType="num">
                                      <p:cBhvr>
                                        <p:cTn id="38" dur="500" fill="hold"/>
                                        <p:tgtEl>
                                          <p:spTgt spid="6242">
                                            <p:txEl>
                                              <p:pRg st="2" end="2"/>
                                            </p:txEl>
                                          </p:spTgt>
                                        </p:tgtEl>
                                        <p:attrNameLst>
                                          <p:attrName>ppt_h</p:attrName>
                                        </p:attrNameLst>
                                      </p:cBhvr>
                                      <p:tavLst>
                                        <p:tav tm="0">
                                          <p:val>
                                            <p:fltVal val="0"/>
                                          </p:val>
                                        </p:tav>
                                        <p:tav tm="100000">
                                          <p:val>
                                            <p:strVal val="#ppt_h"/>
                                          </p:val>
                                        </p:tav>
                                      </p:tavLst>
                                    </p:anim>
                                  </p:childTnLst>
                                </p:cTn>
                              </p:par>
                            </p:childTnLst>
                          </p:cTn>
                        </p:par>
                        <p:par>
                          <p:cTn id="39" fill="hold">
                            <p:stCondLst>
                              <p:cond delay="500"/>
                            </p:stCondLst>
                            <p:childTnLst>
                              <p:par>
                                <p:cTn id="40" presetID="23" presetClass="entr" presetSubtype="16" fill="hold" grpId="2" nodeType="afterEffect">
                                  <p:stCondLst>
                                    <p:cond delay="0"/>
                                  </p:stCondLst>
                                  <p:iterate>
                                    <p:tmAbs val="0"/>
                                  </p:iterate>
                                  <p:childTnLst>
                                    <p:set>
                                      <p:cBhvr>
                                        <p:cTn id="41" fill="hold"/>
                                        <p:tgtEl>
                                          <p:spTgt spid="6243">
                                            <p:txEl>
                                              <p:pRg st="2" end="2"/>
                                            </p:txEl>
                                          </p:spTgt>
                                        </p:tgtEl>
                                        <p:attrNameLst>
                                          <p:attrName>style.visibility</p:attrName>
                                        </p:attrNameLst>
                                      </p:cBhvr>
                                      <p:to>
                                        <p:strVal val="visible"/>
                                      </p:to>
                                    </p:set>
                                    <p:anim calcmode="lin" valueType="num">
                                      <p:cBhvr>
                                        <p:cTn id="42" dur="500" fill="hold"/>
                                        <p:tgtEl>
                                          <p:spTgt spid="6243">
                                            <p:txEl>
                                              <p:pRg st="2" end="2"/>
                                            </p:txEl>
                                          </p:spTgt>
                                        </p:tgtEl>
                                        <p:attrNameLst>
                                          <p:attrName>ppt_w</p:attrName>
                                        </p:attrNameLst>
                                      </p:cBhvr>
                                      <p:tavLst>
                                        <p:tav tm="0">
                                          <p:val>
                                            <p:fltVal val="0"/>
                                          </p:val>
                                        </p:tav>
                                        <p:tav tm="100000">
                                          <p:val>
                                            <p:strVal val="#ppt_w"/>
                                          </p:val>
                                        </p:tav>
                                      </p:tavLst>
                                    </p:anim>
                                    <p:anim calcmode="lin" valueType="num">
                                      <p:cBhvr>
                                        <p:cTn id="43" dur="500" fill="hold"/>
                                        <p:tgtEl>
                                          <p:spTgt spid="624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2" grpId="1" build="p" animBg="1" advAuto="0"/>
      <p:bldP spid="6243" grpId="2" build="p" bldLvl="5" animBg="1" advAuto="0"/>
    </p:bldLst>
  </p:timing>
</p:sld>
</file>

<file path=ppt/slides/slide289.xml><?xml version="1.0" encoding="utf-8"?>
<p:sld xmlns:a="http://schemas.openxmlformats.org/drawingml/2006/main" xmlns:r="http://schemas.openxmlformats.org/officeDocument/2006/relationships" xmlns:p="http://schemas.openxmlformats.org/presentationml/2006/main">
  <p:cSld>
    <p:bg>
      <p:bgPr>
        <a:solidFill>
          <a:srgbClr val="FFCC66"/>
        </a:solidFill>
        <a:effectLst/>
      </p:bgPr>
    </p:bg>
    <p:spTree>
      <p:nvGrpSpPr>
        <p:cNvPr id="1" name=""/>
        <p:cNvGrpSpPr/>
        <p:nvPr/>
      </p:nvGrpSpPr>
      <p:grpSpPr>
        <a:xfrm>
          <a:off x="0" y="0"/>
          <a:ext cx="0" cy="0"/>
          <a:chOff x="0" y="0"/>
          <a:chExt cx="0" cy="0"/>
        </a:xfrm>
      </p:grpSpPr>
      <p:sp>
        <p:nvSpPr>
          <p:cNvPr id="6246" name="Rectangle 2"/>
          <p:cNvSpPr txBox="1">
            <a:spLocks noGrp="1"/>
          </p:cNvSpPr>
          <p:nvPr>
            <p:ph type="title"/>
          </p:nvPr>
        </p:nvSpPr>
        <p:spPr>
          <a:prstGeom prst="rect">
            <a:avLst/>
          </a:prstGeom>
        </p:spPr>
        <p:txBody>
          <a:bodyPr/>
          <a:lstStyle>
            <a:lvl1pPr defTabSz="868680">
              <a:defRPr sz="4180" b="0">
                <a:solidFill>
                  <a:srgbClr val="990000"/>
                </a:solidFill>
                <a:effectLst>
                  <a:outerShdw blurRad="36195" dist="36195" dir="2700000" rotWithShape="0">
                    <a:srgbClr val="000000"/>
                  </a:outerShdw>
                </a:effectLst>
                <a:latin typeface="Wide Latin"/>
                <a:ea typeface="Wide Latin"/>
                <a:cs typeface="Wide Latin"/>
                <a:sym typeface="Wide Latin"/>
              </a:defRPr>
            </a:lvl1pPr>
          </a:lstStyle>
          <a:p>
            <a:r>
              <a:t>Decree of Cyrus</a:t>
            </a:r>
          </a:p>
        </p:txBody>
      </p:sp>
      <p:sp>
        <p:nvSpPr>
          <p:cNvPr id="6247" name="Rectangle 3"/>
          <p:cNvSpPr txBox="1">
            <a:spLocks noGrp="1"/>
          </p:cNvSpPr>
          <p:nvPr>
            <p:ph type="body" sz="half" idx="1"/>
          </p:nvPr>
        </p:nvSpPr>
        <p:spPr>
          <a:xfrm>
            <a:off x="304800" y="1666726"/>
            <a:ext cx="11582401" cy="2308924"/>
          </a:xfrm>
          <a:prstGeom prst="rect">
            <a:avLst/>
          </a:prstGeom>
        </p:spPr>
        <p:txBody>
          <a:bodyPr/>
          <a:lstStyle/>
          <a:p>
            <a:pPr algn="l">
              <a:spcBef>
                <a:spcPts val="600"/>
              </a:spcBef>
              <a:buSzTx/>
              <a:buFont typeface="Wingdings"/>
              <a:buNone/>
              <a:defRPr sz="2800" b="1">
                <a:solidFill>
                  <a:srgbClr val="CC3300"/>
                </a:solidFill>
                <a:effectLst>
                  <a:outerShdw blurRad="38100" dist="38100" dir="2700000" rotWithShape="0">
                    <a:srgbClr val="000000"/>
                  </a:outerShdw>
                </a:effectLst>
                <a:latin typeface="Eras Demi ITC"/>
                <a:ea typeface="Eras Demi ITC"/>
                <a:cs typeface="Eras Demi ITC"/>
                <a:sym typeface="Eras Demi ITC"/>
              </a:defRPr>
            </a:pPr>
            <a:r>
              <a:rPr dirty="0"/>
              <a:t>2 Chronicles closes with a postscript that becomes the transition to Ezra-Nehemiah.</a:t>
            </a:r>
          </a:p>
          <a:p>
            <a:pPr algn="l">
              <a:spcBef>
                <a:spcPts val="500"/>
              </a:spcBef>
              <a:defRPr sz="2400" i="1">
                <a:effectLst/>
              </a:defRPr>
            </a:pPr>
            <a:r>
              <a:rPr dirty="0"/>
              <a:t>Cyrus the Persian allows the exiled Jews to return to Jerusalem to build a 2</a:t>
            </a:r>
            <a:r>
              <a:rPr baseline="30000" dirty="0"/>
              <a:t>nd</a:t>
            </a:r>
            <a:r>
              <a:rPr dirty="0"/>
              <a:t> temple (2 Chr. 36:2-23).</a:t>
            </a:r>
          </a:p>
          <a:p>
            <a:pPr algn="l">
              <a:spcBef>
                <a:spcPts val="500"/>
              </a:spcBef>
              <a:defRPr sz="2400" i="1">
                <a:effectLst/>
              </a:defRPr>
            </a:pPr>
            <a:r>
              <a:rPr dirty="0"/>
              <a:t>This postscript is virtually identical in wording to the opening verses of Ezra 1:1-3a.</a:t>
            </a:r>
          </a:p>
        </p:txBody>
      </p:sp>
      <p:sp>
        <p:nvSpPr>
          <p:cNvPr id="6248" name="Rectangle 3"/>
          <p:cNvSpPr txBox="1"/>
          <p:nvPr/>
        </p:nvSpPr>
        <p:spPr>
          <a:xfrm>
            <a:off x="350519" y="4134946"/>
            <a:ext cx="11490960" cy="2228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lnSpc>
                <a:spcPct val="85000"/>
              </a:lnSpc>
              <a:spcBef>
                <a:spcPts val="600"/>
              </a:spcBef>
              <a:defRPr sz="2800" b="1">
                <a:solidFill>
                  <a:srgbClr val="CC3300"/>
                </a:solidFill>
                <a:effectLst>
                  <a:outerShdw blurRad="38100" dist="38100" dir="2700000" rotWithShape="0">
                    <a:srgbClr val="000000"/>
                  </a:outerShdw>
                </a:effectLst>
                <a:latin typeface="Eras Demi ITC"/>
                <a:ea typeface="Eras Demi ITC"/>
                <a:cs typeface="Eras Demi ITC"/>
                <a:sym typeface="Eras Demi ITC"/>
              </a:defRPr>
            </a:pPr>
            <a:r>
              <a:rPr dirty="0">
                <a:solidFill>
                  <a:srgbClr val="002060"/>
                </a:solidFill>
              </a:rPr>
              <a:t>2 </a:t>
            </a:r>
            <a:r>
              <a:rPr dirty="0" err="1">
                <a:solidFill>
                  <a:srgbClr val="002060"/>
                </a:solidFill>
              </a:rPr>
              <a:t>Crónicas</a:t>
            </a:r>
            <a:r>
              <a:rPr dirty="0">
                <a:solidFill>
                  <a:srgbClr val="002060"/>
                </a:solidFill>
              </a:rPr>
              <a:t> se </a:t>
            </a:r>
            <a:r>
              <a:rPr dirty="0" err="1">
                <a:solidFill>
                  <a:srgbClr val="002060"/>
                </a:solidFill>
              </a:rPr>
              <a:t>cierra</a:t>
            </a:r>
            <a:r>
              <a:rPr dirty="0">
                <a:solidFill>
                  <a:srgbClr val="002060"/>
                </a:solidFill>
              </a:rPr>
              <a:t> con </a:t>
            </a:r>
            <a:r>
              <a:rPr dirty="0" err="1">
                <a:solidFill>
                  <a:srgbClr val="002060"/>
                </a:solidFill>
              </a:rPr>
              <a:t>una</a:t>
            </a:r>
            <a:r>
              <a:rPr dirty="0">
                <a:solidFill>
                  <a:srgbClr val="002060"/>
                </a:solidFill>
              </a:rPr>
              <a:t> </a:t>
            </a:r>
            <a:r>
              <a:rPr dirty="0" err="1">
                <a:solidFill>
                  <a:srgbClr val="002060"/>
                </a:solidFill>
              </a:rPr>
              <a:t>posdata</a:t>
            </a:r>
            <a:r>
              <a:rPr dirty="0">
                <a:solidFill>
                  <a:srgbClr val="002060"/>
                </a:solidFill>
              </a:rPr>
              <a:t> que se </a:t>
            </a:r>
            <a:r>
              <a:rPr dirty="0" err="1">
                <a:solidFill>
                  <a:srgbClr val="002060"/>
                </a:solidFill>
              </a:rPr>
              <a:t>convierte</a:t>
            </a:r>
            <a:r>
              <a:rPr dirty="0">
                <a:solidFill>
                  <a:srgbClr val="002060"/>
                </a:solidFill>
              </a:rPr>
              <a:t> </a:t>
            </a:r>
            <a:r>
              <a:rPr dirty="0" err="1">
                <a:solidFill>
                  <a:srgbClr val="002060"/>
                </a:solidFill>
              </a:rPr>
              <a:t>en</a:t>
            </a:r>
            <a:r>
              <a:rPr dirty="0">
                <a:solidFill>
                  <a:srgbClr val="002060"/>
                </a:solidFill>
              </a:rPr>
              <a:t> la </a:t>
            </a:r>
            <a:r>
              <a:rPr dirty="0" err="1">
                <a:solidFill>
                  <a:srgbClr val="002060"/>
                </a:solidFill>
              </a:rPr>
              <a:t>transición</a:t>
            </a:r>
            <a:r>
              <a:rPr dirty="0">
                <a:solidFill>
                  <a:srgbClr val="002060"/>
                </a:solidFill>
              </a:rPr>
              <a:t> a Esdras-</a:t>
            </a:r>
            <a:r>
              <a:rPr dirty="0" err="1">
                <a:solidFill>
                  <a:srgbClr val="002060"/>
                </a:solidFill>
              </a:rPr>
              <a:t>Nehemías</a:t>
            </a:r>
            <a:r>
              <a:rPr dirty="0">
                <a:solidFill>
                  <a:srgbClr val="002060"/>
                </a:solidFill>
              </a:rPr>
              <a:t>.</a:t>
            </a:r>
            <a:endParaRPr sz="3200" dirty="0">
              <a:solidFill>
                <a:srgbClr val="002060"/>
              </a:solidFill>
              <a:effectLst>
                <a:outerShdw blurRad="38100" dist="38100" dir="2700000" rotWithShape="0">
                  <a:srgbClr val="C0C0C0"/>
                </a:outerShdw>
              </a:effectLst>
              <a:latin typeface="Arial"/>
              <a:ea typeface="Arial"/>
              <a:cs typeface="Arial"/>
              <a:sym typeface="Arial"/>
            </a:endParaRPr>
          </a:p>
          <a:p>
            <a:pPr marL="342900" indent="-342900">
              <a:lnSpc>
                <a:spcPct val="85000"/>
              </a:lnSpc>
              <a:spcBef>
                <a:spcPts val="500"/>
              </a:spcBef>
              <a:buClr>
                <a:srgbClr val="CC00CC"/>
              </a:buClr>
              <a:buSzPct val="70000"/>
              <a:buChar char="○"/>
              <a:defRPr sz="2400" i="1">
                <a:latin typeface="Arial"/>
                <a:ea typeface="Arial"/>
                <a:cs typeface="Arial"/>
                <a:sym typeface="Arial"/>
              </a:defRPr>
            </a:pPr>
            <a:r>
              <a:rPr dirty="0">
                <a:solidFill>
                  <a:srgbClr val="002060"/>
                </a:solidFill>
              </a:rPr>
              <a:t>Ciro </a:t>
            </a:r>
            <a:r>
              <a:rPr dirty="0" err="1">
                <a:solidFill>
                  <a:srgbClr val="002060"/>
                </a:solidFill>
              </a:rPr>
              <a:t>el</a:t>
            </a:r>
            <a:r>
              <a:rPr dirty="0">
                <a:solidFill>
                  <a:srgbClr val="002060"/>
                </a:solidFill>
              </a:rPr>
              <a:t> </a:t>
            </a:r>
            <a:r>
              <a:rPr dirty="0" err="1">
                <a:solidFill>
                  <a:srgbClr val="002060"/>
                </a:solidFill>
              </a:rPr>
              <a:t>persa</a:t>
            </a:r>
            <a:r>
              <a:rPr dirty="0">
                <a:solidFill>
                  <a:srgbClr val="002060"/>
                </a:solidFill>
              </a:rPr>
              <a:t> </a:t>
            </a:r>
            <a:r>
              <a:rPr dirty="0" err="1">
                <a:solidFill>
                  <a:srgbClr val="002060"/>
                </a:solidFill>
              </a:rPr>
              <a:t>permite</a:t>
            </a:r>
            <a:r>
              <a:rPr dirty="0">
                <a:solidFill>
                  <a:srgbClr val="002060"/>
                </a:solidFill>
              </a:rPr>
              <a:t> que </a:t>
            </a:r>
            <a:r>
              <a:rPr dirty="0" err="1">
                <a:solidFill>
                  <a:srgbClr val="002060"/>
                </a:solidFill>
              </a:rPr>
              <a:t>los</a:t>
            </a:r>
            <a:r>
              <a:rPr dirty="0">
                <a:solidFill>
                  <a:srgbClr val="002060"/>
                </a:solidFill>
              </a:rPr>
              <a:t> </a:t>
            </a:r>
            <a:r>
              <a:rPr dirty="0" err="1">
                <a:solidFill>
                  <a:srgbClr val="002060"/>
                </a:solidFill>
              </a:rPr>
              <a:t>judíos</a:t>
            </a:r>
            <a:r>
              <a:rPr dirty="0">
                <a:solidFill>
                  <a:srgbClr val="002060"/>
                </a:solidFill>
              </a:rPr>
              <a:t> </a:t>
            </a:r>
            <a:r>
              <a:rPr dirty="0" err="1">
                <a:solidFill>
                  <a:srgbClr val="002060"/>
                </a:solidFill>
              </a:rPr>
              <a:t>exiliados</a:t>
            </a:r>
            <a:r>
              <a:rPr dirty="0">
                <a:solidFill>
                  <a:srgbClr val="002060"/>
                </a:solidFill>
              </a:rPr>
              <a:t> </a:t>
            </a:r>
            <a:r>
              <a:rPr dirty="0" err="1">
                <a:solidFill>
                  <a:srgbClr val="002060"/>
                </a:solidFill>
              </a:rPr>
              <a:t>regresen</a:t>
            </a:r>
            <a:r>
              <a:rPr dirty="0">
                <a:solidFill>
                  <a:srgbClr val="002060"/>
                </a:solidFill>
              </a:rPr>
              <a:t> a </a:t>
            </a:r>
            <a:r>
              <a:rPr dirty="0" err="1">
                <a:solidFill>
                  <a:srgbClr val="002060"/>
                </a:solidFill>
              </a:rPr>
              <a:t>Jerusalén</a:t>
            </a:r>
            <a:r>
              <a:rPr dirty="0">
                <a:solidFill>
                  <a:srgbClr val="002060"/>
                </a:solidFill>
              </a:rPr>
              <a:t> para </a:t>
            </a:r>
            <a:r>
              <a:rPr dirty="0" err="1">
                <a:solidFill>
                  <a:srgbClr val="002060"/>
                </a:solidFill>
              </a:rPr>
              <a:t>construir</a:t>
            </a:r>
            <a:r>
              <a:rPr dirty="0">
                <a:solidFill>
                  <a:srgbClr val="002060"/>
                </a:solidFill>
              </a:rPr>
              <a:t> un </a:t>
            </a:r>
            <a:r>
              <a:rPr dirty="0" err="1">
                <a:solidFill>
                  <a:srgbClr val="002060"/>
                </a:solidFill>
              </a:rPr>
              <a:t>segundo</a:t>
            </a:r>
            <a:r>
              <a:rPr dirty="0">
                <a:solidFill>
                  <a:srgbClr val="002060"/>
                </a:solidFill>
              </a:rPr>
              <a:t> </a:t>
            </a:r>
            <a:r>
              <a:rPr dirty="0" err="1">
                <a:solidFill>
                  <a:srgbClr val="002060"/>
                </a:solidFill>
              </a:rPr>
              <a:t>templo</a:t>
            </a:r>
            <a:r>
              <a:rPr dirty="0">
                <a:solidFill>
                  <a:srgbClr val="002060"/>
                </a:solidFill>
              </a:rPr>
              <a:t> (2 </a:t>
            </a:r>
            <a:r>
              <a:rPr dirty="0" err="1">
                <a:solidFill>
                  <a:srgbClr val="002060"/>
                </a:solidFill>
              </a:rPr>
              <a:t>Cró</a:t>
            </a:r>
            <a:r>
              <a:rPr dirty="0">
                <a:solidFill>
                  <a:srgbClr val="002060"/>
                </a:solidFill>
              </a:rPr>
              <a:t>. 36:2-23).</a:t>
            </a:r>
            <a:endParaRPr sz="3200" dirty="0">
              <a:solidFill>
                <a:srgbClr val="002060"/>
              </a:solidFill>
              <a:effectLst>
                <a:outerShdw blurRad="38100" dist="38100" dir="2700000" rotWithShape="0">
                  <a:srgbClr val="C0C0C0"/>
                </a:outerShdw>
              </a:effectLst>
            </a:endParaRPr>
          </a:p>
          <a:p>
            <a:pPr marL="342900" indent="-342900">
              <a:lnSpc>
                <a:spcPct val="85000"/>
              </a:lnSpc>
              <a:spcBef>
                <a:spcPts val="500"/>
              </a:spcBef>
              <a:buClr>
                <a:srgbClr val="CC00CC"/>
              </a:buClr>
              <a:buSzPct val="70000"/>
              <a:buChar char="○"/>
              <a:defRPr sz="2400" i="1">
                <a:latin typeface="Arial"/>
                <a:ea typeface="Arial"/>
                <a:cs typeface="Arial"/>
                <a:sym typeface="Arial"/>
              </a:defRPr>
            </a:pPr>
            <a:r>
              <a:rPr dirty="0">
                <a:solidFill>
                  <a:srgbClr val="002060"/>
                </a:solidFill>
              </a:rPr>
              <a:t>Esta </a:t>
            </a:r>
            <a:r>
              <a:rPr dirty="0" err="1">
                <a:solidFill>
                  <a:srgbClr val="002060"/>
                </a:solidFill>
              </a:rPr>
              <a:t>posdata</a:t>
            </a:r>
            <a:r>
              <a:rPr dirty="0">
                <a:solidFill>
                  <a:srgbClr val="002060"/>
                </a:solidFill>
              </a:rPr>
              <a:t> es </a:t>
            </a:r>
            <a:r>
              <a:rPr dirty="0" err="1">
                <a:solidFill>
                  <a:srgbClr val="002060"/>
                </a:solidFill>
              </a:rPr>
              <a:t>virtualmente</a:t>
            </a:r>
            <a:r>
              <a:rPr dirty="0">
                <a:solidFill>
                  <a:srgbClr val="002060"/>
                </a:solidFill>
              </a:rPr>
              <a:t> </a:t>
            </a:r>
            <a:r>
              <a:rPr dirty="0" err="1">
                <a:solidFill>
                  <a:srgbClr val="002060"/>
                </a:solidFill>
              </a:rPr>
              <a:t>idéntica</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redacción</a:t>
            </a:r>
            <a:r>
              <a:rPr dirty="0">
                <a:solidFill>
                  <a:srgbClr val="002060"/>
                </a:solidFill>
              </a:rPr>
              <a:t> a </a:t>
            </a:r>
            <a:r>
              <a:rPr dirty="0" err="1">
                <a:solidFill>
                  <a:srgbClr val="002060"/>
                </a:solidFill>
              </a:rPr>
              <a:t>los</a:t>
            </a:r>
            <a:r>
              <a:rPr dirty="0">
                <a:solidFill>
                  <a:srgbClr val="002060"/>
                </a:solidFill>
              </a:rPr>
              <a:t> </a:t>
            </a:r>
            <a:r>
              <a:rPr dirty="0" err="1">
                <a:solidFill>
                  <a:srgbClr val="002060"/>
                </a:solidFill>
              </a:rPr>
              <a:t>primeros</a:t>
            </a:r>
            <a:r>
              <a:rPr dirty="0">
                <a:solidFill>
                  <a:srgbClr val="002060"/>
                </a:solidFill>
              </a:rPr>
              <a:t> </a:t>
            </a:r>
            <a:r>
              <a:rPr dirty="0" err="1">
                <a:solidFill>
                  <a:srgbClr val="002060"/>
                </a:solidFill>
              </a:rPr>
              <a:t>versículos</a:t>
            </a:r>
            <a:r>
              <a:rPr dirty="0">
                <a:solidFill>
                  <a:srgbClr val="002060"/>
                </a:solidFill>
              </a:rPr>
              <a:t> de Esdras 1:1-3a.</a:t>
            </a:r>
          </a:p>
        </p:txBody>
      </p:sp>
      <p:sp>
        <p:nvSpPr>
          <p:cNvPr id="6249" name="Rectangle 2"/>
          <p:cNvSpPr txBox="1"/>
          <p:nvPr/>
        </p:nvSpPr>
        <p:spPr>
          <a:xfrm>
            <a:off x="304800" y="916105"/>
            <a:ext cx="11582400" cy="4932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6000" tIns="36000" rIns="36000" bIns="36000">
            <a:spAutoFit/>
          </a:bodyPr>
          <a:lstStyle>
            <a:lvl1pPr algn="ctr">
              <a:lnSpc>
                <a:spcPct val="85000"/>
              </a:lnSpc>
              <a:spcBef>
                <a:spcPts val="300"/>
              </a:spcBef>
              <a:defRPr sz="3200">
                <a:solidFill>
                  <a:srgbClr val="990000"/>
                </a:solidFill>
                <a:effectLst>
                  <a:outerShdw blurRad="38100" dist="38100" dir="2700000" rotWithShape="0">
                    <a:srgbClr val="000000"/>
                  </a:outerShdw>
                </a:effectLst>
                <a:latin typeface="Wide Latin"/>
                <a:ea typeface="Wide Latin"/>
                <a:cs typeface="Wide Latin"/>
                <a:sym typeface="Wide Latin"/>
              </a:defRPr>
            </a:lvl1pPr>
          </a:lstStyle>
          <a:p>
            <a:r>
              <a:rPr dirty="0" err="1">
                <a:solidFill>
                  <a:srgbClr val="002060"/>
                </a:solidFill>
              </a:rPr>
              <a:t>Decreto</a:t>
            </a:r>
            <a:r>
              <a:rPr dirty="0">
                <a:solidFill>
                  <a:srgbClr val="002060"/>
                </a:solidFill>
              </a:rPr>
              <a:t> de Ciro</a:t>
            </a:r>
          </a:p>
        </p:txBody>
      </p:sp>
    </p:spTree>
  </p:cSld>
  <p:clrMapOvr>
    <a:masterClrMapping/>
  </p:clrMapOvr>
  <mc:AlternateContent xmlns:mc="http://schemas.openxmlformats.org/markup-compatibility/2006" xmlns:p14="http://schemas.microsoft.com/office/powerpoint/2010/main">
    <mc:Choice Requires="p14">
      <p:transition spd="slow">
        <p:strips dir="rd"/>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6247">
                                            <p:bg/>
                                          </p:spTgt>
                                        </p:tgtEl>
                                        <p:attrNameLst>
                                          <p:attrName>style.visibility</p:attrName>
                                        </p:attrNameLst>
                                      </p:cBhvr>
                                      <p:to>
                                        <p:strVal val="visible"/>
                                      </p:to>
                                    </p:set>
                                    <p:anim calcmode="lin" valueType="num">
                                      <p:cBhvr>
                                        <p:cTn id="7" dur="500" fill="hold"/>
                                        <p:tgtEl>
                                          <p:spTgt spid="6247">
                                            <p:bg/>
                                          </p:spTgt>
                                        </p:tgtEl>
                                        <p:attrNameLst>
                                          <p:attrName>ppt_w</p:attrName>
                                        </p:attrNameLst>
                                      </p:cBhvr>
                                      <p:tavLst>
                                        <p:tav tm="0">
                                          <p:val>
                                            <p:fltVal val="0"/>
                                          </p:val>
                                        </p:tav>
                                        <p:tav tm="100000">
                                          <p:val>
                                            <p:strVal val="#ppt_w"/>
                                          </p:val>
                                        </p:tav>
                                      </p:tavLst>
                                    </p:anim>
                                    <p:anim calcmode="lin" valueType="num">
                                      <p:cBhvr>
                                        <p:cTn id="8" dur="500" fill="hold"/>
                                        <p:tgtEl>
                                          <p:spTgt spid="6247">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6247">
                                            <p:txEl>
                                              <p:pRg st="0" end="0"/>
                                            </p:txEl>
                                          </p:spTgt>
                                        </p:tgtEl>
                                        <p:attrNameLst>
                                          <p:attrName>style.visibility</p:attrName>
                                        </p:attrNameLst>
                                      </p:cBhvr>
                                      <p:to>
                                        <p:strVal val="visible"/>
                                      </p:to>
                                    </p:set>
                                    <p:anim calcmode="lin" valueType="num">
                                      <p:cBhvr>
                                        <p:cTn id="11" dur="500" fill="hold"/>
                                        <p:tgtEl>
                                          <p:spTgt spid="624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6247">
                                            <p:txEl>
                                              <p:pRg st="0" end="0"/>
                                            </p:txEl>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6248">
                                            <p:bg/>
                                          </p:spTgt>
                                        </p:tgtEl>
                                        <p:attrNameLst>
                                          <p:attrName>style.visibility</p:attrName>
                                        </p:attrNameLst>
                                      </p:cBhvr>
                                      <p:to>
                                        <p:strVal val="visible"/>
                                      </p:to>
                                    </p:set>
                                    <p:anim calcmode="lin" valueType="num">
                                      <p:cBhvr>
                                        <p:cTn id="16" dur="500" fill="hold"/>
                                        <p:tgtEl>
                                          <p:spTgt spid="6248">
                                            <p:bg/>
                                          </p:spTgt>
                                        </p:tgtEl>
                                        <p:attrNameLst>
                                          <p:attrName>ppt_w</p:attrName>
                                        </p:attrNameLst>
                                      </p:cBhvr>
                                      <p:tavLst>
                                        <p:tav tm="0">
                                          <p:val>
                                            <p:fltVal val="0"/>
                                          </p:val>
                                        </p:tav>
                                        <p:tav tm="100000">
                                          <p:val>
                                            <p:strVal val="#ppt_w"/>
                                          </p:val>
                                        </p:tav>
                                      </p:tavLst>
                                    </p:anim>
                                    <p:anim calcmode="lin" valueType="num">
                                      <p:cBhvr>
                                        <p:cTn id="17" dur="500" fill="hold"/>
                                        <p:tgtEl>
                                          <p:spTgt spid="6248">
                                            <p:bg/>
                                          </p:spTgt>
                                        </p:tgtEl>
                                        <p:attrNameLst>
                                          <p:attrName>ppt_h</p:attrName>
                                        </p:attrNameLst>
                                      </p:cBhvr>
                                      <p:tavLst>
                                        <p:tav tm="0">
                                          <p:val>
                                            <p:fltVal val="0"/>
                                          </p:val>
                                        </p:tav>
                                        <p:tav tm="100000">
                                          <p:val>
                                            <p:strVal val="#ppt_h"/>
                                          </p:val>
                                        </p:tav>
                                      </p:tavLst>
                                    </p:anim>
                                  </p:childTnLst>
                                </p:cTn>
                              </p:par>
                              <p:par>
                                <p:cTn id="18" presetID="23" presetClass="entr" presetSubtype="16" fill="hold" grpId="2" nodeType="withEffect">
                                  <p:stCondLst>
                                    <p:cond delay="0"/>
                                  </p:stCondLst>
                                  <p:iterate>
                                    <p:tmAbs val="0"/>
                                  </p:iterate>
                                  <p:childTnLst>
                                    <p:set>
                                      <p:cBhvr>
                                        <p:cTn id="19" fill="hold"/>
                                        <p:tgtEl>
                                          <p:spTgt spid="6248">
                                            <p:txEl>
                                              <p:pRg st="0" end="0"/>
                                            </p:txEl>
                                          </p:spTgt>
                                        </p:tgtEl>
                                        <p:attrNameLst>
                                          <p:attrName>style.visibility</p:attrName>
                                        </p:attrNameLst>
                                      </p:cBhvr>
                                      <p:to>
                                        <p:strVal val="visible"/>
                                      </p:to>
                                    </p:set>
                                    <p:anim calcmode="lin" valueType="num">
                                      <p:cBhvr>
                                        <p:cTn id="20" dur="500" fill="hold"/>
                                        <p:tgtEl>
                                          <p:spTgt spid="6248">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6248">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3" presetClass="entr" presetSubtype="16" fill="hold" grpId="1" nodeType="clickEffect">
                                  <p:stCondLst>
                                    <p:cond delay="0"/>
                                  </p:stCondLst>
                                  <p:iterate>
                                    <p:tmAbs val="0"/>
                                  </p:iterate>
                                  <p:childTnLst>
                                    <p:set>
                                      <p:cBhvr>
                                        <p:cTn id="25" fill="hold"/>
                                        <p:tgtEl>
                                          <p:spTgt spid="6247">
                                            <p:txEl>
                                              <p:pRg st="1" end="1"/>
                                            </p:txEl>
                                          </p:spTgt>
                                        </p:tgtEl>
                                        <p:attrNameLst>
                                          <p:attrName>style.visibility</p:attrName>
                                        </p:attrNameLst>
                                      </p:cBhvr>
                                      <p:to>
                                        <p:strVal val="visible"/>
                                      </p:to>
                                    </p:set>
                                    <p:anim calcmode="lin" valueType="num">
                                      <p:cBhvr>
                                        <p:cTn id="26" dur="500" fill="hold"/>
                                        <p:tgtEl>
                                          <p:spTgt spid="6247">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6247">
                                            <p:txEl>
                                              <p:pRg st="1" end="1"/>
                                            </p:txEl>
                                          </p:spTgt>
                                        </p:tgtEl>
                                        <p:attrNameLst>
                                          <p:attrName>ppt_h</p:attrName>
                                        </p:attrNameLst>
                                      </p:cBhvr>
                                      <p:tavLst>
                                        <p:tav tm="0">
                                          <p:val>
                                            <p:fltVal val="0"/>
                                          </p:val>
                                        </p:tav>
                                        <p:tav tm="100000">
                                          <p:val>
                                            <p:strVal val="#ppt_h"/>
                                          </p:val>
                                        </p:tav>
                                      </p:tavLst>
                                    </p:anim>
                                  </p:childTnLst>
                                </p:cTn>
                              </p:par>
                            </p:childTnLst>
                          </p:cTn>
                        </p:par>
                        <p:par>
                          <p:cTn id="28" fill="hold">
                            <p:stCondLst>
                              <p:cond delay="500"/>
                            </p:stCondLst>
                            <p:childTnLst>
                              <p:par>
                                <p:cTn id="29" presetID="23" presetClass="entr" presetSubtype="16" fill="hold" grpId="2" nodeType="afterEffect">
                                  <p:stCondLst>
                                    <p:cond delay="0"/>
                                  </p:stCondLst>
                                  <p:iterate>
                                    <p:tmAbs val="0"/>
                                  </p:iterate>
                                  <p:childTnLst>
                                    <p:set>
                                      <p:cBhvr>
                                        <p:cTn id="30" fill="hold"/>
                                        <p:tgtEl>
                                          <p:spTgt spid="6248">
                                            <p:txEl>
                                              <p:pRg st="1" end="1"/>
                                            </p:txEl>
                                          </p:spTgt>
                                        </p:tgtEl>
                                        <p:attrNameLst>
                                          <p:attrName>style.visibility</p:attrName>
                                        </p:attrNameLst>
                                      </p:cBhvr>
                                      <p:to>
                                        <p:strVal val="visible"/>
                                      </p:to>
                                    </p:set>
                                    <p:anim calcmode="lin" valueType="num">
                                      <p:cBhvr>
                                        <p:cTn id="31" dur="500" fill="hold"/>
                                        <p:tgtEl>
                                          <p:spTgt spid="6248">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624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1" nodeType="clickEffect">
                                  <p:stCondLst>
                                    <p:cond delay="0"/>
                                  </p:stCondLst>
                                  <p:iterate>
                                    <p:tmAbs val="0"/>
                                  </p:iterate>
                                  <p:childTnLst>
                                    <p:set>
                                      <p:cBhvr>
                                        <p:cTn id="36" fill="hold"/>
                                        <p:tgtEl>
                                          <p:spTgt spid="6247">
                                            <p:txEl>
                                              <p:pRg st="2" end="2"/>
                                            </p:txEl>
                                          </p:spTgt>
                                        </p:tgtEl>
                                        <p:attrNameLst>
                                          <p:attrName>style.visibility</p:attrName>
                                        </p:attrNameLst>
                                      </p:cBhvr>
                                      <p:to>
                                        <p:strVal val="visible"/>
                                      </p:to>
                                    </p:set>
                                    <p:anim calcmode="lin" valueType="num">
                                      <p:cBhvr>
                                        <p:cTn id="37" dur="500" fill="hold"/>
                                        <p:tgtEl>
                                          <p:spTgt spid="6247">
                                            <p:txEl>
                                              <p:pRg st="2" end="2"/>
                                            </p:txEl>
                                          </p:spTgt>
                                        </p:tgtEl>
                                        <p:attrNameLst>
                                          <p:attrName>ppt_w</p:attrName>
                                        </p:attrNameLst>
                                      </p:cBhvr>
                                      <p:tavLst>
                                        <p:tav tm="0">
                                          <p:val>
                                            <p:fltVal val="0"/>
                                          </p:val>
                                        </p:tav>
                                        <p:tav tm="100000">
                                          <p:val>
                                            <p:strVal val="#ppt_w"/>
                                          </p:val>
                                        </p:tav>
                                      </p:tavLst>
                                    </p:anim>
                                    <p:anim calcmode="lin" valueType="num">
                                      <p:cBhvr>
                                        <p:cTn id="38" dur="500" fill="hold"/>
                                        <p:tgtEl>
                                          <p:spTgt spid="6247">
                                            <p:txEl>
                                              <p:pRg st="2" end="2"/>
                                            </p:txEl>
                                          </p:spTgt>
                                        </p:tgtEl>
                                        <p:attrNameLst>
                                          <p:attrName>ppt_h</p:attrName>
                                        </p:attrNameLst>
                                      </p:cBhvr>
                                      <p:tavLst>
                                        <p:tav tm="0">
                                          <p:val>
                                            <p:fltVal val="0"/>
                                          </p:val>
                                        </p:tav>
                                        <p:tav tm="100000">
                                          <p:val>
                                            <p:strVal val="#ppt_h"/>
                                          </p:val>
                                        </p:tav>
                                      </p:tavLst>
                                    </p:anim>
                                  </p:childTnLst>
                                </p:cTn>
                              </p:par>
                            </p:childTnLst>
                          </p:cTn>
                        </p:par>
                        <p:par>
                          <p:cTn id="39" fill="hold">
                            <p:stCondLst>
                              <p:cond delay="500"/>
                            </p:stCondLst>
                            <p:childTnLst>
                              <p:par>
                                <p:cTn id="40" presetID="23" presetClass="entr" presetSubtype="16" fill="hold" grpId="2" nodeType="afterEffect">
                                  <p:stCondLst>
                                    <p:cond delay="0"/>
                                  </p:stCondLst>
                                  <p:iterate>
                                    <p:tmAbs val="0"/>
                                  </p:iterate>
                                  <p:childTnLst>
                                    <p:set>
                                      <p:cBhvr>
                                        <p:cTn id="41" fill="hold"/>
                                        <p:tgtEl>
                                          <p:spTgt spid="6248">
                                            <p:txEl>
                                              <p:pRg st="2" end="2"/>
                                            </p:txEl>
                                          </p:spTgt>
                                        </p:tgtEl>
                                        <p:attrNameLst>
                                          <p:attrName>style.visibility</p:attrName>
                                        </p:attrNameLst>
                                      </p:cBhvr>
                                      <p:to>
                                        <p:strVal val="visible"/>
                                      </p:to>
                                    </p:set>
                                    <p:anim calcmode="lin" valueType="num">
                                      <p:cBhvr>
                                        <p:cTn id="42" dur="500" fill="hold"/>
                                        <p:tgtEl>
                                          <p:spTgt spid="6248">
                                            <p:txEl>
                                              <p:pRg st="2" end="2"/>
                                            </p:txEl>
                                          </p:spTgt>
                                        </p:tgtEl>
                                        <p:attrNameLst>
                                          <p:attrName>ppt_w</p:attrName>
                                        </p:attrNameLst>
                                      </p:cBhvr>
                                      <p:tavLst>
                                        <p:tav tm="0">
                                          <p:val>
                                            <p:fltVal val="0"/>
                                          </p:val>
                                        </p:tav>
                                        <p:tav tm="100000">
                                          <p:val>
                                            <p:strVal val="#ppt_w"/>
                                          </p:val>
                                        </p:tav>
                                      </p:tavLst>
                                    </p:anim>
                                    <p:anim calcmode="lin" valueType="num">
                                      <p:cBhvr>
                                        <p:cTn id="43" dur="500" fill="hold"/>
                                        <p:tgtEl>
                                          <p:spTgt spid="6248">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 grpId="1" build="p" animBg="1" advAuto="0"/>
      <p:bldP spid="6248" grpId="2" build="p" bldLvl="5"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7" name="Rectangle 2"/>
          <p:cNvSpPr txBox="1">
            <a:spLocks noGrp="1"/>
          </p:cNvSpPr>
          <p:nvPr>
            <p:ph type="title"/>
          </p:nvPr>
        </p:nvSpPr>
        <p:spPr>
          <a:xfrm>
            <a:off x="368968" y="274637"/>
            <a:ext cx="11823032" cy="2011360"/>
          </a:xfrm>
          <a:prstGeom prst="rect">
            <a:avLst/>
          </a:prstGeom>
        </p:spPr>
        <p:txBody>
          <a:bodyPr/>
          <a:lstStyle/>
          <a:p>
            <a:pPr defTabSz="868680">
              <a:defRPr sz="3040" b="1">
                <a:solidFill>
                  <a:srgbClr val="993300"/>
                </a:solidFill>
                <a:effectLst>
                  <a:outerShdw blurRad="36195" dist="36195" dir="2700000" rotWithShape="0">
                    <a:srgbClr val="000000"/>
                  </a:outerShdw>
                </a:effectLst>
                <a:latin typeface="Eras Demi ITC"/>
                <a:ea typeface="Eras Demi ITC"/>
                <a:cs typeface="Eras Demi ITC"/>
                <a:sym typeface="Eras Demi ITC"/>
              </a:defRPr>
            </a:pPr>
            <a:r>
              <a:t>After Moses and the exodus from Egypt, the Old Testament narratives concern the working out of the covenantal land promises in Israel’s national history. This history falls into four large blocks:</a:t>
            </a:r>
            <a:r>
              <a:rPr sz="3420">
                <a:solidFill>
                  <a:srgbClr val="420000"/>
                </a:solidFill>
              </a:rPr>
              <a:t> </a:t>
            </a:r>
          </a:p>
        </p:txBody>
      </p:sp>
      <p:sp>
        <p:nvSpPr>
          <p:cNvPr id="4838" name="Line 3"/>
          <p:cNvSpPr/>
          <p:nvPr/>
        </p:nvSpPr>
        <p:spPr>
          <a:xfrm>
            <a:off x="609598" y="5747251"/>
            <a:ext cx="11133219" cy="1"/>
          </a:xfrm>
          <a:prstGeom prst="line">
            <a:avLst/>
          </a:prstGeom>
          <a:ln w="57150">
            <a:solidFill>
              <a:srgbClr val="000000"/>
            </a:solidFill>
            <a:headEnd type="triangle"/>
            <a:tailEnd type="triangle"/>
          </a:ln>
        </p:spPr>
        <p:txBody>
          <a:bodyPr lIns="45719" rIns="45719"/>
          <a:lstStyle/>
          <a:p>
            <a:endParaRPr/>
          </a:p>
        </p:txBody>
      </p:sp>
      <p:sp>
        <p:nvSpPr>
          <p:cNvPr id="4839" name="Text Box 4"/>
          <p:cNvSpPr txBox="1"/>
          <p:nvPr/>
        </p:nvSpPr>
        <p:spPr>
          <a:xfrm>
            <a:off x="1798320" y="5881687"/>
            <a:ext cx="8823960"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a:latin typeface="Tahoma"/>
                <a:ea typeface="Tahoma"/>
                <a:cs typeface="Tahoma"/>
                <a:sym typeface="Tahoma"/>
              </a:defRPr>
            </a:lvl1pPr>
          </a:lstStyle>
          <a:p>
            <a:r>
              <a:t>1200        1100        1000        900        800        700        600       500       400 BC</a:t>
            </a:r>
          </a:p>
        </p:txBody>
      </p:sp>
      <p:sp>
        <p:nvSpPr>
          <p:cNvPr id="4840" name="Line 5"/>
          <p:cNvSpPr/>
          <p:nvPr/>
        </p:nvSpPr>
        <p:spPr>
          <a:xfrm flipV="1">
            <a:off x="3200400" y="3505200"/>
            <a:ext cx="0" cy="2362200"/>
          </a:xfrm>
          <a:prstGeom prst="line">
            <a:avLst/>
          </a:prstGeom>
          <a:ln>
            <a:solidFill>
              <a:srgbClr val="000000"/>
            </a:solidFill>
          </a:ln>
        </p:spPr>
        <p:txBody>
          <a:bodyPr lIns="45719" rIns="45719"/>
          <a:lstStyle/>
          <a:p>
            <a:endParaRPr/>
          </a:p>
        </p:txBody>
      </p:sp>
      <p:sp>
        <p:nvSpPr>
          <p:cNvPr id="4841" name="Line 6"/>
          <p:cNvSpPr/>
          <p:nvPr/>
        </p:nvSpPr>
        <p:spPr>
          <a:xfrm flipV="1">
            <a:off x="4267200" y="3505200"/>
            <a:ext cx="0" cy="2362200"/>
          </a:xfrm>
          <a:prstGeom prst="line">
            <a:avLst/>
          </a:prstGeom>
          <a:ln>
            <a:solidFill>
              <a:srgbClr val="000000"/>
            </a:solidFill>
          </a:ln>
        </p:spPr>
        <p:txBody>
          <a:bodyPr lIns="45719" rIns="45719"/>
          <a:lstStyle/>
          <a:p>
            <a:endParaRPr/>
          </a:p>
        </p:txBody>
      </p:sp>
      <p:sp>
        <p:nvSpPr>
          <p:cNvPr id="4842" name="Line 7"/>
          <p:cNvSpPr/>
          <p:nvPr/>
        </p:nvSpPr>
        <p:spPr>
          <a:xfrm flipV="1">
            <a:off x="8305800" y="3657600"/>
            <a:ext cx="0" cy="2209800"/>
          </a:xfrm>
          <a:prstGeom prst="line">
            <a:avLst/>
          </a:prstGeom>
          <a:ln>
            <a:solidFill>
              <a:srgbClr val="000000"/>
            </a:solidFill>
          </a:ln>
        </p:spPr>
        <p:txBody>
          <a:bodyPr lIns="45719" rIns="45719"/>
          <a:lstStyle/>
          <a:p>
            <a:endParaRPr/>
          </a:p>
        </p:txBody>
      </p:sp>
      <p:sp>
        <p:nvSpPr>
          <p:cNvPr id="4843" name="Text Box 8"/>
          <p:cNvSpPr txBox="1"/>
          <p:nvPr/>
        </p:nvSpPr>
        <p:spPr>
          <a:xfrm>
            <a:off x="1487705" y="3048001"/>
            <a:ext cx="1666976" cy="12092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sz="2400">
                <a:latin typeface="Agency FB"/>
                <a:ea typeface="Agency FB"/>
                <a:cs typeface="Agency FB"/>
                <a:sym typeface="Agency FB"/>
              </a:defRPr>
            </a:pPr>
            <a:r>
              <a:t>Conquest &amp;</a:t>
            </a:r>
            <a:r>
              <a:rPr>
                <a:latin typeface="Times New Roman"/>
                <a:ea typeface="Times New Roman"/>
                <a:cs typeface="Times New Roman"/>
                <a:sym typeface="Times New Roman"/>
              </a:rPr>
              <a:t> </a:t>
            </a:r>
            <a:r>
              <a:t>Settlement</a:t>
            </a:r>
          </a:p>
        </p:txBody>
      </p:sp>
      <p:sp>
        <p:nvSpPr>
          <p:cNvPr id="4844" name="Text Box 9"/>
          <p:cNvSpPr txBox="1"/>
          <p:nvPr/>
        </p:nvSpPr>
        <p:spPr>
          <a:xfrm>
            <a:off x="3164839" y="3460751"/>
            <a:ext cx="1127761" cy="8331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a:latin typeface="Agency FB"/>
                <a:ea typeface="Agency FB"/>
                <a:cs typeface="Agency FB"/>
                <a:sym typeface="Agency FB"/>
              </a:defRPr>
            </a:pPr>
            <a:r>
              <a:t>United</a:t>
            </a:r>
            <a:endParaRPr>
              <a:latin typeface="Times New Roman"/>
              <a:ea typeface="Times New Roman"/>
              <a:cs typeface="Times New Roman"/>
              <a:sym typeface="Times New Roman"/>
            </a:endParaRPr>
          </a:p>
          <a:p>
            <a:pPr algn="ctr">
              <a:spcBef>
                <a:spcPts val="1400"/>
              </a:spcBef>
              <a:defRPr>
                <a:latin typeface="Agency FB"/>
                <a:ea typeface="Agency FB"/>
                <a:cs typeface="Agency FB"/>
                <a:sym typeface="Agency FB"/>
              </a:defRPr>
            </a:pPr>
            <a:r>
              <a:t>Monarchy</a:t>
            </a:r>
          </a:p>
        </p:txBody>
      </p:sp>
      <p:sp>
        <p:nvSpPr>
          <p:cNvPr id="4845" name="Text Box 10"/>
          <p:cNvSpPr txBox="1"/>
          <p:nvPr/>
        </p:nvSpPr>
        <p:spPr>
          <a:xfrm>
            <a:off x="5227320" y="3352801"/>
            <a:ext cx="1508761" cy="1010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sz="2400">
                <a:latin typeface="Agency FB"/>
                <a:ea typeface="Agency FB"/>
                <a:cs typeface="Agency FB"/>
                <a:sym typeface="Agency FB"/>
              </a:defRPr>
            </a:pPr>
            <a:r>
              <a:t>Divided </a:t>
            </a:r>
            <a:endParaRPr>
              <a:latin typeface="Times New Roman"/>
              <a:ea typeface="Times New Roman"/>
              <a:cs typeface="Times New Roman"/>
              <a:sym typeface="Times New Roman"/>
            </a:endParaRPr>
          </a:p>
          <a:p>
            <a:pPr algn="ctr">
              <a:spcBef>
                <a:spcPts val="1400"/>
              </a:spcBef>
              <a:defRPr sz="2400">
                <a:latin typeface="Agency FB"/>
                <a:ea typeface="Agency FB"/>
                <a:cs typeface="Agency FB"/>
                <a:sym typeface="Agency FB"/>
              </a:defRPr>
            </a:pPr>
            <a:r>
              <a:t>Monarchy</a:t>
            </a:r>
          </a:p>
        </p:txBody>
      </p:sp>
      <p:sp>
        <p:nvSpPr>
          <p:cNvPr id="4846" name="Text Box 11"/>
          <p:cNvSpPr txBox="1"/>
          <p:nvPr/>
        </p:nvSpPr>
        <p:spPr>
          <a:xfrm>
            <a:off x="8808719" y="3468841"/>
            <a:ext cx="1076326" cy="1010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400"/>
              </a:spcBef>
              <a:defRPr sz="2400">
                <a:latin typeface="Agency FB"/>
                <a:ea typeface="Agency FB"/>
                <a:cs typeface="Agency FB"/>
                <a:sym typeface="Agency FB"/>
              </a:defRPr>
            </a:pPr>
            <a:r>
              <a:t>Exile &amp; </a:t>
            </a:r>
            <a:endParaRPr>
              <a:latin typeface="Times New Roman"/>
              <a:ea typeface="Times New Roman"/>
              <a:cs typeface="Times New Roman"/>
              <a:sym typeface="Times New Roman"/>
            </a:endParaRPr>
          </a:p>
          <a:p>
            <a:pPr>
              <a:spcBef>
                <a:spcPts val="1400"/>
              </a:spcBef>
              <a:defRPr sz="2400">
                <a:latin typeface="Agency FB"/>
                <a:ea typeface="Agency FB"/>
                <a:cs typeface="Agency FB"/>
                <a:sym typeface="Agency FB"/>
              </a:defRPr>
            </a:pPr>
            <a:r>
              <a:t>Return</a:t>
            </a:r>
          </a:p>
        </p:txBody>
      </p:sp>
      <p:sp>
        <p:nvSpPr>
          <p:cNvPr id="4847" name="Rectangle 12"/>
          <p:cNvSpPr/>
          <p:nvPr/>
        </p:nvSpPr>
        <p:spPr>
          <a:xfrm>
            <a:off x="1905000" y="4495800"/>
            <a:ext cx="1295400" cy="1143000"/>
          </a:xfrm>
          <a:prstGeom prst="rect">
            <a:avLst/>
          </a:prstGeom>
          <a:solidFill>
            <a:srgbClr val="CCCC00"/>
          </a:solidFill>
          <a:ln>
            <a:solidFill>
              <a:srgbClr val="000000"/>
            </a:solidFill>
            <a:miter/>
          </a:ln>
        </p:spPr>
        <p:txBody>
          <a:bodyPr lIns="45719" rIns="45719" anchor="ctr"/>
          <a:lstStyle/>
          <a:p>
            <a:pPr>
              <a:defRPr>
                <a:latin typeface="Times New Roman"/>
                <a:ea typeface="Times New Roman"/>
                <a:cs typeface="Times New Roman"/>
                <a:sym typeface="Times New Roman"/>
              </a:defRPr>
            </a:pPr>
            <a:endParaRPr/>
          </a:p>
        </p:txBody>
      </p:sp>
      <p:sp>
        <p:nvSpPr>
          <p:cNvPr id="4848" name="Rectangle 13"/>
          <p:cNvSpPr/>
          <p:nvPr/>
        </p:nvSpPr>
        <p:spPr>
          <a:xfrm>
            <a:off x="3200400" y="4495800"/>
            <a:ext cx="1066800" cy="1143000"/>
          </a:xfrm>
          <a:prstGeom prst="rect">
            <a:avLst/>
          </a:prstGeom>
          <a:solidFill>
            <a:srgbClr val="CCCC00"/>
          </a:solidFill>
          <a:ln>
            <a:solidFill>
              <a:srgbClr val="000000"/>
            </a:solidFill>
            <a:miter/>
          </a:ln>
        </p:spPr>
        <p:txBody>
          <a:bodyPr lIns="45719" rIns="45719" anchor="ctr"/>
          <a:lstStyle/>
          <a:p>
            <a:pPr>
              <a:defRPr>
                <a:latin typeface="Times New Roman"/>
                <a:ea typeface="Times New Roman"/>
                <a:cs typeface="Times New Roman"/>
                <a:sym typeface="Times New Roman"/>
              </a:defRPr>
            </a:pPr>
            <a:endParaRPr/>
          </a:p>
        </p:txBody>
      </p:sp>
      <p:sp>
        <p:nvSpPr>
          <p:cNvPr id="4849" name="Rectangle 14"/>
          <p:cNvSpPr/>
          <p:nvPr/>
        </p:nvSpPr>
        <p:spPr>
          <a:xfrm>
            <a:off x="4267200" y="5105400"/>
            <a:ext cx="4038600" cy="533400"/>
          </a:xfrm>
          <a:prstGeom prst="rect">
            <a:avLst/>
          </a:prstGeom>
          <a:solidFill>
            <a:srgbClr val="FF6600"/>
          </a:solidFill>
          <a:ln>
            <a:solidFill>
              <a:srgbClr val="000000"/>
            </a:solidFill>
            <a:miter/>
          </a:ln>
        </p:spPr>
        <p:txBody>
          <a:bodyPr lIns="45719" rIns="45719" anchor="ctr"/>
          <a:lstStyle/>
          <a:p>
            <a:pPr>
              <a:defRPr>
                <a:latin typeface="Times New Roman"/>
                <a:ea typeface="Times New Roman"/>
                <a:cs typeface="Times New Roman"/>
                <a:sym typeface="Times New Roman"/>
              </a:defRPr>
            </a:pPr>
            <a:endParaRPr/>
          </a:p>
        </p:txBody>
      </p:sp>
      <p:sp>
        <p:nvSpPr>
          <p:cNvPr id="4850" name="Rectangle 15"/>
          <p:cNvSpPr/>
          <p:nvPr/>
        </p:nvSpPr>
        <p:spPr>
          <a:xfrm>
            <a:off x="4267200" y="4495800"/>
            <a:ext cx="2514600" cy="609600"/>
          </a:xfrm>
          <a:prstGeom prst="rect">
            <a:avLst/>
          </a:prstGeom>
          <a:solidFill>
            <a:srgbClr val="CC3300"/>
          </a:solidFill>
          <a:ln>
            <a:solidFill>
              <a:srgbClr val="000000"/>
            </a:solidFill>
            <a:miter/>
          </a:ln>
        </p:spPr>
        <p:txBody>
          <a:bodyPr lIns="45719" rIns="45719" anchor="ctr"/>
          <a:lstStyle/>
          <a:p>
            <a:pPr>
              <a:defRPr>
                <a:latin typeface="Times New Roman"/>
                <a:ea typeface="Times New Roman"/>
                <a:cs typeface="Times New Roman"/>
                <a:sym typeface="Times New Roman"/>
              </a:defRPr>
            </a:pPr>
            <a:endParaRPr/>
          </a:p>
        </p:txBody>
      </p:sp>
      <p:sp>
        <p:nvSpPr>
          <p:cNvPr id="4851" name="Rectangle 16"/>
          <p:cNvSpPr/>
          <p:nvPr/>
        </p:nvSpPr>
        <p:spPr>
          <a:xfrm flipV="1">
            <a:off x="8763000" y="5105400"/>
            <a:ext cx="1066800" cy="533400"/>
          </a:xfrm>
          <a:prstGeom prst="rect">
            <a:avLst/>
          </a:prstGeom>
          <a:solidFill>
            <a:srgbClr val="FF6600"/>
          </a:solidFill>
          <a:ln>
            <a:solidFill>
              <a:srgbClr val="000000"/>
            </a:solidFill>
            <a:miter/>
          </a:ln>
        </p:spPr>
        <p:txBody>
          <a:bodyPr lIns="45719" rIns="45719" anchor="ctr"/>
          <a:lstStyle/>
          <a:p>
            <a:pPr algn="ctr">
              <a:defRPr>
                <a:solidFill>
                  <a:srgbClr val="FF6600"/>
                </a:solidFill>
                <a:latin typeface="Tahoma"/>
                <a:ea typeface="Tahoma"/>
                <a:cs typeface="Tahoma"/>
                <a:sym typeface="Tahoma"/>
              </a:defRPr>
            </a:pPr>
            <a:endParaRPr/>
          </a:p>
        </p:txBody>
      </p:sp>
      <p:sp>
        <p:nvSpPr>
          <p:cNvPr id="4852" name="Text Box 17"/>
          <p:cNvSpPr txBox="1"/>
          <p:nvPr/>
        </p:nvSpPr>
        <p:spPr>
          <a:xfrm>
            <a:off x="2103120" y="4648201"/>
            <a:ext cx="975361" cy="7924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ct val="80000"/>
              </a:lnSpc>
              <a:spcBef>
                <a:spcPts val="1200"/>
              </a:spcBef>
              <a:defRPr sz="2000" b="1">
                <a:latin typeface="Tahoma"/>
                <a:ea typeface="Tahoma"/>
                <a:cs typeface="Tahoma"/>
                <a:sym typeface="Tahoma"/>
              </a:defRPr>
            </a:pPr>
            <a:r>
              <a:t>12</a:t>
            </a:r>
            <a:endParaRPr>
              <a:latin typeface="Times New Roman"/>
              <a:ea typeface="Times New Roman"/>
              <a:cs typeface="Times New Roman"/>
              <a:sym typeface="Times New Roman"/>
            </a:endParaRPr>
          </a:p>
          <a:p>
            <a:pPr algn="ctr">
              <a:lnSpc>
                <a:spcPct val="80000"/>
              </a:lnSpc>
              <a:spcBef>
                <a:spcPts val="1200"/>
              </a:spcBef>
              <a:defRPr sz="2000" b="1">
                <a:latin typeface="Tahoma"/>
                <a:ea typeface="Tahoma"/>
                <a:cs typeface="Tahoma"/>
                <a:sym typeface="Tahoma"/>
              </a:defRPr>
            </a:pPr>
            <a:r>
              <a:t>Tribes</a:t>
            </a:r>
          </a:p>
        </p:txBody>
      </p:sp>
      <p:sp>
        <p:nvSpPr>
          <p:cNvPr id="4853" name="Text Box 18"/>
          <p:cNvSpPr txBox="1"/>
          <p:nvPr/>
        </p:nvSpPr>
        <p:spPr>
          <a:xfrm>
            <a:off x="3246120" y="4648201"/>
            <a:ext cx="975361" cy="7924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ct val="80000"/>
              </a:lnSpc>
              <a:spcBef>
                <a:spcPts val="1200"/>
              </a:spcBef>
              <a:defRPr sz="2000" b="1">
                <a:latin typeface="Tahoma"/>
                <a:ea typeface="Tahoma"/>
                <a:cs typeface="Tahoma"/>
                <a:sym typeface="Tahoma"/>
              </a:defRPr>
            </a:pPr>
            <a:r>
              <a:t>12</a:t>
            </a:r>
            <a:endParaRPr>
              <a:latin typeface="Times New Roman"/>
              <a:ea typeface="Times New Roman"/>
              <a:cs typeface="Times New Roman"/>
              <a:sym typeface="Times New Roman"/>
            </a:endParaRPr>
          </a:p>
          <a:p>
            <a:pPr algn="ctr">
              <a:lnSpc>
                <a:spcPct val="80000"/>
              </a:lnSpc>
              <a:spcBef>
                <a:spcPts val="1200"/>
              </a:spcBef>
              <a:defRPr sz="2000" b="1">
                <a:latin typeface="Tahoma"/>
                <a:ea typeface="Tahoma"/>
                <a:cs typeface="Tahoma"/>
                <a:sym typeface="Tahoma"/>
              </a:defRPr>
            </a:pPr>
            <a:r>
              <a:t>Tribes</a:t>
            </a:r>
          </a:p>
        </p:txBody>
      </p:sp>
      <p:sp>
        <p:nvSpPr>
          <p:cNvPr id="4854" name="Text Box 19"/>
          <p:cNvSpPr txBox="1"/>
          <p:nvPr/>
        </p:nvSpPr>
        <p:spPr>
          <a:xfrm>
            <a:off x="4389120" y="4572001"/>
            <a:ext cx="2423161"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1">
                <a:latin typeface="Tahoma"/>
                <a:ea typeface="Tahoma"/>
                <a:cs typeface="Tahoma"/>
                <a:sym typeface="Tahoma"/>
              </a:defRPr>
            </a:lvl1pPr>
          </a:lstStyle>
          <a:p>
            <a:r>
              <a:t>Israel (10 tribes)</a:t>
            </a:r>
          </a:p>
        </p:txBody>
      </p:sp>
      <p:sp>
        <p:nvSpPr>
          <p:cNvPr id="4855" name="Text Box 20"/>
          <p:cNvSpPr txBox="1"/>
          <p:nvPr/>
        </p:nvSpPr>
        <p:spPr>
          <a:xfrm>
            <a:off x="4389120" y="5165726"/>
            <a:ext cx="3642360"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1">
                <a:latin typeface="Tahoma"/>
                <a:ea typeface="Tahoma"/>
                <a:cs typeface="Tahoma"/>
                <a:sym typeface="Tahoma"/>
              </a:defRPr>
            </a:lvl1pPr>
          </a:lstStyle>
          <a:p>
            <a:r>
              <a:t>Judah (2 tribes)</a:t>
            </a:r>
          </a:p>
        </p:txBody>
      </p:sp>
      <p:sp>
        <p:nvSpPr>
          <p:cNvPr id="4856" name="Text Box 21"/>
          <p:cNvSpPr txBox="1"/>
          <p:nvPr/>
        </p:nvSpPr>
        <p:spPr>
          <a:xfrm>
            <a:off x="8884919" y="5165726"/>
            <a:ext cx="975361"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1">
                <a:latin typeface="Tahoma"/>
                <a:ea typeface="Tahoma"/>
                <a:cs typeface="Tahoma"/>
                <a:sym typeface="Tahoma"/>
              </a:defRPr>
            </a:lvl1pPr>
          </a:lstStyle>
          <a:p>
            <a:r>
              <a:t>Judah</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4843"/>
                                        </p:tgtEl>
                                        <p:attrNameLst>
                                          <p:attrName>style.visibility</p:attrName>
                                        </p:attrNameLst>
                                      </p:cBhvr>
                                      <p:to>
                                        <p:strVal val="visible"/>
                                      </p:to>
                                    </p:set>
                                    <p:animEffect transition="in" filter="fade">
                                      <p:cBhvr>
                                        <p:cTn id="7" dur="500"/>
                                        <p:tgtEl>
                                          <p:spTgt spid="4843"/>
                                        </p:tgtEl>
                                      </p:cBhvr>
                                    </p:animEffect>
                                  </p:childTnLst>
                                </p:cTn>
                              </p:par>
                              <p:par>
                                <p:cTn id="8" presetID="10" presetClass="entr" fill="hold" grpId="2" nodeType="withEffect">
                                  <p:stCondLst>
                                    <p:cond delay="0"/>
                                  </p:stCondLst>
                                  <p:iterate>
                                    <p:tmAbs val="0"/>
                                  </p:iterate>
                                  <p:childTnLst>
                                    <p:set>
                                      <p:cBhvr>
                                        <p:cTn id="9" fill="hold"/>
                                        <p:tgtEl>
                                          <p:spTgt spid="4847"/>
                                        </p:tgtEl>
                                        <p:attrNameLst>
                                          <p:attrName>style.visibility</p:attrName>
                                        </p:attrNameLst>
                                      </p:cBhvr>
                                      <p:to>
                                        <p:strVal val="visible"/>
                                      </p:to>
                                    </p:set>
                                    <p:animEffect transition="in" filter="fade">
                                      <p:cBhvr>
                                        <p:cTn id="10" dur="500"/>
                                        <p:tgtEl>
                                          <p:spTgt spid="4847"/>
                                        </p:tgtEl>
                                      </p:cBhvr>
                                    </p:animEffect>
                                  </p:childTnLst>
                                </p:cTn>
                              </p:par>
                              <p:par>
                                <p:cTn id="11" presetID="10" presetClass="entr" fill="hold" grpId="3" nodeType="withEffect">
                                  <p:stCondLst>
                                    <p:cond delay="0"/>
                                  </p:stCondLst>
                                  <p:iterate>
                                    <p:tmAbs val="0"/>
                                  </p:iterate>
                                  <p:childTnLst>
                                    <p:set>
                                      <p:cBhvr>
                                        <p:cTn id="12" fill="hold"/>
                                        <p:tgtEl>
                                          <p:spTgt spid="4852">
                                            <p:bg/>
                                          </p:spTgt>
                                        </p:tgtEl>
                                        <p:attrNameLst>
                                          <p:attrName>style.visibility</p:attrName>
                                        </p:attrNameLst>
                                      </p:cBhvr>
                                      <p:to>
                                        <p:strVal val="visible"/>
                                      </p:to>
                                    </p:set>
                                    <p:animEffect transition="in" filter="fade">
                                      <p:cBhvr>
                                        <p:cTn id="13" dur="500"/>
                                        <p:tgtEl>
                                          <p:spTgt spid="4852">
                                            <p:bg/>
                                          </p:spTgt>
                                        </p:tgtEl>
                                      </p:cBhvr>
                                    </p:animEffect>
                                  </p:childTnLst>
                                </p:cTn>
                              </p:par>
                              <p:par>
                                <p:cTn id="14" presetID="10" presetClass="entr" presetSubtype="0" fill="hold" grpId="3" nodeType="withEffect">
                                  <p:stCondLst>
                                    <p:cond delay="0"/>
                                  </p:stCondLst>
                                  <p:iterate>
                                    <p:tmAbs val="0"/>
                                  </p:iterate>
                                  <p:childTnLst>
                                    <p:set>
                                      <p:cBhvr>
                                        <p:cTn id="15" fill="hold"/>
                                        <p:tgtEl>
                                          <p:spTgt spid="4852">
                                            <p:txEl>
                                              <p:pRg st="0" end="0"/>
                                            </p:txEl>
                                          </p:spTgt>
                                        </p:tgtEl>
                                        <p:attrNameLst>
                                          <p:attrName>style.visibility</p:attrName>
                                        </p:attrNameLst>
                                      </p:cBhvr>
                                      <p:to>
                                        <p:strVal val="visible"/>
                                      </p:to>
                                    </p:set>
                                    <p:animEffect transition="in" filter="fade">
                                      <p:cBhvr>
                                        <p:cTn id="16" dur="500"/>
                                        <p:tgtEl>
                                          <p:spTgt spid="4852">
                                            <p:txEl>
                                              <p:pRg st="0" end="0"/>
                                            </p:txEl>
                                          </p:spTgt>
                                        </p:tgtEl>
                                      </p:cBhvr>
                                    </p:animEffect>
                                  </p:childTnLst>
                                </p:cTn>
                              </p:par>
                              <p:par>
                                <p:cTn id="17" presetID="10" presetClass="entr" fill="hold" grpId="3" nodeType="withEffect">
                                  <p:stCondLst>
                                    <p:cond delay="0"/>
                                  </p:stCondLst>
                                  <p:iterate>
                                    <p:tmAbs val="0"/>
                                  </p:iterate>
                                  <p:childTnLst>
                                    <p:set>
                                      <p:cBhvr>
                                        <p:cTn id="18" fill="hold"/>
                                        <p:tgtEl>
                                          <p:spTgt spid="4852">
                                            <p:txEl>
                                              <p:pRg st="1" end="1"/>
                                            </p:txEl>
                                          </p:spTgt>
                                        </p:tgtEl>
                                        <p:attrNameLst>
                                          <p:attrName>style.visibility</p:attrName>
                                        </p:attrNameLst>
                                      </p:cBhvr>
                                      <p:to>
                                        <p:strVal val="visible"/>
                                      </p:to>
                                    </p:set>
                                    <p:animEffect transition="in" filter="fade">
                                      <p:cBhvr>
                                        <p:cTn id="19" dur="500"/>
                                        <p:tgtEl>
                                          <p:spTgt spid="485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fill="hold" grpId="4" nodeType="clickEffect">
                                  <p:stCondLst>
                                    <p:cond delay="0"/>
                                  </p:stCondLst>
                                  <p:iterate>
                                    <p:tmAbs val="0"/>
                                  </p:iterate>
                                  <p:childTnLst>
                                    <p:set>
                                      <p:cBhvr>
                                        <p:cTn id="23" fill="hold"/>
                                        <p:tgtEl>
                                          <p:spTgt spid="4844"/>
                                        </p:tgtEl>
                                        <p:attrNameLst>
                                          <p:attrName>style.visibility</p:attrName>
                                        </p:attrNameLst>
                                      </p:cBhvr>
                                      <p:to>
                                        <p:strVal val="visible"/>
                                      </p:to>
                                    </p:set>
                                    <p:animEffect transition="in" filter="fade">
                                      <p:cBhvr>
                                        <p:cTn id="24" dur="500"/>
                                        <p:tgtEl>
                                          <p:spTgt spid="4844"/>
                                        </p:tgtEl>
                                      </p:cBhvr>
                                    </p:animEffect>
                                  </p:childTnLst>
                                </p:cTn>
                              </p:par>
                              <p:par>
                                <p:cTn id="25" presetID="10" presetClass="entr" fill="hold" grpId="5" nodeType="withEffect">
                                  <p:stCondLst>
                                    <p:cond delay="0"/>
                                  </p:stCondLst>
                                  <p:iterate>
                                    <p:tmAbs val="0"/>
                                  </p:iterate>
                                  <p:childTnLst>
                                    <p:set>
                                      <p:cBhvr>
                                        <p:cTn id="26" fill="hold"/>
                                        <p:tgtEl>
                                          <p:spTgt spid="4848"/>
                                        </p:tgtEl>
                                        <p:attrNameLst>
                                          <p:attrName>style.visibility</p:attrName>
                                        </p:attrNameLst>
                                      </p:cBhvr>
                                      <p:to>
                                        <p:strVal val="visible"/>
                                      </p:to>
                                    </p:set>
                                    <p:animEffect transition="in" filter="fade">
                                      <p:cBhvr>
                                        <p:cTn id="27" dur="500"/>
                                        <p:tgtEl>
                                          <p:spTgt spid="4848"/>
                                        </p:tgtEl>
                                      </p:cBhvr>
                                    </p:animEffect>
                                  </p:childTnLst>
                                </p:cTn>
                              </p:par>
                              <p:par>
                                <p:cTn id="28" presetID="10" presetClass="entr" fill="hold" grpId="6" nodeType="withEffect">
                                  <p:stCondLst>
                                    <p:cond delay="0"/>
                                  </p:stCondLst>
                                  <p:iterate>
                                    <p:tmAbs val="0"/>
                                  </p:iterate>
                                  <p:childTnLst>
                                    <p:set>
                                      <p:cBhvr>
                                        <p:cTn id="29" fill="hold"/>
                                        <p:tgtEl>
                                          <p:spTgt spid="4853">
                                            <p:bg/>
                                          </p:spTgt>
                                        </p:tgtEl>
                                        <p:attrNameLst>
                                          <p:attrName>style.visibility</p:attrName>
                                        </p:attrNameLst>
                                      </p:cBhvr>
                                      <p:to>
                                        <p:strVal val="visible"/>
                                      </p:to>
                                    </p:set>
                                    <p:animEffect transition="in" filter="fade">
                                      <p:cBhvr>
                                        <p:cTn id="30" dur="500"/>
                                        <p:tgtEl>
                                          <p:spTgt spid="4853">
                                            <p:bg/>
                                          </p:spTgt>
                                        </p:tgtEl>
                                      </p:cBhvr>
                                    </p:animEffect>
                                  </p:childTnLst>
                                </p:cTn>
                              </p:par>
                              <p:par>
                                <p:cTn id="31" presetID="10" presetClass="entr" presetSubtype="0" fill="hold" grpId="6" nodeType="withEffect">
                                  <p:stCondLst>
                                    <p:cond delay="0"/>
                                  </p:stCondLst>
                                  <p:iterate>
                                    <p:tmAbs val="0"/>
                                  </p:iterate>
                                  <p:childTnLst>
                                    <p:set>
                                      <p:cBhvr>
                                        <p:cTn id="32" fill="hold"/>
                                        <p:tgtEl>
                                          <p:spTgt spid="4853">
                                            <p:txEl>
                                              <p:pRg st="0" end="0"/>
                                            </p:txEl>
                                          </p:spTgt>
                                        </p:tgtEl>
                                        <p:attrNameLst>
                                          <p:attrName>style.visibility</p:attrName>
                                        </p:attrNameLst>
                                      </p:cBhvr>
                                      <p:to>
                                        <p:strVal val="visible"/>
                                      </p:to>
                                    </p:set>
                                    <p:animEffect transition="in" filter="fade">
                                      <p:cBhvr>
                                        <p:cTn id="33" dur="500"/>
                                        <p:tgtEl>
                                          <p:spTgt spid="4853">
                                            <p:txEl>
                                              <p:pRg st="0" end="0"/>
                                            </p:txEl>
                                          </p:spTgt>
                                        </p:tgtEl>
                                      </p:cBhvr>
                                    </p:animEffect>
                                  </p:childTnLst>
                                </p:cTn>
                              </p:par>
                              <p:par>
                                <p:cTn id="34" presetID="10" presetClass="entr" fill="hold" grpId="6" nodeType="withEffect">
                                  <p:stCondLst>
                                    <p:cond delay="0"/>
                                  </p:stCondLst>
                                  <p:iterate>
                                    <p:tmAbs val="0"/>
                                  </p:iterate>
                                  <p:childTnLst>
                                    <p:set>
                                      <p:cBhvr>
                                        <p:cTn id="35" fill="hold"/>
                                        <p:tgtEl>
                                          <p:spTgt spid="4853">
                                            <p:txEl>
                                              <p:pRg st="1" end="1"/>
                                            </p:txEl>
                                          </p:spTgt>
                                        </p:tgtEl>
                                        <p:attrNameLst>
                                          <p:attrName>style.visibility</p:attrName>
                                        </p:attrNameLst>
                                      </p:cBhvr>
                                      <p:to>
                                        <p:strVal val="visible"/>
                                      </p:to>
                                    </p:set>
                                    <p:animEffect transition="in" filter="fade">
                                      <p:cBhvr>
                                        <p:cTn id="36" dur="500"/>
                                        <p:tgtEl>
                                          <p:spTgt spid="4853">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fill="hold" grpId="7" nodeType="clickEffect">
                                  <p:stCondLst>
                                    <p:cond delay="0"/>
                                  </p:stCondLst>
                                  <p:iterate>
                                    <p:tmAbs val="0"/>
                                  </p:iterate>
                                  <p:childTnLst>
                                    <p:set>
                                      <p:cBhvr>
                                        <p:cTn id="40" fill="hold"/>
                                        <p:tgtEl>
                                          <p:spTgt spid="4845">
                                            <p:bg/>
                                          </p:spTgt>
                                        </p:tgtEl>
                                        <p:attrNameLst>
                                          <p:attrName>style.visibility</p:attrName>
                                        </p:attrNameLst>
                                      </p:cBhvr>
                                      <p:to>
                                        <p:strVal val="visible"/>
                                      </p:to>
                                    </p:set>
                                    <p:animEffect transition="in" filter="fade">
                                      <p:cBhvr>
                                        <p:cTn id="41" dur="500"/>
                                        <p:tgtEl>
                                          <p:spTgt spid="4845">
                                            <p:bg/>
                                          </p:spTgt>
                                        </p:tgtEl>
                                      </p:cBhvr>
                                    </p:animEffect>
                                  </p:childTnLst>
                                </p:cTn>
                              </p:par>
                              <p:par>
                                <p:cTn id="42" presetID="10" presetClass="entr" presetSubtype="0" fill="hold" grpId="7" nodeType="withEffect">
                                  <p:stCondLst>
                                    <p:cond delay="0"/>
                                  </p:stCondLst>
                                  <p:iterate>
                                    <p:tmAbs val="0"/>
                                  </p:iterate>
                                  <p:childTnLst>
                                    <p:set>
                                      <p:cBhvr>
                                        <p:cTn id="43" fill="hold"/>
                                        <p:tgtEl>
                                          <p:spTgt spid="4845">
                                            <p:txEl>
                                              <p:pRg st="0" end="0"/>
                                            </p:txEl>
                                          </p:spTgt>
                                        </p:tgtEl>
                                        <p:attrNameLst>
                                          <p:attrName>style.visibility</p:attrName>
                                        </p:attrNameLst>
                                      </p:cBhvr>
                                      <p:to>
                                        <p:strVal val="visible"/>
                                      </p:to>
                                    </p:set>
                                    <p:animEffect transition="in" filter="fade">
                                      <p:cBhvr>
                                        <p:cTn id="44" dur="500"/>
                                        <p:tgtEl>
                                          <p:spTgt spid="4845">
                                            <p:txEl>
                                              <p:pRg st="0" end="0"/>
                                            </p:txEl>
                                          </p:spTgt>
                                        </p:tgtEl>
                                      </p:cBhvr>
                                    </p:animEffect>
                                  </p:childTnLst>
                                </p:cTn>
                              </p:par>
                              <p:par>
                                <p:cTn id="45" presetID="10" presetClass="entr" fill="hold" grpId="7" nodeType="withEffect">
                                  <p:stCondLst>
                                    <p:cond delay="0"/>
                                  </p:stCondLst>
                                  <p:iterate>
                                    <p:tmAbs val="0"/>
                                  </p:iterate>
                                  <p:childTnLst>
                                    <p:set>
                                      <p:cBhvr>
                                        <p:cTn id="46" fill="hold"/>
                                        <p:tgtEl>
                                          <p:spTgt spid="4845">
                                            <p:txEl>
                                              <p:pRg st="1" end="1"/>
                                            </p:txEl>
                                          </p:spTgt>
                                        </p:tgtEl>
                                        <p:attrNameLst>
                                          <p:attrName>style.visibility</p:attrName>
                                        </p:attrNameLst>
                                      </p:cBhvr>
                                      <p:to>
                                        <p:strVal val="visible"/>
                                      </p:to>
                                    </p:set>
                                    <p:animEffect transition="in" filter="fade">
                                      <p:cBhvr>
                                        <p:cTn id="47" dur="500"/>
                                        <p:tgtEl>
                                          <p:spTgt spid="4845">
                                            <p:txEl>
                                              <p:pRg st="1" end="1"/>
                                            </p:txEl>
                                          </p:spTgt>
                                        </p:tgtEl>
                                      </p:cBhvr>
                                    </p:animEffect>
                                  </p:childTnLst>
                                </p:cTn>
                              </p:par>
                              <p:par>
                                <p:cTn id="48" presetID="10" presetClass="entr" fill="hold" grpId="8" nodeType="withEffect">
                                  <p:stCondLst>
                                    <p:cond delay="0"/>
                                  </p:stCondLst>
                                  <p:iterate>
                                    <p:tmAbs val="0"/>
                                  </p:iterate>
                                  <p:childTnLst>
                                    <p:set>
                                      <p:cBhvr>
                                        <p:cTn id="49" fill="hold"/>
                                        <p:tgtEl>
                                          <p:spTgt spid="4850"/>
                                        </p:tgtEl>
                                        <p:attrNameLst>
                                          <p:attrName>style.visibility</p:attrName>
                                        </p:attrNameLst>
                                      </p:cBhvr>
                                      <p:to>
                                        <p:strVal val="visible"/>
                                      </p:to>
                                    </p:set>
                                    <p:animEffect transition="in" filter="fade">
                                      <p:cBhvr>
                                        <p:cTn id="50" dur="500"/>
                                        <p:tgtEl>
                                          <p:spTgt spid="4850"/>
                                        </p:tgtEl>
                                      </p:cBhvr>
                                    </p:animEffect>
                                  </p:childTnLst>
                                </p:cTn>
                              </p:par>
                              <p:par>
                                <p:cTn id="51" presetID="10" presetClass="entr" fill="hold" grpId="9" nodeType="withEffect">
                                  <p:stCondLst>
                                    <p:cond delay="0"/>
                                  </p:stCondLst>
                                  <p:iterate>
                                    <p:tmAbs val="0"/>
                                  </p:iterate>
                                  <p:childTnLst>
                                    <p:set>
                                      <p:cBhvr>
                                        <p:cTn id="52" fill="hold"/>
                                        <p:tgtEl>
                                          <p:spTgt spid="4854"/>
                                        </p:tgtEl>
                                        <p:attrNameLst>
                                          <p:attrName>style.visibility</p:attrName>
                                        </p:attrNameLst>
                                      </p:cBhvr>
                                      <p:to>
                                        <p:strVal val="visible"/>
                                      </p:to>
                                    </p:set>
                                    <p:animEffect transition="in" filter="fade">
                                      <p:cBhvr>
                                        <p:cTn id="53" dur="500"/>
                                        <p:tgtEl>
                                          <p:spTgt spid="4854"/>
                                        </p:tgtEl>
                                      </p:cBhvr>
                                    </p:animEffect>
                                  </p:childTnLst>
                                </p:cTn>
                              </p:par>
                              <p:par>
                                <p:cTn id="54" presetID="10" presetClass="entr" fill="hold" grpId="10" nodeType="withEffect">
                                  <p:stCondLst>
                                    <p:cond delay="0"/>
                                  </p:stCondLst>
                                  <p:iterate>
                                    <p:tmAbs val="0"/>
                                  </p:iterate>
                                  <p:childTnLst>
                                    <p:set>
                                      <p:cBhvr>
                                        <p:cTn id="55" fill="hold"/>
                                        <p:tgtEl>
                                          <p:spTgt spid="4855"/>
                                        </p:tgtEl>
                                        <p:attrNameLst>
                                          <p:attrName>style.visibility</p:attrName>
                                        </p:attrNameLst>
                                      </p:cBhvr>
                                      <p:to>
                                        <p:strVal val="visible"/>
                                      </p:to>
                                    </p:set>
                                    <p:animEffect transition="in" filter="fade">
                                      <p:cBhvr>
                                        <p:cTn id="56" dur="500"/>
                                        <p:tgtEl>
                                          <p:spTgt spid="4855"/>
                                        </p:tgtEl>
                                      </p:cBhvr>
                                    </p:animEffect>
                                  </p:childTnLst>
                                </p:cTn>
                              </p:par>
                              <p:par>
                                <p:cTn id="57" presetID="10" presetClass="entr" fill="hold" grpId="11" nodeType="withEffect">
                                  <p:stCondLst>
                                    <p:cond delay="0"/>
                                  </p:stCondLst>
                                  <p:iterate>
                                    <p:tmAbs val="0"/>
                                  </p:iterate>
                                  <p:childTnLst>
                                    <p:set>
                                      <p:cBhvr>
                                        <p:cTn id="58" fill="hold"/>
                                        <p:tgtEl>
                                          <p:spTgt spid="4849"/>
                                        </p:tgtEl>
                                        <p:attrNameLst>
                                          <p:attrName>style.visibility</p:attrName>
                                        </p:attrNameLst>
                                      </p:cBhvr>
                                      <p:to>
                                        <p:strVal val="visible"/>
                                      </p:to>
                                    </p:set>
                                    <p:animEffect transition="in" filter="fade">
                                      <p:cBhvr>
                                        <p:cTn id="59" dur="500"/>
                                        <p:tgtEl>
                                          <p:spTgt spid="4849"/>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fill="hold" grpId="12" nodeType="clickEffect">
                                  <p:stCondLst>
                                    <p:cond delay="0"/>
                                  </p:stCondLst>
                                  <p:iterate>
                                    <p:tmAbs val="0"/>
                                  </p:iterate>
                                  <p:childTnLst>
                                    <p:set>
                                      <p:cBhvr>
                                        <p:cTn id="63" fill="hold"/>
                                        <p:tgtEl>
                                          <p:spTgt spid="4846"/>
                                        </p:tgtEl>
                                        <p:attrNameLst>
                                          <p:attrName>style.visibility</p:attrName>
                                        </p:attrNameLst>
                                      </p:cBhvr>
                                      <p:to>
                                        <p:strVal val="visible"/>
                                      </p:to>
                                    </p:set>
                                    <p:animEffect transition="in" filter="fade">
                                      <p:cBhvr>
                                        <p:cTn id="64" dur="500"/>
                                        <p:tgtEl>
                                          <p:spTgt spid="4846"/>
                                        </p:tgtEl>
                                      </p:cBhvr>
                                    </p:animEffect>
                                  </p:childTnLst>
                                </p:cTn>
                              </p:par>
                              <p:par>
                                <p:cTn id="65" presetID="10" presetClass="entr" fill="hold" grpId="13" nodeType="withEffect">
                                  <p:stCondLst>
                                    <p:cond delay="0"/>
                                  </p:stCondLst>
                                  <p:iterate>
                                    <p:tmAbs val="0"/>
                                  </p:iterate>
                                  <p:childTnLst>
                                    <p:set>
                                      <p:cBhvr>
                                        <p:cTn id="66" fill="hold"/>
                                        <p:tgtEl>
                                          <p:spTgt spid="4851"/>
                                        </p:tgtEl>
                                        <p:attrNameLst>
                                          <p:attrName>style.visibility</p:attrName>
                                        </p:attrNameLst>
                                      </p:cBhvr>
                                      <p:to>
                                        <p:strVal val="visible"/>
                                      </p:to>
                                    </p:set>
                                    <p:animEffect transition="in" filter="fade">
                                      <p:cBhvr>
                                        <p:cTn id="67" dur="500"/>
                                        <p:tgtEl>
                                          <p:spTgt spid="4851"/>
                                        </p:tgtEl>
                                      </p:cBhvr>
                                    </p:animEffect>
                                  </p:childTnLst>
                                </p:cTn>
                              </p:par>
                              <p:par>
                                <p:cTn id="68" presetID="10" presetClass="entr" fill="hold" grpId="14" nodeType="withEffect">
                                  <p:stCondLst>
                                    <p:cond delay="0"/>
                                  </p:stCondLst>
                                  <p:iterate>
                                    <p:tmAbs val="0"/>
                                  </p:iterate>
                                  <p:childTnLst>
                                    <p:set>
                                      <p:cBhvr>
                                        <p:cTn id="69" fill="hold"/>
                                        <p:tgtEl>
                                          <p:spTgt spid="4856"/>
                                        </p:tgtEl>
                                        <p:attrNameLst>
                                          <p:attrName>style.visibility</p:attrName>
                                        </p:attrNameLst>
                                      </p:cBhvr>
                                      <p:to>
                                        <p:strVal val="visible"/>
                                      </p:to>
                                    </p:set>
                                    <p:animEffect transition="in" filter="fade">
                                      <p:cBhvr>
                                        <p:cTn id="70" dur="500"/>
                                        <p:tgtEl>
                                          <p:spTgt spid="48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 grpId="1" animBg="1" advAuto="0"/>
      <p:bldP spid="4844" grpId="4" animBg="1" advAuto="0"/>
      <p:bldP spid="4845" grpId="7" uiExpand="1" build="p" bldLvl="5" animBg="1" advAuto="0"/>
      <p:bldP spid="4846" grpId="12" animBg="1" advAuto="0"/>
      <p:bldP spid="4847" grpId="2" animBg="1" advAuto="0"/>
      <p:bldP spid="4848" grpId="5" animBg="1" advAuto="0"/>
      <p:bldP spid="4849" grpId="11" animBg="1" advAuto="0"/>
      <p:bldP spid="4850" grpId="8" animBg="1" advAuto="0"/>
      <p:bldP spid="4851" grpId="13" animBg="1" advAuto="0"/>
      <p:bldP spid="4852" grpId="3" uiExpand="1" build="p" bldLvl="5" animBg="1" advAuto="0"/>
      <p:bldP spid="4853" grpId="6" uiExpand="1" build="p" bldLvl="5" animBg="1" advAuto="0"/>
      <p:bldP spid="4854" grpId="9" animBg="1" advAuto="0"/>
      <p:bldP spid="4855" grpId="10" animBg="1" advAuto="0"/>
      <p:bldP spid="4856" grpId="14" animBg="1" advAuto="0"/>
    </p:bldLst>
  </p:timing>
</p:sld>
</file>

<file path=ppt/slides/slide290.xml><?xml version="1.0" encoding="utf-8"?>
<p:sld xmlns:a="http://schemas.openxmlformats.org/drawingml/2006/main" xmlns:r="http://schemas.openxmlformats.org/officeDocument/2006/relationships" xmlns:p="http://schemas.openxmlformats.org/presentationml/2006/main">
  <p:cSld>
    <p:bg>
      <p:bgPr>
        <a:solidFill>
          <a:srgbClr val="808080"/>
        </a:solidFill>
        <a:effectLst/>
      </p:bgPr>
    </p:bg>
    <p:spTree>
      <p:nvGrpSpPr>
        <p:cNvPr id="1" name=""/>
        <p:cNvGrpSpPr/>
        <p:nvPr/>
      </p:nvGrpSpPr>
      <p:grpSpPr>
        <a:xfrm>
          <a:off x="0" y="0"/>
          <a:ext cx="0" cy="0"/>
          <a:chOff x="0" y="0"/>
          <a:chExt cx="0" cy="0"/>
        </a:xfrm>
      </p:grpSpPr>
      <p:sp>
        <p:nvSpPr>
          <p:cNvPr id="6251" name="Rectangle 2"/>
          <p:cNvSpPr txBox="1">
            <a:spLocks noGrp="1"/>
          </p:cNvSpPr>
          <p:nvPr>
            <p:ph type="title"/>
          </p:nvPr>
        </p:nvSpPr>
        <p:spPr>
          <a:xfrm>
            <a:off x="272716" y="274638"/>
            <a:ext cx="11550316" cy="2544762"/>
          </a:xfrm>
          <a:prstGeom prst="rect">
            <a:avLst/>
          </a:prstGeom>
        </p:spPr>
        <p:txBody>
          <a:bodyPr/>
          <a:lstStyle/>
          <a:p>
            <a:pPr>
              <a:spcBef>
                <a:spcPts val="400"/>
              </a:spcBef>
              <a:defRPr sz="4000" b="0">
                <a:solidFill>
                  <a:srgbClr val="8BFFFF"/>
                </a:solidFill>
                <a:effectLst>
                  <a:outerShdw blurRad="38100" dist="38100" dir="2700000" rotWithShape="0">
                    <a:srgbClr val="000000"/>
                  </a:outerShdw>
                </a:effectLst>
                <a:latin typeface="Papyrus"/>
                <a:ea typeface="Papyrus"/>
                <a:cs typeface="Papyrus"/>
                <a:sym typeface="Papyrus"/>
              </a:defRPr>
            </a:pPr>
            <a:r>
              <a:t>Cyrus Cylinder</a:t>
            </a:r>
            <a:r>
              <a:rPr sz="2800" b="1">
                <a:latin typeface="Arial Narrow"/>
                <a:ea typeface="Arial Narrow"/>
                <a:cs typeface="Arial Narrow"/>
                <a:sym typeface="Arial Narrow"/>
              </a:rPr>
              <a:t>  539-8 BC</a:t>
            </a:r>
            <a:br>
              <a:rPr sz="2800" b="1">
                <a:latin typeface="Arial Narrow"/>
                <a:ea typeface="Arial Narrow"/>
                <a:cs typeface="Arial Narrow"/>
                <a:sym typeface="Arial Narrow"/>
              </a:rPr>
            </a:br>
            <a:r>
              <a:rPr sz="2400" b="1" i="1">
                <a:solidFill>
                  <a:srgbClr val="FFFFCC"/>
                </a:solidFill>
                <a:latin typeface="Arial Narrow"/>
                <a:ea typeface="Arial Narrow"/>
                <a:cs typeface="Arial Narrow"/>
                <a:sym typeface="Arial Narrow"/>
              </a:rPr>
              <a:t>	“I returned to these sacred cities on the other side of the Tigris, the sanctuaries of which have been in ruins for a long time, the images which used to live therein and established for them permanent sanctuaries. I also gathered all their former inhabitants and returned to them their habitations.”</a:t>
            </a:r>
            <a:br>
              <a:rPr sz="2400" b="1" i="1">
                <a:solidFill>
                  <a:srgbClr val="FFFFCC"/>
                </a:solidFill>
                <a:latin typeface="Arial Narrow"/>
                <a:ea typeface="Arial Narrow"/>
                <a:cs typeface="Arial Narrow"/>
                <a:sym typeface="Arial Narrow"/>
              </a:rPr>
            </a:br>
            <a:r>
              <a:rPr sz="1400">
                <a:solidFill>
                  <a:srgbClr val="000000"/>
                </a:solidFill>
                <a:effectLst>
                  <a:outerShdw blurRad="38100" dist="38100" dir="2700000" rotWithShape="0">
                    <a:srgbClr val="FFFFFF"/>
                  </a:outerShdw>
                </a:effectLst>
              </a:rPr>
              <a:t>						</a:t>
            </a:r>
            <a:r>
              <a:rPr sz="1800" b="1">
                <a:solidFill>
                  <a:srgbClr val="FFFFFF"/>
                </a:solidFill>
                <a:latin typeface="Arial Narrow"/>
                <a:ea typeface="Arial Narrow"/>
                <a:cs typeface="Arial Narrow"/>
                <a:sym typeface="Arial Narrow"/>
              </a:rPr>
              <a:t>British Museum, London</a:t>
            </a:r>
          </a:p>
        </p:txBody>
      </p:sp>
      <p:pic>
        <p:nvPicPr>
          <p:cNvPr id="6252" name="Picture 3" descr="Picture 3"/>
          <p:cNvPicPr>
            <a:picLocks noChangeAspect="1"/>
          </p:cNvPicPr>
          <p:nvPr/>
        </p:nvPicPr>
        <p:blipFill>
          <a:blip r:embed="rId2"/>
          <a:stretch>
            <a:fillRect/>
          </a:stretch>
        </p:blipFill>
        <p:spPr>
          <a:xfrm>
            <a:off x="2590800" y="2971800"/>
            <a:ext cx="7086600" cy="364966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strips dir="rd"/>
      </p:transition>
    </mc:Choice>
    <mc:Fallback xmlns:a14="http://schemas.microsoft.com/office/drawing/2010/main" xmlns:m="http://schemas.openxmlformats.org/officeDocument/2006/math" xmlns="">
      <p:transition spd="med">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bg>
      <p:bgPr>
        <a:solidFill>
          <a:srgbClr val="808080"/>
        </a:solidFill>
        <a:effectLst/>
      </p:bgPr>
    </p:bg>
    <p:spTree>
      <p:nvGrpSpPr>
        <p:cNvPr id="1" name=""/>
        <p:cNvGrpSpPr/>
        <p:nvPr/>
      </p:nvGrpSpPr>
      <p:grpSpPr>
        <a:xfrm>
          <a:off x="0" y="0"/>
          <a:ext cx="0" cy="0"/>
          <a:chOff x="0" y="0"/>
          <a:chExt cx="0" cy="0"/>
        </a:xfrm>
      </p:grpSpPr>
      <p:sp>
        <p:nvSpPr>
          <p:cNvPr id="6254" name="Rectangle 2"/>
          <p:cNvSpPr txBox="1">
            <a:spLocks noGrp="1"/>
          </p:cNvSpPr>
          <p:nvPr>
            <p:ph type="title"/>
          </p:nvPr>
        </p:nvSpPr>
        <p:spPr>
          <a:xfrm>
            <a:off x="272716" y="274638"/>
            <a:ext cx="11550316" cy="2544762"/>
          </a:xfrm>
          <a:prstGeom prst="rect">
            <a:avLst/>
          </a:prstGeom>
        </p:spPr>
        <p:txBody>
          <a:bodyPr/>
          <a:lstStyle/>
          <a:p>
            <a:pPr>
              <a:spcBef>
                <a:spcPts val="400"/>
              </a:spcBef>
              <a:defRPr sz="4000" b="0">
                <a:solidFill>
                  <a:srgbClr val="8BFFFF"/>
                </a:solidFill>
                <a:effectLst>
                  <a:outerShdw blurRad="38100" dist="38100" dir="2700000" rotWithShape="0">
                    <a:srgbClr val="000000"/>
                  </a:outerShdw>
                </a:effectLst>
                <a:latin typeface="Papyrus"/>
                <a:ea typeface="Papyrus"/>
                <a:cs typeface="Papyrus"/>
                <a:sym typeface="Papyrus"/>
              </a:defRPr>
            </a:pPr>
            <a:r>
              <a:t>Cilindro de Ciro </a:t>
            </a:r>
            <a:r>
              <a:rPr sz="2800" b="1">
                <a:latin typeface="Arial Narrow"/>
                <a:ea typeface="Arial Narrow"/>
                <a:cs typeface="Arial Narrow"/>
                <a:sym typeface="Arial Narrow"/>
              </a:rPr>
              <a:t>539-8 AC</a:t>
            </a:r>
            <a:br>
              <a:rPr sz="2800" b="1">
                <a:latin typeface="Arial Narrow"/>
                <a:ea typeface="Arial Narrow"/>
                <a:cs typeface="Arial Narrow"/>
                <a:sym typeface="Arial Narrow"/>
              </a:rPr>
            </a:br>
            <a:r>
              <a:rPr sz="2400" b="1" i="1">
                <a:solidFill>
                  <a:srgbClr val="FFFFCC"/>
                </a:solidFill>
                <a:latin typeface="Arial Narrow"/>
                <a:ea typeface="Arial Narrow"/>
                <a:cs typeface="Arial Narrow"/>
                <a:sym typeface="Arial Narrow"/>
              </a:rPr>
              <a:t>	“Regresé a estas ciudades sagradas al otro lado del Tigris, cuyos santuarios han estado en ruinas durante mucho tiempo, las imágenes que solían vivir allí y establecieron para ellos santuarios permanentes. También reuní a todos sus antiguos habitantes y les devolví sus habitaciones".</a:t>
            </a:r>
            <a:br>
              <a:rPr sz="2400" b="1" i="1">
                <a:solidFill>
                  <a:srgbClr val="FFFFCC"/>
                </a:solidFill>
                <a:latin typeface="Arial Narrow"/>
                <a:ea typeface="Arial Narrow"/>
                <a:cs typeface="Arial Narrow"/>
                <a:sym typeface="Arial Narrow"/>
              </a:rPr>
            </a:br>
            <a:r>
              <a:rPr sz="1400">
                <a:solidFill>
                  <a:srgbClr val="000000"/>
                </a:solidFill>
                <a:effectLst>
                  <a:outerShdw blurRad="38100" dist="38100" dir="2700000" rotWithShape="0">
                    <a:srgbClr val="FFFFFF"/>
                  </a:outerShdw>
                </a:effectLst>
              </a:rPr>
              <a:t>						</a:t>
            </a:r>
            <a:r>
              <a:rPr sz="1800" b="1">
                <a:solidFill>
                  <a:srgbClr val="FFFFFF"/>
                </a:solidFill>
                <a:latin typeface="Arial Narrow"/>
                <a:ea typeface="Arial Narrow"/>
                <a:cs typeface="Arial Narrow"/>
                <a:sym typeface="Arial Narrow"/>
              </a:rPr>
              <a:t>Museo Británico, Londres</a:t>
            </a:r>
          </a:p>
        </p:txBody>
      </p:sp>
      <p:pic>
        <p:nvPicPr>
          <p:cNvPr id="6255" name="Picture 3" descr="Picture 3"/>
          <p:cNvPicPr>
            <a:picLocks noChangeAspect="1"/>
          </p:cNvPicPr>
          <p:nvPr/>
        </p:nvPicPr>
        <p:blipFill>
          <a:blip r:embed="rId2"/>
          <a:stretch>
            <a:fillRect/>
          </a:stretch>
        </p:blipFill>
        <p:spPr>
          <a:xfrm>
            <a:off x="2590800" y="2971800"/>
            <a:ext cx="7086600" cy="3649664"/>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B2F2C"/>
        </a:solidFill>
        <a:effectLst/>
      </p:bgPr>
    </p:bg>
    <p:spTree>
      <p:nvGrpSpPr>
        <p:cNvPr id="1" name=""/>
        <p:cNvGrpSpPr/>
        <p:nvPr/>
      </p:nvGrpSpPr>
      <p:grpSpPr>
        <a:xfrm>
          <a:off x="0" y="0"/>
          <a:ext cx="0" cy="0"/>
          <a:chOff x="0" y="0"/>
          <a:chExt cx="0" cy="0"/>
        </a:xfrm>
      </p:grpSpPr>
      <p:sp>
        <p:nvSpPr>
          <p:cNvPr id="4706" name="Rectangle 2"/>
          <p:cNvSpPr txBox="1">
            <a:spLocks noGrp="1"/>
          </p:cNvSpPr>
          <p:nvPr>
            <p:ph type="title"/>
          </p:nvPr>
        </p:nvSpPr>
        <p:spPr>
          <a:prstGeom prst="rect">
            <a:avLst/>
          </a:prstGeom>
        </p:spPr>
        <p:txBody>
          <a:bodyPr/>
          <a:lstStyle/>
          <a:p>
            <a:pPr>
              <a:defRPr sz="4000">
                <a:solidFill>
                  <a:srgbClr val="FFFF99"/>
                </a:solidFill>
                <a:latin typeface="Impact"/>
                <a:ea typeface="Impact"/>
                <a:cs typeface="Impact"/>
                <a:sym typeface="Impact"/>
              </a:defRPr>
            </a:pPr>
            <a:r>
              <a:t>THE HEBREW BIBLE </a:t>
            </a:r>
            <a:r>
              <a:rPr>
                <a:latin typeface="Arial Narrow"/>
                <a:ea typeface="Arial Narrow"/>
                <a:cs typeface="Arial Narrow"/>
                <a:sym typeface="Arial Narrow"/>
              </a:rPr>
              <a:t>(Old Testament)</a:t>
            </a:r>
            <a:br>
              <a:rPr>
                <a:latin typeface="Arial Narrow"/>
                <a:ea typeface="Arial Narrow"/>
                <a:cs typeface="Arial Narrow"/>
                <a:sym typeface="Arial Narrow"/>
              </a:rPr>
            </a:br>
            <a:r>
              <a:rPr sz="2400">
                <a:latin typeface="Arial"/>
                <a:ea typeface="Arial"/>
                <a:cs typeface="Arial"/>
                <a:sym typeface="Arial"/>
              </a:rPr>
              <a:t>Three Collections</a:t>
            </a:r>
          </a:p>
        </p:txBody>
      </p:sp>
      <p:sp>
        <p:nvSpPr>
          <p:cNvPr id="4707" name="Rectangle 3"/>
          <p:cNvSpPr txBox="1">
            <a:spLocks noGrp="1"/>
          </p:cNvSpPr>
          <p:nvPr>
            <p:ph type="body" idx="1"/>
          </p:nvPr>
        </p:nvSpPr>
        <p:spPr>
          <a:xfrm>
            <a:off x="2209800" y="1828800"/>
            <a:ext cx="8077200" cy="4267200"/>
          </a:xfrm>
          <a:prstGeom prst="rect">
            <a:avLst/>
          </a:prstGeom>
        </p:spPr>
        <p:txBody>
          <a:bodyPr/>
          <a:lstStyle/>
          <a:p>
            <a:pPr rtl="1">
              <a:lnSpc>
                <a:spcPct val="80000"/>
              </a:lnSpc>
              <a:spcBef>
                <a:spcPts val="800"/>
              </a:spcBef>
              <a:buSzTx/>
              <a:buFont typeface="Wingdings"/>
              <a:buNone/>
              <a:defRPr sz="3400">
                <a:solidFill>
                  <a:srgbClr val="FFCC00"/>
                </a:solidFill>
                <a:latin typeface="HebrewTh"/>
                <a:ea typeface="HebrewTh"/>
                <a:cs typeface="HebrewTh"/>
                <a:sym typeface="HebrewTh"/>
              </a:defRPr>
            </a:pPr>
            <a:r>
              <a:rPr dirty="0"/>
              <a:t> </a:t>
            </a:r>
            <a:endParaRPr dirty="0">
              <a:latin typeface="Arial"/>
              <a:ea typeface="Arial"/>
              <a:cs typeface="Arial"/>
              <a:sym typeface="Arial"/>
            </a:endParaRPr>
          </a:p>
          <a:p>
            <a:pPr>
              <a:lnSpc>
                <a:spcPct val="80000"/>
              </a:lnSpc>
              <a:spcBef>
                <a:spcPts val="600"/>
              </a:spcBef>
              <a:buSzTx/>
              <a:buFont typeface="Wingdings"/>
              <a:buNone/>
              <a:defRPr sz="1600">
                <a:solidFill>
                  <a:srgbClr val="FFCC00"/>
                </a:solidFill>
              </a:defRPr>
            </a:pPr>
            <a:r>
              <a:rPr dirty="0"/>
              <a:t>   </a:t>
            </a:r>
            <a:r>
              <a:rPr sz="2700" dirty="0"/>
              <a:t>Torah		</a:t>
            </a:r>
            <a:r>
              <a:rPr sz="2700" dirty="0" err="1"/>
              <a:t>Nebiim</a:t>
            </a:r>
            <a:r>
              <a:rPr sz="2700" dirty="0"/>
              <a:t>		</a:t>
            </a:r>
            <a:r>
              <a:rPr sz="2700" dirty="0" err="1"/>
              <a:t>Kethubim</a:t>
            </a:r>
            <a:endParaRPr sz="2700" dirty="0"/>
          </a:p>
          <a:p>
            <a:pPr>
              <a:lnSpc>
                <a:spcPct val="80000"/>
              </a:lnSpc>
              <a:spcBef>
                <a:spcPts val="400"/>
              </a:spcBef>
              <a:buSzTx/>
              <a:buFont typeface="Wingdings"/>
              <a:buNone/>
              <a:defRPr sz="1800" b="1" i="1">
                <a:solidFill>
                  <a:srgbClr val="FFD147"/>
                </a:solidFill>
                <a:latin typeface="Times New Roman"/>
                <a:ea typeface="Times New Roman"/>
                <a:cs typeface="Times New Roman"/>
                <a:sym typeface="Times New Roman"/>
              </a:defRPr>
            </a:pPr>
            <a:r>
              <a:rPr dirty="0"/>
              <a:t>   Genesis			Former Prophets		Psalms</a:t>
            </a:r>
          </a:p>
          <a:p>
            <a:pPr>
              <a:lnSpc>
                <a:spcPct val="80000"/>
              </a:lnSpc>
              <a:spcBef>
                <a:spcPts val="400"/>
              </a:spcBef>
              <a:buSzTx/>
              <a:buFont typeface="Wingdings"/>
              <a:buNone/>
              <a:defRPr sz="1800" b="1" i="1">
                <a:solidFill>
                  <a:srgbClr val="FFD147"/>
                </a:solidFill>
                <a:latin typeface="Times New Roman"/>
                <a:ea typeface="Times New Roman"/>
                <a:cs typeface="Times New Roman"/>
                <a:sym typeface="Times New Roman"/>
              </a:defRPr>
            </a:pPr>
            <a:r>
              <a:rPr dirty="0"/>
              <a:t>   Exodus		    	   Joshua			Proverbs</a:t>
            </a:r>
          </a:p>
          <a:p>
            <a:pPr>
              <a:lnSpc>
                <a:spcPct val="80000"/>
              </a:lnSpc>
              <a:spcBef>
                <a:spcPts val="400"/>
              </a:spcBef>
              <a:buSzTx/>
              <a:buFont typeface="Wingdings"/>
              <a:buNone/>
              <a:defRPr sz="1800" b="1" i="1">
                <a:solidFill>
                  <a:srgbClr val="FFD147"/>
                </a:solidFill>
                <a:latin typeface="Times New Roman"/>
                <a:ea typeface="Times New Roman"/>
                <a:cs typeface="Times New Roman"/>
                <a:sym typeface="Times New Roman"/>
              </a:defRPr>
            </a:pPr>
            <a:r>
              <a:rPr dirty="0"/>
              <a:t>   Leviticus		    Judges			Job</a:t>
            </a:r>
          </a:p>
          <a:p>
            <a:pPr>
              <a:lnSpc>
                <a:spcPct val="80000"/>
              </a:lnSpc>
              <a:spcBef>
                <a:spcPts val="400"/>
              </a:spcBef>
              <a:buSzTx/>
              <a:buFont typeface="Wingdings"/>
              <a:buNone/>
              <a:defRPr sz="1800" b="1" i="1">
                <a:solidFill>
                  <a:srgbClr val="FFD147"/>
                </a:solidFill>
                <a:latin typeface="Times New Roman"/>
                <a:ea typeface="Times New Roman"/>
                <a:cs typeface="Times New Roman"/>
                <a:sym typeface="Times New Roman"/>
              </a:defRPr>
            </a:pPr>
            <a:r>
              <a:rPr dirty="0"/>
              <a:t>   Numbers		    Samuel		</a:t>
            </a:r>
            <a:r>
              <a:rPr dirty="0" err="1"/>
              <a:t>Megilloth</a:t>
            </a:r>
            <a:r>
              <a:rPr dirty="0"/>
              <a:t> (five rolls)</a:t>
            </a:r>
          </a:p>
          <a:p>
            <a:pPr>
              <a:lnSpc>
                <a:spcPct val="80000"/>
              </a:lnSpc>
              <a:spcBef>
                <a:spcPts val="400"/>
              </a:spcBef>
              <a:buSzTx/>
              <a:buFont typeface="Wingdings"/>
              <a:buNone/>
              <a:defRPr sz="1800" b="1" i="1">
                <a:solidFill>
                  <a:srgbClr val="FFD147"/>
                </a:solidFill>
                <a:latin typeface="Times New Roman"/>
                <a:ea typeface="Times New Roman"/>
                <a:cs typeface="Times New Roman"/>
                <a:sym typeface="Times New Roman"/>
              </a:defRPr>
            </a:pPr>
            <a:r>
              <a:rPr dirty="0"/>
              <a:t>   Deuteronomy</a:t>
            </a:r>
            <a:r>
              <a:rPr dirty="0">
                <a:solidFill>
                  <a:srgbClr val="FFFFFF"/>
                </a:solidFill>
              </a:rPr>
              <a:t>	    	    Kings</a:t>
            </a:r>
            <a:r>
              <a:rPr dirty="0"/>
              <a:t>	</a:t>
            </a:r>
            <a:r>
              <a:rPr dirty="0">
                <a:solidFill>
                  <a:srgbClr val="FFFFFF"/>
                </a:solidFill>
              </a:rPr>
              <a:t>		    </a:t>
            </a:r>
            <a:r>
              <a:rPr dirty="0"/>
              <a:t>Song of Songs</a:t>
            </a:r>
          </a:p>
          <a:p>
            <a:pPr>
              <a:lnSpc>
                <a:spcPct val="80000"/>
              </a:lnSpc>
              <a:spcBef>
                <a:spcPts val="400"/>
              </a:spcBef>
              <a:buSzTx/>
              <a:buFont typeface="Wingdings"/>
              <a:buNone/>
              <a:defRPr sz="1800" b="1" i="1">
                <a:latin typeface="Times New Roman"/>
                <a:ea typeface="Times New Roman"/>
                <a:cs typeface="Times New Roman"/>
                <a:sym typeface="Times New Roman"/>
              </a:defRPr>
            </a:pPr>
            <a:r>
              <a:rPr dirty="0"/>
              <a:t>				Latter Prophets	    	</a:t>
            </a:r>
            <a:r>
              <a:rPr dirty="0">
                <a:solidFill>
                  <a:srgbClr val="FFD147"/>
                </a:solidFill>
              </a:rPr>
              <a:t>    Ruth</a:t>
            </a:r>
          </a:p>
          <a:p>
            <a:pPr>
              <a:lnSpc>
                <a:spcPct val="80000"/>
              </a:lnSpc>
              <a:spcBef>
                <a:spcPts val="400"/>
              </a:spcBef>
              <a:buSzTx/>
              <a:buFont typeface="Wingdings"/>
              <a:buNone/>
              <a:defRPr sz="1800" b="1" i="1">
                <a:latin typeface="Times New Roman"/>
                <a:ea typeface="Times New Roman"/>
                <a:cs typeface="Times New Roman"/>
                <a:sym typeface="Times New Roman"/>
              </a:defRPr>
            </a:pPr>
            <a:r>
              <a:rPr dirty="0"/>
              <a:t>				    Isaiah		    	    </a:t>
            </a:r>
            <a:r>
              <a:rPr dirty="0">
                <a:solidFill>
                  <a:srgbClr val="FFD147"/>
                </a:solidFill>
              </a:rPr>
              <a:t>Lamentations</a:t>
            </a:r>
          </a:p>
          <a:p>
            <a:pPr>
              <a:lnSpc>
                <a:spcPct val="80000"/>
              </a:lnSpc>
              <a:spcBef>
                <a:spcPts val="400"/>
              </a:spcBef>
              <a:buSzTx/>
              <a:buFont typeface="Wingdings"/>
              <a:buNone/>
              <a:defRPr sz="1800" b="1" i="1">
                <a:latin typeface="Times New Roman"/>
                <a:ea typeface="Times New Roman"/>
                <a:cs typeface="Times New Roman"/>
                <a:sym typeface="Times New Roman"/>
              </a:defRPr>
            </a:pPr>
            <a:r>
              <a:rPr dirty="0"/>
              <a:t>				    Jeremiah		    </a:t>
            </a:r>
            <a:r>
              <a:rPr dirty="0">
                <a:solidFill>
                  <a:srgbClr val="FFD147"/>
                </a:solidFill>
              </a:rPr>
              <a:t>Esther</a:t>
            </a:r>
          </a:p>
          <a:p>
            <a:pPr>
              <a:lnSpc>
                <a:spcPct val="80000"/>
              </a:lnSpc>
              <a:spcBef>
                <a:spcPts val="400"/>
              </a:spcBef>
              <a:buSzTx/>
              <a:buFont typeface="Wingdings"/>
              <a:buNone/>
              <a:defRPr sz="1800" b="1" i="1">
                <a:latin typeface="Times New Roman"/>
                <a:ea typeface="Times New Roman"/>
                <a:cs typeface="Times New Roman"/>
                <a:sym typeface="Times New Roman"/>
              </a:defRPr>
            </a:pPr>
            <a:r>
              <a:rPr dirty="0"/>
              <a:t>				    Ezekiel		    </a:t>
            </a:r>
            <a:r>
              <a:rPr dirty="0">
                <a:solidFill>
                  <a:srgbClr val="FFD147"/>
                </a:solidFill>
              </a:rPr>
              <a:t>Ecclesiastes</a:t>
            </a:r>
          </a:p>
          <a:p>
            <a:pPr>
              <a:lnSpc>
                <a:spcPct val="80000"/>
              </a:lnSpc>
              <a:spcBef>
                <a:spcPts val="400"/>
              </a:spcBef>
              <a:buSzTx/>
              <a:buFont typeface="Wingdings"/>
              <a:buNone/>
              <a:defRPr sz="1800" b="1" i="1">
                <a:latin typeface="Times New Roman"/>
                <a:ea typeface="Times New Roman"/>
                <a:cs typeface="Times New Roman"/>
                <a:sym typeface="Times New Roman"/>
              </a:defRPr>
            </a:pPr>
            <a:r>
              <a:rPr dirty="0"/>
              <a:t>				</a:t>
            </a:r>
            <a:r>
              <a:rPr dirty="0">
                <a:solidFill>
                  <a:srgbClr val="FFD147"/>
                </a:solidFill>
              </a:rPr>
              <a:t>    </a:t>
            </a:r>
            <a:r>
              <a:rPr dirty="0"/>
              <a:t>The Twelve		Daniel</a:t>
            </a:r>
          </a:p>
          <a:p>
            <a:pPr>
              <a:lnSpc>
                <a:spcPct val="80000"/>
              </a:lnSpc>
              <a:spcBef>
                <a:spcPts val="400"/>
              </a:spcBef>
              <a:buSzTx/>
              <a:buFont typeface="Wingdings"/>
              <a:buNone/>
              <a:defRPr sz="1800" b="1" i="1">
                <a:latin typeface="Times New Roman"/>
                <a:ea typeface="Times New Roman"/>
                <a:cs typeface="Times New Roman"/>
                <a:sym typeface="Times New Roman"/>
              </a:defRPr>
            </a:pPr>
            <a:r>
              <a:rPr dirty="0"/>
              <a:t>							Ezra-Nehemiah</a:t>
            </a:r>
          </a:p>
          <a:p>
            <a:pPr>
              <a:lnSpc>
                <a:spcPct val="80000"/>
              </a:lnSpc>
              <a:spcBef>
                <a:spcPts val="400"/>
              </a:spcBef>
              <a:buSzTx/>
              <a:buFont typeface="Wingdings"/>
              <a:buNone/>
              <a:defRPr sz="1800" b="1" i="1">
                <a:latin typeface="Times New Roman"/>
                <a:ea typeface="Times New Roman"/>
                <a:cs typeface="Times New Roman"/>
                <a:sym typeface="Times New Roman"/>
              </a:defRPr>
            </a:pPr>
            <a:r>
              <a:rPr dirty="0"/>
              <a:t>							Chronicles</a:t>
            </a:r>
          </a:p>
        </p:txBody>
      </p:sp>
      <p:sp>
        <p:nvSpPr>
          <p:cNvPr id="4708" name="Text Box 4"/>
          <p:cNvSpPr txBox="1"/>
          <p:nvPr/>
        </p:nvSpPr>
        <p:spPr>
          <a:xfrm>
            <a:off x="1981200" y="4848226"/>
            <a:ext cx="2286000" cy="1556331"/>
          </a:xfrm>
          <a:prstGeom prst="rect">
            <a:avLst/>
          </a:prstGeom>
          <a:solidFill>
            <a:srgbClr val="5D4500"/>
          </a:solidFill>
          <a:ln w="12700">
            <a:solidFill>
              <a:srgbClr val="FFFFF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200"/>
              </a:spcBef>
              <a:defRPr sz="2000" b="1">
                <a:solidFill>
                  <a:srgbClr val="FFC000"/>
                </a:solidFill>
                <a:effectLst>
                  <a:outerShdw blurRad="38100" dist="38100" dir="2700000" rotWithShape="0">
                    <a:srgbClr val="000000">
                      <a:alpha val="43137"/>
                    </a:srgbClr>
                  </a:outerShdw>
                </a:effectLst>
                <a:latin typeface="Arial"/>
                <a:ea typeface="Arial"/>
                <a:cs typeface="Arial"/>
                <a:sym typeface="Arial"/>
              </a:defRPr>
            </a:lvl1pPr>
          </a:lstStyle>
          <a:p>
            <a:r>
              <a:t>These 24 books are the same as the 39 in the English Old Testament.</a:t>
            </a:r>
          </a:p>
        </p:txBody>
      </p:sp>
      <p:sp>
        <p:nvSpPr>
          <p:cNvPr id="4709" name="TextBox 1"/>
          <p:cNvSpPr txBox="1"/>
          <p:nvPr/>
        </p:nvSpPr>
        <p:spPr>
          <a:xfrm rot="16200000">
            <a:off x="-2067633" y="3014907"/>
            <a:ext cx="6093607" cy="739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457200">
              <a:defRPr sz="3600">
                <a:solidFill>
                  <a:srgbClr val="FFCC66"/>
                </a:solidFill>
                <a:latin typeface="Arial Black"/>
                <a:ea typeface="Arial Black"/>
                <a:cs typeface="Arial Black"/>
                <a:sym typeface="Arial Black"/>
              </a:defRPr>
            </a:lvl1pPr>
          </a:lstStyle>
          <a:p>
            <a:r>
              <a:t>KINGS AND PROPHETS</a:t>
            </a:r>
          </a:p>
        </p:txBody>
      </p:sp>
      <p:sp>
        <p:nvSpPr>
          <p:cNvPr id="4710" name="Slide Number Placeholder 2"/>
          <p:cNvSpPr txBox="1">
            <a:spLocks noGrp="1"/>
          </p:cNvSpPr>
          <p:nvPr>
            <p:ph type="sldNum" sz="quarter" idx="2"/>
          </p:nvPr>
        </p:nvSpPr>
        <p:spPr>
          <a:xfrm>
            <a:off x="11407628" y="6248400"/>
            <a:ext cx="174772" cy="2269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stStyle>
          <a:p>
            <a:fld id="{86CB4B4D-7CA3-9044-876B-883B54F8677D}" type="slidenum">
              <a:t>3</a:t>
            </a:fld>
            <a:endParaRPr/>
          </a:p>
        </p:txBody>
      </p:sp>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4706"/>
                                        </p:tgtEl>
                                        <p:attrNameLst>
                                          <p:attrName>style.visibility</p:attrName>
                                        </p:attrNameLst>
                                      </p:cBhvr>
                                      <p:to>
                                        <p:strVal val="visible"/>
                                      </p:to>
                                    </p:set>
                                    <p:anim calcmode="lin" valueType="num">
                                      <p:cBhvr>
                                        <p:cTn id="7" dur="1000" fill="hold"/>
                                        <p:tgtEl>
                                          <p:spTgt spid="4706"/>
                                        </p:tgtEl>
                                        <p:attrNameLst>
                                          <p:attrName>ppt_x</p:attrName>
                                        </p:attrNameLst>
                                      </p:cBhvr>
                                      <p:tavLst>
                                        <p:tav tm="0">
                                          <p:val>
                                            <p:strVal val="0-#ppt_w/2"/>
                                          </p:val>
                                        </p:tav>
                                        <p:tav tm="100000">
                                          <p:val>
                                            <p:strVal val="#ppt_x"/>
                                          </p:val>
                                        </p:tav>
                                      </p:tavLst>
                                    </p:anim>
                                    <p:anim calcmode="lin" valueType="num">
                                      <p:cBhvr>
                                        <p:cTn id="8" dur="1000" fill="hold"/>
                                        <p:tgtEl>
                                          <p:spTgt spid="470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fill="hold" grpId="2" nodeType="afterEffect">
                                  <p:stCondLst>
                                    <p:cond delay="0"/>
                                  </p:stCondLst>
                                  <p:iterate>
                                    <p:tmAbs val="0"/>
                                  </p:iterate>
                                  <p:childTnLst>
                                    <p:set>
                                      <p:cBhvr>
                                        <p:cTn id="11" fill="hold"/>
                                        <p:tgtEl>
                                          <p:spTgt spid="4707">
                                            <p:bg/>
                                          </p:spTgt>
                                        </p:tgtEl>
                                        <p:attrNameLst>
                                          <p:attrName>style.visibility</p:attrName>
                                        </p:attrNameLst>
                                      </p:cBhvr>
                                      <p:to>
                                        <p:strVal val="visible"/>
                                      </p:to>
                                    </p:set>
                                    <p:animEffect transition="in" filter="fade">
                                      <p:cBhvr>
                                        <p:cTn id="12" dur="500"/>
                                        <p:tgtEl>
                                          <p:spTgt spid="4707">
                                            <p:bg/>
                                          </p:spTgt>
                                        </p:tgtEl>
                                      </p:cBhvr>
                                    </p:animEffect>
                                  </p:childTnLst>
                                </p:cTn>
                              </p:par>
                              <p:par>
                                <p:cTn id="13" presetID="10" presetClass="entr" presetSubtype="0" fill="hold" grpId="2" nodeType="withEffect">
                                  <p:stCondLst>
                                    <p:cond delay="0"/>
                                  </p:stCondLst>
                                  <p:iterate>
                                    <p:tmAbs val="0"/>
                                  </p:iterate>
                                  <p:childTnLst>
                                    <p:set>
                                      <p:cBhvr>
                                        <p:cTn id="14" fill="hold"/>
                                        <p:tgtEl>
                                          <p:spTgt spid="4707">
                                            <p:txEl>
                                              <p:pRg st="0" end="0"/>
                                            </p:txEl>
                                          </p:spTgt>
                                        </p:tgtEl>
                                        <p:attrNameLst>
                                          <p:attrName>style.visibility</p:attrName>
                                        </p:attrNameLst>
                                      </p:cBhvr>
                                      <p:to>
                                        <p:strVal val="visible"/>
                                      </p:to>
                                    </p:set>
                                    <p:animEffect transition="in" filter="fade">
                                      <p:cBhvr>
                                        <p:cTn id="15" dur="500"/>
                                        <p:tgtEl>
                                          <p:spTgt spid="4707">
                                            <p:txEl>
                                              <p:pRg st="0" end="0"/>
                                            </p:txEl>
                                          </p:spTgt>
                                        </p:tgtEl>
                                      </p:cBhvr>
                                    </p:animEffect>
                                  </p:childTnLst>
                                </p:cTn>
                              </p:par>
                            </p:childTnLst>
                          </p:cTn>
                        </p:par>
                        <p:par>
                          <p:cTn id="16" fill="hold">
                            <p:stCondLst>
                              <p:cond delay="1500"/>
                            </p:stCondLst>
                            <p:childTnLst>
                              <p:par>
                                <p:cTn id="17" presetID="10" presetClass="entr" fill="hold" grpId="2" nodeType="afterEffect">
                                  <p:stCondLst>
                                    <p:cond delay="0"/>
                                  </p:stCondLst>
                                  <p:iterate>
                                    <p:tmAbs val="0"/>
                                  </p:iterate>
                                  <p:childTnLst>
                                    <p:set>
                                      <p:cBhvr>
                                        <p:cTn id="18" fill="hold"/>
                                        <p:tgtEl>
                                          <p:spTgt spid="4707">
                                            <p:txEl>
                                              <p:pRg st="1" end="1"/>
                                            </p:txEl>
                                          </p:spTgt>
                                        </p:tgtEl>
                                        <p:attrNameLst>
                                          <p:attrName>style.visibility</p:attrName>
                                        </p:attrNameLst>
                                      </p:cBhvr>
                                      <p:to>
                                        <p:strVal val="visible"/>
                                      </p:to>
                                    </p:set>
                                    <p:animEffect transition="in" filter="fade">
                                      <p:cBhvr>
                                        <p:cTn id="19" dur="500"/>
                                        <p:tgtEl>
                                          <p:spTgt spid="4707">
                                            <p:txEl>
                                              <p:pRg st="1" end="1"/>
                                            </p:txEl>
                                          </p:spTgt>
                                        </p:tgtEl>
                                      </p:cBhvr>
                                    </p:animEffect>
                                  </p:childTnLst>
                                </p:cTn>
                              </p:par>
                            </p:childTnLst>
                          </p:cTn>
                        </p:par>
                        <p:par>
                          <p:cTn id="20" fill="hold">
                            <p:stCondLst>
                              <p:cond delay="2000"/>
                            </p:stCondLst>
                            <p:childTnLst>
                              <p:par>
                                <p:cTn id="21" presetID="10" presetClass="entr" fill="hold" grpId="2" nodeType="afterEffect">
                                  <p:stCondLst>
                                    <p:cond delay="0"/>
                                  </p:stCondLst>
                                  <p:iterate>
                                    <p:tmAbs val="0"/>
                                  </p:iterate>
                                  <p:childTnLst>
                                    <p:set>
                                      <p:cBhvr>
                                        <p:cTn id="22" fill="hold"/>
                                        <p:tgtEl>
                                          <p:spTgt spid="4707">
                                            <p:txEl>
                                              <p:pRg st="2" end="2"/>
                                            </p:txEl>
                                          </p:spTgt>
                                        </p:tgtEl>
                                        <p:attrNameLst>
                                          <p:attrName>style.visibility</p:attrName>
                                        </p:attrNameLst>
                                      </p:cBhvr>
                                      <p:to>
                                        <p:strVal val="visible"/>
                                      </p:to>
                                    </p:set>
                                    <p:animEffect transition="in" filter="fade">
                                      <p:cBhvr>
                                        <p:cTn id="23" dur="500"/>
                                        <p:tgtEl>
                                          <p:spTgt spid="4707">
                                            <p:txEl>
                                              <p:pRg st="2" end="2"/>
                                            </p:txEl>
                                          </p:spTgt>
                                        </p:tgtEl>
                                      </p:cBhvr>
                                    </p:animEffect>
                                  </p:childTnLst>
                                </p:cTn>
                              </p:par>
                            </p:childTnLst>
                          </p:cTn>
                        </p:par>
                        <p:par>
                          <p:cTn id="24" fill="hold">
                            <p:stCondLst>
                              <p:cond delay="2500"/>
                            </p:stCondLst>
                            <p:childTnLst>
                              <p:par>
                                <p:cTn id="25" presetID="10" presetClass="entr" fill="hold" grpId="2" nodeType="afterEffect">
                                  <p:stCondLst>
                                    <p:cond delay="0"/>
                                  </p:stCondLst>
                                  <p:iterate>
                                    <p:tmAbs val="0"/>
                                  </p:iterate>
                                  <p:childTnLst>
                                    <p:set>
                                      <p:cBhvr>
                                        <p:cTn id="26" fill="hold"/>
                                        <p:tgtEl>
                                          <p:spTgt spid="4707">
                                            <p:txEl>
                                              <p:pRg st="3" end="3"/>
                                            </p:txEl>
                                          </p:spTgt>
                                        </p:tgtEl>
                                        <p:attrNameLst>
                                          <p:attrName>style.visibility</p:attrName>
                                        </p:attrNameLst>
                                      </p:cBhvr>
                                      <p:to>
                                        <p:strVal val="visible"/>
                                      </p:to>
                                    </p:set>
                                    <p:animEffect transition="in" filter="fade">
                                      <p:cBhvr>
                                        <p:cTn id="27" dur="500"/>
                                        <p:tgtEl>
                                          <p:spTgt spid="4707">
                                            <p:txEl>
                                              <p:pRg st="3" end="3"/>
                                            </p:txEl>
                                          </p:spTgt>
                                        </p:tgtEl>
                                      </p:cBhvr>
                                    </p:animEffect>
                                  </p:childTnLst>
                                </p:cTn>
                              </p:par>
                            </p:childTnLst>
                          </p:cTn>
                        </p:par>
                        <p:par>
                          <p:cTn id="28" fill="hold">
                            <p:stCondLst>
                              <p:cond delay="3000"/>
                            </p:stCondLst>
                            <p:childTnLst>
                              <p:par>
                                <p:cTn id="29" presetID="10" presetClass="entr" fill="hold" grpId="2" nodeType="afterEffect">
                                  <p:stCondLst>
                                    <p:cond delay="0"/>
                                  </p:stCondLst>
                                  <p:iterate>
                                    <p:tmAbs val="0"/>
                                  </p:iterate>
                                  <p:childTnLst>
                                    <p:set>
                                      <p:cBhvr>
                                        <p:cTn id="30" fill="hold"/>
                                        <p:tgtEl>
                                          <p:spTgt spid="4707">
                                            <p:txEl>
                                              <p:pRg st="4" end="4"/>
                                            </p:txEl>
                                          </p:spTgt>
                                        </p:tgtEl>
                                        <p:attrNameLst>
                                          <p:attrName>style.visibility</p:attrName>
                                        </p:attrNameLst>
                                      </p:cBhvr>
                                      <p:to>
                                        <p:strVal val="visible"/>
                                      </p:to>
                                    </p:set>
                                    <p:animEffect transition="in" filter="fade">
                                      <p:cBhvr>
                                        <p:cTn id="31" dur="500"/>
                                        <p:tgtEl>
                                          <p:spTgt spid="4707">
                                            <p:txEl>
                                              <p:pRg st="4" end="4"/>
                                            </p:txEl>
                                          </p:spTgt>
                                        </p:tgtEl>
                                      </p:cBhvr>
                                    </p:animEffect>
                                  </p:childTnLst>
                                </p:cTn>
                              </p:par>
                            </p:childTnLst>
                          </p:cTn>
                        </p:par>
                        <p:par>
                          <p:cTn id="32" fill="hold">
                            <p:stCondLst>
                              <p:cond delay="3500"/>
                            </p:stCondLst>
                            <p:childTnLst>
                              <p:par>
                                <p:cTn id="33" presetID="10" presetClass="entr" fill="hold" grpId="2" nodeType="afterEffect">
                                  <p:stCondLst>
                                    <p:cond delay="0"/>
                                  </p:stCondLst>
                                  <p:iterate>
                                    <p:tmAbs val="0"/>
                                  </p:iterate>
                                  <p:childTnLst>
                                    <p:set>
                                      <p:cBhvr>
                                        <p:cTn id="34" fill="hold"/>
                                        <p:tgtEl>
                                          <p:spTgt spid="4707">
                                            <p:txEl>
                                              <p:pRg st="5" end="5"/>
                                            </p:txEl>
                                          </p:spTgt>
                                        </p:tgtEl>
                                        <p:attrNameLst>
                                          <p:attrName>style.visibility</p:attrName>
                                        </p:attrNameLst>
                                      </p:cBhvr>
                                      <p:to>
                                        <p:strVal val="visible"/>
                                      </p:to>
                                    </p:set>
                                    <p:animEffect transition="in" filter="fade">
                                      <p:cBhvr>
                                        <p:cTn id="35" dur="500"/>
                                        <p:tgtEl>
                                          <p:spTgt spid="4707">
                                            <p:txEl>
                                              <p:pRg st="5" end="5"/>
                                            </p:txEl>
                                          </p:spTgt>
                                        </p:tgtEl>
                                      </p:cBhvr>
                                    </p:animEffect>
                                  </p:childTnLst>
                                </p:cTn>
                              </p:par>
                            </p:childTnLst>
                          </p:cTn>
                        </p:par>
                        <p:par>
                          <p:cTn id="36" fill="hold">
                            <p:stCondLst>
                              <p:cond delay="4000"/>
                            </p:stCondLst>
                            <p:childTnLst>
                              <p:par>
                                <p:cTn id="37" presetID="10" presetClass="entr" fill="hold" grpId="2" nodeType="afterEffect">
                                  <p:stCondLst>
                                    <p:cond delay="0"/>
                                  </p:stCondLst>
                                  <p:iterate>
                                    <p:tmAbs val="0"/>
                                  </p:iterate>
                                  <p:childTnLst>
                                    <p:set>
                                      <p:cBhvr>
                                        <p:cTn id="38" fill="hold"/>
                                        <p:tgtEl>
                                          <p:spTgt spid="4707">
                                            <p:txEl>
                                              <p:pRg st="6" end="6"/>
                                            </p:txEl>
                                          </p:spTgt>
                                        </p:tgtEl>
                                        <p:attrNameLst>
                                          <p:attrName>style.visibility</p:attrName>
                                        </p:attrNameLst>
                                      </p:cBhvr>
                                      <p:to>
                                        <p:strVal val="visible"/>
                                      </p:to>
                                    </p:set>
                                    <p:animEffect transition="in" filter="fade">
                                      <p:cBhvr>
                                        <p:cTn id="39" dur="500"/>
                                        <p:tgtEl>
                                          <p:spTgt spid="4707">
                                            <p:txEl>
                                              <p:pRg st="6" end="6"/>
                                            </p:txEl>
                                          </p:spTgt>
                                        </p:tgtEl>
                                      </p:cBhvr>
                                    </p:animEffect>
                                  </p:childTnLst>
                                </p:cTn>
                              </p:par>
                            </p:childTnLst>
                          </p:cTn>
                        </p:par>
                        <p:par>
                          <p:cTn id="40" fill="hold">
                            <p:stCondLst>
                              <p:cond delay="4500"/>
                            </p:stCondLst>
                            <p:childTnLst>
                              <p:par>
                                <p:cTn id="41" presetID="10" presetClass="entr" fill="hold" grpId="2" nodeType="afterEffect">
                                  <p:stCondLst>
                                    <p:cond delay="0"/>
                                  </p:stCondLst>
                                  <p:iterate>
                                    <p:tmAbs val="0"/>
                                  </p:iterate>
                                  <p:childTnLst>
                                    <p:set>
                                      <p:cBhvr>
                                        <p:cTn id="42" fill="hold"/>
                                        <p:tgtEl>
                                          <p:spTgt spid="4707">
                                            <p:txEl>
                                              <p:pRg st="7" end="7"/>
                                            </p:txEl>
                                          </p:spTgt>
                                        </p:tgtEl>
                                        <p:attrNameLst>
                                          <p:attrName>style.visibility</p:attrName>
                                        </p:attrNameLst>
                                      </p:cBhvr>
                                      <p:to>
                                        <p:strVal val="visible"/>
                                      </p:to>
                                    </p:set>
                                    <p:animEffect transition="in" filter="fade">
                                      <p:cBhvr>
                                        <p:cTn id="43" dur="500"/>
                                        <p:tgtEl>
                                          <p:spTgt spid="4707">
                                            <p:txEl>
                                              <p:pRg st="7" end="7"/>
                                            </p:txEl>
                                          </p:spTgt>
                                        </p:tgtEl>
                                      </p:cBhvr>
                                    </p:animEffect>
                                  </p:childTnLst>
                                </p:cTn>
                              </p:par>
                            </p:childTnLst>
                          </p:cTn>
                        </p:par>
                        <p:par>
                          <p:cTn id="44" fill="hold">
                            <p:stCondLst>
                              <p:cond delay="5000"/>
                            </p:stCondLst>
                            <p:childTnLst>
                              <p:par>
                                <p:cTn id="45" presetID="10" presetClass="entr" fill="hold" grpId="2" nodeType="afterEffect">
                                  <p:stCondLst>
                                    <p:cond delay="0"/>
                                  </p:stCondLst>
                                  <p:iterate>
                                    <p:tmAbs val="0"/>
                                  </p:iterate>
                                  <p:childTnLst>
                                    <p:set>
                                      <p:cBhvr>
                                        <p:cTn id="46" fill="hold"/>
                                        <p:tgtEl>
                                          <p:spTgt spid="4707">
                                            <p:txEl>
                                              <p:pRg st="8" end="8"/>
                                            </p:txEl>
                                          </p:spTgt>
                                        </p:tgtEl>
                                        <p:attrNameLst>
                                          <p:attrName>style.visibility</p:attrName>
                                        </p:attrNameLst>
                                      </p:cBhvr>
                                      <p:to>
                                        <p:strVal val="visible"/>
                                      </p:to>
                                    </p:set>
                                    <p:animEffect transition="in" filter="fade">
                                      <p:cBhvr>
                                        <p:cTn id="47" dur="500"/>
                                        <p:tgtEl>
                                          <p:spTgt spid="4707">
                                            <p:txEl>
                                              <p:pRg st="8" end="8"/>
                                            </p:txEl>
                                          </p:spTgt>
                                        </p:tgtEl>
                                      </p:cBhvr>
                                    </p:animEffect>
                                  </p:childTnLst>
                                </p:cTn>
                              </p:par>
                            </p:childTnLst>
                          </p:cTn>
                        </p:par>
                        <p:par>
                          <p:cTn id="48" fill="hold">
                            <p:stCondLst>
                              <p:cond delay="5500"/>
                            </p:stCondLst>
                            <p:childTnLst>
                              <p:par>
                                <p:cTn id="49" presetID="10" presetClass="entr" fill="hold" grpId="2" nodeType="afterEffect">
                                  <p:stCondLst>
                                    <p:cond delay="0"/>
                                  </p:stCondLst>
                                  <p:iterate>
                                    <p:tmAbs val="0"/>
                                  </p:iterate>
                                  <p:childTnLst>
                                    <p:set>
                                      <p:cBhvr>
                                        <p:cTn id="50" fill="hold"/>
                                        <p:tgtEl>
                                          <p:spTgt spid="4707">
                                            <p:txEl>
                                              <p:pRg st="9" end="9"/>
                                            </p:txEl>
                                          </p:spTgt>
                                        </p:tgtEl>
                                        <p:attrNameLst>
                                          <p:attrName>style.visibility</p:attrName>
                                        </p:attrNameLst>
                                      </p:cBhvr>
                                      <p:to>
                                        <p:strVal val="visible"/>
                                      </p:to>
                                    </p:set>
                                    <p:animEffect transition="in" filter="fade">
                                      <p:cBhvr>
                                        <p:cTn id="51" dur="500"/>
                                        <p:tgtEl>
                                          <p:spTgt spid="4707">
                                            <p:txEl>
                                              <p:pRg st="9" end="9"/>
                                            </p:txEl>
                                          </p:spTgt>
                                        </p:tgtEl>
                                      </p:cBhvr>
                                    </p:animEffect>
                                  </p:childTnLst>
                                </p:cTn>
                              </p:par>
                            </p:childTnLst>
                          </p:cTn>
                        </p:par>
                        <p:par>
                          <p:cTn id="52" fill="hold">
                            <p:stCondLst>
                              <p:cond delay="6000"/>
                            </p:stCondLst>
                            <p:childTnLst>
                              <p:par>
                                <p:cTn id="53" presetID="10" presetClass="entr" fill="hold" grpId="2" nodeType="afterEffect">
                                  <p:stCondLst>
                                    <p:cond delay="0"/>
                                  </p:stCondLst>
                                  <p:iterate>
                                    <p:tmAbs val="0"/>
                                  </p:iterate>
                                  <p:childTnLst>
                                    <p:set>
                                      <p:cBhvr>
                                        <p:cTn id="54" fill="hold"/>
                                        <p:tgtEl>
                                          <p:spTgt spid="4707">
                                            <p:txEl>
                                              <p:pRg st="10" end="10"/>
                                            </p:txEl>
                                          </p:spTgt>
                                        </p:tgtEl>
                                        <p:attrNameLst>
                                          <p:attrName>style.visibility</p:attrName>
                                        </p:attrNameLst>
                                      </p:cBhvr>
                                      <p:to>
                                        <p:strVal val="visible"/>
                                      </p:to>
                                    </p:set>
                                    <p:animEffect transition="in" filter="fade">
                                      <p:cBhvr>
                                        <p:cTn id="55" dur="500"/>
                                        <p:tgtEl>
                                          <p:spTgt spid="4707">
                                            <p:txEl>
                                              <p:pRg st="10" end="10"/>
                                            </p:txEl>
                                          </p:spTgt>
                                        </p:tgtEl>
                                      </p:cBhvr>
                                    </p:animEffect>
                                  </p:childTnLst>
                                </p:cTn>
                              </p:par>
                            </p:childTnLst>
                          </p:cTn>
                        </p:par>
                        <p:par>
                          <p:cTn id="56" fill="hold">
                            <p:stCondLst>
                              <p:cond delay="6500"/>
                            </p:stCondLst>
                            <p:childTnLst>
                              <p:par>
                                <p:cTn id="57" presetID="10" presetClass="entr" fill="hold" grpId="2" nodeType="afterEffect">
                                  <p:stCondLst>
                                    <p:cond delay="0"/>
                                  </p:stCondLst>
                                  <p:iterate>
                                    <p:tmAbs val="0"/>
                                  </p:iterate>
                                  <p:childTnLst>
                                    <p:set>
                                      <p:cBhvr>
                                        <p:cTn id="58" fill="hold"/>
                                        <p:tgtEl>
                                          <p:spTgt spid="4707">
                                            <p:txEl>
                                              <p:pRg st="11" end="11"/>
                                            </p:txEl>
                                          </p:spTgt>
                                        </p:tgtEl>
                                        <p:attrNameLst>
                                          <p:attrName>style.visibility</p:attrName>
                                        </p:attrNameLst>
                                      </p:cBhvr>
                                      <p:to>
                                        <p:strVal val="visible"/>
                                      </p:to>
                                    </p:set>
                                    <p:animEffect transition="in" filter="fade">
                                      <p:cBhvr>
                                        <p:cTn id="59" dur="500"/>
                                        <p:tgtEl>
                                          <p:spTgt spid="4707">
                                            <p:txEl>
                                              <p:pRg st="11" end="11"/>
                                            </p:txEl>
                                          </p:spTgt>
                                        </p:tgtEl>
                                      </p:cBhvr>
                                    </p:animEffect>
                                  </p:childTnLst>
                                </p:cTn>
                              </p:par>
                            </p:childTnLst>
                          </p:cTn>
                        </p:par>
                        <p:par>
                          <p:cTn id="60" fill="hold">
                            <p:stCondLst>
                              <p:cond delay="7000"/>
                            </p:stCondLst>
                            <p:childTnLst>
                              <p:par>
                                <p:cTn id="61" presetID="10" presetClass="entr" fill="hold" grpId="2" nodeType="afterEffect">
                                  <p:stCondLst>
                                    <p:cond delay="0"/>
                                  </p:stCondLst>
                                  <p:iterate>
                                    <p:tmAbs val="0"/>
                                  </p:iterate>
                                  <p:childTnLst>
                                    <p:set>
                                      <p:cBhvr>
                                        <p:cTn id="62" fill="hold"/>
                                        <p:tgtEl>
                                          <p:spTgt spid="4707">
                                            <p:txEl>
                                              <p:pRg st="12" end="12"/>
                                            </p:txEl>
                                          </p:spTgt>
                                        </p:tgtEl>
                                        <p:attrNameLst>
                                          <p:attrName>style.visibility</p:attrName>
                                        </p:attrNameLst>
                                      </p:cBhvr>
                                      <p:to>
                                        <p:strVal val="visible"/>
                                      </p:to>
                                    </p:set>
                                    <p:animEffect transition="in" filter="fade">
                                      <p:cBhvr>
                                        <p:cTn id="63" dur="500"/>
                                        <p:tgtEl>
                                          <p:spTgt spid="4707">
                                            <p:txEl>
                                              <p:pRg st="12" end="12"/>
                                            </p:txEl>
                                          </p:spTgt>
                                        </p:tgtEl>
                                      </p:cBhvr>
                                    </p:animEffect>
                                  </p:childTnLst>
                                </p:cTn>
                              </p:par>
                            </p:childTnLst>
                          </p:cTn>
                        </p:par>
                        <p:par>
                          <p:cTn id="64" fill="hold">
                            <p:stCondLst>
                              <p:cond delay="7500"/>
                            </p:stCondLst>
                            <p:childTnLst>
                              <p:par>
                                <p:cTn id="65" presetID="10" presetClass="entr" fill="hold" grpId="2" nodeType="afterEffect">
                                  <p:stCondLst>
                                    <p:cond delay="0"/>
                                  </p:stCondLst>
                                  <p:iterate>
                                    <p:tmAbs val="0"/>
                                  </p:iterate>
                                  <p:childTnLst>
                                    <p:set>
                                      <p:cBhvr>
                                        <p:cTn id="66" fill="hold"/>
                                        <p:tgtEl>
                                          <p:spTgt spid="4707">
                                            <p:txEl>
                                              <p:pRg st="13" end="13"/>
                                            </p:txEl>
                                          </p:spTgt>
                                        </p:tgtEl>
                                        <p:attrNameLst>
                                          <p:attrName>style.visibility</p:attrName>
                                        </p:attrNameLst>
                                      </p:cBhvr>
                                      <p:to>
                                        <p:strVal val="visible"/>
                                      </p:to>
                                    </p:set>
                                    <p:animEffect transition="in" filter="fade">
                                      <p:cBhvr>
                                        <p:cTn id="67" dur="500"/>
                                        <p:tgtEl>
                                          <p:spTgt spid="4707">
                                            <p:txEl>
                                              <p:pRg st="13" end="1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3" presetClass="entr" presetSubtype="16" fill="hold" grpId="3" nodeType="clickEffect">
                                  <p:stCondLst>
                                    <p:cond delay="0"/>
                                  </p:stCondLst>
                                  <p:iterate>
                                    <p:tmAbs val="0"/>
                                  </p:iterate>
                                  <p:childTnLst>
                                    <p:set>
                                      <p:cBhvr>
                                        <p:cTn id="71" fill="hold"/>
                                        <p:tgtEl>
                                          <p:spTgt spid="4708"/>
                                        </p:tgtEl>
                                        <p:attrNameLst>
                                          <p:attrName>style.visibility</p:attrName>
                                        </p:attrNameLst>
                                      </p:cBhvr>
                                      <p:to>
                                        <p:strVal val="visible"/>
                                      </p:to>
                                    </p:set>
                                    <p:anim calcmode="lin" valueType="num">
                                      <p:cBhvr>
                                        <p:cTn id="72" dur="500" fill="hold"/>
                                        <p:tgtEl>
                                          <p:spTgt spid="4708"/>
                                        </p:tgtEl>
                                        <p:attrNameLst>
                                          <p:attrName>ppt_w</p:attrName>
                                        </p:attrNameLst>
                                      </p:cBhvr>
                                      <p:tavLst>
                                        <p:tav tm="0">
                                          <p:val>
                                            <p:fltVal val="0"/>
                                          </p:val>
                                        </p:tav>
                                        <p:tav tm="100000">
                                          <p:val>
                                            <p:strVal val="#ppt_w"/>
                                          </p:val>
                                        </p:tav>
                                      </p:tavLst>
                                    </p:anim>
                                    <p:anim calcmode="lin" valueType="num">
                                      <p:cBhvr>
                                        <p:cTn id="73" dur="500" fill="hold"/>
                                        <p:tgtEl>
                                          <p:spTgt spid="47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06" grpId="1" animBg="1" advAuto="0"/>
      <p:bldP spid="4707" grpId="2" uiExpand="1" build="p" animBg="1" advAuto="0"/>
      <p:bldP spid="4708" grpId="3" uiExpand="1"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8" name="Rectangle 2"/>
          <p:cNvSpPr txBox="1">
            <a:spLocks noGrp="1"/>
          </p:cNvSpPr>
          <p:nvPr>
            <p:ph type="title"/>
          </p:nvPr>
        </p:nvSpPr>
        <p:spPr>
          <a:xfrm>
            <a:off x="368968" y="274637"/>
            <a:ext cx="11823032" cy="2011360"/>
          </a:xfrm>
          <a:prstGeom prst="rect">
            <a:avLst/>
          </a:prstGeom>
        </p:spPr>
        <p:txBody>
          <a:bodyPr>
            <a:normAutofit fontScale="90000"/>
          </a:bodyPr>
          <a:lstStyle>
            <a:lvl1pPr defTabSz="905255">
              <a:defRPr sz="3168" b="1">
                <a:solidFill>
                  <a:srgbClr val="993300"/>
                </a:solidFill>
                <a:effectLst>
                  <a:outerShdw blurRad="37719" dist="37719" dir="2700000" rotWithShape="0">
                    <a:srgbClr val="000000"/>
                  </a:outerShdw>
                </a:effectLst>
                <a:latin typeface="Eras Demi ITC"/>
                <a:ea typeface="Eras Demi ITC"/>
                <a:cs typeface="Eras Demi ITC"/>
                <a:sym typeface="Eras Demi ITC"/>
              </a:defRPr>
            </a:lvl1pPr>
          </a:lstStyle>
          <a:p>
            <a:r>
              <a:t>Después de Moisés y el éxodo de Egipto, las narrativas del Antiguo Testamento se refieren al cumplimiento de las promesas de tierras del pacto en la historia nacional de Israel. Esta historia se divide en cuatro grandes bloques:</a:t>
            </a:r>
          </a:p>
        </p:txBody>
      </p:sp>
      <p:sp>
        <p:nvSpPr>
          <p:cNvPr id="4859" name="Line 3"/>
          <p:cNvSpPr/>
          <p:nvPr/>
        </p:nvSpPr>
        <p:spPr>
          <a:xfrm>
            <a:off x="609598" y="5747251"/>
            <a:ext cx="11133219" cy="1"/>
          </a:xfrm>
          <a:prstGeom prst="line">
            <a:avLst/>
          </a:prstGeom>
          <a:ln w="57150">
            <a:solidFill>
              <a:srgbClr val="000000"/>
            </a:solidFill>
            <a:headEnd type="triangle"/>
            <a:tailEnd type="triangle"/>
          </a:ln>
        </p:spPr>
        <p:txBody>
          <a:bodyPr lIns="45719" rIns="45719"/>
          <a:lstStyle/>
          <a:p>
            <a:endParaRPr/>
          </a:p>
        </p:txBody>
      </p:sp>
      <p:sp>
        <p:nvSpPr>
          <p:cNvPr id="4860" name="Text Box 4"/>
          <p:cNvSpPr txBox="1"/>
          <p:nvPr/>
        </p:nvSpPr>
        <p:spPr>
          <a:xfrm>
            <a:off x="1798320" y="5881687"/>
            <a:ext cx="8823960" cy="370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a:latin typeface="Tahoma"/>
                <a:ea typeface="Tahoma"/>
                <a:cs typeface="Tahoma"/>
                <a:sym typeface="Tahoma"/>
              </a:defRPr>
            </a:lvl1pPr>
          </a:lstStyle>
          <a:p>
            <a:r>
              <a:t>1200        1100        1000        900        800        700        600       500       400 BC</a:t>
            </a:r>
          </a:p>
        </p:txBody>
      </p:sp>
      <p:sp>
        <p:nvSpPr>
          <p:cNvPr id="4861" name="Line 5"/>
          <p:cNvSpPr/>
          <p:nvPr/>
        </p:nvSpPr>
        <p:spPr>
          <a:xfrm flipV="1">
            <a:off x="3200400" y="3505200"/>
            <a:ext cx="0" cy="2362200"/>
          </a:xfrm>
          <a:prstGeom prst="line">
            <a:avLst/>
          </a:prstGeom>
          <a:ln>
            <a:solidFill>
              <a:srgbClr val="000000"/>
            </a:solidFill>
          </a:ln>
        </p:spPr>
        <p:txBody>
          <a:bodyPr lIns="45719" rIns="45719"/>
          <a:lstStyle/>
          <a:p>
            <a:endParaRPr/>
          </a:p>
        </p:txBody>
      </p:sp>
      <p:sp>
        <p:nvSpPr>
          <p:cNvPr id="4862" name="Line 6"/>
          <p:cNvSpPr/>
          <p:nvPr/>
        </p:nvSpPr>
        <p:spPr>
          <a:xfrm flipV="1">
            <a:off x="4267200" y="3505200"/>
            <a:ext cx="0" cy="2362200"/>
          </a:xfrm>
          <a:prstGeom prst="line">
            <a:avLst/>
          </a:prstGeom>
          <a:ln>
            <a:solidFill>
              <a:srgbClr val="000000"/>
            </a:solidFill>
          </a:ln>
        </p:spPr>
        <p:txBody>
          <a:bodyPr lIns="45719" rIns="45719"/>
          <a:lstStyle/>
          <a:p>
            <a:endParaRPr/>
          </a:p>
        </p:txBody>
      </p:sp>
      <p:sp>
        <p:nvSpPr>
          <p:cNvPr id="4863" name="Line 7"/>
          <p:cNvSpPr/>
          <p:nvPr/>
        </p:nvSpPr>
        <p:spPr>
          <a:xfrm flipV="1">
            <a:off x="8305800" y="3657600"/>
            <a:ext cx="0" cy="2209800"/>
          </a:xfrm>
          <a:prstGeom prst="line">
            <a:avLst/>
          </a:prstGeom>
          <a:ln>
            <a:solidFill>
              <a:srgbClr val="000000"/>
            </a:solidFill>
          </a:ln>
        </p:spPr>
        <p:txBody>
          <a:bodyPr lIns="45719" rIns="45719"/>
          <a:lstStyle/>
          <a:p>
            <a:endParaRPr/>
          </a:p>
        </p:txBody>
      </p:sp>
      <p:sp>
        <p:nvSpPr>
          <p:cNvPr id="4864" name="Text Box 8"/>
          <p:cNvSpPr txBox="1"/>
          <p:nvPr/>
        </p:nvSpPr>
        <p:spPr>
          <a:xfrm>
            <a:off x="1195520" y="3111501"/>
            <a:ext cx="1959161" cy="1010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sz="2400">
                <a:latin typeface="Agency FB"/>
                <a:ea typeface="Agency FB"/>
                <a:cs typeface="Agency FB"/>
                <a:sym typeface="Agency FB"/>
              </a:defRPr>
            </a:pPr>
            <a:r>
              <a:t>Conquista y</a:t>
            </a:r>
            <a:endParaRPr>
              <a:latin typeface="Times New Roman"/>
              <a:ea typeface="Times New Roman"/>
              <a:cs typeface="Times New Roman"/>
              <a:sym typeface="Times New Roman"/>
            </a:endParaRPr>
          </a:p>
          <a:p>
            <a:pPr algn="ctr">
              <a:spcBef>
                <a:spcPts val="1400"/>
              </a:spcBef>
              <a:defRPr sz="2400">
                <a:latin typeface="Agency FB"/>
                <a:ea typeface="Agency FB"/>
                <a:cs typeface="Agency FB"/>
                <a:sym typeface="Agency FB"/>
              </a:defRPr>
            </a:pPr>
            <a:r>
              <a:t>Asentamiento</a:t>
            </a:r>
          </a:p>
        </p:txBody>
      </p:sp>
      <p:sp>
        <p:nvSpPr>
          <p:cNvPr id="4865" name="Text Box 9"/>
          <p:cNvSpPr txBox="1"/>
          <p:nvPr/>
        </p:nvSpPr>
        <p:spPr>
          <a:xfrm>
            <a:off x="3169920" y="3495992"/>
            <a:ext cx="1127761" cy="756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sz="1600">
                <a:latin typeface="Agency FB"/>
                <a:ea typeface="Agency FB"/>
                <a:cs typeface="Agency FB"/>
                <a:sym typeface="Agency FB"/>
              </a:defRPr>
            </a:pPr>
            <a:r>
              <a:t>Monarquía</a:t>
            </a:r>
          </a:p>
          <a:p>
            <a:pPr algn="ctr">
              <a:spcBef>
                <a:spcPts val="1400"/>
              </a:spcBef>
              <a:defRPr sz="1600">
                <a:latin typeface="Agency FB"/>
                <a:ea typeface="Agency FB"/>
                <a:cs typeface="Agency FB"/>
                <a:sym typeface="Agency FB"/>
              </a:defRPr>
            </a:pPr>
            <a:r>
              <a:t>Unida</a:t>
            </a:r>
          </a:p>
        </p:txBody>
      </p:sp>
      <p:sp>
        <p:nvSpPr>
          <p:cNvPr id="4866" name="Text Box 10"/>
          <p:cNvSpPr txBox="1"/>
          <p:nvPr/>
        </p:nvSpPr>
        <p:spPr>
          <a:xfrm>
            <a:off x="5227320" y="3352801"/>
            <a:ext cx="1559243" cy="1010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spcBef>
                <a:spcPts val="1400"/>
              </a:spcBef>
              <a:defRPr sz="2400">
                <a:latin typeface="Agency FB"/>
                <a:ea typeface="Agency FB"/>
                <a:cs typeface="Agency FB"/>
                <a:sym typeface="Agency FB"/>
              </a:defRPr>
            </a:pPr>
            <a:r>
              <a:t>Monarquía </a:t>
            </a:r>
            <a:endParaRPr>
              <a:latin typeface="Times New Roman"/>
              <a:ea typeface="Times New Roman"/>
              <a:cs typeface="Times New Roman"/>
              <a:sym typeface="Times New Roman"/>
            </a:endParaRPr>
          </a:p>
          <a:p>
            <a:pPr algn="ctr">
              <a:spcBef>
                <a:spcPts val="1400"/>
              </a:spcBef>
              <a:defRPr sz="2400">
                <a:latin typeface="Agency FB"/>
                <a:ea typeface="Agency FB"/>
                <a:cs typeface="Agency FB"/>
                <a:sym typeface="Agency FB"/>
              </a:defRPr>
            </a:pPr>
            <a:r>
              <a:t>Dividida</a:t>
            </a:r>
          </a:p>
        </p:txBody>
      </p:sp>
      <p:sp>
        <p:nvSpPr>
          <p:cNvPr id="4867" name="Text Box 11"/>
          <p:cNvSpPr txBox="1"/>
          <p:nvPr/>
        </p:nvSpPr>
        <p:spPr>
          <a:xfrm>
            <a:off x="8808719" y="3352801"/>
            <a:ext cx="1304926" cy="10109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400"/>
              </a:spcBef>
              <a:defRPr sz="2400">
                <a:latin typeface="Agency FB"/>
                <a:ea typeface="Agency FB"/>
                <a:cs typeface="Agency FB"/>
                <a:sym typeface="Agency FB"/>
              </a:defRPr>
            </a:pPr>
            <a:r>
              <a:t>Exilio &amp; </a:t>
            </a:r>
            <a:endParaRPr>
              <a:latin typeface="Times New Roman"/>
              <a:ea typeface="Times New Roman"/>
              <a:cs typeface="Times New Roman"/>
              <a:sym typeface="Times New Roman"/>
            </a:endParaRPr>
          </a:p>
          <a:p>
            <a:pPr>
              <a:spcBef>
                <a:spcPts val="1400"/>
              </a:spcBef>
              <a:defRPr sz="2400">
                <a:latin typeface="Agency FB"/>
                <a:ea typeface="Agency FB"/>
                <a:cs typeface="Agency FB"/>
                <a:sym typeface="Agency FB"/>
              </a:defRPr>
            </a:pPr>
            <a:r>
              <a:t>Regreso</a:t>
            </a:r>
          </a:p>
        </p:txBody>
      </p:sp>
      <p:sp>
        <p:nvSpPr>
          <p:cNvPr id="4868" name="Rectangle 12"/>
          <p:cNvSpPr/>
          <p:nvPr/>
        </p:nvSpPr>
        <p:spPr>
          <a:xfrm>
            <a:off x="1905000" y="4495800"/>
            <a:ext cx="1295400" cy="1143000"/>
          </a:xfrm>
          <a:prstGeom prst="rect">
            <a:avLst/>
          </a:prstGeom>
          <a:solidFill>
            <a:srgbClr val="CCCC00"/>
          </a:solidFill>
          <a:ln>
            <a:solidFill>
              <a:srgbClr val="000000"/>
            </a:solidFill>
            <a:miter/>
          </a:ln>
        </p:spPr>
        <p:txBody>
          <a:bodyPr lIns="45719" rIns="45719" anchor="ctr"/>
          <a:lstStyle/>
          <a:p>
            <a:pPr>
              <a:defRPr>
                <a:latin typeface="Times New Roman"/>
                <a:ea typeface="Times New Roman"/>
                <a:cs typeface="Times New Roman"/>
                <a:sym typeface="Times New Roman"/>
              </a:defRPr>
            </a:pPr>
            <a:endParaRPr/>
          </a:p>
        </p:txBody>
      </p:sp>
      <p:sp>
        <p:nvSpPr>
          <p:cNvPr id="4869" name="Rectangle 13"/>
          <p:cNvSpPr/>
          <p:nvPr/>
        </p:nvSpPr>
        <p:spPr>
          <a:xfrm>
            <a:off x="3200400" y="4495800"/>
            <a:ext cx="1066800" cy="1143000"/>
          </a:xfrm>
          <a:prstGeom prst="rect">
            <a:avLst/>
          </a:prstGeom>
          <a:solidFill>
            <a:srgbClr val="CCCC00"/>
          </a:solidFill>
          <a:ln>
            <a:solidFill>
              <a:srgbClr val="000000"/>
            </a:solidFill>
            <a:miter/>
          </a:ln>
        </p:spPr>
        <p:txBody>
          <a:bodyPr lIns="45719" rIns="45719" anchor="ctr"/>
          <a:lstStyle/>
          <a:p>
            <a:pPr>
              <a:defRPr>
                <a:latin typeface="Times New Roman"/>
                <a:ea typeface="Times New Roman"/>
                <a:cs typeface="Times New Roman"/>
                <a:sym typeface="Times New Roman"/>
              </a:defRPr>
            </a:pPr>
            <a:endParaRPr/>
          </a:p>
        </p:txBody>
      </p:sp>
      <p:sp>
        <p:nvSpPr>
          <p:cNvPr id="4870" name="Rectangle 14"/>
          <p:cNvSpPr/>
          <p:nvPr/>
        </p:nvSpPr>
        <p:spPr>
          <a:xfrm>
            <a:off x="4267200" y="5105400"/>
            <a:ext cx="4038600" cy="533400"/>
          </a:xfrm>
          <a:prstGeom prst="rect">
            <a:avLst/>
          </a:prstGeom>
          <a:solidFill>
            <a:srgbClr val="FF6600"/>
          </a:solidFill>
          <a:ln>
            <a:solidFill>
              <a:srgbClr val="000000"/>
            </a:solidFill>
            <a:miter/>
          </a:ln>
        </p:spPr>
        <p:txBody>
          <a:bodyPr lIns="45719" rIns="45719" anchor="ctr"/>
          <a:lstStyle/>
          <a:p>
            <a:pPr>
              <a:defRPr>
                <a:latin typeface="Times New Roman"/>
                <a:ea typeface="Times New Roman"/>
                <a:cs typeface="Times New Roman"/>
                <a:sym typeface="Times New Roman"/>
              </a:defRPr>
            </a:pPr>
            <a:endParaRPr/>
          </a:p>
        </p:txBody>
      </p:sp>
      <p:sp>
        <p:nvSpPr>
          <p:cNvPr id="4871" name="Rectangle 15"/>
          <p:cNvSpPr/>
          <p:nvPr/>
        </p:nvSpPr>
        <p:spPr>
          <a:xfrm>
            <a:off x="4267200" y="4495800"/>
            <a:ext cx="2514600" cy="609600"/>
          </a:xfrm>
          <a:prstGeom prst="rect">
            <a:avLst/>
          </a:prstGeom>
          <a:solidFill>
            <a:srgbClr val="CC3300"/>
          </a:solidFill>
          <a:ln>
            <a:solidFill>
              <a:srgbClr val="000000"/>
            </a:solidFill>
            <a:miter/>
          </a:ln>
        </p:spPr>
        <p:txBody>
          <a:bodyPr lIns="45719" rIns="45719" anchor="ctr"/>
          <a:lstStyle/>
          <a:p>
            <a:pPr>
              <a:defRPr>
                <a:latin typeface="Times New Roman"/>
                <a:ea typeface="Times New Roman"/>
                <a:cs typeface="Times New Roman"/>
                <a:sym typeface="Times New Roman"/>
              </a:defRPr>
            </a:pPr>
            <a:endParaRPr/>
          </a:p>
        </p:txBody>
      </p:sp>
      <p:sp>
        <p:nvSpPr>
          <p:cNvPr id="4872" name="Rectangle 16"/>
          <p:cNvSpPr/>
          <p:nvPr/>
        </p:nvSpPr>
        <p:spPr>
          <a:xfrm flipV="1">
            <a:off x="8763000" y="5105400"/>
            <a:ext cx="1066800" cy="533400"/>
          </a:xfrm>
          <a:prstGeom prst="rect">
            <a:avLst/>
          </a:prstGeom>
          <a:solidFill>
            <a:srgbClr val="FF6600"/>
          </a:solidFill>
          <a:ln>
            <a:solidFill>
              <a:srgbClr val="000000"/>
            </a:solidFill>
            <a:miter/>
          </a:ln>
        </p:spPr>
        <p:txBody>
          <a:bodyPr lIns="45719" rIns="45719" anchor="ctr"/>
          <a:lstStyle/>
          <a:p>
            <a:pPr algn="ctr">
              <a:defRPr>
                <a:solidFill>
                  <a:srgbClr val="FF6600"/>
                </a:solidFill>
                <a:latin typeface="Tahoma"/>
                <a:ea typeface="Tahoma"/>
                <a:cs typeface="Tahoma"/>
                <a:sym typeface="Tahoma"/>
              </a:defRPr>
            </a:pPr>
            <a:endParaRPr/>
          </a:p>
        </p:txBody>
      </p:sp>
      <p:sp>
        <p:nvSpPr>
          <p:cNvPr id="4873" name="Text Box 17"/>
          <p:cNvSpPr txBox="1"/>
          <p:nvPr/>
        </p:nvSpPr>
        <p:spPr>
          <a:xfrm>
            <a:off x="2103120" y="4648201"/>
            <a:ext cx="975361" cy="7924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ct val="80000"/>
              </a:lnSpc>
              <a:spcBef>
                <a:spcPts val="1200"/>
              </a:spcBef>
              <a:defRPr sz="2000" b="1">
                <a:latin typeface="Tahoma"/>
                <a:ea typeface="Tahoma"/>
                <a:cs typeface="Tahoma"/>
                <a:sym typeface="Tahoma"/>
              </a:defRPr>
            </a:pPr>
            <a:r>
              <a:t>12</a:t>
            </a:r>
            <a:endParaRPr>
              <a:latin typeface="Times New Roman"/>
              <a:ea typeface="Times New Roman"/>
              <a:cs typeface="Times New Roman"/>
              <a:sym typeface="Times New Roman"/>
            </a:endParaRPr>
          </a:p>
          <a:p>
            <a:pPr algn="ctr">
              <a:lnSpc>
                <a:spcPct val="80000"/>
              </a:lnSpc>
              <a:spcBef>
                <a:spcPts val="1200"/>
              </a:spcBef>
              <a:defRPr sz="2000" b="1">
                <a:latin typeface="Tahoma"/>
                <a:ea typeface="Tahoma"/>
                <a:cs typeface="Tahoma"/>
                <a:sym typeface="Tahoma"/>
              </a:defRPr>
            </a:pPr>
            <a:r>
              <a:t>Tribus</a:t>
            </a:r>
          </a:p>
        </p:txBody>
      </p:sp>
      <p:sp>
        <p:nvSpPr>
          <p:cNvPr id="4874" name="Text Box 18"/>
          <p:cNvSpPr txBox="1"/>
          <p:nvPr/>
        </p:nvSpPr>
        <p:spPr>
          <a:xfrm>
            <a:off x="3246120" y="4648201"/>
            <a:ext cx="975361" cy="7924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lnSpc>
                <a:spcPct val="80000"/>
              </a:lnSpc>
              <a:spcBef>
                <a:spcPts val="1200"/>
              </a:spcBef>
              <a:defRPr sz="2000" b="1">
                <a:latin typeface="Tahoma"/>
                <a:ea typeface="Tahoma"/>
                <a:cs typeface="Tahoma"/>
                <a:sym typeface="Tahoma"/>
              </a:defRPr>
            </a:pPr>
            <a:r>
              <a:t>12</a:t>
            </a:r>
            <a:endParaRPr>
              <a:latin typeface="Times New Roman"/>
              <a:ea typeface="Times New Roman"/>
              <a:cs typeface="Times New Roman"/>
              <a:sym typeface="Times New Roman"/>
            </a:endParaRPr>
          </a:p>
          <a:p>
            <a:pPr algn="ctr">
              <a:lnSpc>
                <a:spcPct val="80000"/>
              </a:lnSpc>
              <a:spcBef>
                <a:spcPts val="1200"/>
              </a:spcBef>
              <a:defRPr sz="2000" b="1">
                <a:latin typeface="Tahoma"/>
                <a:ea typeface="Tahoma"/>
                <a:cs typeface="Tahoma"/>
                <a:sym typeface="Tahoma"/>
              </a:defRPr>
            </a:pPr>
            <a:r>
              <a:t>Tribus</a:t>
            </a:r>
          </a:p>
        </p:txBody>
      </p:sp>
      <p:sp>
        <p:nvSpPr>
          <p:cNvPr id="4875" name="Text Box 19"/>
          <p:cNvSpPr txBox="1"/>
          <p:nvPr/>
        </p:nvSpPr>
        <p:spPr>
          <a:xfrm>
            <a:off x="4389120" y="4572001"/>
            <a:ext cx="2423161"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1">
                <a:latin typeface="Tahoma"/>
                <a:ea typeface="Tahoma"/>
                <a:cs typeface="Tahoma"/>
                <a:sym typeface="Tahoma"/>
              </a:defRPr>
            </a:lvl1pPr>
          </a:lstStyle>
          <a:p>
            <a:r>
              <a:t>Israel (10 tribus)</a:t>
            </a:r>
          </a:p>
        </p:txBody>
      </p:sp>
      <p:sp>
        <p:nvSpPr>
          <p:cNvPr id="4876" name="Text Box 20"/>
          <p:cNvSpPr txBox="1"/>
          <p:nvPr/>
        </p:nvSpPr>
        <p:spPr>
          <a:xfrm>
            <a:off x="4389120" y="5165726"/>
            <a:ext cx="3642360"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1">
                <a:latin typeface="Tahoma"/>
                <a:ea typeface="Tahoma"/>
                <a:cs typeface="Tahoma"/>
                <a:sym typeface="Tahoma"/>
              </a:defRPr>
            </a:lvl1pPr>
          </a:lstStyle>
          <a:p>
            <a:r>
              <a:t>Judá (2 tribus)</a:t>
            </a:r>
          </a:p>
        </p:txBody>
      </p:sp>
      <p:sp>
        <p:nvSpPr>
          <p:cNvPr id="4877" name="Text Box 21"/>
          <p:cNvSpPr txBox="1"/>
          <p:nvPr/>
        </p:nvSpPr>
        <p:spPr>
          <a:xfrm>
            <a:off x="8884919" y="5165726"/>
            <a:ext cx="975361" cy="396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1">
                <a:latin typeface="Tahoma"/>
                <a:ea typeface="Tahoma"/>
                <a:cs typeface="Tahoma"/>
                <a:sym typeface="Tahoma"/>
              </a:defRPr>
            </a:lvl1pPr>
          </a:lstStyle>
          <a:p>
            <a:r>
              <a:t>Judá</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4879" name="Rectangle 2"/>
          <p:cNvSpPr txBox="1">
            <a:spLocks noGrp="1"/>
          </p:cNvSpPr>
          <p:nvPr>
            <p:ph type="title"/>
          </p:nvPr>
        </p:nvSpPr>
        <p:spPr>
          <a:xfrm>
            <a:off x="304798" y="56147"/>
            <a:ext cx="11206621" cy="838201"/>
          </a:xfrm>
          <a:prstGeom prst="rect">
            <a:avLst/>
          </a:prstGeom>
        </p:spPr>
        <p:txBody>
          <a:bodyPr/>
          <a:lstStyle/>
          <a:p>
            <a:pPr>
              <a:defRPr>
                <a:latin typeface="Impact"/>
                <a:ea typeface="Impact"/>
                <a:cs typeface="Impact"/>
                <a:sym typeface="Impact"/>
              </a:defRPr>
            </a:pPr>
            <a:r>
              <a:rPr dirty="0"/>
              <a:t>Why was Kings written? </a:t>
            </a:r>
            <a:r>
              <a:rPr sz="3200" dirty="0">
                <a:solidFill>
                  <a:srgbClr val="002060"/>
                </a:solidFill>
              </a:rPr>
              <a:t>(¿Por </a:t>
            </a:r>
            <a:r>
              <a:rPr sz="3200" dirty="0" err="1">
                <a:solidFill>
                  <a:srgbClr val="002060"/>
                </a:solidFill>
              </a:rPr>
              <a:t>qué</a:t>
            </a:r>
            <a:r>
              <a:rPr sz="3200" dirty="0">
                <a:solidFill>
                  <a:srgbClr val="002060"/>
                </a:solidFill>
              </a:rPr>
              <a:t> </a:t>
            </a:r>
            <a:r>
              <a:rPr sz="3200" dirty="0" err="1">
                <a:solidFill>
                  <a:srgbClr val="002060"/>
                </a:solidFill>
              </a:rPr>
              <a:t>fue</a:t>
            </a:r>
            <a:r>
              <a:rPr sz="3200" dirty="0">
                <a:solidFill>
                  <a:srgbClr val="002060"/>
                </a:solidFill>
              </a:rPr>
              <a:t> </a:t>
            </a:r>
            <a:r>
              <a:rPr sz="3200" dirty="0" err="1">
                <a:solidFill>
                  <a:srgbClr val="002060"/>
                </a:solidFill>
              </a:rPr>
              <a:t>escrito</a:t>
            </a:r>
            <a:r>
              <a:rPr sz="3200" dirty="0">
                <a:solidFill>
                  <a:srgbClr val="002060"/>
                </a:solidFill>
              </a:rPr>
              <a:t> Reyes?)</a:t>
            </a:r>
          </a:p>
        </p:txBody>
      </p:sp>
      <p:sp>
        <p:nvSpPr>
          <p:cNvPr id="4880" name="Rectangle 3"/>
          <p:cNvSpPr txBox="1">
            <a:spLocks noGrp="1"/>
          </p:cNvSpPr>
          <p:nvPr>
            <p:ph type="body" idx="1"/>
          </p:nvPr>
        </p:nvSpPr>
        <p:spPr>
          <a:xfrm>
            <a:off x="304799" y="1066800"/>
            <a:ext cx="11646570" cy="5638800"/>
          </a:xfrm>
          <a:prstGeom prst="rect">
            <a:avLst/>
          </a:prstGeom>
        </p:spPr>
        <p:txBody>
          <a:bodyPr/>
          <a:lstStyle/>
          <a:p>
            <a:pPr>
              <a:lnSpc>
                <a:spcPct val="90000"/>
              </a:lnSpc>
              <a:spcBef>
                <a:spcPts val="600"/>
              </a:spcBef>
              <a:buSzTx/>
              <a:buFont typeface="Wingdings"/>
              <a:buNone/>
              <a:defRPr sz="2800" b="1">
                <a:latin typeface="Eras Demi ITC"/>
                <a:ea typeface="Eras Demi ITC"/>
                <a:cs typeface="Eras Demi ITC"/>
                <a:sym typeface="Eras Demi ITC"/>
              </a:defRPr>
            </a:pPr>
            <a:r>
              <a:rPr dirty="0">
                <a:solidFill>
                  <a:srgbClr val="C00000"/>
                </a:solidFill>
                <a:effectLst>
                  <a:outerShdw blurRad="38100" dist="38100" dir="2700000" algn="tl">
                    <a:srgbClr val="000000">
                      <a:alpha val="43137"/>
                    </a:srgbClr>
                  </a:outerShdw>
                </a:effectLst>
              </a:rPr>
              <a:t>At the theological center is the covenant of Moses, especially as expressed in Deuteronomy.</a:t>
            </a:r>
          </a:p>
          <a:p>
            <a:pPr>
              <a:lnSpc>
                <a:spcPct val="90000"/>
              </a:lnSpc>
              <a:spcBef>
                <a:spcPts val="500"/>
              </a:spcBef>
              <a:defRPr sz="2400" i="1">
                <a:latin typeface="Arial Narrow"/>
                <a:ea typeface="Arial Narrow"/>
                <a:cs typeface="Arial Narrow"/>
                <a:sym typeface="Arial Narrow"/>
              </a:defRPr>
            </a:pPr>
            <a:r>
              <a:rPr dirty="0"/>
              <a:t>The central feature of the covenant is the </a:t>
            </a:r>
            <a:r>
              <a:rPr u="sng" dirty="0"/>
              <a:t>Shema</a:t>
            </a:r>
            <a:r>
              <a:rPr dirty="0"/>
              <a:t> (“Yahweh our God is one</a:t>
            </a:r>
            <a:r>
              <a:rPr lang="en-US" dirty="0"/>
              <a:t>,</a:t>
            </a:r>
            <a:r>
              <a:rPr dirty="0"/>
              <a:t>” cf. Dt. 6:4), and this declaration is epitomized in the 1</a:t>
            </a:r>
            <a:r>
              <a:rPr baseline="30000" dirty="0"/>
              <a:t>st</a:t>
            </a:r>
            <a:r>
              <a:rPr dirty="0"/>
              <a:t> temple as </a:t>
            </a:r>
            <a:r>
              <a:rPr u="sng" dirty="0"/>
              <a:t>the only legitimate place for worship</a:t>
            </a:r>
            <a:r>
              <a:rPr dirty="0"/>
              <a:t>.</a:t>
            </a:r>
          </a:p>
          <a:p>
            <a:pPr>
              <a:lnSpc>
                <a:spcPct val="90000"/>
              </a:lnSpc>
              <a:spcBef>
                <a:spcPts val="500"/>
              </a:spcBef>
              <a:defRPr sz="2400" i="1">
                <a:latin typeface="Arial Narrow"/>
                <a:ea typeface="Arial Narrow"/>
                <a:cs typeface="Arial Narrow"/>
                <a:sym typeface="Arial Narrow"/>
              </a:defRPr>
            </a:pPr>
            <a:r>
              <a:rPr dirty="0"/>
              <a:t>Equally central are the consequences for obedience and disobedience, the covenant blessings and curses (Dt.28-29).</a:t>
            </a:r>
          </a:p>
          <a:p>
            <a:pPr>
              <a:lnSpc>
                <a:spcPct val="90000"/>
              </a:lnSpc>
              <a:defRPr sz="2400" i="1">
                <a:latin typeface="Arial Narrow"/>
                <a:ea typeface="Arial Narrow"/>
                <a:cs typeface="Arial Narrow"/>
                <a:sym typeface="Arial Narrow"/>
              </a:defRPr>
            </a:pPr>
            <a:endParaRPr dirty="0">
              <a:solidFill>
                <a:srgbClr val="002060"/>
              </a:solidFill>
            </a:endParaRPr>
          </a:p>
          <a:p>
            <a:pPr>
              <a:lnSpc>
                <a:spcPct val="90000"/>
              </a:lnSpc>
              <a:spcBef>
                <a:spcPts val="600"/>
              </a:spcBef>
              <a:buSzTx/>
              <a:buFont typeface="Wingdings"/>
              <a:buNone/>
              <a:defRPr sz="2800" b="1">
                <a:latin typeface="Eras Demi ITC"/>
                <a:ea typeface="Eras Demi ITC"/>
                <a:cs typeface="Eras Demi ITC"/>
                <a:sym typeface="Eras Demi ITC"/>
              </a:defRPr>
            </a:pPr>
            <a:r>
              <a:rPr dirty="0">
                <a:solidFill>
                  <a:srgbClr val="002060"/>
                </a:solidFill>
              </a:rPr>
              <a:t>En </a:t>
            </a:r>
            <a:r>
              <a:rPr dirty="0" err="1">
                <a:solidFill>
                  <a:srgbClr val="002060"/>
                </a:solidFill>
              </a:rPr>
              <a:t>el</a:t>
            </a:r>
            <a:r>
              <a:rPr dirty="0">
                <a:solidFill>
                  <a:srgbClr val="002060"/>
                </a:solidFill>
              </a:rPr>
              <a:t> Centro </a:t>
            </a:r>
            <a:r>
              <a:rPr dirty="0" err="1">
                <a:solidFill>
                  <a:srgbClr val="002060"/>
                </a:solidFill>
              </a:rPr>
              <a:t>teológico</a:t>
            </a:r>
            <a:r>
              <a:rPr dirty="0">
                <a:solidFill>
                  <a:srgbClr val="002060"/>
                </a:solidFill>
              </a:rPr>
              <a:t> </a:t>
            </a:r>
            <a:r>
              <a:rPr dirty="0" err="1">
                <a:solidFill>
                  <a:srgbClr val="002060"/>
                </a:solidFill>
              </a:rPr>
              <a:t>está</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pacto</a:t>
            </a:r>
            <a:r>
              <a:rPr dirty="0">
                <a:solidFill>
                  <a:srgbClr val="002060"/>
                </a:solidFill>
              </a:rPr>
              <a:t> de </a:t>
            </a:r>
            <a:r>
              <a:rPr dirty="0" err="1">
                <a:solidFill>
                  <a:srgbClr val="002060"/>
                </a:solidFill>
              </a:rPr>
              <a:t>Moisés</a:t>
            </a:r>
            <a:r>
              <a:rPr dirty="0">
                <a:solidFill>
                  <a:srgbClr val="002060"/>
                </a:solidFill>
              </a:rPr>
              <a:t>, </a:t>
            </a:r>
            <a:r>
              <a:rPr dirty="0" err="1">
                <a:solidFill>
                  <a:srgbClr val="002060"/>
                </a:solidFill>
              </a:rPr>
              <a:t>especialmente</a:t>
            </a:r>
            <a:r>
              <a:rPr dirty="0">
                <a:solidFill>
                  <a:srgbClr val="002060"/>
                </a:solidFill>
              </a:rPr>
              <a:t> </a:t>
            </a:r>
            <a:r>
              <a:rPr dirty="0" err="1">
                <a:solidFill>
                  <a:srgbClr val="002060"/>
                </a:solidFill>
              </a:rPr>
              <a:t>tal</a:t>
            </a:r>
            <a:r>
              <a:rPr dirty="0">
                <a:solidFill>
                  <a:srgbClr val="002060"/>
                </a:solidFill>
              </a:rPr>
              <a:t> y </a:t>
            </a:r>
            <a:r>
              <a:rPr dirty="0" err="1">
                <a:solidFill>
                  <a:srgbClr val="002060"/>
                </a:solidFill>
              </a:rPr>
              <a:t>como</a:t>
            </a:r>
            <a:r>
              <a:rPr dirty="0">
                <a:solidFill>
                  <a:srgbClr val="002060"/>
                </a:solidFill>
              </a:rPr>
              <a:t> se </a:t>
            </a:r>
            <a:r>
              <a:rPr dirty="0" err="1">
                <a:solidFill>
                  <a:srgbClr val="002060"/>
                </a:solidFill>
              </a:rPr>
              <a:t>expresa</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Deuteronomio</a:t>
            </a:r>
            <a:r>
              <a:rPr dirty="0">
                <a:solidFill>
                  <a:srgbClr val="002060"/>
                </a:solidFill>
              </a:rPr>
              <a:t>.</a:t>
            </a:r>
          </a:p>
          <a:p>
            <a:pPr>
              <a:lnSpc>
                <a:spcPct val="90000"/>
              </a:lnSpc>
              <a:spcBef>
                <a:spcPts val="500"/>
              </a:spcBef>
              <a:defRPr sz="2400" i="1">
                <a:latin typeface="Arial Narrow"/>
                <a:ea typeface="Arial Narrow"/>
                <a:cs typeface="Arial Narrow"/>
                <a:sym typeface="Arial Narrow"/>
              </a:defRPr>
            </a:pPr>
            <a:r>
              <a:rPr dirty="0">
                <a:solidFill>
                  <a:srgbClr val="002060"/>
                </a:solidFill>
              </a:rPr>
              <a:t>El </a:t>
            </a:r>
            <a:r>
              <a:rPr dirty="0" err="1">
                <a:solidFill>
                  <a:srgbClr val="002060"/>
                </a:solidFill>
              </a:rPr>
              <a:t>rasgo</a:t>
            </a:r>
            <a:r>
              <a:rPr dirty="0">
                <a:solidFill>
                  <a:srgbClr val="002060"/>
                </a:solidFill>
              </a:rPr>
              <a:t> central del </a:t>
            </a:r>
            <a:r>
              <a:rPr dirty="0" err="1">
                <a:solidFill>
                  <a:srgbClr val="002060"/>
                </a:solidFill>
              </a:rPr>
              <a:t>pacto</a:t>
            </a:r>
            <a:r>
              <a:rPr dirty="0">
                <a:solidFill>
                  <a:srgbClr val="002060"/>
                </a:solidFill>
              </a:rPr>
              <a:t> es </a:t>
            </a:r>
            <a:r>
              <a:rPr dirty="0" err="1">
                <a:solidFill>
                  <a:srgbClr val="002060"/>
                </a:solidFill>
              </a:rPr>
              <a:t>el</a:t>
            </a:r>
            <a:r>
              <a:rPr dirty="0">
                <a:solidFill>
                  <a:srgbClr val="002060"/>
                </a:solidFill>
              </a:rPr>
              <a:t> </a:t>
            </a:r>
            <a:r>
              <a:rPr dirty="0" err="1">
                <a:solidFill>
                  <a:srgbClr val="002060"/>
                </a:solidFill>
              </a:rPr>
              <a:t>Shemá</a:t>
            </a:r>
            <a:r>
              <a:rPr dirty="0">
                <a:solidFill>
                  <a:srgbClr val="002060"/>
                </a:solidFill>
              </a:rPr>
              <a:t> (“</a:t>
            </a:r>
            <a:r>
              <a:rPr dirty="0" err="1">
                <a:solidFill>
                  <a:srgbClr val="002060"/>
                </a:solidFill>
              </a:rPr>
              <a:t>Yahvé</a:t>
            </a:r>
            <a:r>
              <a:rPr dirty="0">
                <a:solidFill>
                  <a:srgbClr val="002060"/>
                </a:solidFill>
              </a:rPr>
              <a:t> </a:t>
            </a:r>
            <a:r>
              <a:rPr dirty="0" err="1">
                <a:solidFill>
                  <a:srgbClr val="002060"/>
                </a:solidFill>
              </a:rPr>
              <a:t>nuestro</a:t>
            </a:r>
            <a:r>
              <a:rPr dirty="0">
                <a:solidFill>
                  <a:srgbClr val="002060"/>
                </a:solidFill>
              </a:rPr>
              <a:t> Dios uno es”, cf. Dt. 6:4), y </a:t>
            </a:r>
            <a:r>
              <a:rPr dirty="0" err="1">
                <a:solidFill>
                  <a:srgbClr val="002060"/>
                </a:solidFill>
              </a:rPr>
              <a:t>esta</a:t>
            </a:r>
            <a:r>
              <a:rPr dirty="0">
                <a:solidFill>
                  <a:srgbClr val="002060"/>
                </a:solidFill>
              </a:rPr>
              <a:t> </a:t>
            </a:r>
            <a:r>
              <a:rPr dirty="0" err="1">
                <a:solidFill>
                  <a:srgbClr val="002060"/>
                </a:solidFill>
              </a:rPr>
              <a:t>declaración</a:t>
            </a:r>
            <a:r>
              <a:rPr dirty="0">
                <a:solidFill>
                  <a:srgbClr val="002060"/>
                </a:solidFill>
              </a:rPr>
              <a:t> se resume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primer </a:t>
            </a:r>
            <a:r>
              <a:rPr dirty="0" err="1">
                <a:solidFill>
                  <a:srgbClr val="002060"/>
                </a:solidFill>
              </a:rPr>
              <a:t>templo</a:t>
            </a:r>
            <a:r>
              <a:rPr dirty="0">
                <a:solidFill>
                  <a:srgbClr val="002060"/>
                </a:solidFill>
              </a:rPr>
              <a:t> </a:t>
            </a:r>
            <a:r>
              <a:rPr dirty="0" err="1">
                <a:solidFill>
                  <a:srgbClr val="002060"/>
                </a:solidFill>
              </a:rPr>
              <a:t>como</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único</a:t>
            </a:r>
            <a:r>
              <a:rPr dirty="0">
                <a:solidFill>
                  <a:srgbClr val="002060"/>
                </a:solidFill>
              </a:rPr>
              <a:t> </a:t>
            </a:r>
            <a:r>
              <a:rPr dirty="0" err="1">
                <a:solidFill>
                  <a:srgbClr val="002060"/>
                </a:solidFill>
              </a:rPr>
              <a:t>lugar</a:t>
            </a:r>
            <a:r>
              <a:rPr dirty="0">
                <a:solidFill>
                  <a:srgbClr val="002060"/>
                </a:solidFill>
              </a:rPr>
              <a:t> </a:t>
            </a:r>
            <a:r>
              <a:rPr dirty="0" err="1">
                <a:solidFill>
                  <a:srgbClr val="002060"/>
                </a:solidFill>
              </a:rPr>
              <a:t>legítimo</a:t>
            </a:r>
            <a:r>
              <a:rPr dirty="0">
                <a:solidFill>
                  <a:srgbClr val="002060"/>
                </a:solidFill>
              </a:rPr>
              <a:t> para </a:t>
            </a:r>
            <a:r>
              <a:rPr dirty="0" err="1">
                <a:solidFill>
                  <a:srgbClr val="002060"/>
                </a:solidFill>
              </a:rPr>
              <a:t>el</a:t>
            </a:r>
            <a:r>
              <a:rPr dirty="0">
                <a:solidFill>
                  <a:srgbClr val="002060"/>
                </a:solidFill>
              </a:rPr>
              <a:t> </a:t>
            </a:r>
            <a:r>
              <a:rPr dirty="0" err="1">
                <a:solidFill>
                  <a:srgbClr val="002060"/>
                </a:solidFill>
              </a:rPr>
              <a:t>culto</a:t>
            </a:r>
            <a:r>
              <a:rPr dirty="0">
                <a:solidFill>
                  <a:srgbClr val="002060"/>
                </a:solidFill>
              </a:rPr>
              <a:t>.</a:t>
            </a:r>
          </a:p>
          <a:p>
            <a:pPr>
              <a:lnSpc>
                <a:spcPct val="90000"/>
              </a:lnSpc>
              <a:spcBef>
                <a:spcPts val="500"/>
              </a:spcBef>
              <a:defRPr sz="2400" i="1">
                <a:latin typeface="Arial Narrow"/>
                <a:ea typeface="Arial Narrow"/>
                <a:cs typeface="Arial Narrow"/>
                <a:sym typeface="Arial Narrow"/>
              </a:defRPr>
            </a:pPr>
            <a:r>
              <a:rPr dirty="0" err="1">
                <a:solidFill>
                  <a:srgbClr val="002060"/>
                </a:solidFill>
              </a:rPr>
              <a:t>Igualmente</a:t>
            </a:r>
            <a:r>
              <a:rPr dirty="0">
                <a:solidFill>
                  <a:srgbClr val="002060"/>
                </a:solidFill>
              </a:rPr>
              <a:t> </a:t>
            </a:r>
            <a:r>
              <a:rPr dirty="0" err="1">
                <a:solidFill>
                  <a:srgbClr val="002060"/>
                </a:solidFill>
              </a:rPr>
              <a:t>centrales</a:t>
            </a:r>
            <a:r>
              <a:rPr dirty="0">
                <a:solidFill>
                  <a:srgbClr val="002060"/>
                </a:solidFill>
              </a:rPr>
              <a:t> son las </a:t>
            </a:r>
            <a:r>
              <a:rPr dirty="0" err="1">
                <a:solidFill>
                  <a:srgbClr val="002060"/>
                </a:solidFill>
              </a:rPr>
              <a:t>consecuencias</a:t>
            </a:r>
            <a:r>
              <a:rPr dirty="0">
                <a:solidFill>
                  <a:srgbClr val="002060"/>
                </a:solidFill>
              </a:rPr>
              <a:t> de la </a:t>
            </a:r>
            <a:r>
              <a:rPr dirty="0" err="1">
                <a:solidFill>
                  <a:srgbClr val="002060"/>
                </a:solidFill>
              </a:rPr>
              <a:t>obediencia</a:t>
            </a:r>
            <a:r>
              <a:rPr dirty="0">
                <a:solidFill>
                  <a:srgbClr val="002060"/>
                </a:solidFill>
              </a:rPr>
              <a:t> y la </a:t>
            </a:r>
            <a:r>
              <a:rPr dirty="0" err="1">
                <a:solidFill>
                  <a:srgbClr val="002060"/>
                </a:solidFill>
              </a:rPr>
              <a:t>desobediencia</a:t>
            </a:r>
            <a:r>
              <a:rPr dirty="0">
                <a:solidFill>
                  <a:srgbClr val="002060"/>
                </a:solidFill>
              </a:rPr>
              <a:t>, las </a:t>
            </a:r>
            <a:r>
              <a:rPr dirty="0" err="1">
                <a:solidFill>
                  <a:srgbClr val="002060"/>
                </a:solidFill>
              </a:rPr>
              <a:t>bendiciones</a:t>
            </a:r>
            <a:r>
              <a:rPr dirty="0">
                <a:solidFill>
                  <a:srgbClr val="002060"/>
                </a:solidFill>
              </a:rPr>
              <a:t> y </a:t>
            </a:r>
            <a:r>
              <a:rPr dirty="0" err="1">
                <a:solidFill>
                  <a:srgbClr val="002060"/>
                </a:solidFill>
              </a:rPr>
              <a:t>maldiciones</a:t>
            </a:r>
            <a:r>
              <a:rPr dirty="0">
                <a:solidFill>
                  <a:srgbClr val="002060"/>
                </a:solidFill>
              </a:rPr>
              <a:t> del </a:t>
            </a:r>
            <a:r>
              <a:rPr dirty="0" err="1">
                <a:solidFill>
                  <a:srgbClr val="002060"/>
                </a:solidFill>
              </a:rPr>
              <a:t>pacto</a:t>
            </a:r>
            <a:r>
              <a:rPr dirty="0">
                <a:solidFill>
                  <a:srgbClr val="002060"/>
                </a:solidFill>
              </a:rPr>
              <a:t> (Dt.28-29).</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4880">
                                            <p:bg/>
                                          </p:spTgt>
                                        </p:tgtEl>
                                        <p:attrNameLst>
                                          <p:attrName>style.visibility</p:attrName>
                                        </p:attrNameLst>
                                      </p:cBhvr>
                                      <p:to>
                                        <p:strVal val="visible"/>
                                      </p:to>
                                    </p:set>
                                    <p:anim calcmode="lin" valueType="num">
                                      <p:cBhvr>
                                        <p:cTn id="7" dur="500" fill="hold"/>
                                        <p:tgtEl>
                                          <p:spTgt spid="4880">
                                            <p:bg/>
                                          </p:spTgt>
                                        </p:tgtEl>
                                        <p:attrNameLst>
                                          <p:attrName>ppt_w</p:attrName>
                                        </p:attrNameLst>
                                      </p:cBhvr>
                                      <p:tavLst>
                                        <p:tav tm="0">
                                          <p:val>
                                            <p:fltVal val="0"/>
                                          </p:val>
                                        </p:tav>
                                        <p:tav tm="100000">
                                          <p:val>
                                            <p:strVal val="#ppt_w"/>
                                          </p:val>
                                        </p:tav>
                                      </p:tavLst>
                                    </p:anim>
                                    <p:anim calcmode="lin" valueType="num">
                                      <p:cBhvr>
                                        <p:cTn id="8" dur="500" fill="hold"/>
                                        <p:tgtEl>
                                          <p:spTgt spid="4880">
                                            <p:bg/>
                                          </p:spTgt>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0"/>
                                  </p:stCondLst>
                                  <p:iterate>
                                    <p:tmAbs val="0"/>
                                  </p:iterate>
                                  <p:childTnLst>
                                    <p:set>
                                      <p:cBhvr>
                                        <p:cTn id="10" fill="hold"/>
                                        <p:tgtEl>
                                          <p:spTgt spid="4880">
                                            <p:txEl>
                                              <p:pRg st="0" end="0"/>
                                            </p:txEl>
                                          </p:spTgt>
                                        </p:tgtEl>
                                        <p:attrNameLst>
                                          <p:attrName>style.visibility</p:attrName>
                                        </p:attrNameLst>
                                      </p:cBhvr>
                                      <p:to>
                                        <p:strVal val="visible"/>
                                      </p:to>
                                    </p:set>
                                    <p:anim calcmode="lin" valueType="num">
                                      <p:cBhvr>
                                        <p:cTn id="11" dur="500" fill="hold"/>
                                        <p:tgtEl>
                                          <p:spTgt spid="4880">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880">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0"/>
                                  </p:stCondLst>
                                  <p:iterate>
                                    <p:tmAbs val="0"/>
                                  </p:iterate>
                                  <p:childTnLst>
                                    <p:set>
                                      <p:cBhvr>
                                        <p:cTn id="14" fill="hold"/>
                                        <p:tgtEl>
                                          <p:spTgt spid="4880">
                                            <p:txEl>
                                              <p:pRg st="4" end="4"/>
                                            </p:txEl>
                                          </p:spTgt>
                                        </p:tgtEl>
                                        <p:attrNameLst>
                                          <p:attrName>style.visibility</p:attrName>
                                        </p:attrNameLst>
                                      </p:cBhvr>
                                      <p:to>
                                        <p:strVal val="visible"/>
                                      </p:to>
                                    </p:set>
                                    <p:anim calcmode="lin" valueType="num">
                                      <p:cBhvr>
                                        <p:cTn id="15" dur="500" fill="hold"/>
                                        <p:tgtEl>
                                          <p:spTgt spid="4880">
                                            <p:txEl>
                                              <p:pRg st="4" end="4"/>
                                            </p:txEl>
                                          </p:spTgt>
                                        </p:tgtEl>
                                        <p:attrNameLst>
                                          <p:attrName>ppt_w</p:attrName>
                                        </p:attrNameLst>
                                      </p:cBhvr>
                                      <p:tavLst>
                                        <p:tav tm="0">
                                          <p:val>
                                            <p:fltVal val="0"/>
                                          </p:val>
                                        </p:tav>
                                        <p:tav tm="100000">
                                          <p:val>
                                            <p:strVal val="#ppt_w"/>
                                          </p:val>
                                        </p:tav>
                                      </p:tavLst>
                                    </p:anim>
                                    <p:anim calcmode="lin" valueType="num">
                                      <p:cBhvr>
                                        <p:cTn id="16" dur="500" fill="hold"/>
                                        <p:tgtEl>
                                          <p:spTgt spid="4880">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4880">
                                            <p:txEl>
                                              <p:pRg st="1" end="1"/>
                                            </p:txEl>
                                          </p:spTgt>
                                        </p:tgtEl>
                                        <p:attrNameLst>
                                          <p:attrName>style.visibility</p:attrName>
                                        </p:attrNameLst>
                                      </p:cBhvr>
                                      <p:to>
                                        <p:strVal val="visible"/>
                                      </p:to>
                                    </p:set>
                                    <p:anim calcmode="lin" valueType="num">
                                      <p:cBhvr>
                                        <p:cTn id="21" dur="500" fill="hold"/>
                                        <p:tgtEl>
                                          <p:spTgt spid="4880">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4880">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1" nodeType="withEffect">
                                  <p:stCondLst>
                                    <p:cond delay="0"/>
                                  </p:stCondLst>
                                  <p:iterate>
                                    <p:tmAbs val="0"/>
                                  </p:iterate>
                                  <p:childTnLst>
                                    <p:set>
                                      <p:cBhvr>
                                        <p:cTn id="24" fill="hold"/>
                                        <p:tgtEl>
                                          <p:spTgt spid="4880">
                                            <p:txEl>
                                              <p:pRg st="5" end="5"/>
                                            </p:txEl>
                                          </p:spTgt>
                                        </p:tgtEl>
                                        <p:attrNameLst>
                                          <p:attrName>style.visibility</p:attrName>
                                        </p:attrNameLst>
                                      </p:cBhvr>
                                      <p:to>
                                        <p:strVal val="visible"/>
                                      </p:to>
                                    </p:set>
                                    <p:anim calcmode="lin" valueType="num">
                                      <p:cBhvr>
                                        <p:cTn id="25" dur="500" fill="hold"/>
                                        <p:tgtEl>
                                          <p:spTgt spid="4880">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4880">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4880">
                                            <p:txEl>
                                              <p:pRg st="2" end="2"/>
                                            </p:txEl>
                                          </p:spTgt>
                                        </p:tgtEl>
                                        <p:attrNameLst>
                                          <p:attrName>style.visibility</p:attrName>
                                        </p:attrNameLst>
                                      </p:cBhvr>
                                      <p:to>
                                        <p:strVal val="visible"/>
                                      </p:to>
                                    </p:set>
                                    <p:anim calcmode="lin" valueType="num">
                                      <p:cBhvr>
                                        <p:cTn id="31" dur="500" fill="hold"/>
                                        <p:tgtEl>
                                          <p:spTgt spid="4880">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4880">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1" nodeType="withEffect">
                                  <p:stCondLst>
                                    <p:cond delay="0"/>
                                  </p:stCondLst>
                                  <p:iterate>
                                    <p:tmAbs val="0"/>
                                  </p:iterate>
                                  <p:childTnLst>
                                    <p:set>
                                      <p:cBhvr>
                                        <p:cTn id="34" fill="hold"/>
                                        <p:tgtEl>
                                          <p:spTgt spid="4880">
                                            <p:txEl>
                                              <p:pRg st="6" end="6"/>
                                            </p:txEl>
                                          </p:spTgt>
                                        </p:tgtEl>
                                        <p:attrNameLst>
                                          <p:attrName>style.visibility</p:attrName>
                                        </p:attrNameLst>
                                      </p:cBhvr>
                                      <p:to>
                                        <p:strVal val="visible"/>
                                      </p:to>
                                    </p:set>
                                    <p:anim calcmode="lin" valueType="num">
                                      <p:cBhvr>
                                        <p:cTn id="35" dur="500" fill="hold"/>
                                        <p:tgtEl>
                                          <p:spTgt spid="4880">
                                            <p:txEl>
                                              <p:pRg st="6" end="6"/>
                                            </p:txEl>
                                          </p:spTgt>
                                        </p:tgtEl>
                                        <p:attrNameLst>
                                          <p:attrName>ppt_w</p:attrName>
                                        </p:attrNameLst>
                                      </p:cBhvr>
                                      <p:tavLst>
                                        <p:tav tm="0">
                                          <p:val>
                                            <p:fltVal val="0"/>
                                          </p:val>
                                        </p:tav>
                                        <p:tav tm="100000">
                                          <p:val>
                                            <p:strVal val="#ppt_w"/>
                                          </p:val>
                                        </p:tav>
                                      </p:tavLst>
                                    </p:anim>
                                    <p:anim calcmode="lin" valueType="num">
                                      <p:cBhvr>
                                        <p:cTn id="36" dur="500" fill="hold"/>
                                        <p:tgtEl>
                                          <p:spTgt spid="4880">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0" grpId="1" uiExpand="1" build="p"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9966"/>
        </a:solidFill>
        <a:effectLst/>
      </p:bgPr>
    </p:bg>
    <p:spTree>
      <p:nvGrpSpPr>
        <p:cNvPr id="1" name=""/>
        <p:cNvGrpSpPr/>
        <p:nvPr/>
      </p:nvGrpSpPr>
      <p:grpSpPr>
        <a:xfrm>
          <a:off x="0" y="0"/>
          <a:ext cx="0" cy="0"/>
          <a:chOff x="0" y="0"/>
          <a:chExt cx="0" cy="0"/>
        </a:xfrm>
      </p:grpSpPr>
      <p:sp>
        <p:nvSpPr>
          <p:cNvPr id="4882" name="Rectangle 3"/>
          <p:cNvSpPr txBox="1">
            <a:spLocks noGrp="1"/>
          </p:cNvSpPr>
          <p:nvPr>
            <p:ph type="body" idx="1"/>
          </p:nvPr>
        </p:nvSpPr>
        <p:spPr>
          <a:xfrm>
            <a:off x="304799" y="1066800"/>
            <a:ext cx="11646570" cy="5638800"/>
          </a:xfrm>
          <a:prstGeom prst="rect">
            <a:avLst/>
          </a:prstGeom>
        </p:spPr>
        <p:txBody>
          <a:bodyPr/>
          <a:lstStyle/>
          <a:p>
            <a:pPr>
              <a:lnSpc>
                <a:spcPct val="90000"/>
              </a:lnSpc>
              <a:spcBef>
                <a:spcPts val="500"/>
              </a:spcBef>
              <a:defRPr sz="2400" i="1">
                <a:latin typeface="Arial Narrow"/>
                <a:ea typeface="Arial Narrow"/>
                <a:cs typeface="Arial Narrow"/>
                <a:sym typeface="Arial Narrow"/>
              </a:defRPr>
            </a:pPr>
            <a:r>
              <a:rPr dirty="0"/>
              <a:t>The Kings narratives begin with the building of the 1</a:t>
            </a:r>
            <a:r>
              <a:rPr baseline="30000" dirty="0"/>
              <a:t>st</a:t>
            </a:r>
            <a:r>
              <a:rPr dirty="0"/>
              <a:t> temple and end with its destruction.</a:t>
            </a:r>
          </a:p>
          <a:p>
            <a:pPr>
              <a:lnSpc>
                <a:spcPct val="90000"/>
              </a:lnSpc>
              <a:spcBef>
                <a:spcPts val="500"/>
              </a:spcBef>
              <a:defRPr sz="2400" i="1">
                <a:latin typeface="Arial Narrow"/>
                <a:ea typeface="Arial Narrow"/>
                <a:cs typeface="Arial Narrow"/>
                <a:sym typeface="Arial Narrow"/>
              </a:defRPr>
            </a:pPr>
            <a:r>
              <a:rPr dirty="0"/>
              <a:t>They seek to show how covenant unfaithfulness led to the loss of the temple, the land, and the kingship.</a:t>
            </a:r>
          </a:p>
          <a:p>
            <a:pPr>
              <a:lnSpc>
                <a:spcPct val="90000"/>
              </a:lnSpc>
              <a:spcBef>
                <a:spcPts val="500"/>
              </a:spcBef>
              <a:defRPr sz="2400" i="1">
                <a:latin typeface="Arial Narrow"/>
                <a:ea typeface="Arial Narrow"/>
                <a:cs typeface="Arial Narrow"/>
                <a:sym typeface="Arial Narrow"/>
              </a:defRPr>
            </a:pPr>
            <a:r>
              <a:rPr dirty="0"/>
              <a:t>It’s initial audience was the people who went into exile, both Israel in the north (2 Kg. 17) and Judah in the south (2 Kg. 24).</a:t>
            </a:r>
          </a:p>
          <a:p>
            <a:pPr>
              <a:lnSpc>
                <a:spcPct val="90000"/>
              </a:lnSpc>
              <a:defRPr sz="2400" i="1">
                <a:latin typeface="Arial Narrow"/>
                <a:ea typeface="Arial Narrow"/>
                <a:cs typeface="Arial Narrow"/>
                <a:sym typeface="Arial Narrow"/>
              </a:defRPr>
            </a:pPr>
            <a:endParaRPr dirty="0"/>
          </a:p>
          <a:p>
            <a:pPr>
              <a:lnSpc>
                <a:spcPct val="90000"/>
              </a:lnSpc>
              <a:defRPr sz="2400" i="1">
                <a:latin typeface="Arial Narrow"/>
                <a:ea typeface="Arial Narrow"/>
                <a:cs typeface="Arial Narrow"/>
                <a:sym typeface="Arial Narrow"/>
              </a:defRPr>
            </a:pPr>
            <a:endParaRPr dirty="0"/>
          </a:p>
          <a:p>
            <a:pPr marL="0" indent="0">
              <a:lnSpc>
                <a:spcPct val="90000"/>
              </a:lnSpc>
              <a:buSzTx/>
              <a:buFont typeface="Wingdings"/>
              <a:buNone/>
              <a:defRPr sz="2400" i="1">
                <a:latin typeface="Arial Narrow"/>
                <a:ea typeface="Arial Narrow"/>
                <a:cs typeface="Arial Narrow"/>
                <a:sym typeface="Arial Narrow"/>
              </a:defRPr>
            </a:pPr>
            <a:endParaRPr dirty="0">
              <a:solidFill>
                <a:srgbClr val="002060"/>
              </a:solidFill>
            </a:endParaRPr>
          </a:p>
          <a:p>
            <a:pPr>
              <a:lnSpc>
                <a:spcPct val="90000"/>
              </a:lnSpc>
              <a:spcBef>
                <a:spcPts val="500"/>
              </a:spcBef>
              <a:defRPr sz="2400" i="1">
                <a:latin typeface="Arial Narrow"/>
                <a:ea typeface="Arial Narrow"/>
                <a:cs typeface="Arial Narrow"/>
                <a:sym typeface="Arial Narrow"/>
              </a:defRPr>
            </a:pPr>
            <a:r>
              <a:rPr dirty="0">
                <a:solidFill>
                  <a:srgbClr val="002060"/>
                </a:solidFill>
              </a:rPr>
              <a:t>Las </a:t>
            </a:r>
            <a:r>
              <a:rPr dirty="0" err="1">
                <a:solidFill>
                  <a:srgbClr val="002060"/>
                </a:solidFill>
              </a:rPr>
              <a:t>narraciones</a:t>
            </a:r>
            <a:r>
              <a:rPr dirty="0">
                <a:solidFill>
                  <a:srgbClr val="002060"/>
                </a:solidFill>
              </a:rPr>
              <a:t> de </a:t>
            </a:r>
            <a:r>
              <a:rPr dirty="0" err="1">
                <a:solidFill>
                  <a:srgbClr val="002060"/>
                </a:solidFill>
              </a:rPr>
              <a:t>los</a:t>
            </a:r>
            <a:r>
              <a:rPr dirty="0">
                <a:solidFill>
                  <a:srgbClr val="002060"/>
                </a:solidFill>
              </a:rPr>
              <a:t> Reyes </a:t>
            </a:r>
            <a:r>
              <a:rPr dirty="0" err="1">
                <a:solidFill>
                  <a:srgbClr val="002060"/>
                </a:solidFill>
              </a:rPr>
              <a:t>comienzan</a:t>
            </a:r>
            <a:r>
              <a:rPr dirty="0">
                <a:solidFill>
                  <a:srgbClr val="002060"/>
                </a:solidFill>
              </a:rPr>
              <a:t> con la </a:t>
            </a:r>
            <a:r>
              <a:rPr dirty="0" err="1">
                <a:solidFill>
                  <a:srgbClr val="002060"/>
                </a:solidFill>
              </a:rPr>
              <a:t>construcción</a:t>
            </a:r>
            <a:r>
              <a:rPr dirty="0">
                <a:solidFill>
                  <a:srgbClr val="002060"/>
                </a:solidFill>
              </a:rPr>
              <a:t> del primer </a:t>
            </a:r>
            <a:r>
              <a:rPr dirty="0" err="1">
                <a:solidFill>
                  <a:srgbClr val="002060"/>
                </a:solidFill>
              </a:rPr>
              <a:t>templo</a:t>
            </a:r>
            <a:r>
              <a:rPr dirty="0">
                <a:solidFill>
                  <a:srgbClr val="002060"/>
                </a:solidFill>
              </a:rPr>
              <a:t> y </a:t>
            </a:r>
            <a:r>
              <a:rPr dirty="0" err="1">
                <a:solidFill>
                  <a:srgbClr val="002060"/>
                </a:solidFill>
              </a:rPr>
              <a:t>terminan</a:t>
            </a:r>
            <a:r>
              <a:rPr dirty="0">
                <a:solidFill>
                  <a:srgbClr val="002060"/>
                </a:solidFill>
              </a:rPr>
              <a:t> con </a:t>
            </a:r>
            <a:r>
              <a:rPr dirty="0" err="1">
                <a:solidFill>
                  <a:srgbClr val="002060"/>
                </a:solidFill>
              </a:rPr>
              <a:t>su</a:t>
            </a:r>
            <a:r>
              <a:rPr dirty="0">
                <a:solidFill>
                  <a:srgbClr val="002060"/>
                </a:solidFill>
              </a:rPr>
              <a:t> </a:t>
            </a:r>
            <a:r>
              <a:rPr dirty="0" err="1">
                <a:solidFill>
                  <a:srgbClr val="002060"/>
                </a:solidFill>
              </a:rPr>
              <a:t>destrucción</a:t>
            </a:r>
            <a:r>
              <a:rPr dirty="0">
                <a:solidFill>
                  <a:srgbClr val="002060"/>
                </a:solidFill>
              </a:rPr>
              <a:t>.</a:t>
            </a:r>
          </a:p>
          <a:p>
            <a:pPr>
              <a:lnSpc>
                <a:spcPct val="90000"/>
              </a:lnSpc>
              <a:spcBef>
                <a:spcPts val="500"/>
              </a:spcBef>
              <a:defRPr sz="2400" i="1">
                <a:latin typeface="Arial Narrow"/>
                <a:ea typeface="Arial Narrow"/>
                <a:cs typeface="Arial Narrow"/>
                <a:sym typeface="Arial Narrow"/>
              </a:defRPr>
            </a:pPr>
            <a:r>
              <a:rPr dirty="0" err="1">
                <a:solidFill>
                  <a:srgbClr val="002060"/>
                </a:solidFill>
              </a:rPr>
              <a:t>Buscan</a:t>
            </a:r>
            <a:r>
              <a:rPr dirty="0">
                <a:solidFill>
                  <a:srgbClr val="002060"/>
                </a:solidFill>
              </a:rPr>
              <a:t> </a:t>
            </a:r>
            <a:r>
              <a:rPr dirty="0" err="1">
                <a:solidFill>
                  <a:srgbClr val="002060"/>
                </a:solidFill>
              </a:rPr>
              <a:t>mostrar</a:t>
            </a:r>
            <a:r>
              <a:rPr dirty="0">
                <a:solidFill>
                  <a:srgbClr val="002060"/>
                </a:solidFill>
              </a:rPr>
              <a:t> </a:t>
            </a:r>
            <a:r>
              <a:rPr dirty="0" err="1">
                <a:solidFill>
                  <a:srgbClr val="002060"/>
                </a:solidFill>
              </a:rPr>
              <a:t>cómo</a:t>
            </a:r>
            <a:r>
              <a:rPr dirty="0">
                <a:solidFill>
                  <a:srgbClr val="002060"/>
                </a:solidFill>
              </a:rPr>
              <a:t> la </a:t>
            </a:r>
            <a:r>
              <a:rPr dirty="0" err="1">
                <a:solidFill>
                  <a:srgbClr val="002060"/>
                </a:solidFill>
              </a:rPr>
              <a:t>infidelidad</a:t>
            </a:r>
            <a:r>
              <a:rPr dirty="0">
                <a:solidFill>
                  <a:srgbClr val="002060"/>
                </a:solidFill>
              </a:rPr>
              <a:t> al </a:t>
            </a:r>
            <a:r>
              <a:rPr dirty="0" err="1">
                <a:solidFill>
                  <a:srgbClr val="002060"/>
                </a:solidFill>
              </a:rPr>
              <a:t>pacto</a:t>
            </a:r>
            <a:r>
              <a:rPr dirty="0">
                <a:solidFill>
                  <a:srgbClr val="002060"/>
                </a:solidFill>
              </a:rPr>
              <a:t> </a:t>
            </a:r>
            <a:r>
              <a:rPr dirty="0" err="1">
                <a:solidFill>
                  <a:srgbClr val="002060"/>
                </a:solidFill>
              </a:rPr>
              <a:t>condujo</a:t>
            </a:r>
            <a:r>
              <a:rPr dirty="0">
                <a:solidFill>
                  <a:srgbClr val="002060"/>
                </a:solidFill>
              </a:rPr>
              <a:t> a la </a:t>
            </a:r>
            <a:r>
              <a:rPr dirty="0" err="1">
                <a:solidFill>
                  <a:srgbClr val="002060"/>
                </a:solidFill>
              </a:rPr>
              <a:t>pérdida</a:t>
            </a:r>
            <a:r>
              <a:rPr dirty="0">
                <a:solidFill>
                  <a:srgbClr val="002060"/>
                </a:solidFill>
              </a:rPr>
              <a:t> del </a:t>
            </a:r>
            <a:r>
              <a:rPr dirty="0" err="1">
                <a:solidFill>
                  <a:srgbClr val="002060"/>
                </a:solidFill>
              </a:rPr>
              <a:t>templo</a:t>
            </a:r>
            <a:r>
              <a:rPr dirty="0">
                <a:solidFill>
                  <a:srgbClr val="002060"/>
                </a:solidFill>
              </a:rPr>
              <a:t>, la tierra y la </a:t>
            </a:r>
            <a:r>
              <a:rPr dirty="0" err="1">
                <a:solidFill>
                  <a:srgbClr val="002060"/>
                </a:solidFill>
              </a:rPr>
              <a:t>realeza</a:t>
            </a:r>
            <a:r>
              <a:rPr dirty="0">
                <a:solidFill>
                  <a:srgbClr val="002060"/>
                </a:solidFill>
              </a:rPr>
              <a:t>.</a:t>
            </a:r>
          </a:p>
          <a:p>
            <a:pPr>
              <a:lnSpc>
                <a:spcPct val="90000"/>
              </a:lnSpc>
              <a:spcBef>
                <a:spcPts val="500"/>
              </a:spcBef>
              <a:defRPr sz="2400" i="1">
                <a:latin typeface="Arial Narrow"/>
                <a:ea typeface="Arial Narrow"/>
                <a:cs typeface="Arial Narrow"/>
                <a:sym typeface="Arial Narrow"/>
              </a:defRPr>
            </a:pPr>
            <a:r>
              <a:rPr dirty="0">
                <a:solidFill>
                  <a:srgbClr val="002060"/>
                </a:solidFill>
              </a:rPr>
              <a:t>Su audiencia </a:t>
            </a:r>
            <a:r>
              <a:rPr dirty="0" err="1">
                <a:solidFill>
                  <a:srgbClr val="002060"/>
                </a:solidFill>
              </a:rPr>
              <a:t>inicial</a:t>
            </a:r>
            <a:r>
              <a:rPr dirty="0">
                <a:solidFill>
                  <a:srgbClr val="002060"/>
                </a:solidFill>
              </a:rPr>
              <a:t> </a:t>
            </a:r>
            <a:r>
              <a:rPr dirty="0" err="1">
                <a:solidFill>
                  <a:srgbClr val="002060"/>
                </a:solidFill>
              </a:rPr>
              <a:t>fue</a:t>
            </a:r>
            <a:r>
              <a:rPr dirty="0">
                <a:solidFill>
                  <a:srgbClr val="002060"/>
                </a:solidFill>
              </a:rPr>
              <a:t> </a:t>
            </a:r>
            <a:r>
              <a:rPr dirty="0" err="1">
                <a:solidFill>
                  <a:srgbClr val="002060"/>
                </a:solidFill>
              </a:rPr>
              <a:t>el</a:t>
            </a:r>
            <a:r>
              <a:rPr dirty="0">
                <a:solidFill>
                  <a:srgbClr val="002060"/>
                </a:solidFill>
              </a:rPr>
              <a:t> pueblo que </a:t>
            </a:r>
            <a:r>
              <a:rPr dirty="0" err="1">
                <a:solidFill>
                  <a:srgbClr val="002060"/>
                </a:solidFill>
              </a:rPr>
              <a:t>fue</a:t>
            </a:r>
            <a:r>
              <a:rPr dirty="0">
                <a:solidFill>
                  <a:srgbClr val="002060"/>
                </a:solidFill>
              </a:rPr>
              <a:t> al </a:t>
            </a:r>
            <a:r>
              <a:rPr dirty="0" err="1">
                <a:solidFill>
                  <a:srgbClr val="002060"/>
                </a:solidFill>
              </a:rPr>
              <a:t>exilio</a:t>
            </a:r>
            <a:r>
              <a:rPr dirty="0">
                <a:solidFill>
                  <a:srgbClr val="002060"/>
                </a:solidFill>
              </a:rPr>
              <a:t>, tanto Israel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norte</a:t>
            </a:r>
            <a:r>
              <a:rPr dirty="0">
                <a:solidFill>
                  <a:srgbClr val="002060"/>
                </a:solidFill>
              </a:rPr>
              <a:t> (2 Re. 17) </a:t>
            </a:r>
            <a:r>
              <a:rPr dirty="0" err="1">
                <a:solidFill>
                  <a:srgbClr val="002060"/>
                </a:solidFill>
              </a:rPr>
              <a:t>como</a:t>
            </a:r>
            <a:r>
              <a:rPr dirty="0">
                <a:solidFill>
                  <a:srgbClr val="002060"/>
                </a:solidFill>
              </a:rPr>
              <a:t> </a:t>
            </a:r>
            <a:r>
              <a:rPr dirty="0" err="1">
                <a:solidFill>
                  <a:srgbClr val="002060"/>
                </a:solidFill>
              </a:rPr>
              <a:t>Judá</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sur (2 Re. 24).</a:t>
            </a:r>
          </a:p>
        </p:txBody>
      </p:sp>
      <p:sp>
        <p:nvSpPr>
          <p:cNvPr id="4883" name="Rectangle 2"/>
          <p:cNvSpPr txBox="1">
            <a:spLocks noGrp="1"/>
          </p:cNvSpPr>
          <p:nvPr>
            <p:ph type="title"/>
          </p:nvPr>
        </p:nvSpPr>
        <p:spPr>
          <a:xfrm>
            <a:off x="304798" y="56147"/>
            <a:ext cx="11206621" cy="838201"/>
          </a:xfrm>
          <a:prstGeom prst="rect">
            <a:avLst/>
          </a:prstGeom>
        </p:spPr>
        <p:txBody>
          <a:bodyPr/>
          <a:lstStyle/>
          <a:p>
            <a:pPr>
              <a:defRPr>
                <a:latin typeface="Impact"/>
                <a:ea typeface="Impact"/>
                <a:cs typeface="Impact"/>
                <a:sym typeface="Impact"/>
              </a:defRPr>
            </a:pPr>
            <a:r>
              <a:rPr dirty="0"/>
              <a:t>Why was Kings written? </a:t>
            </a:r>
            <a:r>
              <a:rPr sz="3200" dirty="0">
                <a:solidFill>
                  <a:srgbClr val="002060"/>
                </a:solidFill>
              </a:rPr>
              <a:t>(¿Por </a:t>
            </a:r>
            <a:r>
              <a:rPr sz="3200" dirty="0" err="1">
                <a:solidFill>
                  <a:srgbClr val="002060"/>
                </a:solidFill>
              </a:rPr>
              <a:t>qué</a:t>
            </a:r>
            <a:r>
              <a:rPr sz="3200" dirty="0">
                <a:solidFill>
                  <a:srgbClr val="002060"/>
                </a:solidFill>
              </a:rPr>
              <a:t> </a:t>
            </a:r>
            <a:r>
              <a:rPr sz="3200" dirty="0" err="1">
                <a:solidFill>
                  <a:srgbClr val="002060"/>
                </a:solidFill>
              </a:rPr>
              <a:t>fue</a:t>
            </a:r>
            <a:r>
              <a:rPr sz="3200" dirty="0">
                <a:solidFill>
                  <a:srgbClr val="002060"/>
                </a:solidFill>
              </a:rPr>
              <a:t> </a:t>
            </a:r>
            <a:r>
              <a:rPr sz="3200" dirty="0" err="1">
                <a:solidFill>
                  <a:srgbClr val="002060"/>
                </a:solidFill>
              </a:rPr>
              <a:t>escrito</a:t>
            </a:r>
            <a:r>
              <a:rPr sz="3200" dirty="0">
                <a:solidFill>
                  <a:srgbClr val="002060"/>
                </a:solidFill>
              </a:rPr>
              <a:t> Reyes?)</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withEffect">
                                  <p:stCondLst>
                                    <p:cond delay="0"/>
                                  </p:stCondLst>
                                  <p:iterate>
                                    <p:tmAbs val="0"/>
                                  </p:iterate>
                                  <p:childTnLst>
                                    <p:set>
                                      <p:cBhvr>
                                        <p:cTn id="6" fill="hold"/>
                                        <p:tgtEl>
                                          <p:spTgt spid="4882">
                                            <p:bg/>
                                          </p:spTgt>
                                        </p:tgtEl>
                                        <p:attrNameLst>
                                          <p:attrName>style.visibility</p:attrName>
                                        </p:attrNameLst>
                                      </p:cBhvr>
                                      <p:to>
                                        <p:strVal val="visible"/>
                                      </p:to>
                                    </p:set>
                                    <p:anim calcmode="lin" valueType="num">
                                      <p:cBhvr>
                                        <p:cTn id="7" dur="500" fill="hold"/>
                                        <p:tgtEl>
                                          <p:spTgt spid="4882">
                                            <p:bg/>
                                          </p:spTgt>
                                        </p:tgtEl>
                                        <p:attrNameLst>
                                          <p:attrName>ppt_x</p:attrName>
                                        </p:attrNameLst>
                                      </p:cBhvr>
                                      <p:tavLst>
                                        <p:tav tm="0">
                                          <p:val>
                                            <p:strVal val="0-#ppt_w/2"/>
                                          </p:val>
                                        </p:tav>
                                        <p:tav tm="100000">
                                          <p:val>
                                            <p:strVal val="#ppt_x"/>
                                          </p:val>
                                        </p:tav>
                                      </p:tavLst>
                                    </p:anim>
                                    <p:anim calcmode="lin" valueType="num">
                                      <p:cBhvr>
                                        <p:cTn id="8" dur="500" fill="hold"/>
                                        <p:tgtEl>
                                          <p:spTgt spid="4882">
                                            <p:bg/>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1" nodeType="afterEffect">
                                  <p:stCondLst>
                                    <p:cond delay="0"/>
                                  </p:stCondLst>
                                  <p:iterate>
                                    <p:tmAbs val="0"/>
                                  </p:iterate>
                                  <p:childTnLst>
                                    <p:set>
                                      <p:cBhvr>
                                        <p:cTn id="11" fill="hold"/>
                                        <p:tgtEl>
                                          <p:spTgt spid="4882">
                                            <p:txEl>
                                              <p:pRg st="0" end="0"/>
                                            </p:txEl>
                                          </p:spTgt>
                                        </p:tgtEl>
                                        <p:attrNameLst>
                                          <p:attrName>style.visibility</p:attrName>
                                        </p:attrNameLst>
                                      </p:cBhvr>
                                      <p:to>
                                        <p:strVal val="visible"/>
                                      </p:to>
                                    </p:set>
                                    <p:anim calcmode="lin" valueType="num">
                                      <p:cBhvr>
                                        <p:cTn id="12" dur="500" fill="hold"/>
                                        <p:tgtEl>
                                          <p:spTgt spid="4882">
                                            <p:txEl>
                                              <p:pRg st="0" end="0"/>
                                            </p:txEl>
                                          </p:spTgt>
                                        </p:tgtEl>
                                        <p:attrNameLst>
                                          <p:attrName>ppt_x</p:attrName>
                                        </p:attrNameLst>
                                      </p:cBhvr>
                                      <p:tavLst>
                                        <p:tav tm="0">
                                          <p:val>
                                            <p:strVal val="0-#ppt_w/2"/>
                                          </p:val>
                                        </p:tav>
                                        <p:tav tm="100000">
                                          <p:val>
                                            <p:strVal val="#ppt_x"/>
                                          </p:val>
                                        </p:tav>
                                      </p:tavLst>
                                    </p:anim>
                                    <p:anim calcmode="lin" valueType="num">
                                      <p:cBhvr>
                                        <p:cTn id="13" dur="500" fill="hold"/>
                                        <p:tgtEl>
                                          <p:spTgt spid="4882">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8" fill="hold" grpId="1" nodeType="withEffect">
                                  <p:stCondLst>
                                    <p:cond delay="0"/>
                                  </p:stCondLst>
                                  <p:iterate>
                                    <p:tmAbs val="0"/>
                                  </p:iterate>
                                  <p:childTnLst>
                                    <p:set>
                                      <p:cBhvr>
                                        <p:cTn id="15" fill="hold"/>
                                        <p:tgtEl>
                                          <p:spTgt spid="4882">
                                            <p:txEl>
                                              <p:pRg st="6" end="6"/>
                                            </p:txEl>
                                          </p:spTgt>
                                        </p:tgtEl>
                                        <p:attrNameLst>
                                          <p:attrName>style.visibility</p:attrName>
                                        </p:attrNameLst>
                                      </p:cBhvr>
                                      <p:to>
                                        <p:strVal val="visible"/>
                                      </p:to>
                                    </p:set>
                                    <p:anim calcmode="lin" valueType="num">
                                      <p:cBhvr>
                                        <p:cTn id="16" dur="500" fill="hold"/>
                                        <p:tgtEl>
                                          <p:spTgt spid="4882">
                                            <p:txEl>
                                              <p:pRg st="6" end="6"/>
                                            </p:txEl>
                                          </p:spTgt>
                                        </p:tgtEl>
                                        <p:attrNameLst>
                                          <p:attrName>ppt_x</p:attrName>
                                        </p:attrNameLst>
                                      </p:cBhvr>
                                      <p:tavLst>
                                        <p:tav tm="0">
                                          <p:val>
                                            <p:strVal val="0-#ppt_w/2"/>
                                          </p:val>
                                        </p:tav>
                                        <p:tav tm="100000">
                                          <p:val>
                                            <p:strVal val="#ppt_x"/>
                                          </p:val>
                                        </p:tav>
                                      </p:tavLst>
                                    </p:anim>
                                    <p:anim calcmode="lin" valueType="num">
                                      <p:cBhvr>
                                        <p:cTn id="17" dur="500" fill="hold"/>
                                        <p:tgtEl>
                                          <p:spTgt spid="488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1" nodeType="clickEffect">
                                  <p:stCondLst>
                                    <p:cond delay="0"/>
                                  </p:stCondLst>
                                  <p:iterate>
                                    <p:tmAbs val="0"/>
                                  </p:iterate>
                                  <p:childTnLst>
                                    <p:set>
                                      <p:cBhvr>
                                        <p:cTn id="21" fill="hold"/>
                                        <p:tgtEl>
                                          <p:spTgt spid="4882">
                                            <p:txEl>
                                              <p:pRg st="1" end="1"/>
                                            </p:txEl>
                                          </p:spTgt>
                                        </p:tgtEl>
                                        <p:attrNameLst>
                                          <p:attrName>style.visibility</p:attrName>
                                        </p:attrNameLst>
                                      </p:cBhvr>
                                      <p:to>
                                        <p:strVal val="visible"/>
                                      </p:to>
                                    </p:set>
                                    <p:anim calcmode="lin" valueType="num">
                                      <p:cBhvr>
                                        <p:cTn id="22" dur="500" fill="hold"/>
                                        <p:tgtEl>
                                          <p:spTgt spid="4882">
                                            <p:txEl>
                                              <p:pRg st="1" end="1"/>
                                            </p:txEl>
                                          </p:spTgt>
                                        </p:tgtEl>
                                        <p:attrNameLst>
                                          <p:attrName>ppt_x</p:attrName>
                                        </p:attrNameLst>
                                      </p:cBhvr>
                                      <p:tavLst>
                                        <p:tav tm="0">
                                          <p:val>
                                            <p:strVal val="0-#ppt_w/2"/>
                                          </p:val>
                                        </p:tav>
                                        <p:tav tm="100000">
                                          <p:val>
                                            <p:strVal val="#ppt_x"/>
                                          </p:val>
                                        </p:tav>
                                      </p:tavLst>
                                    </p:anim>
                                    <p:anim calcmode="lin" valueType="num">
                                      <p:cBhvr>
                                        <p:cTn id="23" dur="500" fill="hold"/>
                                        <p:tgtEl>
                                          <p:spTgt spid="4882">
                                            <p:txEl>
                                              <p:pRg st="1" end="1"/>
                                            </p:txEl>
                                          </p:spTgt>
                                        </p:tgtEl>
                                        <p:attrNameLst>
                                          <p:attrName>ppt_y</p:attrName>
                                        </p:attrNameLst>
                                      </p:cBhvr>
                                      <p:tavLst>
                                        <p:tav tm="0">
                                          <p:val>
                                            <p:strVal val="#ppt_y"/>
                                          </p:val>
                                        </p:tav>
                                        <p:tav tm="100000">
                                          <p:val>
                                            <p:strVal val="#ppt_y"/>
                                          </p:val>
                                        </p:tav>
                                      </p:tavLst>
                                    </p:anim>
                                  </p:childTnLst>
                                </p:cTn>
                              </p:par>
                              <p:par>
                                <p:cTn id="24" presetID="2" presetClass="entr" presetSubtype="8" fill="hold" grpId="1" nodeType="withEffect">
                                  <p:stCondLst>
                                    <p:cond delay="0"/>
                                  </p:stCondLst>
                                  <p:iterate>
                                    <p:tmAbs val="0"/>
                                  </p:iterate>
                                  <p:childTnLst>
                                    <p:set>
                                      <p:cBhvr>
                                        <p:cTn id="25" fill="hold"/>
                                        <p:tgtEl>
                                          <p:spTgt spid="4882">
                                            <p:txEl>
                                              <p:pRg st="7" end="7"/>
                                            </p:txEl>
                                          </p:spTgt>
                                        </p:tgtEl>
                                        <p:attrNameLst>
                                          <p:attrName>style.visibility</p:attrName>
                                        </p:attrNameLst>
                                      </p:cBhvr>
                                      <p:to>
                                        <p:strVal val="visible"/>
                                      </p:to>
                                    </p:set>
                                    <p:anim calcmode="lin" valueType="num">
                                      <p:cBhvr>
                                        <p:cTn id="26" dur="500" fill="hold"/>
                                        <p:tgtEl>
                                          <p:spTgt spid="4882">
                                            <p:txEl>
                                              <p:pRg st="7" end="7"/>
                                            </p:txEl>
                                          </p:spTgt>
                                        </p:tgtEl>
                                        <p:attrNameLst>
                                          <p:attrName>ppt_x</p:attrName>
                                        </p:attrNameLst>
                                      </p:cBhvr>
                                      <p:tavLst>
                                        <p:tav tm="0">
                                          <p:val>
                                            <p:strVal val="0-#ppt_w/2"/>
                                          </p:val>
                                        </p:tav>
                                        <p:tav tm="100000">
                                          <p:val>
                                            <p:strVal val="#ppt_x"/>
                                          </p:val>
                                        </p:tav>
                                      </p:tavLst>
                                    </p:anim>
                                    <p:anim calcmode="lin" valueType="num">
                                      <p:cBhvr>
                                        <p:cTn id="27" dur="500" fill="hold"/>
                                        <p:tgtEl>
                                          <p:spTgt spid="488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8" fill="hold" grpId="1" nodeType="clickEffect">
                                  <p:stCondLst>
                                    <p:cond delay="0"/>
                                  </p:stCondLst>
                                  <p:iterate>
                                    <p:tmAbs val="0"/>
                                  </p:iterate>
                                  <p:childTnLst>
                                    <p:set>
                                      <p:cBhvr>
                                        <p:cTn id="31" fill="hold"/>
                                        <p:tgtEl>
                                          <p:spTgt spid="4882">
                                            <p:txEl>
                                              <p:pRg st="2" end="2"/>
                                            </p:txEl>
                                          </p:spTgt>
                                        </p:tgtEl>
                                        <p:attrNameLst>
                                          <p:attrName>style.visibility</p:attrName>
                                        </p:attrNameLst>
                                      </p:cBhvr>
                                      <p:to>
                                        <p:strVal val="visible"/>
                                      </p:to>
                                    </p:set>
                                    <p:anim calcmode="lin" valueType="num">
                                      <p:cBhvr>
                                        <p:cTn id="32" dur="500" fill="hold"/>
                                        <p:tgtEl>
                                          <p:spTgt spid="4882">
                                            <p:txEl>
                                              <p:pRg st="2" end="2"/>
                                            </p:txEl>
                                          </p:spTgt>
                                        </p:tgtEl>
                                        <p:attrNameLst>
                                          <p:attrName>ppt_x</p:attrName>
                                        </p:attrNameLst>
                                      </p:cBhvr>
                                      <p:tavLst>
                                        <p:tav tm="0">
                                          <p:val>
                                            <p:strVal val="0-#ppt_w/2"/>
                                          </p:val>
                                        </p:tav>
                                        <p:tav tm="100000">
                                          <p:val>
                                            <p:strVal val="#ppt_x"/>
                                          </p:val>
                                        </p:tav>
                                      </p:tavLst>
                                    </p:anim>
                                    <p:anim calcmode="lin" valueType="num">
                                      <p:cBhvr>
                                        <p:cTn id="33" dur="500" fill="hold"/>
                                        <p:tgtEl>
                                          <p:spTgt spid="4882">
                                            <p:txEl>
                                              <p:pRg st="2" end="2"/>
                                            </p:txEl>
                                          </p:spTgt>
                                        </p:tgtEl>
                                        <p:attrNameLst>
                                          <p:attrName>ppt_y</p:attrName>
                                        </p:attrNameLst>
                                      </p:cBhvr>
                                      <p:tavLst>
                                        <p:tav tm="0">
                                          <p:val>
                                            <p:strVal val="#ppt_y"/>
                                          </p:val>
                                        </p:tav>
                                        <p:tav tm="100000">
                                          <p:val>
                                            <p:strVal val="#ppt_y"/>
                                          </p:val>
                                        </p:tav>
                                      </p:tavLst>
                                    </p:anim>
                                  </p:childTnLst>
                                </p:cTn>
                              </p:par>
                              <p:par>
                                <p:cTn id="34" presetID="2" presetClass="entr" presetSubtype="8" fill="hold" grpId="1" nodeType="withEffect">
                                  <p:stCondLst>
                                    <p:cond delay="0"/>
                                  </p:stCondLst>
                                  <p:iterate>
                                    <p:tmAbs val="0"/>
                                  </p:iterate>
                                  <p:childTnLst>
                                    <p:set>
                                      <p:cBhvr>
                                        <p:cTn id="35" fill="hold"/>
                                        <p:tgtEl>
                                          <p:spTgt spid="4882">
                                            <p:txEl>
                                              <p:pRg st="8" end="8"/>
                                            </p:txEl>
                                          </p:spTgt>
                                        </p:tgtEl>
                                        <p:attrNameLst>
                                          <p:attrName>style.visibility</p:attrName>
                                        </p:attrNameLst>
                                      </p:cBhvr>
                                      <p:to>
                                        <p:strVal val="visible"/>
                                      </p:to>
                                    </p:set>
                                    <p:anim calcmode="lin" valueType="num">
                                      <p:cBhvr>
                                        <p:cTn id="36" dur="500" fill="hold"/>
                                        <p:tgtEl>
                                          <p:spTgt spid="4882">
                                            <p:txEl>
                                              <p:pRg st="8" end="8"/>
                                            </p:txEl>
                                          </p:spTgt>
                                        </p:tgtEl>
                                        <p:attrNameLst>
                                          <p:attrName>ppt_x</p:attrName>
                                        </p:attrNameLst>
                                      </p:cBhvr>
                                      <p:tavLst>
                                        <p:tav tm="0">
                                          <p:val>
                                            <p:strVal val="0-#ppt_w/2"/>
                                          </p:val>
                                        </p:tav>
                                        <p:tav tm="100000">
                                          <p:val>
                                            <p:strVal val="#ppt_x"/>
                                          </p:val>
                                        </p:tav>
                                      </p:tavLst>
                                    </p:anim>
                                    <p:anim calcmode="lin" valueType="num">
                                      <p:cBhvr>
                                        <p:cTn id="37" dur="500" fill="hold"/>
                                        <p:tgtEl>
                                          <p:spTgt spid="4882">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2" grpId="1" uiExpand="1" build="p" animBg="1" advAuto="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5" name="Slide Number Placeholder 5"/>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sp>
        <p:nvSpPr>
          <p:cNvPr id="4886" name="Rectangle 2"/>
          <p:cNvSpPr txBox="1">
            <a:spLocks noGrp="1"/>
          </p:cNvSpPr>
          <p:nvPr>
            <p:ph type="title"/>
          </p:nvPr>
        </p:nvSpPr>
        <p:spPr>
          <a:prstGeom prst="rect">
            <a:avLst/>
          </a:prstGeom>
        </p:spPr>
        <p:txBody>
          <a:bodyPr>
            <a:normAutofit fontScale="90000"/>
          </a:bodyPr>
          <a:lstStyle>
            <a:lvl1pPr>
              <a:defRPr sz="3600">
                <a:solidFill>
                  <a:srgbClr val="660000"/>
                </a:solidFill>
              </a:defRPr>
            </a:lvl1pPr>
          </a:lstStyle>
          <a:p>
            <a:r>
              <a:t>Two histories are embedded in the record of the Hebrew Bible</a:t>
            </a:r>
          </a:p>
        </p:txBody>
      </p:sp>
      <p:sp>
        <p:nvSpPr>
          <p:cNvPr id="4887" name="Rectangle 3"/>
          <p:cNvSpPr txBox="1">
            <a:spLocks noGrp="1"/>
          </p:cNvSpPr>
          <p:nvPr>
            <p:ph type="body" sz="quarter" idx="1"/>
          </p:nvPr>
        </p:nvSpPr>
        <p:spPr>
          <a:xfrm>
            <a:off x="2057400" y="1828800"/>
            <a:ext cx="3962400" cy="762000"/>
          </a:xfrm>
          <a:prstGeom prst="rect">
            <a:avLst/>
          </a:prstGeom>
          <a:solidFill>
            <a:srgbClr val="221013"/>
          </a:solidFill>
          <a:ln>
            <a:solidFill>
              <a:srgbClr val="000000"/>
            </a:solidFill>
            <a:miter lim="800000"/>
          </a:ln>
        </p:spPr>
        <p:txBody>
          <a:bodyPr>
            <a:normAutofit/>
          </a:bodyPr>
          <a:lstStyle>
            <a:lvl1pPr marL="338328" indent="-338328" defTabSz="658368">
              <a:spcBef>
                <a:spcPts val="600"/>
              </a:spcBef>
              <a:buSzTx/>
              <a:buFont typeface="Wingdings"/>
              <a:buNone/>
              <a:defRPr sz="2592" b="1">
                <a:solidFill>
                  <a:srgbClr val="FFFF00"/>
                </a:solidFill>
                <a:latin typeface="Haettenschweiler"/>
                <a:ea typeface="Haettenschweiler"/>
                <a:cs typeface="Haettenschweiler"/>
                <a:sym typeface="Haettenschweiler"/>
              </a:defRPr>
            </a:lvl1pPr>
          </a:lstStyle>
          <a:p>
            <a:r>
              <a:rPr sz="3600" b="0" dirty="0"/>
              <a:t>Deuteronomistic History</a:t>
            </a:r>
          </a:p>
        </p:txBody>
      </p:sp>
      <p:grpSp>
        <p:nvGrpSpPr>
          <p:cNvPr id="4890" name="Rectangle 4"/>
          <p:cNvGrpSpPr/>
          <p:nvPr/>
        </p:nvGrpSpPr>
        <p:grpSpPr>
          <a:xfrm>
            <a:off x="6172200" y="1828800"/>
            <a:ext cx="3962400" cy="762001"/>
            <a:chOff x="0" y="0"/>
            <a:chExt cx="3962400" cy="762000"/>
          </a:xfrm>
        </p:grpSpPr>
        <p:sp>
          <p:nvSpPr>
            <p:cNvPr id="4888" name="Rectangle"/>
            <p:cNvSpPr/>
            <p:nvPr/>
          </p:nvSpPr>
          <p:spPr>
            <a:xfrm>
              <a:off x="0" y="0"/>
              <a:ext cx="3962400" cy="762000"/>
            </a:xfrm>
            <a:prstGeom prst="rect">
              <a:avLst/>
            </a:prstGeom>
            <a:solidFill>
              <a:srgbClr val="221013"/>
            </a:solidFill>
            <a:ln w="12700" cap="flat">
              <a:solidFill>
                <a:srgbClr val="000000"/>
              </a:solidFill>
              <a:prstDash val="solid"/>
              <a:miter lim="800000"/>
            </a:ln>
            <a:effectLst/>
          </p:spPr>
          <p:txBody>
            <a:bodyPr wrap="square" lIns="45719" tIns="45719" rIns="45719" bIns="45719" numCol="1" anchor="t">
              <a:noAutofit/>
            </a:bodyPr>
            <a:lstStyle/>
            <a:p>
              <a:pPr marL="469900" indent="-469900">
                <a:spcBef>
                  <a:spcPts val="700"/>
                </a:spcBef>
                <a:defRPr sz="3200">
                  <a:latin typeface="Times New Roman"/>
                  <a:ea typeface="Times New Roman"/>
                  <a:cs typeface="Times New Roman"/>
                  <a:sym typeface="Times New Roman"/>
                </a:defRPr>
              </a:pPr>
              <a:endParaRPr/>
            </a:p>
          </p:txBody>
        </p:sp>
        <p:sp>
          <p:nvSpPr>
            <p:cNvPr id="4889" name="Chroniclers History"/>
            <p:cNvSpPr txBox="1"/>
            <p:nvPr/>
          </p:nvSpPr>
          <p:spPr>
            <a:xfrm>
              <a:off x="52069" y="6350"/>
              <a:ext cx="3858261" cy="646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marL="469900" indent="-469900">
                <a:spcBef>
                  <a:spcPts val="800"/>
                </a:spcBef>
                <a:defRPr sz="3600" b="1">
                  <a:solidFill>
                    <a:srgbClr val="FFFF00"/>
                  </a:solidFill>
                  <a:latin typeface="Haettenschweiler"/>
                  <a:ea typeface="Haettenschweiler"/>
                  <a:cs typeface="Haettenschweiler"/>
                  <a:sym typeface="Haettenschweiler"/>
                </a:defRPr>
              </a:lvl1pPr>
            </a:lstStyle>
            <a:p>
              <a:r>
                <a:rPr b="0" dirty="0"/>
                <a:t>Chroniclers History</a:t>
              </a:r>
            </a:p>
          </p:txBody>
        </p:sp>
      </p:grpSp>
      <p:sp>
        <p:nvSpPr>
          <p:cNvPr id="4891" name="Text Box 5"/>
          <p:cNvSpPr txBox="1"/>
          <p:nvPr/>
        </p:nvSpPr>
        <p:spPr>
          <a:xfrm>
            <a:off x="2124075" y="2667001"/>
            <a:ext cx="1762125" cy="3378682"/>
          </a:xfrm>
          <a:prstGeom prst="rect">
            <a:avLst/>
          </a:prstGeom>
          <a:gradFill>
            <a:gsLst>
              <a:gs pos="0">
                <a:srgbClr val="1F0F12"/>
              </a:gs>
              <a:gs pos="100000">
                <a:srgbClr val="432127"/>
              </a:gs>
            </a:gsLst>
            <a:lin ang="5400000"/>
          </a:gradFill>
          <a:ln w="12700">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ct val="60000"/>
              </a:lnSpc>
              <a:spcBef>
                <a:spcPts val="600"/>
              </a:spcBef>
              <a:defRPr sz="1000" b="1">
                <a:latin typeface="Eras Bold ITC"/>
                <a:ea typeface="Eras Bold ITC"/>
                <a:cs typeface="Eras Bold ITC"/>
                <a:sym typeface="Eras Bold ITC"/>
              </a:defRPr>
            </a:pPr>
            <a:r>
              <a:rPr dirty="0"/>
              <a:t> </a:t>
            </a:r>
            <a:endParaRPr dirty="0">
              <a:latin typeface="Times New Roman"/>
              <a:ea typeface="Times New Roman"/>
              <a:cs typeface="Times New Roman"/>
              <a:sym typeface="Times New Roman"/>
            </a:endParaRPr>
          </a:p>
          <a:p>
            <a:pPr>
              <a:lnSpc>
                <a:spcPct val="60000"/>
              </a:lnSpc>
              <a:spcBef>
                <a:spcPts val="1400"/>
              </a:spcBef>
              <a:defRPr sz="2400" b="1">
                <a:latin typeface="Eras Bold ITC"/>
                <a:ea typeface="Eras Bold ITC"/>
                <a:cs typeface="Eras Bold ITC"/>
                <a:sym typeface="Eras Bold ITC"/>
              </a:defRPr>
            </a:pPr>
            <a:r>
              <a:rPr dirty="0"/>
              <a:t> </a:t>
            </a:r>
            <a:endParaRPr dirty="0">
              <a:latin typeface="Times New Roman"/>
              <a:ea typeface="Times New Roman"/>
              <a:cs typeface="Times New Roman"/>
              <a:sym typeface="Times New Roman"/>
            </a:endParaRPr>
          </a:p>
          <a:p>
            <a:pPr algn="r">
              <a:lnSpc>
                <a:spcPct val="60000"/>
              </a:lnSpc>
              <a:spcBef>
                <a:spcPts val="1400"/>
              </a:spcBef>
              <a:defRPr sz="2400" b="1">
                <a:solidFill>
                  <a:srgbClr val="FFFF99"/>
                </a:solidFill>
                <a:latin typeface="Eras Demi ITC"/>
                <a:ea typeface="Eras Demi ITC"/>
                <a:cs typeface="Eras Demi ITC"/>
                <a:sym typeface="Eras Demi ITC"/>
              </a:defRPr>
            </a:pPr>
            <a:r>
              <a:rPr dirty="0"/>
              <a:t>Joshua</a:t>
            </a:r>
            <a:endParaRPr dirty="0">
              <a:latin typeface="Times New Roman"/>
              <a:ea typeface="Times New Roman"/>
              <a:cs typeface="Times New Roman"/>
              <a:sym typeface="Times New Roman"/>
            </a:endParaRPr>
          </a:p>
          <a:p>
            <a:pPr algn="r">
              <a:lnSpc>
                <a:spcPct val="60000"/>
              </a:lnSpc>
              <a:spcBef>
                <a:spcPts val="1400"/>
              </a:spcBef>
              <a:defRPr sz="2400" b="1">
                <a:solidFill>
                  <a:srgbClr val="FFFF99"/>
                </a:solidFill>
                <a:latin typeface="Eras Demi ITC"/>
                <a:ea typeface="Eras Demi ITC"/>
                <a:cs typeface="Eras Demi ITC"/>
                <a:sym typeface="Eras Demi ITC"/>
              </a:defRPr>
            </a:pPr>
            <a:r>
              <a:rPr dirty="0"/>
              <a:t>Judges</a:t>
            </a:r>
            <a:endParaRPr dirty="0">
              <a:latin typeface="Times New Roman"/>
              <a:ea typeface="Times New Roman"/>
              <a:cs typeface="Times New Roman"/>
              <a:sym typeface="Times New Roman"/>
            </a:endParaRPr>
          </a:p>
          <a:p>
            <a:pPr algn="r">
              <a:lnSpc>
                <a:spcPct val="60000"/>
              </a:lnSpc>
              <a:spcBef>
                <a:spcPts val="1400"/>
              </a:spcBef>
              <a:defRPr sz="2400" b="1">
                <a:solidFill>
                  <a:srgbClr val="FFFF99"/>
                </a:solidFill>
                <a:latin typeface="Eras Demi ITC"/>
                <a:ea typeface="Eras Demi ITC"/>
                <a:cs typeface="Eras Demi ITC"/>
                <a:sym typeface="Eras Demi ITC"/>
              </a:defRPr>
            </a:pPr>
            <a:r>
              <a:rPr dirty="0"/>
              <a:t>Samuel</a:t>
            </a:r>
            <a:endParaRPr dirty="0">
              <a:latin typeface="Times New Roman"/>
              <a:ea typeface="Times New Roman"/>
              <a:cs typeface="Times New Roman"/>
              <a:sym typeface="Times New Roman"/>
            </a:endParaRPr>
          </a:p>
          <a:p>
            <a:pPr algn="r">
              <a:lnSpc>
                <a:spcPct val="60000"/>
              </a:lnSpc>
              <a:spcBef>
                <a:spcPts val="1400"/>
              </a:spcBef>
              <a:defRPr sz="2400" b="1">
                <a:solidFill>
                  <a:srgbClr val="FFFF99"/>
                </a:solidFill>
                <a:latin typeface="Eras Demi ITC"/>
                <a:ea typeface="Eras Demi ITC"/>
                <a:cs typeface="Eras Demi ITC"/>
                <a:sym typeface="Eras Demi ITC"/>
              </a:defRPr>
            </a:pPr>
            <a:r>
              <a:rPr dirty="0"/>
              <a:t>Kings</a:t>
            </a:r>
            <a:endParaRPr dirty="0">
              <a:latin typeface="Times New Roman"/>
              <a:ea typeface="Times New Roman"/>
              <a:cs typeface="Times New Roman"/>
              <a:sym typeface="Times New Roman"/>
            </a:endParaRPr>
          </a:p>
          <a:p>
            <a:pPr algn="r">
              <a:lnSpc>
                <a:spcPct val="60000"/>
              </a:lnSpc>
              <a:spcBef>
                <a:spcPts val="1000"/>
              </a:spcBef>
              <a:defRPr sz="2800" b="1">
                <a:solidFill>
                  <a:srgbClr val="FFFF99"/>
                </a:solidFill>
                <a:latin typeface="Eras Demi ITC"/>
                <a:ea typeface="Eras Demi ITC"/>
                <a:cs typeface="Eras Demi ITC"/>
                <a:sym typeface="Eras Demi ITC"/>
              </a:defRPr>
            </a:pPr>
            <a:endParaRPr sz="8000" dirty="0">
              <a:latin typeface="Times New Roman"/>
              <a:ea typeface="Times New Roman"/>
              <a:cs typeface="Times New Roman"/>
              <a:sym typeface="Times New Roman"/>
            </a:endParaRPr>
          </a:p>
          <a:p>
            <a:pPr algn="r">
              <a:lnSpc>
                <a:spcPct val="60000"/>
              </a:lnSpc>
              <a:spcBef>
                <a:spcPts val="1000"/>
              </a:spcBef>
              <a:defRPr sz="1600" b="1">
                <a:solidFill>
                  <a:srgbClr val="FFFF99"/>
                </a:solidFill>
                <a:latin typeface="Eras Demi ITC"/>
                <a:ea typeface="Eras Demi ITC"/>
                <a:cs typeface="Eras Demi ITC"/>
                <a:sym typeface="Eras Demi ITC"/>
              </a:defRPr>
            </a:pPr>
            <a:endParaRPr dirty="0">
              <a:latin typeface="Times New Roman"/>
              <a:ea typeface="Times New Roman"/>
              <a:cs typeface="Times New Roman"/>
              <a:sym typeface="Times New Roman"/>
            </a:endParaRPr>
          </a:p>
        </p:txBody>
      </p:sp>
      <p:sp>
        <p:nvSpPr>
          <p:cNvPr id="4892" name="Text Box 6"/>
          <p:cNvSpPr txBox="1"/>
          <p:nvPr/>
        </p:nvSpPr>
        <p:spPr>
          <a:xfrm>
            <a:off x="3886200" y="2667000"/>
            <a:ext cx="2133600" cy="3378682"/>
          </a:xfrm>
          <a:prstGeom prst="rect">
            <a:avLst/>
          </a:prstGeom>
          <a:solidFill>
            <a:srgbClr val="BF8055"/>
          </a:solidFill>
          <a:ln w="12700">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60000"/>
              </a:lnSpc>
              <a:spcBef>
                <a:spcPts val="400"/>
              </a:spcBef>
              <a:defRPr sz="800">
                <a:latin typeface="Arial"/>
                <a:ea typeface="Arial"/>
                <a:cs typeface="Arial"/>
                <a:sym typeface="Arial"/>
              </a:defRPr>
            </a:pPr>
            <a:r>
              <a:rPr dirty="0"/>
              <a:t> </a:t>
            </a:r>
            <a:endParaRPr dirty="0">
              <a:latin typeface="Times New Roman"/>
              <a:ea typeface="Times New Roman"/>
              <a:cs typeface="Times New Roman"/>
              <a:sym typeface="Times New Roman"/>
            </a:endParaRPr>
          </a:p>
          <a:p>
            <a:pPr>
              <a:lnSpc>
                <a:spcPct val="60000"/>
              </a:lnSpc>
              <a:spcBef>
                <a:spcPts val="400"/>
              </a:spcBef>
              <a:defRPr sz="800">
                <a:latin typeface="Arial"/>
                <a:ea typeface="Arial"/>
                <a:cs typeface="Arial"/>
                <a:sym typeface="Arial"/>
              </a:defRPr>
            </a:pPr>
            <a:r>
              <a:rPr dirty="0"/>
              <a:t> </a:t>
            </a:r>
            <a:endParaRPr dirty="0">
              <a:latin typeface="Times New Roman"/>
              <a:ea typeface="Times New Roman"/>
              <a:cs typeface="Times New Roman"/>
              <a:sym typeface="Times New Roman"/>
            </a:endParaRPr>
          </a:p>
          <a:p>
            <a:pPr>
              <a:lnSpc>
                <a:spcPct val="75000"/>
              </a:lnSpc>
              <a:spcBef>
                <a:spcPts val="1200"/>
              </a:spcBef>
              <a:defRPr sz="2000" b="1">
                <a:latin typeface="Arial"/>
                <a:ea typeface="Arial"/>
                <a:cs typeface="Arial"/>
                <a:sym typeface="Arial"/>
              </a:defRPr>
            </a:pPr>
            <a:r>
              <a:rPr dirty="0"/>
              <a:t>Conquest</a:t>
            </a:r>
            <a:endParaRPr dirty="0">
              <a:latin typeface="Times New Roman"/>
              <a:ea typeface="Times New Roman"/>
              <a:cs typeface="Times New Roman"/>
              <a:sym typeface="Times New Roman"/>
            </a:endParaRPr>
          </a:p>
          <a:p>
            <a:pPr>
              <a:lnSpc>
                <a:spcPct val="75000"/>
              </a:lnSpc>
              <a:spcBef>
                <a:spcPts val="1200"/>
              </a:spcBef>
              <a:defRPr sz="2000" b="1">
                <a:latin typeface="Arial"/>
                <a:ea typeface="Arial"/>
                <a:cs typeface="Arial"/>
                <a:sym typeface="Arial"/>
              </a:defRPr>
            </a:pPr>
            <a:r>
              <a:rPr dirty="0"/>
              <a:t>Tribal League</a:t>
            </a:r>
            <a:endParaRPr dirty="0">
              <a:latin typeface="Times New Roman"/>
              <a:ea typeface="Times New Roman"/>
              <a:cs typeface="Times New Roman"/>
              <a:sym typeface="Times New Roman"/>
            </a:endParaRPr>
          </a:p>
          <a:p>
            <a:pPr>
              <a:lnSpc>
                <a:spcPct val="75000"/>
              </a:lnSpc>
              <a:spcBef>
                <a:spcPts val="1200"/>
              </a:spcBef>
              <a:defRPr sz="2000" b="1">
                <a:latin typeface="Arial"/>
                <a:ea typeface="Arial"/>
                <a:cs typeface="Arial"/>
                <a:sym typeface="Arial"/>
              </a:defRPr>
            </a:pPr>
            <a:r>
              <a:rPr dirty="0"/>
              <a:t>United Monarchy</a:t>
            </a:r>
            <a:endParaRPr dirty="0">
              <a:latin typeface="Times New Roman"/>
              <a:ea typeface="Times New Roman"/>
              <a:cs typeface="Times New Roman"/>
              <a:sym typeface="Times New Roman"/>
            </a:endParaRPr>
          </a:p>
          <a:p>
            <a:pPr>
              <a:lnSpc>
                <a:spcPct val="75000"/>
              </a:lnSpc>
              <a:spcBef>
                <a:spcPts val="1200"/>
              </a:spcBef>
              <a:defRPr sz="2000" b="1">
                <a:latin typeface="Arial"/>
                <a:ea typeface="Arial"/>
                <a:cs typeface="Arial"/>
                <a:sym typeface="Arial"/>
              </a:defRPr>
            </a:pPr>
            <a:r>
              <a:rPr dirty="0"/>
              <a:t>Divided Monarchy</a:t>
            </a:r>
            <a:endParaRPr dirty="0">
              <a:latin typeface="Times New Roman"/>
              <a:ea typeface="Times New Roman"/>
              <a:cs typeface="Times New Roman"/>
              <a:sym typeface="Times New Roman"/>
            </a:endParaRPr>
          </a:p>
          <a:p>
            <a:pPr>
              <a:lnSpc>
                <a:spcPct val="75000"/>
              </a:lnSpc>
              <a:spcBef>
                <a:spcPts val="1200"/>
              </a:spcBef>
              <a:defRPr sz="2000" b="1">
                <a:latin typeface="Arial"/>
                <a:ea typeface="Arial"/>
                <a:cs typeface="Arial"/>
                <a:sym typeface="Arial"/>
              </a:defRPr>
            </a:pPr>
            <a:r>
              <a:rPr dirty="0"/>
              <a:t>Exile of Israel</a:t>
            </a:r>
            <a:endParaRPr dirty="0">
              <a:latin typeface="Times New Roman"/>
              <a:ea typeface="Times New Roman"/>
              <a:cs typeface="Times New Roman"/>
              <a:sym typeface="Times New Roman"/>
            </a:endParaRPr>
          </a:p>
          <a:p>
            <a:pPr>
              <a:lnSpc>
                <a:spcPct val="75000"/>
              </a:lnSpc>
              <a:spcBef>
                <a:spcPts val="1200"/>
              </a:spcBef>
              <a:defRPr sz="2000" b="1">
                <a:latin typeface="Arial"/>
                <a:ea typeface="Arial"/>
                <a:cs typeface="Arial"/>
                <a:sym typeface="Arial"/>
              </a:defRPr>
            </a:pPr>
            <a:r>
              <a:rPr dirty="0"/>
              <a:t>Exile of Judah</a:t>
            </a:r>
            <a:endParaRPr dirty="0">
              <a:latin typeface="Times New Roman"/>
              <a:ea typeface="Times New Roman"/>
              <a:cs typeface="Times New Roman"/>
              <a:sym typeface="Times New Roman"/>
            </a:endParaRPr>
          </a:p>
          <a:p>
            <a:pPr>
              <a:lnSpc>
                <a:spcPct val="70000"/>
              </a:lnSpc>
              <a:spcBef>
                <a:spcPts val="400"/>
              </a:spcBef>
              <a:defRPr sz="800">
                <a:latin typeface="Arial"/>
                <a:ea typeface="Arial"/>
                <a:cs typeface="Arial"/>
                <a:sym typeface="Arial"/>
              </a:defRPr>
            </a:pPr>
            <a:endParaRPr sz="2400" dirty="0">
              <a:latin typeface="Times New Roman"/>
              <a:ea typeface="Times New Roman"/>
              <a:cs typeface="Times New Roman"/>
              <a:sym typeface="Times New Roman"/>
            </a:endParaRPr>
          </a:p>
        </p:txBody>
      </p:sp>
      <p:sp>
        <p:nvSpPr>
          <p:cNvPr id="4893" name="Text Box 7"/>
          <p:cNvSpPr txBox="1"/>
          <p:nvPr/>
        </p:nvSpPr>
        <p:spPr>
          <a:xfrm>
            <a:off x="6172200" y="2667000"/>
            <a:ext cx="1905000" cy="3370153"/>
          </a:xfrm>
          <a:prstGeom prst="rect">
            <a:avLst/>
          </a:prstGeom>
          <a:gradFill>
            <a:gsLst>
              <a:gs pos="0">
                <a:srgbClr val="1F0F12"/>
              </a:gs>
              <a:gs pos="100000">
                <a:srgbClr val="432127"/>
              </a:gs>
            </a:gsLst>
            <a:lin ang="5400000"/>
          </a:gradFill>
          <a:ln w="12700">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60000"/>
              </a:lnSpc>
              <a:spcBef>
                <a:spcPts val="600"/>
              </a:spcBef>
              <a:defRPr sz="1000" b="1">
                <a:latin typeface="Eras Bold ITC"/>
                <a:ea typeface="Eras Bold ITC"/>
                <a:cs typeface="Eras Bold ITC"/>
                <a:sym typeface="Eras Bold ITC"/>
              </a:defRPr>
            </a:pPr>
            <a:r>
              <a:rPr dirty="0"/>
              <a:t>  </a:t>
            </a:r>
            <a:endParaRPr dirty="0">
              <a:latin typeface="Times New Roman"/>
              <a:ea typeface="Times New Roman"/>
              <a:cs typeface="Times New Roman"/>
              <a:sym typeface="Times New Roman"/>
            </a:endParaRPr>
          </a:p>
          <a:p>
            <a:pPr>
              <a:lnSpc>
                <a:spcPct val="60000"/>
              </a:lnSpc>
              <a:spcBef>
                <a:spcPts val="2600"/>
              </a:spcBef>
              <a:defRPr sz="4400" b="1">
                <a:latin typeface="Eras Bold ITC"/>
                <a:ea typeface="Eras Bold ITC"/>
                <a:cs typeface="Eras Bold ITC"/>
                <a:sym typeface="Eras Bold ITC"/>
              </a:defRPr>
            </a:pPr>
            <a:r>
              <a:rPr dirty="0"/>
              <a:t> </a:t>
            </a:r>
            <a:r>
              <a:rPr sz="2400" dirty="0"/>
              <a:t> </a:t>
            </a:r>
            <a:endParaRPr dirty="0">
              <a:latin typeface="Times New Roman"/>
              <a:ea typeface="Times New Roman"/>
              <a:cs typeface="Times New Roman"/>
              <a:sym typeface="Times New Roman"/>
            </a:endParaRPr>
          </a:p>
          <a:p>
            <a:pPr algn="r">
              <a:lnSpc>
                <a:spcPct val="60000"/>
              </a:lnSpc>
              <a:spcBef>
                <a:spcPts val="1400"/>
              </a:spcBef>
              <a:defRPr sz="2400" b="1">
                <a:solidFill>
                  <a:srgbClr val="FFFF99"/>
                </a:solidFill>
                <a:latin typeface="Eras Demi ITC"/>
                <a:ea typeface="Eras Demi ITC"/>
                <a:cs typeface="Eras Demi ITC"/>
                <a:sym typeface="Eras Demi ITC"/>
              </a:defRPr>
            </a:pPr>
            <a:r>
              <a:rPr dirty="0"/>
              <a:t>Chronicles</a:t>
            </a:r>
            <a:endParaRPr dirty="0">
              <a:latin typeface="Times New Roman"/>
              <a:ea typeface="Times New Roman"/>
              <a:cs typeface="Times New Roman"/>
              <a:sym typeface="Times New Roman"/>
            </a:endParaRPr>
          </a:p>
          <a:p>
            <a:pPr algn="r">
              <a:lnSpc>
                <a:spcPct val="60000"/>
              </a:lnSpc>
              <a:spcBef>
                <a:spcPts val="1400"/>
              </a:spcBef>
              <a:defRPr sz="2400" b="1">
                <a:solidFill>
                  <a:srgbClr val="FFFF99"/>
                </a:solidFill>
                <a:latin typeface="Eras Demi ITC"/>
                <a:ea typeface="Eras Demi ITC"/>
                <a:cs typeface="Eras Demi ITC"/>
                <a:sym typeface="Eras Demi ITC"/>
              </a:defRPr>
            </a:pPr>
            <a:r>
              <a:rPr dirty="0"/>
              <a:t>Ezra-</a:t>
            </a:r>
            <a:endParaRPr dirty="0">
              <a:latin typeface="Times New Roman"/>
              <a:ea typeface="Times New Roman"/>
              <a:cs typeface="Times New Roman"/>
              <a:sym typeface="Times New Roman"/>
            </a:endParaRPr>
          </a:p>
          <a:p>
            <a:pPr algn="r">
              <a:lnSpc>
                <a:spcPct val="60000"/>
              </a:lnSpc>
              <a:spcBef>
                <a:spcPts val="1400"/>
              </a:spcBef>
              <a:defRPr sz="2400" b="1">
                <a:solidFill>
                  <a:srgbClr val="FFFF99"/>
                </a:solidFill>
                <a:latin typeface="Eras Demi ITC"/>
                <a:ea typeface="Eras Demi ITC"/>
                <a:cs typeface="Eras Demi ITC"/>
                <a:sym typeface="Eras Demi ITC"/>
              </a:defRPr>
            </a:pPr>
            <a:r>
              <a:rPr dirty="0"/>
              <a:t>Nehemiah</a:t>
            </a:r>
            <a:endParaRPr dirty="0">
              <a:latin typeface="Times New Roman"/>
              <a:ea typeface="Times New Roman"/>
              <a:cs typeface="Times New Roman"/>
              <a:sym typeface="Times New Roman"/>
            </a:endParaRPr>
          </a:p>
          <a:p>
            <a:pPr>
              <a:lnSpc>
                <a:spcPct val="60000"/>
              </a:lnSpc>
              <a:spcBef>
                <a:spcPts val="1600"/>
              </a:spcBef>
              <a:defRPr sz="2800" b="1">
                <a:latin typeface="Eras Bold ITC"/>
                <a:ea typeface="Eras Bold ITC"/>
                <a:cs typeface="Eras Bold ITC"/>
                <a:sym typeface="Eras Bold ITC"/>
              </a:defRPr>
            </a:pPr>
            <a:r>
              <a:rPr dirty="0"/>
              <a:t> </a:t>
            </a:r>
            <a:endParaRPr dirty="0">
              <a:latin typeface="Times New Roman"/>
              <a:ea typeface="Times New Roman"/>
              <a:cs typeface="Times New Roman"/>
              <a:sym typeface="Times New Roman"/>
            </a:endParaRPr>
          </a:p>
          <a:p>
            <a:pPr>
              <a:lnSpc>
                <a:spcPct val="60000"/>
              </a:lnSpc>
              <a:spcBef>
                <a:spcPts val="2600"/>
              </a:spcBef>
              <a:defRPr sz="4400" b="1">
                <a:latin typeface="Eras Bold ITC"/>
                <a:ea typeface="Eras Bold ITC"/>
                <a:cs typeface="Eras Bold ITC"/>
                <a:sym typeface="Eras Bold ITC"/>
              </a:defRPr>
            </a:pPr>
            <a:r>
              <a:rPr dirty="0"/>
              <a:t> </a:t>
            </a:r>
          </a:p>
        </p:txBody>
      </p:sp>
      <p:sp>
        <p:nvSpPr>
          <p:cNvPr id="4894" name="Text Box 8"/>
          <p:cNvSpPr txBox="1"/>
          <p:nvPr/>
        </p:nvSpPr>
        <p:spPr>
          <a:xfrm>
            <a:off x="8077200" y="2667000"/>
            <a:ext cx="2057400" cy="3367253"/>
          </a:xfrm>
          <a:prstGeom prst="rect">
            <a:avLst/>
          </a:prstGeom>
          <a:solidFill>
            <a:srgbClr val="BF8055"/>
          </a:solidFill>
          <a:ln w="12700">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70000"/>
              </a:lnSpc>
              <a:spcBef>
                <a:spcPts val="1000"/>
              </a:spcBef>
              <a:defRPr sz="1000" b="1">
                <a:latin typeface="Arial"/>
                <a:ea typeface="Arial"/>
                <a:cs typeface="Arial"/>
                <a:sym typeface="Arial"/>
              </a:defRPr>
            </a:pPr>
            <a:endParaRPr/>
          </a:p>
          <a:p>
            <a:pPr>
              <a:lnSpc>
                <a:spcPct val="75000"/>
              </a:lnSpc>
              <a:spcBef>
                <a:spcPts val="1200"/>
              </a:spcBef>
              <a:defRPr sz="2000" b="1">
                <a:latin typeface="Arial"/>
                <a:ea typeface="Arial"/>
                <a:cs typeface="Arial"/>
                <a:sym typeface="Arial"/>
              </a:defRPr>
            </a:pPr>
            <a:r>
              <a:t>Genealogies</a:t>
            </a:r>
            <a:endParaRPr>
              <a:latin typeface="Times New Roman"/>
              <a:ea typeface="Times New Roman"/>
              <a:cs typeface="Times New Roman"/>
              <a:sym typeface="Times New Roman"/>
            </a:endParaRPr>
          </a:p>
          <a:p>
            <a:pPr>
              <a:lnSpc>
                <a:spcPct val="75000"/>
              </a:lnSpc>
              <a:spcBef>
                <a:spcPts val="1200"/>
              </a:spcBef>
              <a:defRPr sz="2000" b="1">
                <a:latin typeface="Arial"/>
                <a:ea typeface="Arial"/>
                <a:cs typeface="Arial"/>
                <a:sym typeface="Arial"/>
              </a:defRPr>
            </a:pPr>
            <a:r>
              <a:t>David</a:t>
            </a:r>
            <a:endParaRPr>
              <a:latin typeface="Times New Roman"/>
              <a:ea typeface="Times New Roman"/>
              <a:cs typeface="Times New Roman"/>
              <a:sym typeface="Times New Roman"/>
            </a:endParaRPr>
          </a:p>
          <a:p>
            <a:pPr>
              <a:lnSpc>
                <a:spcPct val="75000"/>
              </a:lnSpc>
              <a:spcBef>
                <a:spcPts val="1200"/>
              </a:spcBef>
              <a:defRPr sz="2000" b="1">
                <a:latin typeface="Arial"/>
                <a:ea typeface="Arial"/>
                <a:cs typeface="Arial"/>
                <a:sym typeface="Arial"/>
              </a:defRPr>
            </a:pPr>
            <a:r>
              <a:t>Solomon</a:t>
            </a:r>
            <a:endParaRPr>
              <a:latin typeface="Times New Roman"/>
              <a:ea typeface="Times New Roman"/>
              <a:cs typeface="Times New Roman"/>
              <a:sym typeface="Times New Roman"/>
            </a:endParaRPr>
          </a:p>
          <a:p>
            <a:pPr>
              <a:lnSpc>
                <a:spcPct val="75000"/>
              </a:lnSpc>
              <a:spcBef>
                <a:spcPts val="1200"/>
              </a:spcBef>
              <a:defRPr sz="2000" b="1">
                <a:latin typeface="Arial"/>
                <a:ea typeface="Arial"/>
                <a:cs typeface="Arial"/>
                <a:sym typeface="Arial"/>
              </a:defRPr>
            </a:pPr>
            <a:r>
              <a:t>History of Judah</a:t>
            </a:r>
            <a:endParaRPr>
              <a:latin typeface="Times New Roman"/>
              <a:ea typeface="Times New Roman"/>
              <a:cs typeface="Times New Roman"/>
              <a:sym typeface="Times New Roman"/>
            </a:endParaRPr>
          </a:p>
          <a:p>
            <a:pPr>
              <a:lnSpc>
                <a:spcPct val="75000"/>
              </a:lnSpc>
              <a:spcBef>
                <a:spcPts val="1200"/>
              </a:spcBef>
              <a:defRPr sz="2000" b="1">
                <a:latin typeface="Arial"/>
                <a:ea typeface="Arial"/>
                <a:cs typeface="Arial"/>
                <a:sym typeface="Arial"/>
              </a:defRPr>
            </a:pPr>
            <a:r>
              <a:t>Rebuilding the Temple</a:t>
            </a:r>
            <a:endParaRPr>
              <a:latin typeface="Times New Roman"/>
              <a:ea typeface="Times New Roman"/>
              <a:cs typeface="Times New Roman"/>
              <a:sym typeface="Times New Roman"/>
            </a:endParaRPr>
          </a:p>
          <a:p>
            <a:pPr>
              <a:lnSpc>
                <a:spcPct val="75000"/>
              </a:lnSpc>
              <a:spcBef>
                <a:spcPts val="1200"/>
              </a:spcBef>
              <a:defRPr sz="2000" b="1">
                <a:latin typeface="Arial"/>
                <a:ea typeface="Arial"/>
                <a:cs typeface="Arial"/>
                <a:sym typeface="Arial"/>
              </a:defRPr>
            </a:pPr>
            <a:r>
              <a:t>Rebuilding Jerusalem</a:t>
            </a:r>
            <a:endParaRPr>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2" nodeType="afterEffect">
                                  <p:stCondLst>
                                    <p:cond delay="0"/>
                                  </p:stCondLst>
                                  <p:iterate>
                                    <p:tmAbs val="0"/>
                                  </p:iterate>
                                  <p:childTnLst>
                                    <p:set>
                                      <p:cBhvr>
                                        <p:cTn id="6" fill="hold"/>
                                        <p:tgtEl>
                                          <p:spTgt spid="4891"/>
                                        </p:tgtEl>
                                        <p:attrNameLst>
                                          <p:attrName>style.visibility</p:attrName>
                                        </p:attrNameLst>
                                      </p:cBhvr>
                                      <p:to>
                                        <p:strVal val="visible"/>
                                      </p:to>
                                    </p:set>
                                    <p:animEffect transition="in" filter="fade">
                                      <p:cBhvr>
                                        <p:cTn id="7" dur="500"/>
                                        <p:tgtEl>
                                          <p:spTgt spid="4891"/>
                                        </p:tgtEl>
                                      </p:cBhvr>
                                    </p:animEffect>
                                  </p:childTnLst>
                                </p:cTn>
                              </p:par>
                            </p:childTnLst>
                          </p:cTn>
                        </p:par>
                        <p:par>
                          <p:cTn id="8" fill="hold">
                            <p:stCondLst>
                              <p:cond delay="500"/>
                            </p:stCondLst>
                            <p:childTnLst>
                              <p:par>
                                <p:cTn id="9" presetID="10" presetClass="entr" fill="hold" grpId="3" nodeType="afterEffect">
                                  <p:stCondLst>
                                    <p:cond delay="0"/>
                                  </p:stCondLst>
                                  <p:iterate>
                                    <p:tmAbs val="0"/>
                                  </p:iterate>
                                  <p:childTnLst>
                                    <p:set>
                                      <p:cBhvr>
                                        <p:cTn id="10" fill="hold"/>
                                        <p:tgtEl>
                                          <p:spTgt spid="4892"/>
                                        </p:tgtEl>
                                        <p:attrNameLst>
                                          <p:attrName>style.visibility</p:attrName>
                                        </p:attrNameLst>
                                      </p:cBhvr>
                                      <p:to>
                                        <p:strVal val="visible"/>
                                      </p:to>
                                    </p:set>
                                    <p:animEffect transition="in" filter="fade">
                                      <p:cBhvr>
                                        <p:cTn id="11" dur="500"/>
                                        <p:tgtEl>
                                          <p:spTgt spid="4892"/>
                                        </p:tgtEl>
                                      </p:cBhvr>
                                    </p:animEffect>
                                  </p:childTnLst>
                                </p:cTn>
                              </p:par>
                            </p:childTnLst>
                          </p:cTn>
                        </p:par>
                        <p:par>
                          <p:cTn id="12" fill="hold">
                            <p:stCondLst>
                              <p:cond delay="1000"/>
                            </p:stCondLst>
                            <p:childTnLst>
                              <p:par>
                                <p:cTn id="13" presetID="10" presetClass="entr" fill="hold" grpId="5" nodeType="afterEffect">
                                  <p:stCondLst>
                                    <p:cond delay="0"/>
                                  </p:stCondLst>
                                  <p:iterate>
                                    <p:tmAbs val="0"/>
                                  </p:iterate>
                                  <p:childTnLst>
                                    <p:set>
                                      <p:cBhvr>
                                        <p:cTn id="14" fill="hold"/>
                                        <p:tgtEl>
                                          <p:spTgt spid="4893"/>
                                        </p:tgtEl>
                                        <p:attrNameLst>
                                          <p:attrName>style.visibility</p:attrName>
                                        </p:attrNameLst>
                                      </p:cBhvr>
                                      <p:to>
                                        <p:strVal val="visible"/>
                                      </p:to>
                                    </p:set>
                                    <p:animEffect transition="in" filter="fade">
                                      <p:cBhvr>
                                        <p:cTn id="15" dur="500"/>
                                        <p:tgtEl>
                                          <p:spTgt spid="4893"/>
                                        </p:tgtEl>
                                      </p:cBhvr>
                                    </p:animEffect>
                                  </p:childTnLst>
                                </p:cTn>
                              </p:par>
                            </p:childTnLst>
                          </p:cTn>
                        </p:par>
                        <p:par>
                          <p:cTn id="16" fill="hold">
                            <p:stCondLst>
                              <p:cond delay="1500"/>
                            </p:stCondLst>
                            <p:childTnLst>
                              <p:par>
                                <p:cTn id="17" presetID="10" presetClass="entr" fill="hold" grpId="6" nodeType="afterEffect">
                                  <p:stCondLst>
                                    <p:cond delay="0"/>
                                  </p:stCondLst>
                                  <p:iterate>
                                    <p:tmAbs val="0"/>
                                  </p:iterate>
                                  <p:childTnLst>
                                    <p:set>
                                      <p:cBhvr>
                                        <p:cTn id="18" fill="hold"/>
                                        <p:tgtEl>
                                          <p:spTgt spid="4894"/>
                                        </p:tgtEl>
                                        <p:attrNameLst>
                                          <p:attrName>style.visibility</p:attrName>
                                        </p:attrNameLst>
                                      </p:cBhvr>
                                      <p:to>
                                        <p:strVal val="visible"/>
                                      </p:to>
                                    </p:set>
                                    <p:animEffect transition="in" filter="fade">
                                      <p:cBhvr>
                                        <p:cTn id="19" dur="500"/>
                                        <p:tgtEl>
                                          <p:spTgt spid="4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91" grpId="2" animBg="1" advAuto="0"/>
      <p:bldP spid="4892" grpId="3" animBg="1" advAuto="0"/>
      <p:bldP spid="4893" grpId="5" animBg="1" advAuto="0"/>
      <p:bldP spid="4894" grpId="6"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6" name="Slide Number Placeholder 5"/>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sp>
        <p:nvSpPr>
          <p:cNvPr id="4897" name="Rectangle 2"/>
          <p:cNvSpPr txBox="1">
            <a:spLocks noGrp="1"/>
          </p:cNvSpPr>
          <p:nvPr>
            <p:ph type="title"/>
          </p:nvPr>
        </p:nvSpPr>
        <p:spPr>
          <a:prstGeom prst="rect">
            <a:avLst/>
          </a:prstGeom>
        </p:spPr>
        <p:txBody>
          <a:bodyPr>
            <a:normAutofit fontScale="90000"/>
          </a:bodyPr>
          <a:lstStyle>
            <a:lvl1pPr>
              <a:defRPr sz="3600">
                <a:solidFill>
                  <a:srgbClr val="660000"/>
                </a:solidFill>
              </a:defRPr>
            </a:lvl1pPr>
          </a:lstStyle>
          <a:p>
            <a:r>
              <a:t>Dos historias están incorporadas en el registro de la Biblia Hebrea</a:t>
            </a:r>
          </a:p>
        </p:txBody>
      </p:sp>
      <p:sp>
        <p:nvSpPr>
          <p:cNvPr id="4898" name="Rectangle 3"/>
          <p:cNvSpPr txBox="1">
            <a:spLocks noGrp="1"/>
          </p:cNvSpPr>
          <p:nvPr>
            <p:ph type="body" sz="quarter" idx="1"/>
          </p:nvPr>
        </p:nvSpPr>
        <p:spPr>
          <a:xfrm>
            <a:off x="2057400" y="1828800"/>
            <a:ext cx="3962400" cy="762000"/>
          </a:xfrm>
          <a:prstGeom prst="rect">
            <a:avLst/>
          </a:prstGeom>
          <a:solidFill>
            <a:srgbClr val="221013"/>
          </a:solidFill>
          <a:ln>
            <a:solidFill>
              <a:srgbClr val="000000"/>
            </a:solidFill>
            <a:miter lim="800000"/>
          </a:ln>
        </p:spPr>
        <p:txBody>
          <a:bodyPr/>
          <a:lstStyle>
            <a:lvl1pPr marL="347726" indent="-347726" defTabSz="676655">
              <a:spcBef>
                <a:spcPts val="600"/>
              </a:spcBef>
              <a:buSzTx/>
              <a:buFont typeface="Wingdings"/>
              <a:buNone/>
              <a:defRPr sz="2664" b="1">
                <a:solidFill>
                  <a:srgbClr val="FFFF00"/>
                </a:solidFill>
                <a:latin typeface="Haettenschweiler"/>
                <a:ea typeface="Haettenschweiler"/>
                <a:cs typeface="Haettenschweiler"/>
                <a:sym typeface="Haettenschweiler"/>
              </a:defRPr>
            </a:lvl1pPr>
          </a:lstStyle>
          <a:p>
            <a:r>
              <a:rPr b="0" dirty="0"/>
              <a:t>Historia </a:t>
            </a:r>
            <a:r>
              <a:rPr b="0" dirty="0" err="1"/>
              <a:t>Deuteronómica</a:t>
            </a:r>
            <a:endParaRPr b="0" dirty="0"/>
          </a:p>
        </p:txBody>
      </p:sp>
      <p:grpSp>
        <p:nvGrpSpPr>
          <p:cNvPr id="4901" name="Rectangle 4"/>
          <p:cNvGrpSpPr/>
          <p:nvPr/>
        </p:nvGrpSpPr>
        <p:grpSpPr>
          <a:xfrm>
            <a:off x="6172200" y="1828800"/>
            <a:ext cx="3962400" cy="762000"/>
            <a:chOff x="0" y="0"/>
            <a:chExt cx="3962400" cy="762000"/>
          </a:xfrm>
        </p:grpSpPr>
        <p:sp>
          <p:nvSpPr>
            <p:cNvPr id="4899" name="Rectangle"/>
            <p:cNvSpPr/>
            <p:nvPr/>
          </p:nvSpPr>
          <p:spPr>
            <a:xfrm>
              <a:off x="0" y="0"/>
              <a:ext cx="3962400" cy="762000"/>
            </a:xfrm>
            <a:prstGeom prst="rect">
              <a:avLst/>
            </a:prstGeom>
            <a:solidFill>
              <a:srgbClr val="221013"/>
            </a:solidFill>
            <a:ln w="12700" cap="flat">
              <a:solidFill>
                <a:srgbClr val="000000"/>
              </a:solidFill>
              <a:prstDash val="solid"/>
              <a:miter lim="800000"/>
            </a:ln>
            <a:effectLst/>
          </p:spPr>
          <p:txBody>
            <a:bodyPr wrap="square" lIns="45719" tIns="45719" rIns="45719" bIns="45719" numCol="1" anchor="t">
              <a:noAutofit/>
            </a:bodyPr>
            <a:lstStyle/>
            <a:p>
              <a:pPr marL="469900" indent="-469900">
                <a:spcBef>
                  <a:spcPts val="700"/>
                </a:spcBef>
                <a:defRPr sz="3600" b="1">
                  <a:solidFill>
                    <a:srgbClr val="FFFF00"/>
                  </a:solidFill>
                  <a:latin typeface="Haettenschweiler"/>
                  <a:ea typeface="Haettenschweiler"/>
                  <a:cs typeface="Haettenschweiler"/>
                  <a:sym typeface="Haettenschweiler"/>
                </a:defRPr>
              </a:pPr>
              <a:endParaRPr/>
            </a:p>
          </p:txBody>
        </p:sp>
        <p:sp>
          <p:nvSpPr>
            <p:cNvPr id="4900" name="Historia de Crónicas"/>
            <p:cNvSpPr/>
            <p:nvPr/>
          </p:nvSpPr>
          <p:spPr>
            <a:xfrm>
              <a:off x="52069" y="6350"/>
              <a:ext cx="3858261" cy="553996"/>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marL="469900" indent="-469900">
                <a:spcBef>
                  <a:spcPts val="800"/>
                </a:spcBef>
                <a:defRPr sz="3000" b="1">
                  <a:solidFill>
                    <a:srgbClr val="FFFF00"/>
                  </a:solidFill>
                  <a:latin typeface="Haettenschweiler"/>
                  <a:ea typeface="Haettenschweiler"/>
                  <a:cs typeface="Haettenschweiler"/>
                  <a:sym typeface="Haettenschweiler"/>
                </a:defRPr>
              </a:lvl1pPr>
            </a:lstStyle>
            <a:p>
              <a:r>
                <a:rPr b="0" dirty="0"/>
                <a:t>Historia de </a:t>
              </a:r>
              <a:r>
                <a:rPr b="0" dirty="0" err="1"/>
                <a:t>Crónicas</a:t>
              </a:r>
              <a:endParaRPr b="0" dirty="0"/>
            </a:p>
          </p:txBody>
        </p:sp>
      </p:grpSp>
      <p:sp>
        <p:nvSpPr>
          <p:cNvPr id="4902" name="Text Box 5"/>
          <p:cNvSpPr txBox="1"/>
          <p:nvPr/>
        </p:nvSpPr>
        <p:spPr>
          <a:xfrm>
            <a:off x="2057400" y="2667000"/>
            <a:ext cx="1828800" cy="3360792"/>
          </a:xfrm>
          <a:prstGeom prst="rect">
            <a:avLst/>
          </a:prstGeom>
          <a:gradFill>
            <a:gsLst>
              <a:gs pos="0">
                <a:srgbClr val="1F0F12"/>
              </a:gs>
              <a:gs pos="100000">
                <a:srgbClr val="432127"/>
              </a:gs>
            </a:gsLst>
            <a:lin ang="5400000"/>
          </a:gradFill>
          <a:ln w="12700">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60000"/>
              </a:lnSpc>
              <a:spcBef>
                <a:spcPts val="600"/>
              </a:spcBef>
              <a:defRPr sz="1000" b="1">
                <a:latin typeface="Eras Bold ITC"/>
                <a:ea typeface="Eras Bold ITC"/>
                <a:cs typeface="Eras Bold ITC"/>
                <a:sym typeface="Eras Bold ITC"/>
              </a:defRPr>
            </a:pPr>
            <a:r>
              <a:rPr dirty="0"/>
              <a:t> </a:t>
            </a:r>
            <a:endParaRPr dirty="0">
              <a:latin typeface="Times New Roman"/>
              <a:ea typeface="Times New Roman"/>
              <a:cs typeface="Times New Roman"/>
              <a:sym typeface="Times New Roman"/>
            </a:endParaRPr>
          </a:p>
          <a:p>
            <a:pPr>
              <a:lnSpc>
                <a:spcPct val="60000"/>
              </a:lnSpc>
              <a:spcBef>
                <a:spcPts val="1400"/>
              </a:spcBef>
              <a:defRPr sz="2400" b="1">
                <a:latin typeface="Eras Bold ITC"/>
                <a:ea typeface="Eras Bold ITC"/>
                <a:cs typeface="Eras Bold ITC"/>
                <a:sym typeface="Eras Bold ITC"/>
              </a:defRPr>
            </a:pPr>
            <a:r>
              <a:rPr dirty="0"/>
              <a:t> </a:t>
            </a:r>
            <a:endParaRPr dirty="0">
              <a:latin typeface="Times New Roman"/>
              <a:ea typeface="Times New Roman"/>
              <a:cs typeface="Times New Roman"/>
              <a:sym typeface="Times New Roman"/>
            </a:endParaRPr>
          </a:p>
          <a:p>
            <a:pPr algn="r">
              <a:lnSpc>
                <a:spcPct val="60000"/>
              </a:lnSpc>
              <a:spcBef>
                <a:spcPts val="1400"/>
              </a:spcBef>
              <a:defRPr sz="2400" b="1">
                <a:solidFill>
                  <a:srgbClr val="FFFF99"/>
                </a:solidFill>
                <a:latin typeface="Eras Demi ITC"/>
                <a:ea typeface="Eras Demi ITC"/>
                <a:cs typeface="Eras Demi ITC"/>
                <a:sym typeface="Eras Demi ITC"/>
              </a:defRPr>
            </a:pPr>
            <a:r>
              <a:rPr dirty="0" err="1"/>
              <a:t>Josué</a:t>
            </a:r>
            <a:endParaRPr dirty="0"/>
          </a:p>
          <a:p>
            <a:pPr algn="r">
              <a:lnSpc>
                <a:spcPct val="60000"/>
              </a:lnSpc>
              <a:spcBef>
                <a:spcPts val="1400"/>
              </a:spcBef>
              <a:defRPr sz="2400" b="1">
                <a:solidFill>
                  <a:srgbClr val="FFFF99"/>
                </a:solidFill>
                <a:latin typeface="Eras Demi ITC"/>
                <a:ea typeface="Eras Demi ITC"/>
                <a:cs typeface="Eras Demi ITC"/>
                <a:sym typeface="Eras Demi ITC"/>
              </a:defRPr>
            </a:pPr>
            <a:r>
              <a:rPr dirty="0" err="1"/>
              <a:t>Jueces</a:t>
            </a:r>
            <a:endParaRPr dirty="0"/>
          </a:p>
          <a:p>
            <a:pPr algn="r">
              <a:lnSpc>
                <a:spcPct val="60000"/>
              </a:lnSpc>
              <a:spcBef>
                <a:spcPts val="1400"/>
              </a:spcBef>
              <a:defRPr sz="2400" b="1">
                <a:solidFill>
                  <a:srgbClr val="FFFF99"/>
                </a:solidFill>
                <a:latin typeface="Eras Demi ITC"/>
                <a:ea typeface="Eras Demi ITC"/>
                <a:cs typeface="Eras Demi ITC"/>
                <a:sym typeface="Eras Demi ITC"/>
              </a:defRPr>
            </a:pPr>
            <a:r>
              <a:rPr dirty="0"/>
              <a:t>Samuel</a:t>
            </a:r>
            <a:endParaRPr dirty="0">
              <a:latin typeface="Times New Roman"/>
              <a:ea typeface="Times New Roman"/>
              <a:cs typeface="Times New Roman"/>
              <a:sym typeface="Times New Roman"/>
            </a:endParaRPr>
          </a:p>
          <a:p>
            <a:pPr algn="r">
              <a:lnSpc>
                <a:spcPct val="60000"/>
              </a:lnSpc>
              <a:spcBef>
                <a:spcPts val="1400"/>
              </a:spcBef>
              <a:defRPr sz="2400" b="1">
                <a:solidFill>
                  <a:srgbClr val="FFFF99"/>
                </a:solidFill>
                <a:latin typeface="Eras Demi ITC"/>
                <a:ea typeface="Eras Demi ITC"/>
                <a:cs typeface="Eras Demi ITC"/>
                <a:sym typeface="Eras Demi ITC"/>
              </a:defRPr>
            </a:pPr>
            <a:r>
              <a:rPr dirty="0"/>
              <a:t>Reyes</a:t>
            </a:r>
            <a:endParaRPr dirty="0">
              <a:latin typeface="Times New Roman"/>
              <a:ea typeface="Times New Roman"/>
              <a:cs typeface="Times New Roman"/>
              <a:sym typeface="Times New Roman"/>
            </a:endParaRPr>
          </a:p>
          <a:p>
            <a:pPr algn="r">
              <a:lnSpc>
                <a:spcPct val="60000"/>
              </a:lnSpc>
              <a:spcBef>
                <a:spcPts val="1000"/>
              </a:spcBef>
              <a:defRPr sz="2800" b="1">
                <a:solidFill>
                  <a:srgbClr val="FFFF99"/>
                </a:solidFill>
                <a:latin typeface="Eras Demi ITC"/>
                <a:ea typeface="Eras Demi ITC"/>
                <a:cs typeface="Eras Demi ITC"/>
                <a:sym typeface="Eras Demi ITC"/>
              </a:defRPr>
            </a:pPr>
            <a:endParaRPr dirty="0">
              <a:latin typeface="Times New Roman"/>
              <a:ea typeface="Times New Roman"/>
              <a:cs typeface="Times New Roman"/>
              <a:sym typeface="Times New Roman"/>
            </a:endParaRPr>
          </a:p>
          <a:p>
            <a:pPr algn="r">
              <a:lnSpc>
                <a:spcPct val="60000"/>
              </a:lnSpc>
              <a:spcBef>
                <a:spcPts val="1000"/>
              </a:spcBef>
              <a:defRPr sz="1600" b="1">
                <a:solidFill>
                  <a:srgbClr val="FFFF99"/>
                </a:solidFill>
                <a:latin typeface="Eras Demi ITC"/>
                <a:ea typeface="Eras Demi ITC"/>
                <a:cs typeface="Eras Demi ITC"/>
                <a:sym typeface="Eras Demi ITC"/>
              </a:defRPr>
            </a:pPr>
            <a:endParaRPr sz="6600" dirty="0">
              <a:latin typeface="Times New Roman"/>
              <a:ea typeface="Times New Roman"/>
              <a:cs typeface="Times New Roman"/>
              <a:sym typeface="Times New Roman"/>
            </a:endParaRPr>
          </a:p>
        </p:txBody>
      </p:sp>
      <p:sp>
        <p:nvSpPr>
          <p:cNvPr id="4903" name="Text Box 6"/>
          <p:cNvSpPr txBox="1"/>
          <p:nvPr/>
        </p:nvSpPr>
        <p:spPr>
          <a:xfrm>
            <a:off x="3886200" y="2667000"/>
            <a:ext cx="2133600" cy="3377651"/>
          </a:xfrm>
          <a:prstGeom prst="rect">
            <a:avLst/>
          </a:prstGeom>
          <a:solidFill>
            <a:srgbClr val="BF8055"/>
          </a:solidFill>
          <a:ln w="12700">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60000"/>
              </a:lnSpc>
              <a:spcBef>
                <a:spcPts val="400"/>
              </a:spcBef>
              <a:defRPr sz="800">
                <a:latin typeface="Arial"/>
                <a:ea typeface="Arial"/>
                <a:cs typeface="Arial"/>
                <a:sym typeface="Arial"/>
              </a:defRPr>
            </a:pPr>
            <a:r>
              <a:t> </a:t>
            </a:r>
            <a:endParaRPr>
              <a:latin typeface="Times New Roman"/>
              <a:ea typeface="Times New Roman"/>
              <a:cs typeface="Times New Roman"/>
              <a:sym typeface="Times New Roman"/>
            </a:endParaRPr>
          </a:p>
          <a:p>
            <a:pPr>
              <a:lnSpc>
                <a:spcPct val="60000"/>
              </a:lnSpc>
              <a:spcBef>
                <a:spcPts val="400"/>
              </a:spcBef>
              <a:defRPr sz="800">
                <a:latin typeface="Arial"/>
                <a:ea typeface="Arial"/>
                <a:cs typeface="Arial"/>
                <a:sym typeface="Arial"/>
              </a:defRPr>
            </a:pPr>
            <a:r>
              <a:t> </a:t>
            </a:r>
            <a:endParaRPr>
              <a:latin typeface="Times New Roman"/>
              <a:ea typeface="Times New Roman"/>
              <a:cs typeface="Times New Roman"/>
              <a:sym typeface="Times New Roman"/>
            </a:endParaRPr>
          </a:p>
          <a:p>
            <a:pPr>
              <a:lnSpc>
                <a:spcPct val="75000"/>
              </a:lnSpc>
              <a:spcBef>
                <a:spcPts val="1200"/>
              </a:spcBef>
              <a:defRPr sz="2000" b="1">
                <a:latin typeface="Arial"/>
                <a:ea typeface="Arial"/>
                <a:cs typeface="Arial"/>
                <a:sym typeface="Arial"/>
              </a:defRPr>
            </a:pPr>
            <a:r>
              <a:t>Conquista</a:t>
            </a:r>
            <a:endParaRPr>
              <a:latin typeface="Times New Roman"/>
              <a:ea typeface="Times New Roman"/>
              <a:cs typeface="Times New Roman"/>
              <a:sym typeface="Times New Roman"/>
            </a:endParaRPr>
          </a:p>
          <a:p>
            <a:pPr>
              <a:lnSpc>
                <a:spcPct val="75000"/>
              </a:lnSpc>
              <a:spcBef>
                <a:spcPts val="1200"/>
              </a:spcBef>
              <a:defRPr sz="2000" b="1">
                <a:latin typeface="Arial"/>
                <a:ea typeface="Arial"/>
                <a:cs typeface="Arial"/>
                <a:sym typeface="Arial"/>
              </a:defRPr>
            </a:pPr>
            <a:r>
              <a:t>Sociedad Tribal</a:t>
            </a:r>
            <a:endParaRPr>
              <a:latin typeface="Times New Roman"/>
              <a:ea typeface="Times New Roman"/>
              <a:cs typeface="Times New Roman"/>
              <a:sym typeface="Times New Roman"/>
            </a:endParaRPr>
          </a:p>
          <a:p>
            <a:pPr>
              <a:lnSpc>
                <a:spcPct val="75000"/>
              </a:lnSpc>
              <a:spcBef>
                <a:spcPts val="1200"/>
              </a:spcBef>
              <a:defRPr sz="2000" b="1">
                <a:latin typeface="Arial"/>
                <a:ea typeface="Arial"/>
                <a:cs typeface="Arial"/>
                <a:sym typeface="Arial"/>
              </a:defRPr>
            </a:pPr>
            <a:r>
              <a:t>Monarquía Unida</a:t>
            </a:r>
          </a:p>
          <a:p>
            <a:pPr>
              <a:lnSpc>
                <a:spcPct val="75000"/>
              </a:lnSpc>
              <a:spcBef>
                <a:spcPts val="1200"/>
              </a:spcBef>
              <a:defRPr sz="2000" b="1">
                <a:latin typeface="Arial"/>
                <a:ea typeface="Arial"/>
                <a:cs typeface="Arial"/>
                <a:sym typeface="Arial"/>
              </a:defRPr>
            </a:pPr>
            <a:r>
              <a:t>Monarquía Dividida</a:t>
            </a:r>
          </a:p>
          <a:p>
            <a:pPr>
              <a:lnSpc>
                <a:spcPct val="75000"/>
              </a:lnSpc>
              <a:spcBef>
                <a:spcPts val="1200"/>
              </a:spcBef>
              <a:defRPr sz="2000" b="1">
                <a:latin typeface="Arial"/>
                <a:ea typeface="Arial"/>
                <a:cs typeface="Arial"/>
                <a:sym typeface="Arial"/>
              </a:defRPr>
            </a:pPr>
            <a:r>
              <a:t>Exilio de Israel</a:t>
            </a:r>
            <a:endParaRPr>
              <a:latin typeface="Times New Roman"/>
              <a:ea typeface="Times New Roman"/>
              <a:cs typeface="Times New Roman"/>
              <a:sym typeface="Times New Roman"/>
            </a:endParaRPr>
          </a:p>
          <a:p>
            <a:pPr>
              <a:lnSpc>
                <a:spcPct val="75000"/>
              </a:lnSpc>
              <a:spcBef>
                <a:spcPts val="1200"/>
              </a:spcBef>
              <a:defRPr sz="2000" b="1">
                <a:latin typeface="Arial"/>
                <a:ea typeface="Arial"/>
                <a:cs typeface="Arial"/>
                <a:sym typeface="Arial"/>
              </a:defRPr>
            </a:pPr>
            <a:r>
              <a:t>Exilio de Judá</a:t>
            </a:r>
          </a:p>
          <a:p>
            <a:pPr>
              <a:lnSpc>
                <a:spcPct val="70000"/>
              </a:lnSpc>
              <a:spcBef>
                <a:spcPts val="400"/>
              </a:spcBef>
              <a:defRPr sz="800">
                <a:latin typeface="Arial"/>
                <a:ea typeface="Arial"/>
                <a:cs typeface="Arial"/>
                <a:sym typeface="Arial"/>
              </a:defRPr>
            </a:pPr>
            <a:r>
              <a:t> </a:t>
            </a:r>
            <a:endParaRPr>
              <a:latin typeface="Times New Roman"/>
              <a:ea typeface="Times New Roman"/>
              <a:cs typeface="Times New Roman"/>
              <a:sym typeface="Times New Roman"/>
            </a:endParaRPr>
          </a:p>
        </p:txBody>
      </p:sp>
      <p:sp>
        <p:nvSpPr>
          <p:cNvPr id="4904" name="Text Box 7"/>
          <p:cNvSpPr txBox="1"/>
          <p:nvPr/>
        </p:nvSpPr>
        <p:spPr>
          <a:xfrm>
            <a:off x="6172200" y="2667000"/>
            <a:ext cx="1905000" cy="3370153"/>
          </a:xfrm>
          <a:prstGeom prst="rect">
            <a:avLst/>
          </a:prstGeom>
          <a:gradFill>
            <a:gsLst>
              <a:gs pos="0">
                <a:srgbClr val="1F0F12"/>
              </a:gs>
              <a:gs pos="100000">
                <a:srgbClr val="432127"/>
              </a:gs>
            </a:gsLst>
            <a:lin ang="5400000"/>
          </a:gradFill>
          <a:ln w="12700">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60000"/>
              </a:lnSpc>
              <a:spcBef>
                <a:spcPts val="600"/>
              </a:spcBef>
              <a:defRPr sz="1000" b="1">
                <a:latin typeface="Eras Bold ITC"/>
                <a:ea typeface="Eras Bold ITC"/>
                <a:cs typeface="Eras Bold ITC"/>
                <a:sym typeface="Eras Bold ITC"/>
              </a:defRPr>
            </a:pPr>
            <a:r>
              <a:rPr dirty="0"/>
              <a:t>  </a:t>
            </a:r>
            <a:endParaRPr dirty="0">
              <a:latin typeface="Times New Roman"/>
              <a:ea typeface="Times New Roman"/>
              <a:cs typeface="Times New Roman"/>
              <a:sym typeface="Times New Roman"/>
            </a:endParaRPr>
          </a:p>
          <a:p>
            <a:pPr>
              <a:lnSpc>
                <a:spcPct val="60000"/>
              </a:lnSpc>
              <a:spcBef>
                <a:spcPts val="2600"/>
              </a:spcBef>
              <a:defRPr sz="4400" b="1">
                <a:latin typeface="Eras Bold ITC"/>
                <a:ea typeface="Eras Bold ITC"/>
                <a:cs typeface="Eras Bold ITC"/>
                <a:sym typeface="Eras Bold ITC"/>
              </a:defRPr>
            </a:pPr>
            <a:r>
              <a:rPr dirty="0"/>
              <a:t> </a:t>
            </a:r>
            <a:r>
              <a:rPr sz="2400" dirty="0"/>
              <a:t> </a:t>
            </a:r>
            <a:endParaRPr dirty="0">
              <a:latin typeface="Times New Roman"/>
              <a:ea typeface="Times New Roman"/>
              <a:cs typeface="Times New Roman"/>
              <a:sym typeface="Times New Roman"/>
            </a:endParaRPr>
          </a:p>
          <a:p>
            <a:pPr algn="r">
              <a:lnSpc>
                <a:spcPct val="60000"/>
              </a:lnSpc>
              <a:spcBef>
                <a:spcPts val="1400"/>
              </a:spcBef>
              <a:defRPr sz="2400" b="1">
                <a:solidFill>
                  <a:srgbClr val="FFFF99"/>
                </a:solidFill>
                <a:latin typeface="Eras Demi ITC"/>
                <a:ea typeface="Eras Demi ITC"/>
                <a:cs typeface="Eras Demi ITC"/>
                <a:sym typeface="Eras Demi ITC"/>
              </a:defRPr>
            </a:pPr>
            <a:r>
              <a:rPr dirty="0" err="1"/>
              <a:t>Crónicas</a:t>
            </a:r>
            <a:endParaRPr dirty="0"/>
          </a:p>
          <a:p>
            <a:pPr algn="r">
              <a:lnSpc>
                <a:spcPct val="60000"/>
              </a:lnSpc>
              <a:spcBef>
                <a:spcPts val="1400"/>
              </a:spcBef>
              <a:defRPr sz="2400" b="1">
                <a:solidFill>
                  <a:srgbClr val="FFFF99"/>
                </a:solidFill>
                <a:latin typeface="Eras Demi ITC"/>
                <a:ea typeface="Eras Demi ITC"/>
                <a:cs typeface="Eras Demi ITC"/>
                <a:sym typeface="Eras Demi ITC"/>
              </a:defRPr>
            </a:pPr>
            <a:r>
              <a:rPr dirty="0"/>
              <a:t>Esdras-</a:t>
            </a:r>
            <a:endParaRPr dirty="0">
              <a:latin typeface="Times New Roman"/>
              <a:ea typeface="Times New Roman"/>
              <a:cs typeface="Times New Roman"/>
              <a:sym typeface="Times New Roman"/>
            </a:endParaRPr>
          </a:p>
          <a:p>
            <a:pPr algn="r">
              <a:lnSpc>
                <a:spcPct val="60000"/>
              </a:lnSpc>
              <a:spcBef>
                <a:spcPts val="1400"/>
              </a:spcBef>
              <a:defRPr sz="2400" b="1">
                <a:solidFill>
                  <a:srgbClr val="FFFF99"/>
                </a:solidFill>
                <a:latin typeface="Eras Demi ITC"/>
                <a:ea typeface="Eras Demi ITC"/>
                <a:cs typeface="Eras Demi ITC"/>
                <a:sym typeface="Eras Demi ITC"/>
              </a:defRPr>
            </a:pPr>
            <a:r>
              <a:rPr dirty="0" err="1"/>
              <a:t>Nehemías</a:t>
            </a:r>
            <a:endParaRPr dirty="0"/>
          </a:p>
          <a:p>
            <a:pPr>
              <a:lnSpc>
                <a:spcPct val="60000"/>
              </a:lnSpc>
              <a:spcBef>
                <a:spcPts val="1600"/>
              </a:spcBef>
              <a:defRPr sz="2800" b="1">
                <a:latin typeface="Eras Bold ITC"/>
                <a:ea typeface="Eras Bold ITC"/>
                <a:cs typeface="Eras Bold ITC"/>
                <a:sym typeface="Eras Bold ITC"/>
              </a:defRPr>
            </a:pPr>
            <a:r>
              <a:rPr dirty="0"/>
              <a:t> </a:t>
            </a:r>
            <a:endParaRPr dirty="0">
              <a:latin typeface="Times New Roman"/>
              <a:ea typeface="Times New Roman"/>
              <a:cs typeface="Times New Roman"/>
              <a:sym typeface="Times New Roman"/>
            </a:endParaRPr>
          </a:p>
          <a:p>
            <a:pPr>
              <a:lnSpc>
                <a:spcPct val="60000"/>
              </a:lnSpc>
              <a:spcBef>
                <a:spcPts val="2600"/>
              </a:spcBef>
              <a:defRPr sz="4400" b="1">
                <a:latin typeface="Eras Bold ITC"/>
                <a:ea typeface="Eras Bold ITC"/>
                <a:cs typeface="Eras Bold ITC"/>
                <a:sym typeface="Eras Bold ITC"/>
              </a:defRPr>
            </a:pPr>
            <a:r>
              <a:rPr sz="4400" dirty="0"/>
              <a:t>  </a:t>
            </a:r>
          </a:p>
        </p:txBody>
      </p:sp>
      <p:sp>
        <p:nvSpPr>
          <p:cNvPr id="4905" name="Text Box 8"/>
          <p:cNvSpPr txBox="1"/>
          <p:nvPr/>
        </p:nvSpPr>
        <p:spPr>
          <a:xfrm>
            <a:off x="8077200" y="2667000"/>
            <a:ext cx="2057400" cy="3370153"/>
          </a:xfrm>
          <a:prstGeom prst="rect">
            <a:avLst/>
          </a:prstGeom>
          <a:solidFill>
            <a:srgbClr val="BF8055"/>
          </a:solidFill>
          <a:ln w="12700">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ct val="70000"/>
              </a:lnSpc>
              <a:spcBef>
                <a:spcPts val="1000"/>
              </a:spcBef>
              <a:defRPr sz="1000" b="1">
                <a:latin typeface="Arial"/>
                <a:ea typeface="Arial"/>
                <a:cs typeface="Arial"/>
                <a:sym typeface="Arial"/>
              </a:defRPr>
            </a:pPr>
            <a:endParaRPr dirty="0"/>
          </a:p>
          <a:p>
            <a:pPr>
              <a:lnSpc>
                <a:spcPct val="75000"/>
              </a:lnSpc>
              <a:spcBef>
                <a:spcPts val="1200"/>
              </a:spcBef>
              <a:defRPr sz="2000" b="1">
                <a:latin typeface="Arial"/>
                <a:ea typeface="Arial"/>
                <a:cs typeface="Arial"/>
                <a:sym typeface="Arial"/>
              </a:defRPr>
            </a:pPr>
            <a:r>
              <a:rPr dirty="0" err="1"/>
              <a:t>Genealogías</a:t>
            </a:r>
            <a:endParaRPr dirty="0"/>
          </a:p>
          <a:p>
            <a:pPr>
              <a:lnSpc>
                <a:spcPct val="75000"/>
              </a:lnSpc>
              <a:spcBef>
                <a:spcPts val="1200"/>
              </a:spcBef>
              <a:defRPr sz="2000" b="1">
                <a:latin typeface="Arial"/>
                <a:ea typeface="Arial"/>
                <a:cs typeface="Arial"/>
                <a:sym typeface="Arial"/>
              </a:defRPr>
            </a:pPr>
            <a:r>
              <a:rPr dirty="0"/>
              <a:t>David</a:t>
            </a:r>
            <a:endParaRPr dirty="0">
              <a:latin typeface="Times New Roman"/>
              <a:ea typeface="Times New Roman"/>
              <a:cs typeface="Times New Roman"/>
              <a:sym typeface="Times New Roman"/>
            </a:endParaRPr>
          </a:p>
          <a:p>
            <a:pPr>
              <a:lnSpc>
                <a:spcPct val="75000"/>
              </a:lnSpc>
              <a:spcBef>
                <a:spcPts val="1200"/>
              </a:spcBef>
              <a:defRPr sz="2000" b="1">
                <a:latin typeface="Arial"/>
                <a:ea typeface="Arial"/>
                <a:cs typeface="Arial"/>
                <a:sym typeface="Arial"/>
              </a:defRPr>
            </a:pPr>
            <a:r>
              <a:rPr dirty="0" err="1"/>
              <a:t>Salomón</a:t>
            </a:r>
            <a:endParaRPr dirty="0"/>
          </a:p>
          <a:p>
            <a:pPr>
              <a:lnSpc>
                <a:spcPct val="75000"/>
              </a:lnSpc>
              <a:spcBef>
                <a:spcPts val="1200"/>
              </a:spcBef>
              <a:defRPr sz="2000" b="1">
                <a:latin typeface="Arial"/>
                <a:ea typeface="Arial"/>
                <a:cs typeface="Arial"/>
                <a:sym typeface="Arial"/>
              </a:defRPr>
            </a:pPr>
            <a:r>
              <a:rPr dirty="0"/>
              <a:t>Historia de </a:t>
            </a:r>
            <a:r>
              <a:rPr dirty="0" err="1"/>
              <a:t>Judá</a:t>
            </a:r>
            <a:endParaRPr dirty="0"/>
          </a:p>
          <a:p>
            <a:pPr>
              <a:lnSpc>
                <a:spcPct val="75000"/>
              </a:lnSpc>
              <a:spcBef>
                <a:spcPts val="1100"/>
              </a:spcBef>
              <a:defRPr sz="1900" b="1">
                <a:latin typeface="Arial"/>
                <a:ea typeface="Arial"/>
                <a:cs typeface="Arial"/>
                <a:sym typeface="Arial"/>
              </a:defRPr>
            </a:pPr>
            <a:r>
              <a:rPr dirty="0" err="1"/>
              <a:t>Reconstrucción</a:t>
            </a:r>
            <a:r>
              <a:rPr dirty="0"/>
              <a:t> del Templo</a:t>
            </a:r>
          </a:p>
          <a:p>
            <a:pPr>
              <a:lnSpc>
                <a:spcPct val="75000"/>
              </a:lnSpc>
              <a:spcBef>
                <a:spcPts val="1100"/>
              </a:spcBef>
              <a:defRPr sz="1900" b="1">
                <a:latin typeface="Arial"/>
                <a:ea typeface="Arial"/>
                <a:cs typeface="Arial"/>
                <a:sym typeface="Arial"/>
              </a:defRPr>
            </a:pPr>
            <a:r>
              <a:rPr dirty="0" err="1"/>
              <a:t>Reconstrucción</a:t>
            </a:r>
            <a:r>
              <a:rPr dirty="0"/>
              <a:t> de </a:t>
            </a:r>
            <a:r>
              <a:rPr dirty="0" err="1"/>
              <a:t>Jerusalén</a:t>
            </a:r>
            <a:endParaRPr lang="en-US" dirty="0"/>
          </a:p>
          <a:p>
            <a:pPr>
              <a:lnSpc>
                <a:spcPct val="75000"/>
              </a:lnSpc>
              <a:spcBef>
                <a:spcPts val="1100"/>
              </a:spcBef>
              <a:defRPr sz="1900" b="1">
                <a:latin typeface="Arial"/>
                <a:ea typeface="Arial"/>
                <a:cs typeface="Arial"/>
                <a:sym typeface="Arial"/>
              </a:defRPr>
            </a:pPr>
            <a:endParaRPr sz="800" dirty="0"/>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7" name="Rectangle 6"/>
          <p:cNvSpPr txBox="1">
            <a:spLocks noGrp="1"/>
          </p:cNvSpPr>
          <p:nvPr>
            <p:ph type="body" sz="half" idx="1"/>
          </p:nvPr>
        </p:nvSpPr>
        <p:spPr>
          <a:xfrm>
            <a:off x="6172200" y="1828800"/>
            <a:ext cx="5535387" cy="4800600"/>
          </a:xfrm>
          <a:prstGeom prst="rect">
            <a:avLst/>
          </a:prstGeom>
          <a:solidFill>
            <a:srgbClr val="D8B088"/>
          </a:solidFill>
          <a:ln w="6350">
            <a:solidFill>
              <a:srgbClr val="000000"/>
            </a:solidFill>
            <a:miter lim="800000"/>
          </a:ln>
        </p:spPr>
        <p:txBody>
          <a:bodyPr/>
          <a:lstStyle/>
          <a:p>
            <a:pPr>
              <a:spcBef>
                <a:spcPts val="400"/>
              </a:spcBef>
              <a:buSzTx/>
              <a:buFont typeface="Wingdings"/>
              <a:buNone/>
              <a:defRPr sz="2000" b="1"/>
            </a:pPr>
            <a:r>
              <a:rPr dirty="0"/>
              <a:t>Kings of Judah</a:t>
            </a:r>
          </a:p>
          <a:p>
            <a:pPr>
              <a:spcBef>
                <a:spcPts val="400"/>
              </a:spcBef>
              <a:defRPr sz="1800" i="1"/>
            </a:pPr>
            <a:r>
              <a:rPr dirty="0"/>
              <a:t>In the ____year of so-and-so, king of Israel, so-and-so, king of Judah, began to reign.</a:t>
            </a:r>
          </a:p>
          <a:p>
            <a:pPr>
              <a:spcBef>
                <a:spcPts val="400"/>
              </a:spcBef>
              <a:defRPr sz="1800" i="1"/>
            </a:pPr>
            <a:r>
              <a:rPr dirty="0"/>
              <a:t>Ascension age, regnal years, queen mother</a:t>
            </a:r>
          </a:p>
          <a:p>
            <a:pPr>
              <a:spcBef>
                <a:spcPts val="400"/>
              </a:spcBef>
              <a:defRPr sz="1800" i="1"/>
            </a:pPr>
            <a:r>
              <a:rPr dirty="0"/>
              <a:t>Theological evaluation</a:t>
            </a:r>
          </a:p>
          <a:p>
            <a:pPr>
              <a:spcBef>
                <a:spcPts val="400"/>
              </a:spcBef>
              <a:defRPr sz="1800" i="1"/>
            </a:pPr>
            <a:r>
              <a:rPr dirty="0"/>
              <a:t>Sources</a:t>
            </a:r>
          </a:p>
          <a:p>
            <a:pPr>
              <a:spcBef>
                <a:spcPts val="400"/>
              </a:spcBef>
              <a:defRPr sz="1800" i="1"/>
            </a:pPr>
            <a:r>
              <a:rPr dirty="0"/>
              <a:t>Death and succession</a:t>
            </a:r>
          </a:p>
          <a:p>
            <a:pPr>
              <a:defRPr sz="1000" i="1"/>
            </a:pPr>
            <a:endParaRPr dirty="0"/>
          </a:p>
          <a:p>
            <a:pPr>
              <a:spcBef>
                <a:spcPts val="400"/>
              </a:spcBef>
              <a:buSzTx/>
              <a:buFont typeface="Wingdings"/>
              <a:buNone/>
              <a:defRPr sz="2000" b="1"/>
            </a:pPr>
            <a:r>
              <a:rPr dirty="0">
                <a:solidFill>
                  <a:srgbClr val="002060"/>
                </a:solidFill>
              </a:rPr>
              <a:t>Reyes de </a:t>
            </a:r>
            <a:r>
              <a:rPr dirty="0" err="1">
                <a:solidFill>
                  <a:srgbClr val="002060"/>
                </a:solidFill>
              </a:rPr>
              <a:t>Judá</a:t>
            </a:r>
            <a:endParaRPr dirty="0">
              <a:solidFill>
                <a:srgbClr val="002060"/>
              </a:solidFill>
            </a:endParaRPr>
          </a:p>
          <a:p>
            <a:pPr>
              <a:spcBef>
                <a:spcPts val="400"/>
              </a:spcBef>
              <a:defRPr sz="1800" i="1"/>
            </a:pPr>
            <a:r>
              <a:rPr dirty="0">
                <a:solidFill>
                  <a:srgbClr val="002060"/>
                </a:solidFill>
              </a:rPr>
              <a:t>En </a:t>
            </a:r>
            <a:r>
              <a:rPr dirty="0" err="1">
                <a:solidFill>
                  <a:srgbClr val="002060"/>
                </a:solidFill>
              </a:rPr>
              <a:t>el</a:t>
            </a:r>
            <a:r>
              <a:rPr dirty="0">
                <a:solidFill>
                  <a:srgbClr val="002060"/>
                </a:solidFill>
              </a:rPr>
              <a:t> </a:t>
            </a:r>
            <a:r>
              <a:rPr dirty="0" err="1">
                <a:solidFill>
                  <a:srgbClr val="002060"/>
                </a:solidFill>
              </a:rPr>
              <a:t>año</a:t>
            </a:r>
            <a:r>
              <a:rPr dirty="0">
                <a:solidFill>
                  <a:srgbClr val="002060"/>
                </a:solidFill>
              </a:rPr>
              <a:t> ____ de </a:t>
            </a:r>
            <a:r>
              <a:rPr dirty="0" err="1">
                <a:solidFill>
                  <a:srgbClr val="002060"/>
                </a:solidFill>
              </a:rPr>
              <a:t>fulano</a:t>
            </a:r>
            <a:r>
              <a:rPr dirty="0">
                <a:solidFill>
                  <a:srgbClr val="002060"/>
                </a:solidFill>
              </a:rPr>
              <a:t> de </a:t>
            </a:r>
            <a:r>
              <a:rPr dirty="0" err="1">
                <a:solidFill>
                  <a:srgbClr val="002060"/>
                </a:solidFill>
              </a:rPr>
              <a:t>tal</a:t>
            </a:r>
            <a:r>
              <a:rPr dirty="0">
                <a:solidFill>
                  <a:srgbClr val="002060"/>
                </a:solidFill>
              </a:rPr>
              <a:t> </a:t>
            </a:r>
            <a:r>
              <a:rPr dirty="0" err="1">
                <a:solidFill>
                  <a:srgbClr val="002060"/>
                </a:solidFill>
              </a:rPr>
              <a:t>rey</a:t>
            </a:r>
            <a:r>
              <a:rPr dirty="0">
                <a:solidFill>
                  <a:srgbClr val="002060"/>
                </a:solidFill>
              </a:rPr>
              <a:t> de Israel, </a:t>
            </a:r>
            <a:r>
              <a:rPr dirty="0" err="1">
                <a:solidFill>
                  <a:srgbClr val="002060"/>
                </a:solidFill>
              </a:rPr>
              <a:t>comenzó</a:t>
            </a:r>
            <a:r>
              <a:rPr dirty="0">
                <a:solidFill>
                  <a:srgbClr val="002060"/>
                </a:solidFill>
              </a:rPr>
              <a:t> a </a:t>
            </a:r>
            <a:r>
              <a:rPr dirty="0" err="1">
                <a:solidFill>
                  <a:srgbClr val="002060"/>
                </a:solidFill>
              </a:rPr>
              <a:t>reinar</a:t>
            </a:r>
            <a:r>
              <a:rPr dirty="0">
                <a:solidFill>
                  <a:srgbClr val="002060"/>
                </a:solidFill>
              </a:rPr>
              <a:t> </a:t>
            </a:r>
            <a:r>
              <a:rPr dirty="0" err="1">
                <a:solidFill>
                  <a:srgbClr val="002060"/>
                </a:solidFill>
              </a:rPr>
              <a:t>fulano</a:t>
            </a:r>
            <a:r>
              <a:rPr dirty="0">
                <a:solidFill>
                  <a:srgbClr val="002060"/>
                </a:solidFill>
              </a:rPr>
              <a:t> de </a:t>
            </a:r>
            <a:r>
              <a:rPr dirty="0" err="1">
                <a:solidFill>
                  <a:srgbClr val="002060"/>
                </a:solidFill>
              </a:rPr>
              <a:t>tal</a:t>
            </a:r>
            <a:r>
              <a:rPr dirty="0">
                <a:solidFill>
                  <a:srgbClr val="002060"/>
                </a:solidFill>
              </a:rPr>
              <a:t> </a:t>
            </a:r>
            <a:r>
              <a:rPr dirty="0" err="1">
                <a:solidFill>
                  <a:srgbClr val="002060"/>
                </a:solidFill>
              </a:rPr>
              <a:t>rey</a:t>
            </a:r>
            <a:r>
              <a:rPr dirty="0">
                <a:solidFill>
                  <a:srgbClr val="002060"/>
                </a:solidFill>
              </a:rPr>
              <a:t> de </a:t>
            </a:r>
            <a:r>
              <a:rPr dirty="0" err="1">
                <a:solidFill>
                  <a:srgbClr val="002060"/>
                </a:solidFill>
              </a:rPr>
              <a:t>Judá</a:t>
            </a:r>
            <a:r>
              <a:rPr dirty="0">
                <a:solidFill>
                  <a:srgbClr val="002060"/>
                </a:solidFill>
              </a:rPr>
              <a:t>.</a:t>
            </a:r>
          </a:p>
          <a:p>
            <a:pPr>
              <a:spcBef>
                <a:spcPts val="400"/>
              </a:spcBef>
              <a:defRPr sz="1800" i="1"/>
            </a:pPr>
            <a:r>
              <a:rPr dirty="0" err="1">
                <a:solidFill>
                  <a:srgbClr val="002060"/>
                </a:solidFill>
              </a:rPr>
              <a:t>Edad</a:t>
            </a:r>
            <a:r>
              <a:rPr dirty="0">
                <a:solidFill>
                  <a:srgbClr val="002060"/>
                </a:solidFill>
              </a:rPr>
              <a:t> de </a:t>
            </a:r>
            <a:r>
              <a:rPr dirty="0" err="1">
                <a:solidFill>
                  <a:srgbClr val="002060"/>
                </a:solidFill>
              </a:rPr>
              <a:t>ascensión</a:t>
            </a:r>
            <a:r>
              <a:rPr dirty="0">
                <a:solidFill>
                  <a:srgbClr val="002060"/>
                </a:solidFill>
              </a:rPr>
              <a:t>, </a:t>
            </a:r>
            <a:r>
              <a:rPr dirty="0" err="1">
                <a:solidFill>
                  <a:srgbClr val="002060"/>
                </a:solidFill>
              </a:rPr>
              <a:t>años</a:t>
            </a:r>
            <a:r>
              <a:rPr dirty="0">
                <a:solidFill>
                  <a:srgbClr val="002060"/>
                </a:solidFill>
              </a:rPr>
              <a:t> de </a:t>
            </a:r>
            <a:r>
              <a:rPr dirty="0" err="1">
                <a:solidFill>
                  <a:srgbClr val="002060"/>
                </a:solidFill>
              </a:rPr>
              <a:t>reinado</a:t>
            </a:r>
            <a:r>
              <a:rPr dirty="0">
                <a:solidFill>
                  <a:srgbClr val="002060"/>
                </a:solidFill>
              </a:rPr>
              <a:t>, </a:t>
            </a:r>
            <a:r>
              <a:rPr dirty="0" err="1">
                <a:solidFill>
                  <a:srgbClr val="002060"/>
                </a:solidFill>
              </a:rPr>
              <a:t>reina</a:t>
            </a:r>
            <a:r>
              <a:rPr dirty="0">
                <a:solidFill>
                  <a:srgbClr val="002060"/>
                </a:solidFill>
              </a:rPr>
              <a:t> </a:t>
            </a:r>
            <a:r>
              <a:rPr dirty="0" err="1">
                <a:solidFill>
                  <a:srgbClr val="002060"/>
                </a:solidFill>
              </a:rPr>
              <a:t>madre</a:t>
            </a:r>
            <a:endParaRPr dirty="0">
              <a:solidFill>
                <a:srgbClr val="002060"/>
              </a:solidFill>
            </a:endParaRPr>
          </a:p>
          <a:p>
            <a:pPr>
              <a:spcBef>
                <a:spcPts val="400"/>
              </a:spcBef>
              <a:defRPr sz="1800" i="1"/>
            </a:pPr>
            <a:r>
              <a:rPr dirty="0" err="1">
                <a:solidFill>
                  <a:srgbClr val="002060"/>
                </a:solidFill>
              </a:rPr>
              <a:t>Evaluación</a:t>
            </a:r>
            <a:r>
              <a:rPr dirty="0">
                <a:solidFill>
                  <a:srgbClr val="002060"/>
                </a:solidFill>
              </a:rPr>
              <a:t> </a:t>
            </a:r>
            <a:r>
              <a:rPr dirty="0" err="1">
                <a:solidFill>
                  <a:srgbClr val="002060"/>
                </a:solidFill>
              </a:rPr>
              <a:t>teológica</a:t>
            </a:r>
            <a:endParaRPr dirty="0">
              <a:solidFill>
                <a:srgbClr val="002060"/>
              </a:solidFill>
            </a:endParaRPr>
          </a:p>
          <a:p>
            <a:pPr>
              <a:spcBef>
                <a:spcPts val="400"/>
              </a:spcBef>
              <a:defRPr sz="1800" i="1"/>
            </a:pPr>
            <a:r>
              <a:rPr dirty="0">
                <a:solidFill>
                  <a:srgbClr val="002060"/>
                </a:solidFill>
              </a:rPr>
              <a:t>Fuentes</a:t>
            </a:r>
          </a:p>
          <a:p>
            <a:pPr>
              <a:spcBef>
                <a:spcPts val="400"/>
              </a:spcBef>
              <a:defRPr sz="1800" i="1"/>
            </a:pPr>
            <a:r>
              <a:rPr dirty="0">
                <a:solidFill>
                  <a:srgbClr val="002060"/>
                </a:solidFill>
              </a:rPr>
              <a:t>Muerte y </a:t>
            </a:r>
            <a:r>
              <a:rPr dirty="0" err="1">
                <a:solidFill>
                  <a:srgbClr val="002060"/>
                </a:solidFill>
              </a:rPr>
              <a:t>sucesión</a:t>
            </a:r>
            <a:endParaRPr dirty="0">
              <a:solidFill>
                <a:srgbClr val="002060"/>
              </a:solidFill>
            </a:endParaRPr>
          </a:p>
        </p:txBody>
      </p:sp>
      <p:sp>
        <p:nvSpPr>
          <p:cNvPr id="4908" name="Slide Number Placeholder 6"/>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sp>
        <p:nvSpPr>
          <p:cNvPr id="4909" name="Rectangle 4"/>
          <p:cNvSpPr txBox="1">
            <a:spLocks noGrp="1"/>
          </p:cNvSpPr>
          <p:nvPr>
            <p:ph type="title"/>
          </p:nvPr>
        </p:nvSpPr>
        <p:spPr>
          <a:prstGeom prst="rect">
            <a:avLst/>
          </a:prstGeom>
        </p:spPr>
        <p:txBody>
          <a:bodyPr/>
          <a:lstStyle/>
          <a:p>
            <a:r>
              <a:rPr dirty="0"/>
              <a:t>The Stereotypical Pattern </a:t>
            </a:r>
            <a:r>
              <a:rPr sz="3600" dirty="0">
                <a:solidFill>
                  <a:srgbClr val="002060"/>
                </a:solidFill>
              </a:rPr>
              <a:t>(El </a:t>
            </a:r>
            <a:r>
              <a:rPr sz="3600" dirty="0" err="1">
                <a:solidFill>
                  <a:srgbClr val="002060"/>
                </a:solidFill>
              </a:rPr>
              <a:t>Patrón</a:t>
            </a:r>
            <a:r>
              <a:rPr sz="3600" dirty="0">
                <a:solidFill>
                  <a:srgbClr val="002060"/>
                </a:solidFill>
              </a:rPr>
              <a:t> </a:t>
            </a:r>
            <a:r>
              <a:rPr sz="3600" dirty="0" err="1">
                <a:solidFill>
                  <a:srgbClr val="002060"/>
                </a:solidFill>
              </a:rPr>
              <a:t>Estereotípico</a:t>
            </a:r>
            <a:r>
              <a:rPr sz="3600" dirty="0">
                <a:solidFill>
                  <a:srgbClr val="002060"/>
                </a:solidFill>
              </a:rPr>
              <a:t>)</a:t>
            </a:r>
          </a:p>
        </p:txBody>
      </p:sp>
      <p:grpSp>
        <p:nvGrpSpPr>
          <p:cNvPr id="4912" name="Rectangle 5"/>
          <p:cNvGrpSpPr/>
          <p:nvPr/>
        </p:nvGrpSpPr>
        <p:grpSpPr>
          <a:xfrm>
            <a:off x="609600" y="1828800"/>
            <a:ext cx="5410200" cy="4800600"/>
            <a:chOff x="0" y="0"/>
            <a:chExt cx="5410200" cy="4800600"/>
          </a:xfrm>
        </p:grpSpPr>
        <p:sp>
          <p:nvSpPr>
            <p:cNvPr id="4910" name="Rectangle"/>
            <p:cNvSpPr/>
            <p:nvPr/>
          </p:nvSpPr>
          <p:spPr>
            <a:xfrm>
              <a:off x="0" y="0"/>
              <a:ext cx="5410200" cy="4800600"/>
            </a:xfrm>
            <a:prstGeom prst="rect">
              <a:avLst/>
            </a:prstGeom>
            <a:solidFill>
              <a:srgbClr val="CE9D7C"/>
            </a:solidFill>
            <a:ln w="6350" cap="flat">
              <a:solidFill>
                <a:srgbClr val="000000"/>
              </a:solidFill>
              <a:prstDash val="solid"/>
              <a:miter lim="800000"/>
            </a:ln>
            <a:effectLst/>
          </p:spPr>
          <p:txBody>
            <a:bodyPr wrap="square" lIns="45719" tIns="45719" rIns="45719" bIns="45719" numCol="1" anchor="t">
              <a:noAutofit/>
            </a:bodyPr>
            <a:lstStyle/>
            <a:p>
              <a:pPr>
                <a:spcBef>
                  <a:spcPts val="700"/>
                </a:spcBef>
                <a:defRPr i="1">
                  <a:latin typeface="Times New Roman"/>
                  <a:ea typeface="Times New Roman"/>
                  <a:cs typeface="Times New Roman"/>
                  <a:sym typeface="Times New Roman"/>
                </a:defRPr>
              </a:pPr>
              <a:endParaRPr/>
            </a:p>
          </p:txBody>
        </p:sp>
        <p:sp>
          <p:nvSpPr>
            <p:cNvPr id="4911" name="Kings of Israel…"/>
            <p:cNvSpPr txBox="1"/>
            <p:nvPr/>
          </p:nvSpPr>
          <p:spPr>
            <a:xfrm>
              <a:off x="48894" y="3175"/>
              <a:ext cx="5312411" cy="479425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p>
              <a:pPr marL="469900" indent="-469900">
                <a:spcBef>
                  <a:spcPts val="400"/>
                </a:spcBef>
                <a:defRPr sz="2000" b="1">
                  <a:latin typeface="Times New Roman"/>
                  <a:ea typeface="Times New Roman"/>
                  <a:cs typeface="Times New Roman"/>
                  <a:sym typeface="Times New Roman"/>
                </a:defRPr>
              </a:pPr>
              <a:r>
                <a:rPr dirty="0"/>
                <a:t>Kings of Israel</a:t>
              </a:r>
              <a:endParaRPr sz="3200" dirty="0"/>
            </a:p>
            <a:p>
              <a:pPr marL="469900" indent="-469900">
                <a:spcBef>
                  <a:spcPts val="400"/>
                </a:spcBef>
                <a:buClr>
                  <a:srgbClr val="660000"/>
                </a:buClr>
                <a:buSzPct val="70000"/>
                <a:buChar char="□"/>
                <a:defRPr i="1">
                  <a:latin typeface="Times New Roman"/>
                  <a:ea typeface="Times New Roman"/>
                  <a:cs typeface="Times New Roman"/>
                  <a:sym typeface="Times New Roman"/>
                </a:defRPr>
              </a:pPr>
              <a:r>
                <a:rPr dirty="0"/>
                <a:t>In the ____year of so-and-so, king of Judah, so-and-so, king of Israel, began to reign.</a:t>
              </a:r>
              <a:endParaRPr sz="3200" dirty="0"/>
            </a:p>
            <a:p>
              <a:pPr marL="469900" indent="-469900">
                <a:spcBef>
                  <a:spcPts val="400"/>
                </a:spcBef>
                <a:buClr>
                  <a:srgbClr val="660000"/>
                </a:buClr>
                <a:buSzPct val="70000"/>
                <a:buChar char="□"/>
                <a:defRPr i="1">
                  <a:latin typeface="Times New Roman"/>
                  <a:ea typeface="Times New Roman"/>
                  <a:cs typeface="Times New Roman"/>
                  <a:sym typeface="Times New Roman"/>
                </a:defRPr>
              </a:pPr>
              <a:r>
                <a:rPr dirty="0"/>
                <a:t>Regnal years, location of capital</a:t>
              </a:r>
              <a:endParaRPr sz="3200" dirty="0"/>
            </a:p>
            <a:p>
              <a:pPr marL="469900" indent="-469900">
                <a:spcBef>
                  <a:spcPts val="400"/>
                </a:spcBef>
                <a:buClr>
                  <a:srgbClr val="660000"/>
                </a:buClr>
                <a:buSzPct val="70000"/>
                <a:buChar char="□"/>
                <a:defRPr i="1">
                  <a:latin typeface="Times New Roman"/>
                  <a:ea typeface="Times New Roman"/>
                  <a:cs typeface="Times New Roman"/>
                  <a:sym typeface="Times New Roman"/>
                </a:defRPr>
              </a:pPr>
              <a:r>
                <a:rPr dirty="0"/>
                <a:t>Theological evaluation</a:t>
              </a:r>
              <a:endParaRPr sz="3200" dirty="0"/>
            </a:p>
            <a:p>
              <a:pPr marL="469900" indent="-469900">
                <a:spcBef>
                  <a:spcPts val="400"/>
                </a:spcBef>
                <a:buClr>
                  <a:srgbClr val="660000"/>
                </a:buClr>
                <a:buSzPct val="70000"/>
                <a:buChar char="□"/>
                <a:defRPr i="1">
                  <a:latin typeface="Times New Roman"/>
                  <a:ea typeface="Times New Roman"/>
                  <a:cs typeface="Times New Roman"/>
                  <a:sym typeface="Times New Roman"/>
                </a:defRPr>
              </a:pPr>
              <a:r>
                <a:rPr dirty="0"/>
                <a:t>Sources</a:t>
              </a:r>
              <a:endParaRPr sz="3200" dirty="0"/>
            </a:p>
            <a:p>
              <a:pPr marL="469900" indent="-469900">
                <a:spcBef>
                  <a:spcPts val="400"/>
                </a:spcBef>
                <a:buClr>
                  <a:srgbClr val="660000"/>
                </a:buClr>
                <a:buSzPct val="70000"/>
                <a:buChar char="□"/>
                <a:defRPr i="1">
                  <a:latin typeface="Times New Roman"/>
                  <a:ea typeface="Times New Roman"/>
                  <a:cs typeface="Times New Roman"/>
                  <a:sym typeface="Times New Roman"/>
                </a:defRPr>
              </a:pPr>
              <a:r>
                <a:rPr dirty="0"/>
                <a:t>Death and succession</a:t>
              </a:r>
              <a:endParaRPr sz="3200" dirty="0"/>
            </a:p>
            <a:p>
              <a:pPr marL="469900" indent="-469900">
                <a:spcBef>
                  <a:spcPts val="700"/>
                </a:spcBef>
                <a:buClr>
                  <a:srgbClr val="660000"/>
                </a:buClr>
                <a:buSzPct val="70000"/>
                <a:buChar char="□"/>
                <a:defRPr sz="1000" i="1">
                  <a:latin typeface="Times New Roman"/>
                  <a:ea typeface="Times New Roman"/>
                  <a:cs typeface="Times New Roman"/>
                  <a:sym typeface="Times New Roman"/>
                </a:defRPr>
              </a:pPr>
              <a:endParaRPr sz="3200" dirty="0"/>
            </a:p>
            <a:p>
              <a:pPr marL="469900" indent="-469900">
                <a:spcBef>
                  <a:spcPts val="400"/>
                </a:spcBef>
                <a:defRPr sz="2000" b="1">
                  <a:latin typeface="Times New Roman"/>
                  <a:ea typeface="Times New Roman"/>
                  <a:cs typeface="Times New Roman"/>
                  <a:sym typeface="Times New Roman"/>
                </a:defRPr>
              </a:pPr>
              <a:r>
                <a:rPr dirty="0">
                  <a:solidFill>
                    <a:srgbClr val="002060"/>
                  </a:solidFill>
                </a:rPr>
                <a:t>Reyes de Israel</a:t>
              </a:r>
              <a:endParaRPr sz="3200" dirty="0">
                <a:solidFill>
                  <a:srgbClr val="002060"/>
                </a:solidFill>
              </a:endParaRPr>
            </a:p>
            <a:p>
              <a:pPr marL="469900" indent="-469900">
                <a:spcBef>
                  <a:spcPts val="400"/>
                </a:spcBef>
                <a:buClr>
                  <a:srgbClr val="660000"/>
                </a:buClr>
                <a:buSzPct val="70000"/>
                <a:buChar char="□"/>
                <a:defRPr i="1">
                  <a:latin typeface="Times New Roman"/>
                  <a:ea typeface="Times New Roman"/>
                  <a:cs typeface="Times New Roman"/>
                  <a:sym typeface="Times New Roman"/>
                </a:defRPr>
              </a:pPr>
              <a:r>
                <a:rPr dirty="0">
                  <a:solidFill>
                    <a:srgbClr val="002060"/>
                  </a:solidFill>
                </a:rPr>
                <a:t>En </a:t>
              </a:r>
              <a:r>
                <a:rPr dirty="0" err="1">
                  <a:solidFill>
                    <a:srgbClr val="002060"/>
                  </a:solidFill>
                </a:rPr>
                <a:t>el</a:t>
              </a:r>
              <a:r>
                <a:rPr dirty="0">
                  <a:solidFill>
                    <a:srgbClr val="002060"/>
                  </a:solidFill>
                </a:rPr>
                <a:t> </a:t>
              </a:r>
              <a:r>
                <a:rPr dirty="0" err="1">
                  <a:solidFill>
                    <a:srgbClr val="002060"/>
                  </a:solidFill>
                </a:rPr>
                <a:t>año</a:t>
              </a:r>
              <a:r>
                <a:rPr dirty="0">
                  <a:solidFill>
                    <a:srgbClr val="002060"/>
                  </a:solidFill>
                </a:rPr>
                <a:t> ____ de </a:t>
              </a:r>
              <a:r>
                <a:rPr dirty="0" err="1">
                  <a:solidFill>
                    <a:srgbClr val="002060"/>
                  </a:solidFill>
                </a:rPr>
                <a:t>fulano</a:t>
              </a:r>
              <a:r>
                <a:rPr dirty="0">
                  <a:solidFill>
                    <a:srgbClr val="002060"/>
                  </a:solidFill>
                </a:rPr>
                <a:t> de </a:t>
              </a:r>
              <a:r>
                <a:rPr dirty="0" err="1">
                  <a:solidFill>
                    <a:srgbClr val="002060"/>
                  </a:solidFill>
                </a:rPr>
                <a:t>tal</a:t>
              </a:r>
              <a:r>
                <a:rPr dirty="0">
                  <a:solidFill>
                    <a:srgbClr val="002060"/>
                  </a:solidFill>
                </a:rPr>
                <a:t> </a:t>
              </a:r>
              <a:r>
                <a:rPr dirty="0" err="1">
                  <a:solidFill>
                    <a:srgbClr val="002060"/>
                  </a:solidFill>
                </a:rPr>
                <a:t>rey</a:t>
              </a:r>
              <a:r>
                <a:rPr dirty="0">
                  <a:solidFill>
                    <a:srgbClr val="002060"/>
                  </a:solidFill>
                </a:rPr>
                <a:t> de </a:t>
              </a:r>
              <a:r>
                <a:rPr dirty="0" err="1">
                  <a:solidFill>
                    <a:srgbClr val="002060"/>
                  </a:solidFill>
                </a:rPr>
                <a:t>Judá</a:t>
              </a:r>
              <a:r>
                <a:rPr dirty="0">
                  <a:solidFill>
                    <a:srgbClr val="002060"/>
                  </a:solidFill>
                </a:rPr>
                <a:t>, </a:t>
              </a:r>
              <a:r>
                <a:rPr dirty="0" err="1">
                  <a:solidFill>
                    <a:srgbClr val="002060"/>
                  </a:solidFill>
                </a:rPr>
                <a:t>comenzó</a:t>
              </a:r>
              <a:r>
                <a:rPr dirty="0">
                  <a:solidFill>
                    <a:srgbClr val="002060"/>
                  </a:solidFill>
                </a:rPr>
                <a:t> a </a:t>
              </a:r>
              <a:r>
                <a:rPr dirty="0" err="1">
                  <a:solidFill>
                    <a:srgbClr val="002060"/>
                  </a:solidFill>
                </a:rPr>
                <a:t>reinar</a:t>
              </a:r>
              <a:r>
                <a:rPr dirty="0">
                  <a:solidFill>
                    <a:srgbClr val="002060"/>
                  </a:solidFill>
                </a:rPr>
                <a:t> </a:t>
              </a:r>
              <a:r>
                <a:rPr dirty="0" err="1">
                  <a:solidFill>
                    <a:srgbClr val="002060"/>
                  </a:solidFill>
                </a:rPr>
                <a:t>fulano</a:t>
              </a:r>
              <a:r>
                <a:rPr dirty="0">
                  <a:solidFill>
                    <a:srgbClr val="002060"/>
                  </a:solidFill>
                </a:rPr>
                <a:t> de </a:t>
              </a:r>
              <a:r>
                <a:rPr dirty="0" err="1">
                  <a:solidFill>
                    <a:srgbClr val="002060"/>
                  </a:solidFill>
                </a:rPr>
                <a:t>tal</a:t>
              </a:r>
              <a:r>
                <a:rPr dirty="0">
                  <a:solidFill>
                    <a:srgbClr val="002060"/>
                  </a:solidFill>
                </a:rPr>
                <a:t> </a:t>
              </a:r>
              <a:r>
                <a:rPr dirty="0" err="1">
                  <a:solidFill>
                    <a:srgbClr val="002060"/>
                  </a:solidFill>
                </a:rPr>
                <a:t>rey</a:t>
              </a:r>
              <a:r>
                <a:rPr dirty="0">
                  <a:solidFill>
                    <a:srgbClr val="002060"/>
                  </a:solidFill>
                </a:rPr>
                <a:t> de Israel.</a:t>
              </a:r>
              <a:endParaRPr sz="3200" dirty="0">
                <a:solidFill>
                  <a:srgbClr val="002060"/>
                </a:solidFill>
              </a:endParaRPr>
            </a:p>
            <a:p>
              <a:pPr marL="469900" indent="-469900">
                <a:spcBef>
                  <a:spcPts val="400"/>
                </a:spcBef>
                <a:buClr>
                  <a:srgbClr val="660000"/>
                </a:buClr>
                <a:buSzPct val="70000"/>
                <a:buChar char="□"/>
                <a:defRPr i="1">
                  <a:latin typeface="Times New Roman"/>
                  <a:ea typeface="Times New Roman"/>
                  <a:cs typeface="Times New Roman"/>
                  <a:sym typeface="Times New Roman"/>
                </a:defRPr>
              </a:pPr>
              <a:r>
                <a:rPr dirty="0" err="1">
                  <a:solidFill>
                    <a:srgbClr val="002060"/>
                  </a:solidFill>
                </a:rPr>
                <a:t>Años</a:t>
              </a:r>
              <a:r>
                <a:rPr dirty="0">
                  <a:solidFill>
                    <a:srgbClr val="002060"/>
                  </a:solidFill>
                </a:rPr>
                <a:t> de </a:t>
              </a:r>
              <a:r>
                <a:rPr dirty="0" err="1">
                  <a:solidFill>
                    <a:srgbClr val="002060"/>
                  </a:solidFill>
                </a:rPr>
                <a:t>reinado</a:t>
              </a:r>
              <a:r>
                <a:rPr dirty="0">
                  <a:solidFill>
                    <a:srgbClr val="002060"/>
                  </a:solidFill>
                </a:rPr>
                <a:t>, </a:t>
              </a:r>
              <a:r>
                <a:rPr dirty="0" err="1">
                  <a:solidFill>
                    <a:srgbClr val="002060"/>
                  </a:solidFill>
                </a:rPr>
                <a:t>ubicación</a:t>
              </a:r>
              <a:r>
                <a:rPr dirty="0">
                  <a:solidFill>
                    <a:srgbClr val="002060"/>
                  </a:solidFill>
                </a:rPr>
                <a:t> de la capital</a:t>
              </a:r>
              <a:endParaRPr sz="3200" dirty="0">
                <a:solidFill>
                  <a:srgbClr val="002060"/>
                </a:solidFill>
              </a:endParaRPr>
            </a:p>
            <a:p>
              <a:pPr marL="469900" indent="-469900">
                <a:spcBef>
                  <a:spcPts val="400"/>
                </a:spcBef>
                <a:buClr>
                  <a:srgbClr val="660000"/>
                </a:buClr>
                <a:buSzPct val="70000"/>
                <a:buChar char="□"/>
                <a:defRPr i="1">
                  <a:latin typeface="Times New Roman"/>
                  <a:ea typeface="Times New Roman"/>
                  <a:cs typeface="Times New Roman"/>
                  <a:sym typeface="Times New Roman"/>
                </a:defRPr>
              </a:pPr>
              <a:r>
                <a:rPr dirty="0" err="1">
                  <a:solidFill>
                    <a:srgbClr val="002060"/>
                  </a:solidFill>
                </a:rPr>
                <a:t>Evaluación</a:t>
              </a:r>
              <a:r>
                <a:rPr dirty="0">
                  <a:solidFill>
                    <a:srgbClr val="002060"/>
                  </a:solidFill>
                </a:rPr>
                <a:t> </a:t>
              </a:r>
              <a:r>
                <a:rPr dirty="0" err="1">
                  <a:solidFill>
                    <a:srgbClr val="002060"/>
                  </a:solidFill>
                </a:rPr>
                <a:t>teológica</a:t>
              </a:r>
              <a:endParaRPr dirty="0">
                <a:solidFill>
                  <a:srgbClr val="002060"/>
                </a:solidFill>
              </a:endParaRPr>
            </a:p>
            <a:p>
              <a:pPr marL="469900" indent="-469900">
                <a:spcBef>
                  <a:spcPts val="400"/>
                </a:spcBef>
                <a:buClr>
                  <a:srgbClr val="660000"/>
                </a:buClr>
                <a:buSzPct val="70000"/>
                <a:buChar char="□"/>
                <a:defRPr i="1">
                  <a:latin typeface="Times New Roman"/>
                  <a:ea typeface="Times New Roman"/>
                  <a:cs typeface="Times New Roman"/>
                  <a:sym typeface="Times New Roman"/>
                </a:defRPr>
              </a:pPr>
              <a:r>
                <a:rPr dirty="0">
                  <a:solidFill>
                    <a:srgbClr val="002060"/>
                  </a:solidFill>
                </a:rPr>
                <a:t>Fuentes</a:t>
              </a:r>
              <a:endParaRPr sz="3200" dirty="0">
                <a:solidFill>
                  <a:srgbClr val="002060"/>
                </a:solidFill>
              </a:endParaRPr>
            </a:p>
            <a:p>
              <a:pPr marL="469900" indent="-469900">
                <a:spcBef>
                  <a:spcPts val="400"/>
                </a:spcBef>
                <a:buClr>
                  <a:srgbClr val="660000"/>
                </a:buClr>
                <a:buSzPct val="70000"/>
                <a:buChar char="□"/>
                <a:defRPr i="1">
                  <a:latin typeface="Times New Roman"/>
                  <a:ea typeface="Times New Roman"/>
                  <a:cs typeface="Times New Roman"/>
                  <a:sym typeface="Times New Roman"/>
                </a:defRPr>
              </a:pPr>
              <a:r>
                <a:rPr dirty="0">
                  <a:solidFill>
                    <a:srgbClr val="002060"/>
                  </a:solidFill>
                </a:rPr>
                <a:t>Muerte y </a:t>
              </a:r>
              <a:r>
                <a:rPr dirty="0" err="1">
                  <a:solidFill>
                    <a:srgbClr val="002060"/>
                  </a:solidFill>
                </a:rPr>
                <a:t>sucesión</a:t>
              </a:r>
              <a:endParaRPr dirty="0">
                <a:solidFill>
                  <a:srgbClr val="002060"/>
                </a:solidFill>
              </a:endParaRPr>
            </a:p>
          </p:txBody>
        </p:sp>
      </p:gr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4912"/>
                                        </p:tgtEl>
                                        <p:attrNameLst>
                                          <p:attrName>style.visibility</p:attrName>
                                        </p:attrNameLst>
                                      </p:cBhvr>
                                      <p:to>
                                        <p:strVal val="visible"/>
                                      </p:to>
                                    </p:set>
                                    <p:animEffect transition="in" filter="fade">
                                      <p:cBhvr>
                                        <p:cTn id="7" dur="500"/>
                                        <p:tgtEl>
                                          <p:spTgt spid="49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4907"/>
                                        </p:tgtEl>
                                        <p:attrNameLst>
                                          <p:attrName>style.visibility</p:attrName>
                                        </p:attrNameLst>
                                      </p:cBhvr>
                                      <p:to>
                                        <p:strVal val="visible"/>
                                      </p:to>
                                    </p:set>
                                    <p:animEffect transition="in" filter="fade">
                                      <p:cBhvr>
                                        <p:cTn id="12" dur="500"/>
                                        <p:tgtEl>
                                          <p:spTgt spid="4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7" grpId="2" animBg="1" advAuto="0"/>
      <p:bldP spid="4912" grpId="1"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4" name="Slide Number Placeholder 5"/>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sp>
        <p:nvSpPr>
          <p:cNvPr id="4915" name="Rectangle 2"/>
          <p:cNvSpPr txBox="1">
            <a:spLocks noGrp="1"/>
          </p:cNvSpPr>
          <p:nvPr>
            <p:ph type="title"/>
          </p:nvPr>
        </p:nvSpPr>
        <p:spPr>
          <a:prstGeom prst="rect">
            <a:avLst/>
          </a:prstGeom>
        </p:spPr>
        <p:txBody>
          <a:bodyPr/>
          <a:lstStyle/>
          <a:p>
            <a:r>
              <a:rPr dirty="0"/>
              <a:t>Historical Structure </a:t>
            </a:r>
            <a:r>
              <a:rPr sz="3600" dirty="0">
                <a:solidFill>
                  <a:srgbClr val="002060"/>
                </a:solidFill>
              </a:rPr>
              <a:t>(</a:t>
            </a:r>
            <a:r>
              <a:rPr sz="3600" dirty="0" err="1">
                <a:solidFill>
                  <a:srgbClr val="002060"/>
                </a:solidFill>
              </a:rPr>
              <a:t>Estructura</a:t>
            </a:r>
            <a:r>
              <a:rPr sz="3600" dirty="0">
                <a:solidFill>
                  <a:srgbClr val="002060"/>
                </a:solidFill>
              </a:rPr>
              <a:t> </a:t>
            </a:r>
            <a:r>
              <a:rPr sz="3600" dirty="0" err="1">
                <a:solidFill>
                  <a:srgbClr val="002060"/>
                </a:solidFill>
              </a:rPr>
              <a:t>Histórica</a:t>
            </a:r>
            <a:r>
              <a:rPr sz="3600" dirty="0">
                <a:solidFill>
                  <a:srgbClr val="002060"/>
                </a:solidFill>
              </a:rPr>
              <a:t>)</a:t>
            </a:r>
          </a:p>
        </p:txBody>
      </p:sp>
      <p:sp>
        <p:nvSpPr>
          <p:cNvPr id="4916" name="Rectangle 3"/>
          <p:cNvSpPr txBox="1">
            <a:spLocks noGrp="1"/>
          </p:cNvSpPr>
          <p:nvPr>
            <p:ph type="body" idx="1"/>
          </p:nvPr>
        </p:nvSpPr>
        <p:spPr>
          <a:prstGeom prst="rect">
            <a:avLst/>
          </a:prstGeom>
        </p:spPr>
        <p:txBody>
          <a:bodyPr>
            <a:normAutofit lnSpcReduction="10000"/>
          </a:bodyPr>
          <a:lstStyle/>
          <a:p>
            <a:pPr marL="460502" indent="-460502" defTabSz="896111">
              <a:spcBef>
                <a:spcPts val="600"/>
              </a:spcBef>
              <a:buSzTx/>
              <a:buFont typeface="Wingdings"/>
              <a:buNone/>
              <a:defRPr sz="2744" b="1"/>
            </a:pPr>
            <a:r>
              <a:rPr dirty="0"/>
              <a:t>Historically, the material falls into three large chronological blocks:</a:t>
            </a:r>
          </a:p>
          <a:p>
            <a:pPr marL="460502" indent="-460502" defTabSz="896111">
              <a:spcBef>
                <a:spcPts val="500"/>
              </a:spcBef>
              <a:defRPr sz="2352" i="1"/>
            </a:pPr>
            <a:r>
              <a:rPr dirty="0"/>
              <a:t>Kingship of Solomon (1 Kg. 1-11)</a:t>
            </a:r>
          </a:p>
          <a:p>
            <a:pPr marL="460502" indent="-460502" defTabSz="896111">
              <a:spcBef>
                <a:spcPts val="500"/>
              </a:spcBef>
              <a:defRPr sz="2352" i="1"/>
            </a:pPr>
            <a:r>
              <a:rPr dirty="0"/>
              <a:t>Kings of the Divided Monarchy (1 Kg. 12—2 Kg. 17)</a:t>
            </a:r>
          </a:p>
          <a:p>
            <a:pPr marL="460502" indent="-460502" defTabSz="896111">
              <a:spcBef>
                <a:spcPts val="500"/>
              </a:spcBef>
              <a:defRPr sz="2352" i="1"/>
            </a:pPr>
            <a:r>
              <a:rPr dirty="0"/>
              <a:t>Last Kings of Judah (2 Kg. 18-25)</a:t>
            </a:r>
          </a:p>
          <a:p>
            <a:pPr marL="0" indent="0" defTabSz="896111">
              <a:buSzTx/>
              <a:buFont typeface="Wingdings"/>
              <a:buNone/>
              <a:defRPr sz="2352" i="1"/>
            </a:pPr>
            <a:endParaRPr dirty="0"/>
          </a:p>
          <a:p>
            <a:pPr marL="460502" indent="-460502" defTabSz="896111">
              <a:spcBef>
                <a:spcPts val="600"/>
              </a:spcBef>
              <a:buSzTx/>
              <a:buFont typeface="Wingdings"/>
              <a:buNone/>
              <a:defRPr sz="2744" b="1"/>
            </a:pPr>
            <a:r>
              <a:rPr dirty="0" err="1">
                <a:solidFill>
                  <a:srgbClr val="002060"/>
                </a:solidFill>
              </a:rPr>
              <a:t>Históricamente</a:t>
            </a:r>
            <a:r>
              <a:rPr dirty="0">
                <a:solidFill>
                  <a:srgbClr val="002060"/>
                </a:solidFill>
              </a:rPr>
              <a:t>, </a:t>
            </a:r>
            <a:r>
              <a:rPr dirty="0" err="1">
                <a:solidFill>
                  <a:srgbClr val="002060"/>
                </a:solidFill>
              </a:rPr>
              <a:t>el</a:t>
            </a:r>
            <a:r>
              <a:rPr dirty="0">
                <a:solidFill>
                  <a:srgbClr val="002060"/>
                </a:solidFill>
              </a:rPr>
              <a:t> material se divide </a:t>
            </a:r>
            <a:r>
              <a:rPr dirty="0" err="1">
                <a:solidFill>
                  <a:srgbClr val="002060"/>
                </a:solidFill>
              </a:rPr>
              <a:t>en</a:t>
            </a:r>
            <a:r>
              <a:rPr dirty="0">
                <a:solidFill>
                  <a:srgbClr val="002060"/>
                </a:solidFill>
              </a:rPr>
              <a:t> </a:t>
            </a:r>
            <a:r>
              <a:rPr dirty="0" err="1">
                <a:solidFill>
                  <a:srgbClr val="002060"/>
                </a:solidFill>
              </a:rPr>
              <a:t>tres</a:t>
            </a:r>
            <a:r>
              <a:rPr dirty="0">
                <a:solidFill>
                  <a:srgbClr val="002060"/>
                </a:solidFill>
              </a:rPr>
              <a:t> </a:t>
            </a:r>
            <a:r>
              <a:rPr dirty="0" err="1">
                <a:solidFill>
                  <a:srgbClr val="002060"/>
                </a:solidFill>
              </a:rPr>
              <a:t>grandes</a:t>
            </a:r>
            <a:r>
              <a:rPr dirty="0">
                <a:solidFill>
                  <a:srgbClr val="002060"/>
                </a:solidFill>
              </a:rPr>
              <a:t> </a:t>
            </a:r>
            <a:r>
              <a:rPr dirty="0" err="1">
                <a:solidFill>
                  <a:srgbClr val="002060"/>
                </a:solidFill>
              </a:rPr>
              <a:t>bloques</a:t>
            </a:r>
            <a:r>
              <a:rPr dirty="0">
                <a:solidFill>
                  <a:srgbClr val="002060"/>
                </a:solidFill>
              </a:rPr>
              <a:t> </a:t>
            </a:r>
            <a:r>
              <a:rPr dirty="0" err="1">
                <a:solidFill>
                  <a:srgbClr val="002060"/>
                </a:solidFill>
              </a:rPr>
              <a:t>cronológicos</a:t>
            </a:r>
            <a:r>
              <a:rPr dirty="0">
                <a:solidFill>
                  <a:srgbClr val="002060"/>
                </a:solidFill>
              </a:rPr>
              <a:t>. :</a:t>
            </a:r>
          </a:p>
          <a:p>
            <a:pPr marL="460502" indent="-460502" defTabSz="896111">
              <a:spcBef>
                <a:spcPts val="500"/>
              </a:spcBef>
              <a:defRPr sz="2352" i="1"/>
            </a:pPr>
            <a:r>
              <a:rPr dirty="0" err="1">
                <a:solidFill>
                  <a:srgbClr val="002060"/>
                </a:solidFill>
              </a:rPr>
              <a:t>Reinado</a:t>
            </a:r>
            <a:r>
              <a:rPr dirty="0">
                <a:solidFill>
                  <a:srgbClr val="002060"/>
                </a:solidFill>
              </a:rPr>
              <a:t> de </a:t>
            </a:r>
            <a:r>
              <a:rPr dirty="0" err="1">
                <a:solidFill>
                  <a:srgbClr val="002060"/>
                </a:solidFill>
              </a:rPr>
              <a:t>Salomón</a:t>
            </a:r>
            <a:r>
              <a:rPr dirty="0">
                <a:solidFill>
                  <a:srgbClr val="002060"/>
                </a:solidFill>
              </a:rPr>
              <a:t> (1 Re. 1-11)</a:t>
            </a:r>
          </a:p>
          <a:p>
            <a:pPr marL="460502" indent="-460502" defTabSz="896111">
              <a:spcBef>
                <a:spcPts val="500"/>
              </a:spcBef>
              <a:defRPr sz="2352" i="1"/>
            </a:pPr>
            <a:r>
              <a:rPr dirty="0">
                <a:solidFill>
                  <a:srgbClr val="002060"/>
                </a:solidFill>
              </a:rPr>
              <a:t>Reyes de la </a:t>
            </a:r>
            <a:r>
              <a:rPr dirty="0" err="1">
                <a:solidFill>
                  <a:srgbClr val="002060"/>
                </a:solidFill>
              </a:rPr>
              <a:t>Monarquía</a:t>
            </a:r>
            <a:r>
              <a:rPr dirty="0">
                <a:solidFill>
                  <a:srgbClr val="002060"/>
                </a:solidFill>
              </a:rPr>
              <a:t> </a:t>
            </a:r>
            <a:r>
              <a:rPr dirty="0" err="1">
                <a:solidFill>
                  <a:srgbClr val="002060"/>
                </a:solidFill>
              </a:rPr>
              <a:t>Dividida</a:t>
            </a:r>
            <a:r>
              <a:rPr dirty="0">
                <a:solidFill>
                  <a:srgbClr val="002060"/>
                </a:solidFill>
              </a:rPr>
              <a:t> (1 Re. 12—2 Re. 17)</a:t>
            </a:r>
          </a:p>
          <a:p>
            <a:pPr marL="460502" indent="-460502" defTabSz="896111">
              <a:spcBef>
                <a:spcPts val="500"/>
              </a:spcBef>
              <a:defRPr sz="2352" i="1"/>
            </a:pPr>
            <a:r>
              <a:rPr dirty="0" err="1">
                <a:solidFill>
                  <a:srgbClr val="002060"/>
                </a:solidFill>
              </a:rPr>
              <a:t>Últimos</a:t>
            </a:r>
            <a:r>
              <a:rPr dirty="0">
                <a:solidFill>
                  <a:srgbClr val="002060"/>
                </a:solidFill>
              </a:rPr>
              <a:t> </a:t>
            </a:r>
            <a:r>
              <a:rPr dirty="0" err="1">
                <a:solidFill>
                  <a:srgbClr val="002060"/>
                </a:solidFill>
              </a:rPr>
              <a:t>reyes</a:t>
            </a:r>
            <a:r>
              <a:rPr dirty="0">
                <a:solidFill>
                  <a:srgbClr val="002060"/>
                </a:solidFill>
              </a:rPr>
              <a:t> de </a:t>
            </a:r>
            <a:r>
              <a:rPr dirty="0" err="1">
                <a:solidFill>
                  <a:srgbClr val="002060"/>
                </a:solidFill>
              </a:rPr>
              <a:t>Judá</a:t>
            </a:r>
            <a:r>
              <a:rPr dirty="0">
                <a:solidFill>
                  <a:srgbClr val="002060"/>
                </a:solidFill>
              </a:rPr>
              <a:t> (2 Re. 18-25)</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4916">
                                            <p:bg/>
                                          </p:spTgt>
                                        </p:tgtEl>
                                        <p:attrNameLst>
                                          <p:attrName>style.visibility</p:attrName>
                                        </p:attrNameLst>
                                      </p:cBhvr>
                                      <p:to>
                                        <p:strVal val="visible"/>
                                      </p:to>
                                    </p:set>
                                    <p:anim calcmode="lin" valueType="num">
                                      <p:cBhvr>
                                        <p:cTn id="7" dur="500" fill="hold"/>
                                        <p:tgtEl>
                                          <p:spTgt spid="4916">
                                            <p:bg/>
                                          </p:spTgt>
                                        </p:tgtEl>
                                        <p:attrNameLst>
                                          <p:attrName>ppt_w</p:attrName>
                                        </p:attrNameLst>
                                      </p:cBhvr>
                                      <p:tavLst>
                                        <p:tav tm="0">
                                          <p:val>
                                            <p:fltVal val="0"/>
                                          </p:val>
                                        </p:tav>
                                        <p:tav tm="100000">
                                          <p:val>
                                            <p:strVal val="#ppt_w"/>
                                          </p:val>
                                        </p:tav>
                                      </p:tavLst>
                                    </p:anim>
                                    <p:anim calcmode="lin" valueType="num">
                                      <p:cBhvr>
                                        <p:cTn id="8" dur="500" fill="hold"/>
                                        <p:tgtEl>
                                          <p:spTgt spid="4916">
                                            <p:bg/>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1" nodeType="afterEffect">
                                  <p:stCondLst>
                                    <p:cond delay="0"/>
                                  </p:stCondLst>
                                  <p:iterate>
                                    <p:tmAbs val="0"/>
                                  </p:iterate>
                                  <p:childTnLst>
                                    <p:set>
                                      <p:cBhvr>
                                        <p:cTn id="11" fill="hold"/>
                                        <p:tgtEl>
                                          <p:spTgt spid="4916">
                                            <p:txEl>
                                              <p:pRg st="0" end="0"/>
                                            </p:txEl>
                                          </p:spTgt>
                                        </p:tgtEl>
                                        <p:attrNameLst>
                                          <p:attrName>style.visibility</p:attrName>
                                        </p:attrNameLst>
                                      </p:cBhvr>
                                      <p:to>
                                        <p:strVal val="visible"/>
                                      </p:to>
                                    </p:set>
                                    <p:anim calcmode="lin" valueType="num">
                                      <p:cBhvr>
                                        <p:cTn id="12" dur="500" fill="hold"/>
                                        <p:tgtEl>
                                          <p:spTgt spid="491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916">
                                            <p:txEl>
                                              <p:pRg st="0" end="0"/>
                                            </p:txEl>
                                          </p:spTgt>
                                        </p:tgtEl>
                                        <p:attrNameLst>
                                          <p:attrName>ppt_h</p:attrName>
                                        </p:attrNameLst>
                                      </p:cBhvr>
                                      <p:tavLst>
                                        <p:tav tm="0">
                                          <p:val>
                                            <p:fltVal val="0"/>
                                          </p:val>
                                        </p:tav>
                                        <p:tav tm="100000">
                                          <p:val>
                                            <p:strVal val="#ppt_h"/>
                                          </p:val>
                                        </p:tav>
                                      </p:tavLst>
                                    </p:anim>
                                  </p:childTnLst>
                                </p:cTn>
                              </p:par>
                              <p:par>
                                <p:cTn id="14" presetID="23" presetClass="entr" presetSubtype="16" fill="hold" grpId="1" nodeType="withEffect">
                                  <p:stCondLst>
                                    <p:cond delay="0"/>
                                  </p:stCondLst>
                                  <p:iterate>
                                    <p:tmAbs val="0"/>
                                  </p:iterate>
                                  <p:childTnLst>
                                    <p:set>
                                      <p:cBhvr>
                                        <p:cTn id="15" fill="hold"/>
                                        <p:tgtEl>
                                          <p:spTgt spid="4916">
                                            <p:txEl>
                                              <p:pRg st="5" end="5"/>
                                            </p:txEl>
                                          </p:spTgt>
                                        </p:tgtEl>
                                        <p:attrNameLst>
                                          <p:attrName>style.visibility</p:attrName>
                                        </p:attrNameLst>
                                      </p:cBhvr>
                                      <p:to>
                                        <p:strVal val="visible"/>
                                      </p:to>
                                    </p:set>
                                    <p:anim calcmode="lin" valueType="num">
                                      <p:cBhvr>
                                        <p:cTn id="16" dur="500" fill="hold"/>
                                        <p:tgtEl>
                                          <p:spTgt spid="4916">
                                            <p:txEl>
                                              <p:pRg st="5" end="5"/>
                                            </p:txEl>
                                          </p:spTgt>
                                        </p:tgtEl>
                                        <p:attrNameLst>
                                          <p:attrName>ppt_w</p:attrName>
                                        </p:attrNameLst>
                                      </p:cBhvr>
                                      <p:tavLst>
                                        <p:tav tm="0">
                                          <p:val>
                                            <p:fltVal val="0"/>
                                          </p:val>
                                        </p:tav>
                                        <p:tav tm="100000">
                                          <p:val>
                                            <p:strVal val="#ppt_w"/>
                                          </p:val>
                                        </p:tav>
                                      </p:tavLst>
                                    </p:anim>
                                    <p:anim calcmode="lin" valueType="num">
                                      <p:cBhvr>
                                        <p:cTn id="17" dur="500" fill="hold"/>
                                        <p:tgtEl>
                                          <p:spTgt spid="4916">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4916">
                                            <p:txEl>
                                              <p:pRg st="1" end="1"/>
                                            </p:txEl>
                                          </p:spTgt>
                                        </p:tgtEl>
                                        <p:attrNameLst>
                                          <p:attrName>style.visibility</p:attrName>
                                        </p:attrNameLst>
                                      </p:cBhvr>
                                      <p:to>
                                        <p:strVal val="visible"/>
                                      </p:to>
                                    </p:set>
                                    <p:anim calcmode="lin" valueType="num">
                                      <p:cBhvr>
                                        <p:cTn id="22" dur="500" fill="hold"/>
                                        <p:tgtEl>
                                          <p:spTgt spid="4916">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4916">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1" nodeType="withEffect">
                                  <p:stCondLst>
                                    <p:cond delay="0"/>
                                  </p:stCondLst>
                                  <p:iterate>
                                    <p:tmAbs val="0"/>
                                  </p:iterate>
                                  <p:childTnLst>
                                    <p:set>
                                      <p:cBhvr>
                                        <p:cTn id="25" fill="hold"/>
                                        <p:tgtEl>
                                          <p:spTgt spid="4916">
                                            <p:txEl>
                                              <p:pRg st="6" end="6"/>
                                            </p:txEl>
                                          </p:spTgt>
                                        </p:tgtEl>
                                        <p:attrNameLst>
                                          <p:attrName>style.visibility</p:attrName>
                                        </p:attrNameLst>
                                      </p:cBhvr>
                                      <p:to>
                                        <p:strVal val="visible"/>
                                      </p:to>
                                    </p:set>
                                    <p:anim calcmode="lin" valueType="num">
                                      <p:cBhvr>
                                        <p:cTn id="26" dur="500" fill="hold"/>
                                        <p:tgtEl>
                                          <p:spTgt spid="4916">
                                            <p:txEl>
                                              <p:pRg st="6" end="6"/>
                                            </p:txEl>
                                          </p:spTgt>
                                        </p:tgtEl>
                                        <p:attrNameLst>
                                          <p:attrName>ppt_w</p:attrName>
                                        </p:attrNameLst>
                                      </p:cBhvr>
                                      <p:tavLst>
                                        <p:tav tm="0">
                                          <p:val>
                                            <p:fltVal val="0"/>
                                          </p:val>
                                        </p:tav>
                                        <p:tav tm="100000">
                                          <p:val>
                                            <p:strVal val="#ppt_w"/>
                                          </p:val>
                                        </p:tav>
                                      </p:tavLst>
                                    </p:anim>
                                    <p:anim calcmode="lin" valueType="num">
                                      <p:cBhvr>
                                        <p:cTn id="27" dur="500" fill="hold"/>
                                        <p:tgtEl>
                                          <p:spTgt spid="4916">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4916">
                                            <p:txEl>
                                              <p:pRg st="2" end="2"/>
                                            </p:txEl>
                                          </p:spTgt>
                                        </p:tgtEl>
                                        <p:attrNameLst>
                                          <p:attrName>style.visibility</p:attrName>
                                        </p:attrNameLst>
                                      </p:cBhvr>
                                      <p:to>
                                        <p:strVal val="visible"/>
                                      </p:to>
                                    </p:set>
                                    <p:anim calcmode="lin" valueType="num">
                                      <p:cBhvr>
                                        <p:cTn id="32" dur="500" fill="hold"/>
                                        <p:tgtEl>
                                          <p:spTgt spid="4916">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4916">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1" nodeType="withEffect">
                                  <p:stCondLst>
                                    <p:cond delay="0"/>
                                  </p:stCondLst>
                                  <p:iterate>
                                    <p:tmAbs val="0"/>
                                  </p:iterate>
                                  <p:childTnLst>
                                    <p:set>
                                      <p:cBhvr>
                                        <p:cTn id="35" fill="hold"/>
                                        <p:tgtEl>
                                          <p:spTgt spid="4916">
                                            <p:txEl>
                                              <p:pRg st="7" end="7"/>
                                            </p:txEl>
                                          </p:spTgt>
                                        </p:tgtEl>
                                        <p:attrNameLst>
                                          <p:attrName>style.visibility</p:attrName>
                                        </p:attrNameLst>
                                      </p:cBhvr>
                                      <p:to>
                                        <p:strVal val="visible"/>
                                      </p:to>
                                    </p:set>
                                    <p:anim calcmode="lin" valueType="num">
                                      <p:cBhvr>
                                        <p:cTn id="36" dur="500" fill="hold"/>
                                        <p:tgtEl>
                                          <p:spTgt spid="4916">
                                            <p:txEl>
                                              <p:pRg st="7" end="7"/>
                                            </p:txEl>
                                          </p:spTgt>
                                        </p:tgtEl>
                                        <p:attrNameLst>
                                          <p:attrName>ppt_w</p:attrName>
                                        </p:attrNameLst>
                                      </p:cBhvr>
                                      <p:tavLst>
                                        <p:tav tm="0">
                                          <p:val>
                                            <p:fltVal val="0"/>
                                          </p:val>
                                        </p:tav>
                                        <p:tav tm="100000">
                                          <p:val>
                                            <p:strVal val="#ppt_w"/>
                                          </p:val>
                                        </p:tav>
                                      </p:tavLst>
                                    </p:anim>
                                    <p:anim calcmode="lin" valueType="num">
                                      <p:cBhvr>
                                        <p:cTn id="37" dur="500" fill="hold"/>
                                        <p:tgtEl>
                                          <p:spTgt spid="4916">
                                            <p:txEl>
                                              <p:pRg st="7" end="7"/>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4916">
                                            <p:txEl>
                                              <p:pRg st="3" end="3"/>
                                            </p:txEl>
                                          </p:spTgt>
                                        </p:tgtEl>
                                        <p:attrNameLst>
                                          <p:attrName>style.visibility</p:attrName>
                                        </p:attrNameLst>
                                      </p:cBhvr>
                                      <p:to>
                                        <p:strVal val="visible"/>
                                      </p:to>
                                    </p:set>
                                    <p:anim calcmode="lin" valueType="num">
                                      <p:cBhvr>
                                        <p:cTn id="42" dur="500" fill="hold"/>
                                        <p:tgtEl>
                                          <p:spTgt spid="4916">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4916">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1" nodeType="withEffect">
                                  <p:stCondLst>
                                    <p:cond delay="0"/>
                                  </p:stCondLst>
                                  <p:iterate>
                                    <p:tmAbs val="0"/>
                                  </p:iterate>
                                  <p:childTnLst>
                                    <p:set>
                                      <p:cBhvr>
                                        <p:cTn id="45" fill="hold"/>
                                        <p:tgtEl>
                                          <p:spTgt spid="4916">
                                            <p:txEl>
                                              <p:pRg st="8" end="8"/>
                                            </p:txEl>
                                          </p:spTgt>
                                        </p:tgtEl>
                                        <p:attrNameLst>
                                          <p:attrName>style.visibility</p:attrName>
                                        </p:attrNameLst>
                                      </p:cBhvr>
                                      <p:to>
                                        <p:strVal val="visible"/>
                                      </p:to>
                                    </p:set>
                                    <p:anim calcmode="lin" valueType="num">
                                      <p:cBhvr>
                                        <p:cTn id="46" dur="500" fill="hold"/>
                                        <p:tgtEl>
                                          <p:spTgt spid="4916">
                                            <p:txEl>
                                              <p:pRg st="8" end="8"/>
                                            </p:txEl>
                                          </p:spTgt>
                                        </p:tgtEl>
                                        <p:attrNameLst>
                                          <p:attrName>ppt_w</p:attrName>
                                        </p:attrNameLst>
                                      </p:cBhvr>
                                      <p:tavLst>
                                        <p:tav tm="0">
                                          <p:val>
                                            <p:fltVal val="0"/>
                                          </p:val>
                                        </p:tav>
                                        <p:tav tm="100000">
                                          <p:val>
                                            <p:strVal val="#ppt_w"/>
                                          </p:val>
                                        </p:tav>
                                      </p:tavLst>
                                    </p:anim>
                                    <p:anim calcmode="lin" valueType="num">
                                      <p:cBhvr>
                                        <p:cTn id="47" dur="500" fill="hold"/>
                                        <p:tgtEl>
                                          <p:spTgt spid="4916">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 grpId="1" uiExpand="1" build="p"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 name="Slide Number Placeholder 5"/>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37</a:t>
            </a:fld>
            <a:endParaRPr/>
          </a:p>
        </p:txBody>
      </p:sp>
      <p:sp>
        <p:nvSpPr>
          <p:cNvPr id="4919" name="Rectangle 2"/>
          <p:cNvSpPr txBox="1">
            <a:spLocks noGrp="1"/>
          </p:cNvSpPr>
          <p:nvPr>
            <p:ph type="title"/>
          </p:nvPr>
        </p:nvSpPr>
        <p:spPr>
          <a:xfrm>
            <a:off x="497305" y="822157"/>
            <a:ext cx="10972801" cy="782054"/>
          </a:xfrm>
          <a:prstGeom prst="rect">
            <a:avLst/>
          </a:prstGeom>
        </p:spPr>
        <p:txBody>
          <a:bodyPr/>
          <a:lstStyle/>
          <a:p>
            <a:r>
              <a:rPr dirty="0"/>
              <a:t>Theological Themes </a:t>
            </a:r>
            <a:r>
              <a:rPr sz="3600" dirty="0">
                <a:solidFill>
                  <a:srgbClr val="002060"/>
                </a:solidFill>
              </a:rPr>
              <a:t>(Temas </a:t>
            </a:r>
            <a:r>
              <a:rPr sz="3600" dirty="0" err="1">
                <a:solidFill>
                  <a:srgbClr val="002060"/>
                </a:solidFill>
              </a:rPr>
              <a:t>Teológicos</a:t>
            </a:r>
            <a:r>
              <a:rPr sz="3600" dirty="0">
                <a:solidFill>
                  <a:srgbClr val="002060"/>
                </a:solidFill>
              </a:rPr>
              <a:t>)</a:t>
            </a:r>
          </a:p>
        </p:txBody>
      </p:sp>
      <p:sp>
        <p:nvSpPr>
          <p:cNvPr id="4920" name="Rectangle 3"/>
          <p:cNvSpPr txBox="1">
            <a:spLocks noGrp="1"/>
          </p:cNvSpPr>
          <p:nvPr>
            <p:ph type="body" idx="1"/>
          </p:nvPr>
        </p:nvSpPr>
        <p:spPr>
          <a:xfrm>
            <a:off x="497304" y="1892968"/>
            <a:ext cx="11486150" cy="4812632"/>
          </a:xfrm>
          <a:prstGeom prst="rect">
            <a:avLst/>
          </a:prstGeom>
        </p:spPr>
        <p:txBody>
          <a:bodyPr/>
          <a:lstStyle/>
          <a:p>
            <a:pPr>
              <a:lnSpc>
                <a:spcPct val="90000"/>
              </a:lnSpc>
              <a:spcBef>
                <a:spcPts val="400"/>
              </a:spcBef>
              <a:buSzTx/>
              <a:buFont typeface="Wingdings"/>
              <a:buNone/>
              <a:defRPr sz="2000" b="1"/>
            </a:pPr>
            <a:r>
              <a:rPr dirty="0"/>
              <a:t>Solomon’s reign becomes paradigmatic for the whole nation:</a:t>
            </a:r>
          </a:p>
          <a:p>
            <a:pPr>
              <a:lnSpc>
                <a:spcPct val="90000"/>
              </a:lnSpc>
              <a:spcBef>
                <a:spcPts val="400"/>
              </a:spcBef>
              <a:defRPr sz="1800" i="1"/>
            </a:pPr>
            <a:r>
              <a:rPr dirty="0"/>
              <a:t>His reign began in obedience and blessing</a:t>
            </a:r>
          </a:p>
          <a:p>
            <a:pPr>
              <a:lnSpc>
                <a:spcPct val="90000"/>
              </a:lnSpc>
              <a:spcBef>
                <a:spcPts val="400"/>
              </a:spcBef>
              <a:defRPr sz="1800" i="1"/>
            </a:pPr>
            <a:r>
              <a:rPr dirty="0"/>
              <a:t>It ended in disobedience and dissolution</a:t>
            </a:r>
          </a:p>
          <a:p>
            <a:pPr>
              <a:lnSpc>
                <a:spcPct val="90000"/>
              </a:lnSpc>
              <a:spcBef>
                <a:spcPts val="400"/>
              </a:spcBef>
              <a:buSzTx/>
              <a:buFont typeface="Wingdings"/>
              <a:buNone/>
              <a:defRPr sz="2000" b="1"/>
            </a:pPr>
            <a:r>
              <a:rPr dirty="0"/>
              <a:t>Each successive king is evaluated with respect to covenant faithfulness:</a:t>
            </a:r>
          </a:p>
          <a:p>
            <a:pPr>
              <a:lnSpc>
                <a:spcPct val="90000"/>
              </a:lnSpc>
              <a:spcBef>
                <a:spcPts val="400"/>
              </a:spcBef>
              <a:defRPr sz="1800" i="1"/>
            </a:pPr>
            <a:r>
              <a:rPr dirty="0"/>
              <a:t>Without exception, the northern kings were judged as covenant violators and thoroughly evil.</a:t>
            </a:r>
          </a:p>
          <a:p>
            <a:pPr>
              <a:lnSpc>
                <a:spcPct val="90000"/>
              </a:lnSpc>
              <a:spcBef>
                <a:spcPts val="400"/>
              </a:spcBef>
              <a:defRPr sz="1800" i="1"/>
            </a:pPr>
            <a:r>
              <a:rPr dirty="0"/>
              <a:t>In the south, two kings were given unqualified commendation, several were partially commended,</a:t>
            </a:r>
          </a:p>
          <a:p>
            <a:pPr marL="0" indent="0">
              <a:lnSpc>
                <a:spcPct val="90000"/>
              </a:lnSpc>
              <a:spcBef>
                <a:spcPts val="400"/>
              </a:spcBef>
              <a:buSzTx/>
              <a:buFont typeface="Wingdings"/>
              <a:buNone/>
              <a:defRPr sz="1800" i="1"/>
            </a:pPr>
            <a:r>
              <a:rPr dirty="0"/>
              <a:t>        and the rest were judged as thoroughly evil</a:t>
            </a:r>
            <a:r>
              <a:rPr sz="2000" dirty="0"/>
              <a:t>.</a:t>
            </a:r>
          </a:p>
          <a:p>
            <a:pPr>
              <a:lnSpc>
                <a:spcPct val="90000"/>
              </a:lnSpc>
              <a:defRPr sz="1600" i="1"/>
            </a:pPr>
            <a:endParaRPr sz="2000" dirty="0"/>
          </a:p>
          <a:p>
            <a:pPr>
              <a:lnSpc>
                <a:spcPct val="90000"/>
              </a:lnSpc>
              <a:spcBef>
                <a:spcPts val="400"/>
              </a:spcBef>
              <a:buSzTx/>
              <a:buFont typeface="Wingdings"/>
              <a:buNone/>
              <a:defRPr sz="2000" b="1"/>
            </a:pPr>
            <a:r>
              <a:rPr dirty="0">
                <a:solidFill>
                  <a:srgbClr val="002060"/>
                </a:solidFill>
              </a:rPr>
              <a:t>El </a:t>
            </a:r>
            <a:r>
              <a:rPr dirty="0" err="1">
                <a:solidFill>
                  <a:srgbClr val="002060"/>
                </a:solidFill>
              </a:rPr>
              <a:t>reinado</a:t>
            </a:r>
            <a:r>
              <a:rPr dirty="0">
                <a:solidFill>
                  <a:srgbClr val="002060"/>
                </a:solidFill>
              </a:rPr>
              <a:t> de </a:t>
            </a:r>
            <a:r>
              <a:rPr dirty="0" err="1">
                <a:solidFill>
                  <a:srgbClr val="002060"/>
                </a:solidFill>
              </a:rPr>
              <a:t>Salomón</a:t>
            </a:r>
            <a:r>
              <a:rPr dirty="0">
                <a:solidFill>
                  <a:srgbClr val="002060"/>
                </a:solidFill>
              </a:rPr>
              <a:t> se </a:t>
            </a:r>
            <a:r>
              <a:rPr dirty="0" err="1">
                <a:solidFill>
                  <a:srgbClr val="002060"/>
                </a:solidFill>
              </a:rPr>
              <a:t>vuelve</a:t>
            </a:r>
            <a:r>
              <a:rPr dirty="0">
                <a:solidFill>
                  <a:srgbClr val="002060"/>
                </a:solidFill>
              </a:rPr>
              <a:t> </a:t>
            </a:r>
            <a:r>
              <a:rPr dirty="0" err="1">
                <a:solidFill>
                  <a:srgbClr val="002060"/>
                </a:solidFill>
              </a:rPr>
              <a:t>paradigmático</a:t>
            </a:r>
            <a:r>
              <a:rPr dirty="0">
                <a:solidFill>
                  <a:srgbClr val="002060"/>
                </a:solidFill>
              </a:rPr>
              <a:t> para </a:t>
            </a:r>
            <a:r>
              <a:rPr dirty="0" err="1">
                <a:solidFill>
                  <a:srgbClr val="002060"/>
                </a:solidFill>
              </a:rPr>
              <a:t>toda</a:t>
            </a:r>
            <a:r>
              <a:rPr dirty="0">
                <a:solidFill>
                  <a:srgbClr val="002060"/>
                </a:solidFill>
              </a:rPr>
              <a:t> la </a:t>
            </a:r>
            <a:r>
              <a:rPr dirty="0" err="1">
                <a:solidFill>
                  <a:srgbClr val="002060"/>
                </a:solidFill>
              </a:rPr>
              <a:t>nación</a:t>
            </a:r>
            <a:r>
              <a:rPr dirty="0">
                <a:solidFill>
                  <a:srgbClr val="002060"/>
                </a:solidFill>
              </a:rPr>
              <a:t>:</a:t>
            </a:r>
          </a:p>
          <a:p>
            <a:pPr>
              <a:lnSpc>
                <a:spcPct val="90000"/>
              </a:lnSpc>
              <a:spcBef>
                <a:spcPts val="400"/>
              </a:spcBef>
              <a:defRPr sz="1800" i="1"/>
            </a:pPr>
            <a:r>
              <a:rPr dirty="0">
                <a:solidFill>
                  <a:srgbClr val="002060"/>
                </a:solidFill>
              </a:rPr>
              <a:t>Su </a:t>
            </a:r>
            <a:r>
              <a:rPr dirty="0" err="1">
                <a:solidFill>
                  <a:srgbClr val="002060"/>
                </a:solidFill>
              </a:rPr>
              <a:t>reinado</a:t>
            </a:r>
            <a:r>
              <a:rPr dirty="0">
                <a:solidFill>
                  <a:srgbClr val="002060"/>
                </a:solidFill>
              </a:rPr>
              <a:t> </a:t>
            </a:r>
            <a:r>
              <a:rPr dirty="0" err="1">
                <a:solidFill>
                  <a:srgbClr val="002060"/>
                </a:solidFill>
              </a:rPr>
              <a:t>comenzó</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obediencia</a:t>
            </a:r>
            <a:r>
              <a:rPr dirty="0">
                <a:solidFill>
                  <a:srgbClr val="002060"/>
                </a:solidFill>
              </a:rPr>
              <a:t> y </a:t>
            </a:r>
            <a:r>
              <a:rPr dirty="0" err="1">
                <a:solidFill>
                  <a:srgbClr val="002060"/>
                </a:solidFill>
              </a:rPr>
              <a:t>bendición</a:t>
            </a:r>
            <a:r>
              <a:rPr dirty="0">
                <a:solidFill>
                  <a:srgbClr val="002060"/>
                </a:solidFill>
              </a:rPr>
              <a:t>.</a:t>
            </a:r>
          </a:p>
          <a:p>
            <a:pPr>
              <a:lnSpc>
                <a:spcPct val="90000"/>
              </a:lnSpc>
              <a:spcBef>
                <a:spcPts val="400"/>
              </a:spcBef>
              <a:defRPr sz="1800" i="1"/>
            </a:pPr>
            <a:r>
              <a:rPr dirty="0" err="1">
                <a:solidFill>
                  <a:srgbClr val="002060"/>
                </a:solidFill>
              </a:rPr>
              <a:t>Terminó</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desobediencia</a:t>
            </a:r>
            <a:r>
              <a:rPr dirty="0">
                <a:solidFill>
                  <a:srgbClr val="002060"/>
                </a:solidFill>
              </a:rPr>
              <a:t> y </a:t>
            </a:r>
            <a:r>
              <a:rPr dirty="0" err="1">
                <a:solidFill>
                  <a:srgbClr val="002060"/>
                </a:solidFill>
              </a:rPr>
              <a:t>disolución</a:t>
            </a:r>
            <a:r>
              <a:rPr dirty="0">
                <a:solidFill>
                  <a:srgbClr val="002060"/>
                </a:solidFill>
              </a:rPr>
              <a:t>. </a:t>
            </a:r>
          </a:p>
          <a:p>
            <a:pPr marL="0" indent="0">
              <a:lnSpc>
                <a:spcPct val="90000"/>
              </a:lnSpc>
              <a:spcBef>
                <a:spcPts val="400"/>
              </a:spcBef>
              <a:buSzTx/>
              <a:buFont typeface="Wingdings"/>
              <a:buNone/>
              <a:defRPr sz="2000" b="1"/>
            </a:pPr>
            <a:r>
              <a:rPr dirty="0" err="1">
                <a:solidFill>
                  <a:srgbClr val="002060"/>
                </a:solidFill>
              </a:rPr>
              <a:t>Cada</a:t>
            </a:r>
            <a:r>
              <a:rPr dirty="0">
                <a:solidFill>
                  <a:srgbClr val="002060"/>
                </a:solidFill>
              </a:rPr>
              <a:t> </a:t>
            </a:r>
            <a:r>
              <a:rPr dirty="0" err="1">
                <a:solidFill>
                  <a:srgbClr val="002060"/>
                </a:solidFill>
              </a:rPr>
              <a:t>rey</a:t>
            </a:r>
            <a:r>
              <a:rPr dirty="0">
                <a:solidFill>
                  <a:srgbClr val="002060"/>
                </a:solidFill>
              </a:rPr>
              <a:t> </a:t>
            </a:r>
            <a:r>
              <a:rPr dirty="0" err="1">
                <a:solidFill>
                  <a:srgbClr val="002060"/>
                </a:solidFill>
              </a:rPr>
              <a:t>sucesivo</a:t>
            </a:r>
            <a:r>
              <a:rPr dirty="0">
                <a:solidFill>
                  <a:srgbClr val="002060"/>
                </a:solidFill>
              </a:rPr>
              <a:t> es </a:t>
            </a:r>
            <a:r>
              <a:rPr dirty="0" err="1">
                <a:solidFill>
                  <a:srgbClr val="002060"/>
                </a:solidFill>
              </a:rPr>
              <a:t>evaluado</a:t>
            </a:r>
            <a:r>
              <a:rPr dirty="0">
                <a:solidFill>
                  <a:srgbClr val="002060"/>
                </a:solidFill>
              </a:rPr>
              <a:t> con </a:t>
            </a:r>
            <a:r>
              <a:rPr dirty="0" err="1">
                <a:solidFill>
                  <a:srgbClr val="002060"/>
                </a:solidFill>
              </a:rPr>
              <a:t>respecto</a:t>
            </a:r>
            <a:r>
              <a:rPr dirty="0">
                <a:solidFill>
                  <a:srgbClr val="002060"/>
                </a:solidFill>
              </a:rPr>
              <a:t> a </a:t>
            </a:r>
            <a:r>
              <a:rPr dirty="0" err="1">
                <a:solidFill>
                  <a:srgbClr val="002060"/>
                </a:solidFill>
              </a:rPr>
              <a:t>su</a:t>
            </a:r>
            <a:r>
              <a:rPr dirty="0">
                <a:solidFill>
                  <a:srgbClr val="002060"/>
                </a:solidFill>
              </a:rPr>
              <a:t> </a:t>
            </a:r>
            <a:r>
              <a:rPr dirty="0" err="1">
                <a:solidFill>
                  <a:srgbClr val="002060"/>
                </a:solidFill>
              </a:rPr>
              <a:t>fidelidad</a:t>
            </a:r>
            <a:r>
              <a:rPr dirty="0">
                <a:solidFill>
                  <a:srgbClr val="002060"/>
                </a:solidFill>
              </a:rPr>
              <a:t> al </a:t>
            </a:r>
            <a:r>
              <a:rPr dirty="0" err="1">
                <a:solidFill>
                  <a:srgbClr val="002060"/>
                </a:solidFill>
              </a:rPr>
              <a:t>pacto</a:t>
            </a:r>
            <a:r>
              <a:rPr dirty="0">
                <a:solidFill>
                  <a:srgbClr val="002060"/>
                </a:solidFill>
              </a:rPr>
              <a:t>:</a:t>
            </a:r>
          </a:p>
          <a:p>
            <a:pPr>
              <a:lnSpc>
                <a:spcPct val="90000"/>
              </a:lnSpc>
              <a:spcBef>
                <a:spcPts val="400"/>
              </a:spcBef>
              <a:defRPr sz="1800" i="1"/>
            </a:pPr>
            <a:r>
              <a:rPr dirty="0">
                <a:solidFill>
                  <a:srgbClr val="002060"/>
                </a:solidFill>
              </a:rPr>
              <a:t>Sin </a:t>
            </a:r>
            <a:r>
              <a:rPr dirty="0" err="1">
                <a:solidFill>
                  <a:srgbClr val="002060"/>
                </a:solidFill>
              </a:rPr>
              <a:t>excepción</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reyes</a:t>
            </a:r>
            <a:r>
              <a:rPr dirty="0">
                <a:solidFill>
                  <a:srgbClr val="002060"/>
                </a:solidFill>
              </a:rPr>
              <a:t> del </a:t>
            </a:r>
            <a:r>
              <a:rPr dirty="0" err="1">
                <a:solidFill>
                  <a:srgbClr val="002060"/>
                </a:solidFill>
              </a:rPr>
              <a:t>norte</a:t>
            </a:r>
            <a:r>
              <a:rPr dirty="0">
                <a:solidFill>
                  <a:srgbClr val="002060"/>
                </a:solidFill>
              </a:rPr>
              <a:t> </a:t>
            </a:r>
            <a:r>
              <a:rPr dirty="0" err="1">
                <a:solidFill>
                  <a:srgbClr val="002060"/>
                </a:solidFill>
              </a:rPr>
              <a:t>fueron</a:t>
            </a:r>
            <a:r>
              <a:rPr dirty="0">
                <a:solidFill>
                  <a:srgbClr val="002060"/>
                </a:solidFill>
              </a:rPr>
              <a:t> </a:t>
            </a:r>
            <a:r>
              <a:rPr dirty="0" err="1">
                <a:solidFill>
                  <a:srgbClr val="002060"/>
                </a:solidFill>
              </a:rPr>
              <a:t>juzgados</a:t>
            </a:r>
            <a:r>
              <a:rPr dirty="0">
                <a:solidFill>
                  <a:srgbClr val="002060"/>
                </a:solidFill>
              </a:rPr>
              <a:t> </a:t>
            </a:r>
            <a:r>
              <a:rPr dirty="0" err="1">
                <a:solidFill>
                  <a:srgbClr val="002060"/>
                </a:solidFill>
              </a:rPr>
              <a:t>como</a:t>
            </a:r>
            <a:r>
              <a:rPr dirty="0">
                <a:solidFill>
                  <a:srgbClr val="002060"/>
                </a:solidFill>
              </a:rPr>
              <a:t> </a:t>
            </a:r>
            <a:r>
              <a:rPr dirty="0" err="1">
                <a:solidFill>
                  <a:srgbClr val="002060"/>
                </a:solidFill>
              </a:rPr>
              <a:t>violadores</a:t>
            </a:r>
            <a:r>
              <a:rPr dirty="0">
                <a:solidFill>
                  <a:srgbClr val="002060"/>
                </a:solidFill>
              </a:rPr>
              <a:t> del </a:t>
            </a:r>
            <a:r>
              <a:rPr dirty="0" err="1">
                <a:solidFill>
                  <a:srgbClr val="002060"/>
                </a:solidFill>
              </a:rPr>
              <a:t>pacto</a:t>
            </a:r>
            <a:r>
              <a:rPr dirty="0">
                <a:solidFill>
                  <a:srgbClr val="002060"/>
                </a:solidFill>
              </a:rPr>
              <a:t> y </a:t>
            </a:r>
            <a:r>
              <a:rPr dirty="0" err="1">
                <a:solidFill>
                  <a:srgbClr val="002060"/>
                </a:solidFill>
              </a:rPr>
              <a:t>completamente</a:t>
            </a:r>
            <a:r>
              <a:rPr dirty="0">
                <a:solidFill>
                  <a:srgbClr val="002060"/>
                </a:solidFill>
              </a:rPr>
              <a:t> </a:t>
            </a:r>
            <a:r>
              <a:rPr dirty="0" err="1">
                <a:solidFill>
                  <a:srgbClr val="002060"/>
                </a:solidFill>
              </a:rPr>
              <a:t>malvados</a:t>
            </a:r>
            <a:r>
              <a:rPr dirty="0">
                <a:solidFill>
                  <a:srgbClr val="002060"/>
                </a:solidFill>
              </a:rPr>
              <a:t>.</a:t>
            </a:r>
          </a:p>
          <a:p>
            <a:pPr>
              <a:lnSpc>
                <a:spcPct val="90000"/>
              </a:lnSpc>
              <a:spcBef>
                <a:spcPts val="400"/>
              </a:spcBef>
              <a:defRPr sz="1800" i="1"/>
            </a:pPr>
            <a:r>
              <a:rPr dirty="0">
                <a:solidFill>
                  <a:srgbClr val="002060"/>
                </a:solidFill>
              </a:rPr>
              <a:t>En </a:t>
            </a:r>
            <a:r>
              <a:rPr dirty="0" err="1">
                <a:solidFill>
                  <a:srgbClr val="002060"/>
                </a:solidFill>
              </a:rPr>
              <a:t>el</a:t>
            </a:r>
            <a:r>
              <a:rPr dirty="0">
                <a:solidFill>
                  <a:srgbClr val="002060"/>
                </a:solidFill>
              </a:rPr>
              <a:t> sur, dos </a:t>
            </a:r>
            <a:r>
              <a:rPr dirty="0" err="1">
                <a:solidFill>
                  <a:srgbClr val="002060"/>
                </a:solidFill>
              </a:rPr>
              <a:t>reyes</a:t>
            </a:r>
            <a:r>
              <a:rPr dirty="0">
                <a:solidFill>
                  <a:srgbClr val="002060"/>
                </a:solidFill>
              </a:rPr>
              <a:t> </a:t>
            </a:r>
            <a:r>
              <a:rPr dirty="0" err="1">
                <a:solidFill>
                  <a:srgbClr val="002060"/>
                </a:solidFill>
              </a:rPr>
              <a:t>recibieron</a:t>
            </a:r>
            <a:r>
              <a:rPr dirty="0">
                <a:solidFill>
                  <a:srgbClr val="002060"/>
                </a:solidFill>
              </a:rPr>
              <a:t> </a:t>
            </a:r>
            <a:r>
              <a:rPr dirty="0" err="1">
                <a:solidFill>
                  <a:srgbClr val="002060"/>
                </a:solidFill>
              </a:rPr>
              <a:t>elogios</a:t>
            </a:r>
            <a:r>
              <a:rPr dirty="0">
                <a:solidFill>
                  <a:srgbClr val="002060"/>
                </a:solidFill>
              </a:rPr>
              <a:t> sin </a:t>
            </a:r>
            <a:r>
              <a:rPr dirty="0" err="1">
                <a:solidFill>
                  <a:srgbClr val="002060"/>
                </a:solidFill>
              </a:rPr>
              <a:t>reservas</a:t>
            </a:r>
            <a:r>
              <a:rPr dirty="0">
                <a:solidFill>
                  <a:srgbClr val="002060"/>
                </a:solidFill>
              </a:rPr>
              <a:t>, </a:t>
            </a:r>
            <a:r>
              <a:rPr dirty="0" err="1">
                <a:solidFill>
                  <a:srgbClr val="002060"/>
                </a:solidFill>
              </a:rPr>
              <a:t>varios</a:t>
            </a:r>
            <a:r>
              <a:rPr dirty="0">
                <a:solidFill>
                  <a:srgbClr val="002060"/>
                </a:solidFill>
              </a:rPr>
              <a:t> </a:t>
            </a:r>
            <a:r>
              <a:rPr dirty="0" err="1">
                <a:solidFill>
                  <a:srgbClr val="002060"/>
                </a:solidFill>
              </a:rPr>
              <a:t>fueron</a:t>
            </a:r>
            <a:r>
              <a:rPr dirty="0">
                <a:solidFill>
                  <a:srgbClr val="002060"/>
                </a:solidFill>
              </a:rPr>
              <a:t> </a:t>
            </a:r>
            <a:r>
              <a:rPr dirty="0" err="1">
                <a:solidFill>
                  <a:srgbClr val="002060"/>
                </a:solidFill>
              </a:rPr>
              <a:t>elogiados</a:t>
            </a:r>
            <a:r>
              <a:rPr dirty="0">
                <a:solidFill>
                  <a:srgbClr val="002060"/>
                </a:solidFill>
              </a:rPr>
              <a:t> </a:t>
            </a:r>
            <a:r>
              <a:rPr dirty="0" err="1">
                <a:solidFill>
                  <a:srgbClr val="002060"/>
                </a:solidFill>
              </a:rPr>
              <a:t>parcialmente</a:t>
            </a:r>
            <a:r>
              <a:rPr dirty="0">
                <a:solidFill>
                  <a:srgbClr val="002060"/>
                </a:solidFill>
              </a:rPr>
              <a:t> y </a:t>
            </a:r>
            <a:r>
              <a:rPr dirty="0" err="1">
                <a:solidFill>
                  <a:srgbClr val="002060"/>
                </a:solidFill>
              </a:rPr>
              <a:t>el</a:t>
            </a:r>
            <a:r>
              <a:rPr dirty="0">
                <a:solidFill>
                  <a:srgbClr val="002060"/>
                </a:solidFill>
              </a:rPr>
              <a:t> resto</a:t>
            </a:r>
          </a:p>
          <a:p>
            <a:pPr marL="0" indent="0">
              <a:lnSpc>
                <a:spcPct val="90000"/>
              </a:lnSpc>
              <a:spcBef>
                <a:spcPts val="400"/>
              </a:spcBef>
              <a:buSzTx/>
              <a:buFont typeface="Wingdings"/>
              <a:buNone/>
              <a:defRPr sz="1800" i="1"/>
            </a:pPr>
            <a:r>
              <a:rPr dirty="0">
                <a:solidFill>
                  <a:srgbClr val="002060"/>
                </a:solidFill>
              </a:rPr>
              <a:t>        </a:t>
            </a:r>
            <a:r>
              <a:rPr dirty="0" err="1">
                <a:solidFill>
                  <a:srgbClr val="002060"/>
                </a:solidFill>
              </a:rPr>
              <a:t>fue</a:t>
            </a:r>
            <a:r>
              <a:rPr dirty="0">
                <a:solidFill>
                  <a:srgbClr val="002060"/>
                </a:solidFill>
              </a:rPr>
              <a:t> </a:t>
            </a:r>
            <a:r>
              <a:rPr dirty="0" err="1">
                <a:solidFill>
                  <a:srgbClr val="002060"/>
                </a:solidFill>
              </a:rPr>
              <a:t>juzgado</a:t>
            </a:r>
            <a:r>
              <a:rPr dirty="0">
                <a:solidFill>
                  <a:srgbClr val="002060"/>
                </a:solidFill>
              </a:rPr>
              <a:t> </a:t>
            </a:r>
            <a:r>
              <a:rPr dirty="0" err="1">
                <a:solidFill>
                  <a:srgbClr val="002060"/>
                </a:solidFill>
              </a:rPr>
              <a:t>como</a:t>
            </a:r>
            <a:r>
              <a:rPr dirty="0">
                <a:solidFill>
                  <a:srgbClr val="002060"/>
                </a:solidFill>
              </a:rPr>
              <a:t> </a:t>
            </a:r>
            <a:r>
              <a:rPr dirty="0" err="1">
                <a:solidFill>
                  <a:srgbClr val="002060"/>
                </a:solidFill>
              </a:rPr>
              <a:t>completamente</a:t>
            </a:r>
            <a:r>
              <a:rPr dirty="0">
                <a:solidFill>
                  <a:srgbClr val="002060"/>
                </a:solidFill>
              </a:rPr>
              <a:t> </a:t>
            </a:r>
            <a:r>
              <a:rPr dirty="0" err="1">
                <a:solidFill>
                  <a:srgbClr val="002060"/>
                </a:solidFill>
              </a:rPr>
              <a:t>malvado</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4920">
                                            <p:bg/>
                                          </p:spTgt>
                                        </p:tgtEl>
                                        <p:attrNameLst>
                                          <p:attrName>style.visibility</p:attrName>
                                        </p:attrNameLst>
                                      </p:cBhvr>
                                      <p:to>
                                        <p:strVal val="visible"/>
                                      </p:to>
                                    </p:set>
                                    <p:anim calcmode="lin" valueType="num">
                                      <p:cBhvr>
                                        <p:cTn id="7" dur="500" fill="hold"/>
                                        <p:tgtEl>
                                          <p:spTgt spid="4920">
                                            <p:bg/>
                                          </p:spTgt>
                                        </p:tgtEl>
                                        <p:attrNameLst>
                                          <p:attrName>ppt_w</p:attrName>
                                        </p:attrNameLst>
                                      </p:cBhvr>
                                      <p:tavLst>
                                        <p:tav tm="0">
                                          <p:val>
                                            <p:fltVal val="0"/>
                                          </p:val>
                                        </p:tav>
                                        <p:tav tm="100000">
                                          <p:val>
                                            <p:strVal val="#ppt_w"/>
                                          </p:val>
                                        </p:tav>
                                      </p:tavLst>
                                    </p:anim>
                                    <p:anim calcmode="lin" valueType="num">
                                      <p:cBhvr>
                                        <p:cTn id="8" dur="500" fill="hold"/>
                                        <p:tgtEl>
                                          <p:spTgt spid="4920">
                                            <p:bg/>
                                          </p:spTgt>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1" nodeType="afterEffect">
                                  <p:stCondLst>
                                    <p:cond delay="0"/>
                                  </p:stCondLst>
                                  <p:iterate>
                                    <p:tmAbs val="0"/>
                                  </p:iterate>
                                  <p:childTnLst>
                                    <p:set>
                                      <p:cBhvr>
                                        <p:cTn id="11" fill="hold"/>
                                        <p:tgtEl>
                                          <p:spTgt spid="4920">
                                            <p:txEl>
                                              <p:pRg st="0" end="0"/>
                                            </p:txEl>
                                          </p:spTgt>
                                        </p:tgtEl>
                                        <p:attrNameLst>
                                          <p:attrName>style.visibility</p:attrName>
                                        </p:attrNameLst>
                                      </p:cBhvr>
                                      <p:to>
                                        <p:strVal val="visible"/>
                                      </p:to>
                                    </p:set>
                                    <p:anim calcmode="lin" valueType="num">
                                      <p:cBhvr>
                                        <p:cTn id="12" dur="500" fill="hold"/>
                                        <p:tgtEl>
                                          <p:spTgt spid="4920">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920">
                                            <p:txEl>
                                              <p:pRg st="0" end="0"/>
                                            </p:txEl>
                                          </p:spTgt>
                                        </p:tgtEl>
                                        <p:attrNameLst>
                                          <p:attrName>ppt_h</p:attrName>
                                        </p:attrNameLst>
                                      </p:cBhvr>
                                      <p:tavLst>
                                        <p:tav tm="0">
                                          <p:val>
                                            <p:fltVal val="0"/>
                                          </p:val>
                                        </p:tav>
                                        <p:tav tm="100000">
                                          <p:val>
                                            <p:strVal val="#ppt_h"/>
                                          </p:val>
                                        </p:tav>
                                      </p:tavLst>
                                    </p:anim>
                                  </p:childTnLst>
                                </p:cTn>
                              </p:par>
                              <p:par>
                                <p:cTn id="14" presetID="23" presetClass="entr" presetSubtype="16" fill="hold" grpId="1" nodeType="withEffect">
                                  <p:stCondLst>
                                    <p:cond delay="0"/>
                                  </p:stCondLst>
                                  <p:iterate>
                                    <p:tmAbs val="0"/>
                                  </p:iterate>
                                  <p:childTnLst>
                                    <p:set>
                                      <p:cBhvr>
                                        <p:cTn id="15" fill="hold"/>
                                        <p:tgtEl>
                                          <p:spTgt spid="4920">
                                            <p:txEl>
                                              <p:pRg st="8" end="8"/>
                                            </p:txEl>
                                          </p:spTgt>
                                        </p:tgtEl>
                                        <p:attrNameLst>
                                          <p:attrName>style.visibility</p:attrName>
                                        </p:attrNameLst>
                                      </p:cBhvr>
                                      <p:to>
                                        <p:strVal val="visible"/>
                                      </p:to>
                                    </p:set>
                                    <p:anim calcmode="lin" valueType="num">
                                      <p:cBhvr>
                                        <p:cTn id="16" dur="500" fill="hold"/>
                                        <p:tgtEl>
                                          <p:spTgt spid="4920">
                                            <p:txEl>
                                              <p:pRg st="8" end="8"/>
                                            </p:txEl>
                                          </p:spTgt>
                                        </p:tgtEl>
                                        <p:attrNameLst>
                                          <p:attrName>ppt_w</p:attrName>
                                        </p:attrNameLst>
                                      </p:cBhvr>
                                      <p:tavLst>
                                        <p:tav tm="0">
                                          <p:val>
                                            <p:fltVal val="0"/>
                                          </p:val>
                                        </p:tav>
                                        <p:tav tm="100000">
                                          <p:val>
                                            <p:strVal val="#ppt_w"/>
                                          </p:val>
                                        </p:tav>
                                      </p:tavLst>
                                    </p:anim>
                                    <p:anim calcmode="lin" valueType="num">
                                      <p:cBhvr>
                                        <p:cTn id="17" dur="500" fill="hold"/>
                                        <p:tgtEl>
                                          <p:spTgt spid="4920">
                                            <p:txEl>
                                              <p:pRg st="8" end="8"/>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4920">
                                            <p:txEl>
                                              <p:pRg st="1" end="1"/>
                                            </p:txEl>
                                          </p:spTgt>
                                        </p:tgtEl>
                                        <p:attrNameLst>
                                          <p:attrName>style.visibility</p:attrName>
                                        </p:attrNameLst>
                                      </p:cBhvr>
                                      <p:to>
                                        <p:strVal val="visible"/>
                                      </p:to>
                                    </p:set>
                                    <p:anim calcmode="lin" valueType="num">
                                      <p:cBhvr>
                                        <p:cTn id="22" dur="500" fill="hold"/>
                                        <p:tgtEl>
                                          <p:spTgt spid="4920">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4920">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1" nodeType="withEffect">
                                  <p:stCondLst>
                                    <p:cond delay="0"/>
                                  </p:stCondLst>
                                  <p:iterate>
                                    <p:tmAbs val="0"/>
                                  </p:iterate>
                                  <p:childTnLst>
                                    <p:set>
                                      <p:cBhvr>
                                        <p:cTn id="25" fill="hold"/>
                                        <p:tgtEl>
                                          <p:spTgt spid="4920">
                                            <p:txEl>
                                              <p:pRg st="9" end="9"/>
                                            </p:txEl>
                                          </p:spTgt>
                                        </p:tgtEl>
                                        <p:attrNameLst>
                                          <p:attrName>style.visibility</p:attrName>
                                        </p:attrNameLst>
                                      </p:cBhvr>
                                      <p:to>
                                        <p:strVal val="visible"/>
                                      </p:to>
                                    </p:set>
                                    <p:anim calcmode="lin" valueType="num">
                                      <p:cBhvr>
                                        <p:cTn id="26" dur="500" fill="hold"/>
                                        <p:tgtEl>
                                          <p:spTgt spid="4920">
                                            <p:txEl>
                                              <p:pRg st="9" end="9"/>
                                            </p:txEl>
                                          </p:spTgt>
                                        </p:tgtEl>
                                        <p:attrNameLst>
                                          <p:attrName>ppt_w</p:attrName>
                                        </p:attrNameLst>
                                      </p:cBhvr>
                                      <p:tavLst>
                                        <p:tav tm="0">
                                          <p:val>
                                            <p:fltVal val="0"/>
                                          </p:val>
                                        </p:tav>
                                        <p:tav tm="100000">
                                          <p:val>
                                            <p:strVal val="#ppt_w"/>
                                          </p:val>
                                        </p:tav>
                                      </p:tavLst>
                                    </p:anim>
                                    <p:anim calcmode="lin" valueType="num">
                                      <p:cBhvr>
                                        <p:cTn id="27" dur="500" fill="hold"/>
                                        <p:tgtEl>
                                          <p:spTgt spid="4920">
                                            <p:txEl>
                                              <p:pRg st="9" end="9"/>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4920">
                                            <p:txEl>
                                              <p:pRg st="2" end="2"/>
                                            </p:txEl>
                                          </p:spTgt>
                                        </p:tgtEl>
                                        <p:attrNameLst>
                                          <p:attrName>style.visibility</p:attrName>
                                        </p:attrNameLst>
                                      </p:cBhvr>
                                      <p:to>
                                        <p:strVal val="visible"/>
                                      </p:to>
                                    </p:set>
                                    <p:anim calcmode="lin" valueType="num">
                                      <p:cBhvr>
                                        <p:cTn id="32" dur="500" fill="hold"/>
                                        <p:tgtEl>
                                          <p:spTgt spid="4920">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4920">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1" nodeType="withEffect">
                                  <p:stCondLst>
                                    <p:cond delay="0"/>
                                  </p:stCondLst>
                                  <p:iterate>
                                    <p:tmAbs val="0"/>
                                  </p:iterate>
                                  <p:childTnLst>
                                    <p:set>
                                      <p:cBhvr>
                                        <p:cTn id="35" fill="hold"/>
                                        <p:tgtEl>
                                          <p:spTgt spid="4920">
                                            <p:txEl>
                                              <p:pRg st="10" end="10"/>
                                            </p:txEl>
                                          </p:spTgt>
                                        </p:tgtEl>
                                        <p:attrNameLst>
                                          <p:attrName>style.visibility</p:attrName>
                                        </p:attrNameLst>
                                      </p:cBhvr>
                                      <p:to>
                                        <p:strVal val="visible"/>
                                      </p:to>
                                    </p:set>
                                    <p:anim calcmode="lin" valueType="num">
                                      <p:cBhvr>
                                        <p:cTn id="36" dur="500" fill="hold"/>
                                        <p:tgtEl>
                                          <p:spTgt spid="4920">
                                            <p:txEl>
                                              <p:pRg st="10" end="10"/>
                                            </p:txEl>
                                          </p:spTgt>
                                        </p:tgtEl>
                                        <p:attrNameLst>
                                          <p:attrName>ppt_w</p:attrName>
                                        </p:attrNameLst>
                                      </p:cBhvr>
                                      <p:tavLst>
                                        <p:tav tm="0">
                                          <p:val>
                                            <p:fltVal val="0"/>
                                          </p:val>
                                        </p:tav>
                                        <p:tav tm="100000">
                                          <p:val>
                                            <p:strVal val="#ppt_w"/>
                                          </p:val>
                                        </p:tav>
                                      </p:tavLst>
                                    </p:anim>
                                    <p:anim calcmode="lin" valueType="num">
                                      <p:cBhvr>
                                        <p:cTn id="37" dur="500" fill="hold"/>
                                        <p:tgtEl>
                                          <p:spTgt spid="4920">
                                            <p:txEl>
                                              <p:pRg st="10" end="10"/>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4920">
                                            <p:txEl>
                                              <p:pRg st="3" end="3"/>
                                            </p:txEl>
                                          </p:spTgt>
                                        </p:tgtEl>
                                        <p:attrNameLst>
                                          <p:attrName>style.visibility</p:attrName>
                                        </p:attrNameLst>
                                      </p:cBhvr>
                                      <p:to>
                                        <p:strVal val="visible"/>
                                      </p:to>
                                    </p:set>
                                    <p:anim calcmode="lin" valueType="num">
                                      <p:cBhvr>
                                        <p:cTn id="42" dur="500" fill="hold"/>
                                        <p:tgtEl>
                                          <p:spTgt spid="4920">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4920">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1" nodeType="withEffect">
                                  <p:stCondLst>
                                    <p:cond delay="0"/>
                                  </p:stCondLst>
                                  <p:iterate>
                                    <p:tmAbs val="0"/>
                                  </p:iterate>
                                  <p:childTnLst>
                                    <p:set>
                                      <p:cBhvr>
                                        <p:cTn id="45" fill="hold"/>
                                        <p:tgtEl>
                                          <p:spTgt spid="4920">
                                            <p:txEl>
                                              <p:pRg st="11" end="11"/>
                                            </p:txEl>
                                          </p:spTgt>
                                        </p:tgtEl>
                                        <p:attrNameLst>
                                          <p:attrName>style.visibility</p:attrName>
                                        </p:attrNameLst>
                                      </p:cBhvr>
                                      <p:to>
                                        <p:strVal val="visible"/>
                                      </p:to>
                                    </p:set>
                                    <p:anim calcmode="lin" valueType="num">
                                      <p:cBhvr>
                                        <p:cTn id="46" dur="500" fill="hold"/>
                                        <p:tgtEl>
                                          <p:spTgt spid="4920">
                                            <p:txEl>
                                              <p:pRg st="11" end="11"/>
                                            </p:txEl>
                                          </p:spTgt>
                                        </p:tgtEl>
                                        <p:attrNameLst>
                                          <p:attrName>ppt_w</p:attrName>
                                        </p:attrNameLst>
                                      </p:cBhvr>
                                      <p:tavLst>
                                        <p:tav tm="0">
                                          <p:val>
                                            <p:fltVal val="0"/>
                                          </p:val>
                                        </p:tav>
                                        <p:tav tm="100000">
                                          <p:val>
                                            <p:strVal val="#ppt_w"/>
                                          </p:val>
                                        </p:tav>
                                      </p:tavLst>
                                    </p:anim>
                                    <p:anim calcmode="lin" valueType="num">
                                      <p:cBhvr>
                                        <p:cTn id="47" dur="500" fill="hold"/>
                                        <p:tgtEl>
                                          <p:spTgt spid="4920">
                                            <p:txEl>
                                              <p:pRg st="11" end="11"/>
                                            </p:txEl>
                                          </p:spTgt>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1" nodeType="clickEffect">
                                  <p:stCondLst>
                                    <p:cond delay="0"/>
                                  </p:stCondLst>
                                  <p:iterate>
                                    <p:tmAbs val="0"/>
                                  </p:iterate>
                                  <p:childTnLst>
                                    <p:set>
                                      <p:cBhvr>
                                        <p:cTn id="51" fill="hold"/>
                                        <p:tgtEl>
                                          <p:spTgt spid="4920">
                                            <p:txEl>
                                              <p:pRg st="4" end="4"/>
                                            </p:txEl>
                                          </p:spTgt>
                                        </p:tgtEl>
                                        <p:attrNameLst>
                                          <p:attrName>style.visibility</p:attrName>
                                        </p:attrNameLst>
                                      </p:cBhvr>
                                      <p:to>
                                        <p:strVal val="visible"/>
                                      </p:to>
                                    </p:set>
                                    <p:anim calcmode="lin" valueType="num">
                                      <p:cBhvr>
                                        <p:cTn id="52" dur="500" fill="hold"/>
                                        <p:tgtEl>
                                          <p:spTgt spid="4920">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4920">
                                            <p:txEl>
                                              <p:pRg st="4" end="4"/>
                                            </p:txEl>
                                          </p:spTgt>
                                        </p:tgtEl>
                                        <p:attrNameLst>
                                          <p:attrName>ppt_h</p:attrName>
                                        </p:attrNameLst>
                                      </p:cBhvr>
                                      <p:tavLst>
                                        <p:tav tm="0">
                                          <p:val>
                                            <p:fltVal val="0"/>
                                          </p:val>
                                        </p:tav>
                                        <p:tav tm="100000">
                                          <p:val>
                                            <p:strVal val="#ppt_h"/>
                                          </p:val>
                                        </p:tav>
                                      </p:tavLst>
                                    </p:anim>
                                  </p:childTnLst>
                                </p:cTn>
                              </p:par>
                              <p:par>
                                <p:cTn id="54" presetID="23" presetClass="entr" presetSubtype="16" fill="hold" grpId="1" nodeType="withEffect">
                                  <p:stCondLst>
                                    <p:cond delay="0"/>
                                  </p:stCondLst>
                                  <p:iterate>
                                    <p:tmAbs val="0"/>
                                  </p:iterate>
                                  <p:childTnLst>
                                    <p:set>
                                      <p:cBhvr>
                                        <p:cTn id="55" fill="hold"/>
                                        <p:tgtEl>
                                          <p:spTgt spid="4920">
                                            <p:txEl>
                                              <p:pRg st="12" end="12"/>
                                            </p:txEl>
                                          </p:spTgt>
                                        </p:tgtEl>
                                        <p:attrNameLst>
                                          <p:attrName>style.visibility</p:attrName>
                                        </p:attrNameLst>
                                      </p:cBhvr>
                                      <p:to>
                                        <p:strVal val="visible"/>
                                      </p:to>
                                    </p:set>
                                    <p:anim calcmode="lin" valueType="num">
                                      <p:cBhvr>
                                        <p:cTn id="56" dur="500" fill="hold"/>
                                        <p:tgtEl>
                                          <p:spTgt spid="4920">
                                            <p:txEl>
                                              <p:pRg st="12" end="12"/>
                                            </p:txEl>
                                          </p:spTgt>
                                        </p:tgtEl>
                                        <p:attrNameLst>
                                          <p:attrName>ppt_w</p:attrName>
                                        </p:attrNameLst>
                                      </p:cBhvr>
                                      <p:tavLst>
                                        <p:tav tm="0">
                                          <p:val>
                                            <p:fltVal val="0"/>
                                          </p:val>
                                        </p:tav>
                                        <p:tav tm="100000">
                                          <p:val>
                                            <p:strVal val="#ppt_w"/>
                                          </p:val>
                                        </p:tav>
                                      </p:tavLst>
                                    </p:anim>
                                    <p:anim calcmode="lin" valueType="num">
                                      <p:cBhvr>
                                        <p:cTn id="57" dur="500" fill="hold"/>
                                        <p:tgtEl>
                                          <p:spTgt spid="4920">
                                            <p:txEl>
                                              <p:pRg st="12" end="12"/>
                                            </p:txEl>
                                          </p:spTgt>
                                        </p:tgtEl>
                                        <p:attrNameLst>
                                          <p:attrName>ppt_h</p:attrName>
                                        </p:attrNameLst>
                                      </p:cBhvr>
                                      <p:tavLst>
                                        <p:tav tm="0">
                                          <p:val>
                                            <p:fltVal val="0"/>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23" presetClass="entr" presetSubtype="16" fill="hold" grpId="1" nodeType="clickEffect">
                                  <p:stCondLst>
                                    <p:cond delay="0"/>
                                  </p:stCondLst>
                                  <p:iterate>
                                    <p:tmAbs val="0"/>
                                  </p:iterate>
                                  <p:childTnLst>
                                    <p:set>
                                      <p:cBhvr>
                                        <p:cTn id="61" fill="hold"/>
                                        <p:tgtEl>
                                          <p:spTgt spid="4920">
                                            <p:txEl>
                                              <p:pRg st="5" end="5"/>
                                            </p:txEl>
                                          </p:spTgt>
                                        </p:tgtEl>
                                        <p:attrNameLst>
                                          <p:attrName>style.visibility</p:attrName>
                                        </p:attrNameLst>
                                      </p:cBhvr>
                                      <p:to>
                                        <p:strVal val="visible"/>
                                      </p:to>
                                    </p:set>
                                    <p:anim calcmode="lin" valueType="num">
                                      <p:cBhvr>
                                        <p:cTn id="62" dur="500" fill="hold"/>
                                        <p:tgtEl>
                                          <p:spTgt spid="4920">
                                            <p:txEl>
                                              <p:pRg st="5" end="5"/>
                                            </p:txEl>
                                          </p:spTgt>
                                        </p:tgtEl>
                                        <p:attrNameLst>
                                          <p:attrName>ppt_w</p:attrName>
                                        </p:attrNameLst>
                                      </p:cBhvr>
                                      <p:tavLst>
                                        <p:tav tm="0">
                                          <p:val>
                                            <p:fltVal val="0"/>
                                          </p:val>
                                        </p:tav>
                                        <p:tav tm="100000">
                                          <p:val>
                                            <p:strVal val="#ppt_w"/>
                                          </p:val>
                                        </p:tav>
                                      </p:tavLst>
                                    </p:anim>
                                    <p:anim calcmode="lin" valueType="num">
                                      <p:cBhvr>
                                        <p:cTn id="63" dur="500" fill="hold"/>
                                        <p:tgtEl>
                                          <p:spTgt spid="4920">
                                            <p:txEl>
                                              <p:pRg st="5" end="5"/>
                                            </p:txEl>
                                          </p:spTgt>
                                        </p:tgtEl>
                                        <p:attrNameLst>
                                          <p:attrName>ppt_h</p:attrName>
                                        </p:attrNameLst>
                                      </p:cBhvr>
                                      <p:tavLst>
                                        <p:tav tm="0">
                                          <p:val>
                                            <p:fltVal val="0"/>
                                          </p:val>
                                        </p:tav>
                                        <p:tav tm="100000">
                                          <p:val>
                                            <p:strVal val="#ppt_h"/>
                                          </p:val>
                                        </p:tav>
                                      </p:tavLst>
                                    </p:anim>
                                  </p:childTnLst>
                                </p:cTn>
                              </p:par>
                              <p:par>
                                <p:cTn id="64" presetID="23" presetClass="entr" presetSubtype="16" fill="hold" grpId="1" nodeType="withEffect">
                                  <p:stCondLst>
                                    <p:cond delay="0"/>
                                  </p:stCondLst>
                                  <p:iterate>
                                    <p:tmAbs val="0"/>
                                  </p:iterate>
                                  <p:childTnLst>
                                    <p:set>
                                      <p:cBhvr>
                                        <p:cTn id="65" fill="hold"/>
                                        <p:tgtEl>
                                          <p:spTgt spid="4920">
                                            <p:txEl>
                                              <p:pRg st="6" end="6"/>
                                            </p:txEl>
                                          </p:spTgt>
                                        </p:tgtEl>
                                        <p:attrNameLst>
                                          <p:attrName>style.visibility</p:attrName>
                                        </p:attrNameLst>
                                      </p:cBhvr>
                                      <p:to>
                                        <p:strVal val="visible"/>
                                      </p:to>
                                    </p:set>
                                    <p:anim calcmode="lin" valueType="num">
                                      <p:cBhvr>
                                        <p:cTn id="66" dur="500" fill="hold"/>
                                        <p:tgtEl>
                                          <p:spTgt spid="4920">
                                            <p:txEl>
                                              <p:pRg st="6" end="6"/>
                                            </p:txEl>
                                          </p:spTgt>
                                        </p:tgtEl>
                                        <p:attrNameLst>
                                          <p:attrName>ppt_w</p:attrName>
                                        </p:attrNameLst>
                                      </p:cBhvr>
                                      <p:tavLst>
                                        <p:tav tm="0">
                                          <p:val>
                                            <p:fltVal val="0"/>
                                          </p:val>
                                        </p:tav>
                                        <p:tav tm="100000">
                                          <p:val>
                                            <p:strVal val="#ppt_w"/>
                                          </p:val>
                                        </p:tav>
                                      </p:tavLst>
                                    </p:anim>
                                    <p:anim calcmode="lin" valueType="num">
                                      <p:cBhvr>
                                        <p:cTn id="67" dur="500" fill="hold"/>
                                        <p:tgtEl>
                                          <p:spTgt spid="4920">
                                            <p:txEl>
                                              <p:pRg st="6" end="6"/>
                                            </p:txEl>
                                          </p:spTgt>
                                        </p:tgtEl>
                                        <p:attrNameLst>
                                          <p:attrName>ppt_h</p:attrName>
                                        </p:attrNameLst>
                                      </p:cBhvr>
                                      <p:tavLst>
                                        <p:tav tm="0">
                                          <p:val>
                                            <p:fltVal val="0"/>
                                          </p:val>
                                        </p:tav>
                                        <p:tav tm="100000">
                                          <p:val>
                                            <p:strVal val="#ppt_h"/>
                                          </p:val>
                                        </p:tav>
                                      </p:tavLst>
                                    </p:anim>
                                  </p:childTnLst>
                                </p:cTn>
                              </p:par>
                              <p:par>
                                <p:cTn id="68" presetID="23" presetClass="entr" presetSubtype="16" fill="hold" grpId="1" nodeType="withEffect">
                                  <p:stCondLst>
                                    <p:cond delay="0"/>
                                  </p:stCondLst>
                                  <p:iterate>
                                    <p:tmAbs val="0"/>
                                  </p:iterate>
                                  <p:childTnLst>
                                    <p:set>
                                      <p:cBhvr>
                                        <p:cTn id="69" fill="hold"/>
                                        <p:tgtEl>
                                          <p:spTgt spid="4920">
                                            <p:txEl>
                                              <p:pRg st="13" end="13"/>
                                            </p:txEl>
                                          </p:spTgt>
                                        </p:tgtEl>
                                        <p:attrNameLst>
                                          <p:attrName>style.visibility</p:attrName>
                                        </p:attrNameLst>
                                      </p:cBhvr>
                                      <p:to>
                                        <p:strVal val="visible"/>
                                      </p:to>
                                    </p:set>
                                    <p:anim calcmode="lin" valueType="num">
                                      <p:cBhvr>
                                        <p:cTn id="70" dur="500" fill="hold"/>
                                        <p:tgtEl>
                                          <p:spTgt spid="4920">
                                            <p:txEl>
                                              <p:pRg st="13" end="13"/>
                                            </p:txEl>
                                          </p:spTgt>
                                        </p:tgtEl>
                                        <p:attrNameLst>
                                          <p:attrName>ppt_w</p:attrName>
                                        </p:attrNameLst>
                                      </p:cBhvr>
                                      <p:tavLst>
                                        <p:tav tm="0">
                                          <p:val>
                                            <p:fltVal val="0"/>
                                          </p:val>
                                        </p:tav>
                                        <p:tav tm="100000">
                                          <p:val>
                                            <p:strVal val="#ppt_w"/>
                                          </p:val>
                                        </p:tav>
                                      </p:tavLst>
                                    </p:anim>
                                    <p:anim calcmode="lin" valueType="num">
                                      <p:cBhvr>
                                        <p:cTn id="71" dur="500" fill="hold"/>
                                        <p:tgtEl>
                                          <p:spTgt spid="4920">
                                            <p:txEl>
                                              <p:pRg st="13" end="13"/>
                                            </p:txEl>
                                          </p:spTgt>
                                        </p:tgtEl>
                                        <p:attrNameLst>
                                          <p:attrName>ppt_h</p:attrName>
                                        </p:attrNameLst>
                                      </p:cBhvr>
                                      <p:tavLst>
                                        <p:tav tm="0">
                                          <p:val>
                                            <p:fltVal val="0"/>
                                          </p:val>
                                        </p:tav>
                                        <p:tav tm="100000">
                                          <p:val>
                                            <p:strVal val="#ppt_h"/>
                                          </p:val>
                                        </p:tav>
                                      </p:tavLst>
                                    </p:anim>
                                  </p:childTnLst>
                                </p:cTn>
                              </p:par>
                              <p:par>
                                <p:cTn id="72" presetID="23" presetClass="entr" presetSubtype="16" fill="hold" grpId="1" nodeType="withEffect">
                                  <p:stCondLst>
                                    <p:cond delay="0"/>
                                  </p:stCondLst>
                                  <p:iterate>
                                    <p:tmAbs val="0"/>
                                  </p:iterate>
                                  <p:childTnLst>
                                    <p:set>
                                      <p:cBhvr>
                                        <p:cTn id="73" fill="hold"/>
                                        <p:tgtEl>
                                          <p:spTgt spid="4920">
                                            <p:txEl>
                                              <p:pRg st="14" end="14"/>
                                            </p:txEl>
                                          </p:spTgt>
                                        </p:tgtEl>
                                        <p:attrNameLst>
                                          <p:attrName>style.visibility</p:attrName>
                                        </p:attrNameLst>
                                      </p:cBhvr>
                                      <p:to>
                                        <p:strVal val="visible"/>
                                      </p:to>
                                    </p:set>
                                    <p:anim calcmode="lin" valueType="num">
                                      <p:cBhvr>
                                        <p:cTn id="74" dur="500" fill="hold"/>
                                        <p:tgtEl>
                                          <p:spTgt spid="4920">
                                            <p:txEl>
                                              <p:pRg st="14" end="14"/>
                                            </p:txEl>
                                          </p:spTgt>
                                        </p:tgtEl>
                                        <p:attrNameLst>
                                          <p:attrName>ppt_w</p:attrName>
                                        </p:attrNameLst>
                                      </p:cBhvr>
                                      <p:tavLst>
                                        <p:tav tm="0">
                                          <p:val>
                                            <p:fltVal val="0"/>
                                          </p:val>
                                        </p:tav>
                                        <p:tav tm="100000">
                                          <p:val>
                                            <p:strVal val="#ppt_w"/>
                                          </p:val>
                                        </p:tav>
                                      </p:tavLst>
                                    </p:anim>
                                    <p:anim calcmode="lin" valueType="num">
                                      <p:cBhvr>
                                        <p:cTn id="75" dur="500" fill="hold"/>
                                        <p:tgtEl>
                                          <p:spTgt spid="4920">
                                            <p:txEl>
                                              <p:pRg st="14" end="1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0" grpId="1" uiExpand="1" build="p"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2" name="Text Box 4"/>
          <p:cNvSpPr txBox="1"/>
          <p:nvPr/>
        </p:nvSpPr>
        <p:spPr>
          <a:xfrm>
            <a:off x="240143" y="5276850"/>
            <a:ext cx="11718515" cy="861774"/>
          </a:xfrm>
          <a:prstGeom prst="rect">
            <a:avLst/>
          </a:prstGeom>
          <a:solidFill>
            <a:srgbClr val="CE9D7C"/>
          </a:solidFill>
          <a:ln w="12700">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spcBef>
                <a:spcPts val="1200"/>
              </a:spcBef>
              <a:defRPr sz="2000">
                <a:latin typeface="Narkisim"/>
                <a:ea typeface="Narkisim"/>
                <a:cs typeface="Narkisim"/>
                <a:sym typeface="Narkisim"/>
              </a:defRPr>
            </a:pPr>
            <a:r>
              <a:rPr dirty="0"/>
              <a:t>Faithfulness to this ideal became a central criteria for judging the covenant fidelity of the kings of Israel and Judah.</a:t>
            </a:r>
            <a:endParaRPr dirty="0">
              <a:latin typeface="Times New Roman"/>
              <a:ea typeface="Times New Roman"/>
              <a:cs typeface="Times New Roman"/>
              <a:sym typeface="Times New Roman"/>
            </a:endParaRPr>
          </a:p>
          <a:p>
            <a:pPr algn="ctr">
              <a:spcBef>
                <a:spcPts val="1200"/>
              </a:spcBef>
              <a:defRPr sz="2000">
                <a:solidFill>
                  <a:srgbClr val="002060"/>
                </a:solidFill>
                <a:latin typeface="Narkisim"/>
                <a:ea typeface="Narkisim"/>
                <a:cs typeface="Narkisim"/>
                <a:sym typeface="Narkisim"/>
              </a:defRPr>
            </a:pPr>
            <a:r>
              <a:rPr dirty="0"/>
              <a:t>La </a:t>
            </a:r>
            <a:r>
              <a:rPr dirty="0" err="1"/>
              <a:t>Fidelidad</a:t>
            </a:r>
            <a:r>
              <a:rPr dirty="0"/>
              <a:t> a </a:t>
            </a:r>
            <a:r>
              <a:rPr dirty="0" err="1"/>
              <a:t>este</a:t>
            </a:r>
            <a:r>
              <a:rPr dirty="0"/>
              <a:t> ideal se </a:t>
            </a:r>
            <a:r>
              <a:rPr dirty="0" err="1"/>
              <a:t>convirtió</a:t>
            </a:r>
            <a:r>
              <a:rPr dirty="0"/>
              <a:t> </a:t>
            </a:r>
            <a:r>
              <a:rPr dirty="0" err="1"/>
              <a:t>en</a:t>
            </a:r>
            <a:r>
              <a:rPr dirty="0"/>
              <a:t> un </a:t>
            </a:r>
            <a:r>
              <a:rPr dirty="0" err="1"/>
              <a:t>criterio</a:t>
            </a:r>
            <a:r>
              <a:rPr dirty="0"/>
              <a:t> central para </a:t>
            </a:r>
            <a:r>
              <a:rPr dirty="0" err="1"/>
              <a:t>juzgar</a:t>
            </a:r>
            <a:r>
              <a:rPr dirty="0"/>
              <a:t> la </a:t>
            </a:r>
            <a:r>
              <a:rPr dirty="0" err="1"/>
              <a:t>fidelidad</a:t>
            </a:r>
            <a:r>
              <a:rPr lang="en-US" dirty="0"/>
              <a:t> </a:t>
            </a:r>
            <a:r>
              <a:rPr dirty="0"/>
              <a:t>al </a:t>
            </a:r>
            <a:r>
              <a:rPr dirty="0" err="1"/>
              <a:t>pacto</a:t>
            </a:r>
            <a:r>
              <a:rPr dirty="0"/>
              <a:t> de </a:t>
            </a:r>
            <a:r>
              <a:rPr dirty="0" err="1"/>
              <a:t>los</a:t>
            </a:r>
            <a:r>
              <a:rPr dirty="0"/>
              <a:t> </a:t>
            </a:r>
            <a:r>
              <a:rPr dirty="0" err="1"/>
              <a:t>reyes</a:t>
            </a:r>
            <a:r>
              <a:rPr dirty="0"/>
              <a:t> de Israel y </a:t>
            </a:r>
            <a:r>
              <a:rPr dirty="0" err="1"/>
              <a:t>Judá</a:t>
            </a:r>
            <a:r>
              <a:rPr dirty="0"/>
              <a:t>.</a:t>
            </a:r>
          </a:p>
        </p:txBody>
      </p:sp>
      <p:sp>
        <p:nvSpPr>
          <p:cNvPr id="4923" name="Slide Number Placeholder 5"/>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38</a:t>
            </a:fld>
            <a:endParaRPr/>
          </a:p>
        </p:txBody>
      </p:sp>
      <p:sp>
        <p:nvSpPr>
          <p:cNvPr id="4924" name="Rectangle 2"/>
          <p:cNvSpPr txBox="1">
            <a:spLocks noGrp="1"/>
          </p:cNvSpPr>
          <p:nvPr>
            <p:ph type="title"/>
          </p:nvPr>
        </p:nvSpPr>
        <p:spPr>
          <a:xfrm>
            <a:off x="320841" y="544762"/>
            <a:ext cx="10972801" cy="814138"/>
          </a:xfrm>
          <a:prstGeom prst="rect">
            <a:avLst/>
          </a:prstGeom>
        </p:spPr>
        <p:txBody>
          <a:bodyPr/>
          <a:lstStyle/>
          <a:p>
            <a:r>
              <a:rPr dirty="0"/>
              <a:t>The Temple </a:t>
            </a:r>
            <a:r>
              <a:rPr sz="3600" dirty="0">
                <a:solidFill>
                  <a:srgbClr val="002060"/>
                </a:solidFill>
              </a:rPr>
              <a:t>(El Templo)</a:t>
            </a:r>
          </a:p>
        </p:txBody>
      </p:sp>
      <p:sp>
        <p:nvSpPr>
          <p:cNvPr id="4925" name="Rectangle 3"/>
          <p:cNvSpPr txBox="1">
            <a:spLocks noGrp="1"/>
          </p:cNvSpPr>
          <p:nvPr>
            <p:ph type="body" sz="half" idx="1"/>
          </p:nvPr>
        </p:nvSpPr>
        <p:spPr>
          <a:xfrm>
            <a:off x="481262" y="1739900"/>
            <a:ext cx="11261560" cy="1816275"/>
          </a:xfrm>
          <a:prstGeom prst="rect">
            <a:avLst/>
          </a:prstGeom>
        </p:spPr>
        <p:txBody>
          <a:bodyPr/>
          <a:lstStyle/>
          <a:p>
            <a:pPr>
              <a:lnSpc>
                <a:spcPct val="80000"/>
              </a:lnSpc>
              <a:spcBef>
                <a:spcPts val="500"/>
              </a:spcBef>
              <a:buSzTx/>
              <a:buFont typeface="Wingdings"/>
              <a:buNone/>
              <a:defRPr sz="2200" b="1"/>
            </a:pPr>
            <a:r>
              <a:t>The Deuteronomic code (Dt. 12) specified a single place for temple worship.</a:t>
            </a:r>
          </a:p>
          <a:p>
            <a:pPr>
              <a:lnSpc>
                <a:spcPct val="80000"/>
              </a:lnSpc>
              <a:spcBef>
                <a:spcPts val="400"/>
              </a:spcBef>
              <a:defRPr sz="1900" i="1"/>
            </a:pPr>
            <a:r>
              <a:t>This single place was not chosen until the time of David and Solomon (1 Chr. 22:1; Ps. 78:67-69; 132:13-18).</a:t>
            </a:r>
          </a:p>
          <a:p>
            <a:pPr>
              <a:lnSpc>
                <a:spcPct val="80000"/>
              </a:lnSpc>
              <a:spcBef>
                <a:spcPts val="400"/>
              </a:spcBef>
              <a:defRPr sz="1900" i="1"/>
            </a:pPr>
            <a:r>
              <a:t>Prior to David and Solomon, the various shrines and high places of Canaan still were used for worship (1 Kg. 3:2).</a:t>
            </a:r>
          </a:p>
          <a:p>
            <a:pPr>
              <a:lnSpc>
                <a:spcPct val="80000"/>
              </a:lnSpc>
              <a:spcBef>
                <a:spcPts val="400"/>
              </a:spcBef>
              <a:defRPr sz="1900" i="1"/>
            </a:pPr>
            <a:r>
              <a:t>The construction of the 1</a:t>
            </a:r>
            <a:r>
              <a:rPr baseline="30000"/>
              <a:t>st</a:t>
            </a:r>
            <a:r>
              <a:t> temple anticipated a shift from multiple sites to a single site. </a:t>
            </a:r>
          </a:p>
        </p:txBody>
      </p:sp>
      <p:sp>
        <p:nvSpPr>
          <p:cNvPr id="4926" name="Rectangle 3"/>
          <p:cNvSpPr txBox="1"/>
          <p:nvPr/>
        </p:nvSpPr>
        <p:spPr>
          <a:xfrm>
            <a:off x="526982" y="3394075"/>
            <a:ext cx="11170120" cy="14775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80000"/>
              </a:lnSpc>
              <a:spcBef>
                <a:spcPts val="500"/>
              </a:spcBef>
              <a:defRPr sz="2200" b="1">
                <a:latin typeface="Times New Roman"/>
                <a:ea typeface="Times New Roman"/>
                <a:cs typeface="Times New Roman"/>
                <a:sym typeface="Times New Roman"/>
              </a:defRPr>
            </a:pPr>
            <a:r>
              <a:rPr dirty="0">
                <a:solidFill>
                  <a:srgbClr val="002060"/>
                </a:solidFill>
              </a:rPr>
              <a:t>El Código </a:t>
            </a:r>
            <a:r>
              <a:rPr dirty="0" err="1">
                <a:solidFill>
                  <a:srgbClr val="002060"/>
                </a:solidFill>
              </a:rPr>
              <a:t>deuteronómico</a:t>
            </a:r>
            <a:r>
              <a:rPr dirty="0">
                <a:solidFill>
                  <a:srgbClr val="002060"/>
                </a:solidFill>
              </a:rPr>
              <a:t> (Dt. 12) </a:t>
            </a:r>
            <a:r>
              <a:rPr dirty="0" err="1">
                <a:solidFill>
                  <a:srgbClr val="002060"/>
                </a:solidFill>
              </a:rPr>
              <a:t>especificaba</a:t>
            </a:r>
            <a:r>
              <a:rPr dirty="0">
                <a:solidFill>
                  <a:srgbClr val="002060"/>
                </a:solidFill>
              </a:rPr>
              <a:t> un solo </a:t>
            </a:r>
            <a:r>
              <a:rPr dirty="0" err="1">
                <a:solidFill>
                  <a:srgbClr val="002060"/>
                </a:solidFill>
              </a:rPr>
              <a:t>lugar</a:t>
            </a:r>
            <a:r>
              <a:rPr dirty="0">
                <a:solidFill>
                  <a:srgbClr val="002060"/>
                </a:solidFill>
              </a:rPr>
              <a:t> para </a:t>
            </a:r>
            <a:r>
              <a:rPr dirty="0" err="1">
                <a:solidFill>
                  <a:srgbClr val="002060"/>
                </a:solidFill>
              </a:rPr>
              <a:t>el</a:t>
            </a:r>
            <a:r>
              <a:rPr dirty="0">
                <a:solidFill>
                  <a:srgbClr val="002060"/>
                </a:solidFill>
              </a:rPr>
              <a:t> </a:t>
            </a:r>
            <a:r>
              <a:rPr dirty="0" err="1">
                <a:solidFill>
                  <a:srgbClr val="002060"/>
                </a:solidFill>
              </a:rPr>
              <a:t>culto</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templo</a:t>
            </a:r>
            <a:r>
              <a:rPr dirty="0">
                <a:solidFill>
                  <a:srgbClr val="002060"/>
                </a:solidFill>
              </a:rPr>
              <a:t>.</a:t>
            </a:r>
            <a:endParaRPr sz="3200" dirty="0">
              <a:solidFill>
                <a:srgbClr val="002060"/>
              </a:solidFill>
            </a:endParaRPr>
          </a:p>
          <a:p>
            <a:pPr marL="469900" indent="-469900">
              <a:lnSpc>
                <a:spcPct val="80000"/>
              </a:lnSpc>
              <a:spcBef>
                <a:spcPts val="400"/>
              </a:spcBef>
              <a:buClr>
                <a:srgbClr val="660000"/>
              </a:buClr>
              <a:buSzPct val="70000"/>
              <a:buChar char="□"/>
              <a:defRPr sz="1900" i="1">
                <a:latin typeface="Times New Roman"/>
                <a:ea typeface="Times New Roman"/>
                <a:cs typeface="Times New Roman"/>
                <a:sym typeface="Times New Roman"/>
              </a:defRPr>
            </a:pPr>
            <a:r>
              <a:rPr dirty="0">
                <a:solidFill>
                  <a:srgbClr val="002060"/>
                </a:solidFill>
              </a:rPr>
              <a:t>Este </a:t>
            </a:r>
            <a:r>
              <a:rPr dirty="0" err="1">
                <a:solidFill>
                  <a:srgbClr val="002060"/>
                </a:solidFill>
              </a:rPr>
              <a:t>único</a:t>
            </a:r>
            <a:r>
              <a:rPr dirty="0">
                <a:solidFill>
                  <a:srgbClr val="002060"/>
                </a:solidFill>
              </a:rPr>
              <a:t> </a:t>
            </a:r>
            <a:r>
              <a:rPr dirty="0" err="1">
                <a:solidFill>
                  <a:srgbClr val="002060"/>
                </a:solidFill>
              </a:rPr>
              <a:t>lugar</a:t>
            </a:r>
            <a:r>
              <a:rPr dirty="0">
                <a:solidFill>
                  <a:srgbClr val="002060"/>
                </a:solidFill>
              </a:rPr>
              <a:t> no </a:t>
            </a:r>
            <a:r>
              <a:rPr dirty="0" err="1">
                <a:solidFill>
                  <a:srgbClr val="002060"/>
                </a:solidFill>
              </a:rPr>
              <a:t>fue</a:t>
            </a:r>
            <a:r>
              <a:rPr dirty="0">
                <a:solidFill>
                  <a:srgbClr val="002060"/>
                </a:solidFill>
              </a:rPr>
              <a:t> </a:t>
            </a:r>
            <a:r>
              <a:rPr dirty="0" err="1">
                <a:solidFill>
                  <a:srgbClr val="002060"/>
                </a:solidFill>
              </a:rPr>
              <a:t>elegido</a:t>
            </a:r>
            <a:r>
              <a:rPr dirty="0">
                <a:solidFill>
                  <a:srgbClr val="002060"/>
                </a:solidFill>
              </a:rPr>
              <a:t> hasta la </a:t>
            </a:r>
            <a:r>
              <a:rPr dirty="0" err="1">
                <a:solidFill>
                  <a:srgbClr val="002060"/>
                </a:solidFill>
              </a:rPr>
              <a:t>época</a:t>
            </a:r>
            <a:r>
              <a:rPr dirty="0">
                <a:solidFill>
                  <a:srgbClr val="002060"/>
                </a:solidFill>
              </a:rPr>
              <a:t> de David y </a:t>
            </a:r>
            <a:r>
              <a:rPr dirty="0" err="1">
                <a:solidFill>
                  <a:srgbClr val="002060"/>
                </a:solidFill>
              </a:rPr>
              <a:t>Salomón</a:t>
            </a:r>
            <a:r>
              <a:rPr dirty="0">
                <a:solidFill>
                  <a:srgbClr val="002060"/>
                </a:solidFill>
              </a:rPr>
              <a:t> (1 Cr. 22:1; Sal. 78:67-69; 132:13-18).</a:t>
            </a:r>
            <a:endParaRPr sz="3200" dirty="0">
              <a:solidFill>
                <a:srgbClr val="002060"/>
              </a:solidFill>
            </a:endParaRPr>
          </a:p>
          <a:p>
            <a:pPr marL="469900" indent="-469900">
              <a:lnSpc>
                <a:spcPct val="80000"/>
              </a:lnSpc>
              <a:spcBef>
                <a:spcPts val="400"/>
              </a:spcBef>
              <a:buClr>
                <a:srgbClr val="660000"/>
              </a:buClr>
              <a:buSzPct val="70000"/>
              <a:buChar char="□"/>
              <a:defRPr sz="1900" i="1">
                <a:latin typeface="Times New Roman"/>
                <a:ea typeface="Times New Roman"/>
                <a:cs typeface="Times New Roman"/>
                <a:sym typeface="Times New Roman"/>
              </a:defRPr>
            </a:pPr>
            <a:r>
              <a:rPr dirty="0">
                <a:solidFill>
                  <a:srgbClr val="002060"/>
                </a:solidFill>
              </a:rPr>
              <a:t>Antes de David y </a:t>
            </a:r>
            <a:r>
              <a:rPr dirty="0" err="1">
                <a:solidFill>
                  <a:srgbClr val="002060"/>
                </a:solidFill>
              </a:rPr>
              <a:t>Salomón</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diversos</a:t>
            </a:r>
            <a:r>
              <a:rPr dirty="0">
                <a:solidFill>
                  <a:srgbClr val="002060"/>
                </a:solidFill>
              </a:rPr>
              <a:t> </a:t>
            </a:r>
            <a:r>
              <a:rPr dirty="0" err="1">
                <a:solidFill>
                  <a:srgbClr val="002060"/>
                </a:solidFill>
              </a:rPr>
              <a:t>santuarios</a:t>
            </a:r>
            <a:r>
              <a:rPr dirty="0">
                <a:solidFill>
                  <a:srgbClr val="002060"/>
                </a:solidFill>
              </a:rPr>
              <a:t> y </a:t>
            </a:r>
            <a:r>
              <a:rPr dirty="0" err="1">
                <a:solidFill>
                  <a:srgbClr val="002060"/>
                </a:solidFill>
              </a:rPr>
              <a:t>lugares</a:t>
            </a:r>
            <a:r>
              <a:rPr dirty="0">
                <a:solidFill>
                  <a:srgbClr val="002060"/>
                </a:solidFill>
              </a:rPr>
              <a:t> altos de </a:t>
            </a:r>
            <a:r>
              <a:rPr dirty="0" err="1">
                <a:solidFill>
                  <a:srgbClr val="002060"/>
                </a:solidFill>
              </a:rPr>
              <a:t>Canaán</a:t>
            </a:r>
            <a:r>
              <a:rPr dirty="0">
                <a:solidFill>
                  <a:srgbClr val="002060"/>
                </a:solidFill>
              </a:rPr>
              <a:t> </a:t>
            </a:r>
            <a:r>
              <a:rPr dirty="0" err="1">
                <a:solidFill>
                  <a:srgbClr val="002060"/>
                </a:solidFill>
              </a:rPr>
              <a:t>todavía</a:t>
            </a:r>
            <a:r>
              <a:rPr dirty="0">
                <a:solidFill>
                  <a:srgbClr val="002060"/>
                </a:solidFill>
              </a:rPr>
              <a:t> se </a:t>
            </a:r>
            <a:r>
              <a:rPr dirty="0" err="1">
                <a:solidFill>
                  <a:srgbClr val="002060"/>
                </a:solidFill>
              </a:rPr>
              <a:t>usaban</a:t>
            </a:r>
            <a:r>
              <a:rPr dirty="0">
                <a:solidFill>
                  <a:srgbClr val="002060"/>
                </a:solidFill>
              </a:rPr>
              <a:t> para la </a:t>
            </a:r>
            <a:r>
              <a:rPr dirty="0" err="1">
                <a:solidFill>
                  <a:srgbClr val="002060"/>
                </a:solidFill>
              </a:rPr>
              <a:t>adoración</a:t>
            </a:r>
            <a:r>
              <a:rPr dirty="0">
                <a:solidFill>
                  <a:srgbClr val="002060"/>
                </a:solidFill>
              </a:rPr>
              <a:t> (1 Reyes 3:2).</a:t>
            </a:r>
            <a:endParaRPr sz="3200" dirty="0">
              <a:solidFill>
                <a:srgbClr val="002060"/>
              </a:solidFill>
            </a:endParaRPr>
          </a:p>
          <a:p>
            <a:pPr marL="469900" indent="-469900">
              <a:lnSpc>
                <a:spcPct val="80000"/>
              </a:lnSpc>
              <a:spcBef>
                <a:spcPts val="400"/>
              </a:spcBef>
              <a:buClr>
                <a:srgbClr val="660000"/>
              </a:buClr>
              <a:buSzPct val="70000"/>
              <a:buChar char="□"/>
              <a:defRPr sz="1900" i="1">
                <a:latin typeface="Times New Roman"/>
                <a:ea typeface="Times New Roman"/>
                <a:cs typeface="Times New Roman"/>
                <a:sym typeface="Times New Roman"/>
              </a:defRPr>
            </a:pPr>
            <a:r>
              <a:rPr dirty="0">
                <a:solidFill>
                  <a:srgbClr val="002060"/>
                </a:solidFill>
              </a:rPr>
              <a:t>La </a:t>
            </a:r>
            <a:r>
              <a:rPr dirty="0" err="1">
                <a:solidFill>
                  <a:srgbClr val="002060"/>
                </a:solidFill>
              </a:rPr>
              <a:t>construcción</a:t>
            </a:r>
            <a:r>
              <a:rPr dirty="0">
                <a:solidFill>
                  <a:srgbClr val="002060"/>
                </a:solidFill>
              </a:rPr>
              <a:t> del primer </a:t>
            </a:r>
            <a:r>
              <a:rPr dirty="0" err="1">
                <a:solidFill>
                  <a:srgbClr val="002060"/>
                </a:solidFill>
              </a:rPr>
              <a:t>templo</a:t>
            </a:r>
            <a:r>
              <a:rPr dirty="0">
                <a:solidFill>
                  <a:srgbClr val="002060"/>
                </a:solidFill>
              </a:rPr>
              <a:t> </a:t>
            </a:r>
            <a:r>
              <a:rPr dirty="0" err="1">
                <a:solidFill>
                  <a:srgbClr val="002060"/>
                </a:solidFill>
              </a:rPr>
              <a:t>anticipó</a:t>
            </a:r>
            <a:r>
              <a:rPr dirty="0">
                <a:solidFill>
                  <a:srgbClr val="002060"/>
                </a:solidFill>
              </a:rPr>
              <a:t> un </a:t>
            </a:r>
            <a:r>
              <a:rPr dirty="0" err="1">
                <a:solidFill>
                  <a:srgbClr val="002060"/>
                </a:solidFill>
              </a:rPr>
              <a:t>cambio</a:t>
            </a:r>
            <a:r>
              <a:rPr dirty="0">
                <a:solidFill>
                  <a:srgbClr val="002060"/>
                </a:solidFill>
              </a:rPr>
              <a:t> de </a:t>
            </a:r>
            <a:r>
              <a:rPr dirty="0" err="1">
                <a:solidFill>
                  <a:srgbClr val="002060"/>
                </a:solidFill>
              </a:rPr>
              <a:t>múltiples</a:t>
            </a:r>
            <a:r>
              <a:rPr dirty="0">
                <a:solidFill>
                  <a:srgbClr val="002060"/>
                </a:solidFill>
              </a:rPr>
              <a:t> sitios a uno solo.</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4925">
                                            <p:txEl>
                                              <p:pRg st="0" end="0"/>
                                            </p:txEl>
                                          </p:spTgt>
                                        </p:tgtEl>
                                        <p:attrNameLst>
                                          <p:attrName>style.visibility</p:attrName>
                                        </p:attrNameLst>
                                      </p:cBhvr>
                                      <p:to>
                                        <p:strVal val="visible"/>
                                      </p:to>
                                    </p:set>
                                    <p:anim calcmode="lin" valueType="num">
                                      <p:cBhvr>
                                        <p:cTn id="7" dur="500" fill="hold"/>
                                        <p:tgtEl>
                                          <p:spTgt spid="492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925">
                                            <p:txEl>
                                              <p:pRg st="0" end="0"/>
                                            </p:txEl>
                                          </p:spTgt>
                                        </p:tgtEl>
                                        <p:attrNameLst>
                                          <p:attrName>ppt_h</p:attrName>
                                        </p:attrNameLst>
                                      </p:cBhvr>
                                      <p:tavLst>
                                        <p:tav tm="0">
                                          <p:val>
                                            <p:fltVal val="0"/>
                                          </p:val>
                                        </p:tav>
                                        <p:tav tm="100000">
                                          <p:val>
                                            <p:strVal val="#ppt_h"/>
                                          </p:val>
                                        </p:tav>
                                      </p:tavLst>
                                    </p:anim>
                                  </p:childTnLst>
                                </p:cTn>
                              </p:par>
                              <p:par>
                                <p:cTn id="9" presetID="53" presetClass="entr" presetSubtype="16" fill="hold" grpId="2" nodeType="withEffect">
                                  <p:stCondLst>
                                    <p:cond delay="0"/>
                                  </p:stCondLst>
                                  <p:childTnLst>
                                    <p:set>
                                      <p:cBhvr>
                                        <p:cTn id="10" dur="1" fill="hold">
                                          <p:stCondLst>
                                            <p:cond delay="0"/>
                                          </p:stCondLst>
                                        </p:cTn>
                                        <p:tgtEl>
                                          <p:spTgt spid="4926">
                                            <p:bg/>
                                          </p:spTgt>
                                        </p:tgtEl>
                                        <p:attrNameLst>
                                          <p:attrName>style.visibility</p:attrName>
                                        </p:attrNameLst>
                                      </p:cBhvr>
                                      <p:to>
                                        <p:strVal val="visible"/>
                                      </p:to>
                                    </p:set>
                                    <p:anim calcmode="lin" valueType="num">
                                      <p:cBhvr>
                                        <p:cTn id="11" dur="500" fill="hold"/>
                                        <p:tgtEl>
                                          <p:spTgt spid="4926">
                                            <p:bg/>
                                          </p:spTgt>
                                        </p:tgtEl>
                                        <p:attrNameLst>
                                          <p:attrName>ppt_w</p:attrName>
                                        </p:attrNameLst>
                                      </p:cBhvr>
                                      <p:tavLst>
                                        <p:tav tm="0">
                                          <p:val>
                                            <p:fltVal val="0"/>
                                          </p:val>
                                        </p:tav>
                                        <p:tav tm="100000">
                                          <p:val>
                                            <p:strVal val="#ppt_w"/>
                                          </p:val>
                                        </p:tav>
                                      </p:tavLst>
                                    </p:anim>
                                    <p:anim calcmode="lin" valueType="num">
                                      <p:cBhvr>
                                        <p:cTn id="12" dur="500" fill="hold"/>
                                        <p:tgtEl>
                                          <p:spTgt spid="4926">
                                            <p:bg/>
                                          </p:spTgt>
                                        </p:tgtEl>
                                        <p:attrNameLst>
                                          <p:attrName>ppt_h</p:attrName>
                                        </p:attrNameLst>
                                      </p:cBhvr>
                                      <p:tavLst>
                                        <p:tav tm="0">
                                          <p:val>
                                            <p:fltVal val="0"/>
                                          </p:val>
                                        </p:tav>
                                        <p:tav tm="100000">
                                          <p:val>
                                            <p:strVal val="#ppt_h"/>
                                          </p:val>
                                        </p:tav>
                                      </p:tavLst>
                                    </p:anim>
                                    <p:animEffect transition="in" filter="fade">
                                      <p:cBhvr>
                                        <p:cTn id="13" dur="500"/>
                                        <p:tgtEl>
                                          <p:spTgt spid="4926">
                                            <p:bg/>
                                          </p:spTgt>
                                        </p:tgtEl>
                                      </p:cBhvr>
                                    </p:animEffect>
                                  </p:childTnLst>
                                </p:cTn>
                              </p:par>
                              <p:par>
                                <p:cTn id="14" presetID="53" presetClass="entr" presetSubtype="16" fill="hold" grpId="2" nodeType="withEffect">
                                  <p:stCondLst>
                                    <p:cond delay="0"/>
                                  </p:stCondLst>
                                  <p:childTnLst>
                                    <p:set>
                                      <p:cBhvr>
                                        <p:cTn id="15" dur="1" fill="hold">
                                          <p:stCondLst>
                                            <p:cond delay="0"/>
                                          </p:stCondLst>
                                        </p:cTn>
                                        <p:tgtEl>
                                          <p:spTgt spid="4926">
                                            <p:txEl>
                                              <p:pRg st="0" end="0"/>
                                            </p:txEl>
                                          </p:spTgt>
                                        </p:tgtEl>
                                        <p:attrNameLst>
                                          <p:attrName>style.visibility</p:attrName>
                                        </p:attrNameLst>
                                      </p:cBhvr>
                                      <p:to>
                                        <p:strVal val="visible"/>
                                      </p:to>
                                    </p:set>
                                    <p:anim calcmode="lin" valueType="num">
                                      <p:cBhvr>
                                        <p:cTn id="16" dur="500" fill="hold"/>
                                        <p:tgtEl>
                                          <p:spTgt spid="4926">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926">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492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4925">
                                            <p:txEl>
                                              <p:pRg st="1" end="1"/>
                                            </p:txEl>
                                          </p:spTgt>
                                        </p:tgtEl>
                                        <p:attrNameLst>
                                          <p:attrName>style.visibility</p:attrName>
                                        </p:attrNameLst>
                                      </p:cBhvr>
                                      <p:to>
                                        <p:strVal val="visible"/>
                                      </p:to>
                                    </p:set>
                                    <p:anim calcmode="lin" valueType="num">
                                      <p:cBhvr>
                                        <p:cTn id="23" dur="500" fill="hold"/>
                                        <p:tgtEl>
                                          <p:spTgt spid="4925">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4925">
                                            <p:txEl>
                                              <p:pRg st="1" end="1"/>
                                            </p:txEl>
                                          </p:spTgt>
                                        </p:tgtEl>
                                        <p:attrNameLst>
                                          <p:attrName>ppt_h</p:attrName>
                                        </p:attrNameLst>
                                      </p:cBhvr>
                                      <p:tavLst>
                                        <p:tav tm="0">
                                          <p:val>
                                            <p:fltVal val="0"/>
                                          </p:val>
                                        </p:tav>
                                        <p:tav tm="100000">
                                          <p:val>
                                            <p:strVal val="#ppt_h"/>
                                          </p:val>
                                        </p:tav>
                                      </p:tavLst>
                                    </p:anim>
                                  </p:childTnLst>
                                </p:cTn>
                              </p:par>
                              <p:par>
                                <p:cTn id="25" presetID="53" presetClass="entr" presetSubtype="16" fill="hold" grpId="2" nodeType="withEffect">
                                  <p:stCondLst>
                                    <p:cond delay="0"/>
                                  </p:stCondLst>
                                  <p:childTnLst>
                                    <p:set>
                                      <p:cBhvr>
                                        <p:cTn id="26" dur="1" fill="hold">
                                          <p:stCondLst>
                                            <p:cond delay="0"/>
                                          </p:stCondLst>
                                        </p:cTn>
                                        <p:tgtEl>
                                          <p:spTgt spid="4926">
                                            <p:txEl>
                                              <p:pRg st="1" end="1"/>
                                            </p:txEl>
                                          </p:spTgt>
                                        </p:tgtEl>
                                        <p:attrNameLst>
                                          <p:attrName>style.visibility</p:attrName>
                                        </p:attrNameLst>
                                      </p:cBhvr>
                                      <p:to>
                                        <p:strVal val="visible"/>
                                      </p:to>
                                    </p:set>
                                    <p:anim calcmode="lin" valueType="num">
                                      <p:cBhvr>
                                        <p:cTn id="27" dur="500" fill="hold"/>
                                        <p:tgtEl>
                                          <p:spTgt spid="4926">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4926">
                                            <p:txEl>
                                              <p:pRg st="1" end="1"/>
                                            </p:txEl>
                                          </p:spTgt>
                                        </p:tgtEl>
                                        <p:attrNameLst>
                                          <p:attrName>ppt_h</p:attrName>
                                        </p:attrNameLst>
                                      </p:cBhvr>
                                      <p:tavLst>
                                        <p:tav tm="0">
                                          <p:val>
                                            <p:fltVal val="0"/>
                                          </p:val>
                                        </p:tav>
                                        <p:tav tm="100000">
                                          <p:val>
                                            <p:strVal val="#ppt_h"/>
                                          </p:val>
                                        </p:tav>
                                      </p:tavLst>
                                    </p:anim>
                                    <p:animEffect transition="in" filter="fade">
                                      <p:cBhvr>
                                        <p:cTn id="29" dur="500"/>
                                        <p:tgtEl>
                                          <p:spTgt spid="492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1" nodeType="clickEffect">
                                  <p:stCondLst>
                                    <p:cond delay="0"/>
                                  </p:stCondLst>
                                  <p:iterate>
                                    <p:tmAbs val="0"/>
                                  </p:iterate>
                                  <p:childTnLst>
                                    <p:set>
                                      <p:cBhvr>
                                        <p:cTn id="33" fill="hold"/>
                                        <p:tgtEl>
                                          <p:spTgt spid="4925">
                                            <p:txEl>
                                              <p:pRg st="2" end="2"/>
                                            </p:txEl>
                                          </p:spTgt>
                                        </p:tgtEl>
                                        <p:attrNameLst>
                                          <p:attrName>style.visibility</p:attrName>
                                        </p:attrNameLst>
                                      </p:cBhvr>
                                      <p:to>
                                        <p:strVal val="visible"/>
                                      </p:to>
                                    </p:set>
                                    <p:anim calcmode="lin" valueType="num">
                                      <p:cBhvr>
                                        <p:cTn id="34" dur="500" fill="hold"/>
                                        <p:tgtEl>
                                          <p:spTgt spid="4925">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4925">
                                            <p:txEl>
                                              <p:pRg st="2" end="2"/>
                                            </p:txEl>
                                          </p:spTgt>
                                        </p:tgtEl>
                                        <p:attrNameLst>
                                          <p:attrName>ppt_h</p:attrName>
                                        </p:attrNameLst>
                                      </p:cBhvr>
                                      <p:tavLst>
                                        <p:tav tm="0">
                                          <p:val>
                                            <p:fltVal val="0"/>
                                          </p:val>
                                        </p:tav>
                                        <p:tav tm="100000">
                                          <p:val>
                                            <p:strVal val="#ppt_h"/>
                                          </p:val>
                                        </p:tav>
                                      </p:tavLst>
                                    </p:anim>
                                  </p:childTnLst>
                                </p:cTn>
                              </p:par>
                              <p:par>
                                <p:cTn id="36" presetID="53" presetClass="entr" presetSubtype="16" fill="hold" grpId="2" nodeType="withEffect">
                                  <p:stCondLst>
                                    <p:cond delay="0"/>
                                  </p:stCondLst>
                                  <p:childTnLst>
                                    <p:set>
                                      <p:cBhvr>
                                        <p:cTn id="37" dur="1" fill="hold">
                                          <p:stCondLst>
                                            <p:cond delay="0"/>
                                          </p:stCondLst>
                                        </p:cTn>
                                        <p:tgtEl>
                                          <p:spTgt spid="4926">
                                            <p:txEl>
                                              <p:pRg st="2" end="2"/>
                                            </p:txEl>
                                          </p:spTgt>
                                        </p:tgtEl>
                                        <p:attrNameLst>
                                          <p:attrName>style.visibility</p:attrName>
                                        </p:attrNameLst>
                                      </p:cBhvr>
                                      <p:to>
                                        <p:strVal val="visible"/>
                                      </p:to>
                                    </p:set>
                                    <p:anim calcmode="lin" valueType="num">
                                      <p:cBhvr>
                                        <p:cTn id="38" dur="500" fill="hold"/>
                                        <p:tgtEl>
                                          <p:spTgt spid="4926">
                                            <p:txEl>
                                              <p:pRg st="2" end="2"/>
                                            </p:txEl>
                                          </p:spTgt>
                                        </p:tgtEl>
                                        <p:attrNameLst>
                                          <p:attrName>ppt_w</p:attrName>
                                        </p:attrNameLst>
                                      </p:cBhvr>
                                      <p:tavLst>
                                        <p:tav tm="0">
                                          <p:val>
                                            <p:fltVal val="0"/>
                                          </p:val>
                                        </p:tav>
                                        <p:tav tm="100000">
                                          <p:val>
                                            <p:strVal val="#ppt_w"/>
                                          </p:val>
                                        </p:tav>
                                      </p:tavLst>
                                    </p:anim>
                                    <p:anim calcmode="lin" valueType="num">
                                      <p:cBhvr>
                                        <p:cTn id="39" dur="500" fill="hold"/>
                                        <p:tgtEl>
                                          <p:spTgt spid="4926">
                                            <p:txEl>
                                              <p:pRg st="2" end="2"/>
                                            </p:txEl>
                                          </p:spTgt>
                                        </p:tgtEl>
                                        <p:attrNameLst>
                                          <p:attrName>ppt_h</p:attrName>
                                        </p:attrNameLst>
                                      </p:cBhvr>
                                      <p:tavLst>
                                        <p:tav tm="0">
                                          <p:val>
                                            <p:fltVal val="0"/>
                                          </p:val>
                                        </p:tav>
                                        <p:tav tm="100000">
                                          <p:val>
                                            <p:strVal val="#ppt_h"/>
                                          </p:val>
                                        </p:tav>
                                      </p:tavLst>
                                    </p:anim>
                                    <p:animEffect transition="in" filter="fade">
                                      <p:cBhvr>
                                        <p:cTn id="40" dur="500"/>
                                        <p:tgtEl>
                                          <p:spTgt spid="4926">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3" presetClass="entr" presetSubtype="16" fill="hold" grpId="1" nodeType="clickEffect">
                                  <p:stCondLst>
                                    <p:cond delay="0"/>
                                  </p:stCondLst>
                                  <p:iterate>
                                    <p:tmAbs val="0"/>
                                  </p:iterate>
                                  <p:childTnLst>
                                    <p:set>
                                      <p:cBhvr>
                                        <p:cTn id="44" fill="hold"/>
                                        <p:tgtEl>
                                          <p:spTgt spid="4925">
                                            <p:txEl>
                                              <p:pRg st="3" end="3"/>
                                            </p:txEl>
                                          </p:spTgt>
                                        </p:tgtEl>
                                        <p:attrNameLst>
                                          <p:attrName>style.visibility</p:attrName>
                                        </p:attrNameLst>
                                      </p:cBhvr>
                                      <p:to>
                                        <p:strVal val="visible"/>
                                      </p:to>
                                    </p:set>
                                    <p:anim calcmode="lin" valueType="num">
                                      <p:cBhvr>
                                        <p:cTn id="45" dur="500" fill="hold"/>
                                        <p:tgtEl>
                                          <p:spTgt spid="4925">
                                            <p:txEl>
                                              <p:pRg st="3" end="3"/>
                                            </p:txEl>
                                          </p:spTgt>
                                        </p:tgtEl>
                                        <p:attrNameLst>
                                          <p:attrName>ppt_w</p:attrName>
                                        </p:attrNameLst>
                                      </p:cBhvr>
                                      <p:tavLst>
                                        <p:tav tm="0">
                                          <p:val>
                                            <p:fltVal val="0"/>
                                          </p:val>
                                        </p:tav>
                                        <p:tav tm="100000">
                                          <p:val>
                                            <p:strVal val="#ppt_w"/>
                                          </p:val>
                                        </p:tav>
                                      </p:tavLst>
                                    </p:anim>
                                    <p:anim calcmode="lin" valueType="num">
                                      <p:cBhvr>
                                        <p:cTn id="46" dur="500" fill="hold"/>
                                        <p:tgtEl>
                                          <p:spTgt spid="4925">
                                            <p:txEl>
                                              <p:pRg st="3" end="3"/>
                                            </p:txEl>
                                          </p:spTgt>
                                        </p:tgtEl>
                                        <p:attrNameLst>
                                          <p:attrName>ppt_h</p:attrName>
                                        </p:attrNameLst>
                                      </p:cBhvr>
                                      <p:tavLst>
                                        <p:tav tm="0">
                                          <p:val>
                                            <p:fltVal val="0"/>
                                          </p:val>
                                        </p:tav>
                                        <p:tav tm="100000">
                                          <p:val>
                                            <p:strVal val="#ppt_h"/>
                                          </p:val>
                                        </p:tav>
                                      </p:tavLst>
                                    </p:anim>
                                  </p:childTnLst>
                                </p:cTn>
                              </p:par>
                              <p:par>
                                <p:cTn id="47" presetID="53" presetClass="entr" presetSubtype="16" fill="hold" grpId="2" nodeType="withEffect">
                                  <p:stCondLst>
                                    <p:cond delay="0"/>
                                  </p:stCondLst>
                                  <p:childTnLst>
                                    <p:set>
                                      <p:cBhvr>
                                        <p:cTn id="48" dur="1" fill="hold">
                                          <p:stCondLst>
                                            <p:cond delay="0"/>
                                          </p:stCondLst>
                                        </p:cTn>
                                        <p:tgtEl>
                                          <p:spTgt spid="4926">
                                            <p:txEl>
                                              <p:pRg st="3" end="3"/>
                                            </p:txEl>
                                          </p:spTgt>
                                        </p:tgtEl>
                                        <p:attrNameLst>
                                          <p:attrName>style.visibility</p:attrName>
                                        </p:attrNameLst>
                                      </p:cBhvr>
                                      <p:to>
                                        <p:strVal val="visible"/>
                                      </p:to>
                                    </p:set>
                                    <p:anim calcmode="lin" valueType="num">
                                      <p:cBhvr>
                                        <p:cTn id="49" dur="500" fill="hold"/>
                                        <p:tgtEl>
                                          <p:spTgt spid="4926">
                                            <p:txEl>
                                              <p:pRg st="3" end="3"/>
                                            </p:txEl>
                                          </p:spTgt>
                                        </p:tgtEl>
                                        <p:attrNameLst>
                                          <p:attrName>ppt_w</p:attrName>
                                        </p:attrNameLst>
                                      </p:cBhvr>
                                      <p:tavLst>
                                        <p:tav tm="0">
                                          <p:val>
                                            <p:fltVal val="0"/>
                                          </p:val>
                                        </p:tav>
                                        <p:tav tm="100000">
                                          <p:val>
                                            <p:strVal val="#ppt_w"/>
                                          </p:val>
                                        </p:tav>
                                      </p:tavLst>
                                    </p:anim>
                                    <p:anim calcmode="lin" valueType="num">
                                      <p:cBhvr>
                                        <p:cTn id="50" dur="500" fill="hold"/>
                                        <p:tgtEl>
                                          <p:spTgt spid="4926">
                                            <p:txEl>
                                              <p:pRg st="3" end="3"/>
                                            </p:txEl>
                                          </p:spTgt>
                                        </p:tgtEl>
                                        <p:attrNameLst>
                                          <p:attrName>ppt_h</p:attrName>
                                        </p:attrNameLst>
                                      </p:cBhvr>
                                      <p:tavLst>
                                        <p:tav tm="0">
                                          <p:val>
                                            <p:fltVal val="0"/>
                                          </p:val>
                                        </p:tav>
                                        <p:tav tm="100000">
                                          <p:val>
                                            <p:strVal val="#ppt_h"/>
                                          </p:val>
                                        </p:tav>
                                      </p:tavLst>
                                    </p:anim>
                                    <p:animEffect transition="in" filter="fade">
                                      <p:cBhvr>
                                        <p:cTn id="51" dur="500"/>
                                        <p:tgtEl>
                                          <p:spTgt spid="4926">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3" nodeType="clickEffect">
                                  <p:stCondLst>
                                    <p:cond delay="0"/>
                                  </p:stCondLst>
                                  <p:iterate>
                                    <p:tmAbs val="0"/>
                                  </p:iterate>
                                  <p:childTnLst>
                                    <p:set>
                                      <p:cBhvr>
                                        <p:cTn id="55" dur="1" fill="hold">
                                          <p:stCondLst>
                                            <p:cond delay="0"/>
                                          </p:stCondLst>
                                        </p:cTn>
                                        <p:tgtEl>
                                          <p:spTgt spid="4922"/>
                                        </p:tgtEl>
                                        <p:attrNameLst>
                                          <p:attrName>style.visibility</p:attrName>
                                        </p:attrNameLst>
                                      </p:cBhvr>
                                      <p:to>
                                        <p:strVal val="visible"/>
                                      </p:to>
                                    </p:set>
                                    <p:animEffect transition="in" filter="wipe(up)">
                                      <p:cBhvr>
                                        <p:cTn id="56" dur="500"/>
                                        <p:tgtEl>
                                          <p:spTgt spid="4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22" grpId="3" animBg="1" advAuto="0"/>
      <p:bldP spid="4925" grpId="1" uiExpand="1" build="p" advAuto="0"/>
      <p:bldP spid="4926" grpId="2" uiExpand="1" build="p" bldLvl="5" animBg="1" advAuto="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8" name="Slide Number Placeholder 5"/>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a:p>
        </p:txBody>
      </p:sp>
      <p:sp>
        <p:nvSpPr>
          <p:cNvPr id="4929" name="Rectangle 2"/>
          <p:cNvSpPr txBox="1">
            <a:spLocks noGrp="1"/>
          </p:cNvSpPr>
          <p:nvPr>
            <p:ph type="title"/>
          </p:nvPr>
        </p:nvSpPr>
        <p:spPr>
          <a:xfrm>
            <a:off x="272716" y="950494"/>
            <a:ext cx="10972801" cy="685801"/>
          </a:xfrm>
          <a:prstGeom prst="rect">
            <a:avLst/>
          </a:prstGeom>
        </p:spPr>
        <p:txBody>
          <a:bodyPr>
            <a:normAutofit fontScale="90000"/>
          </a:bodyPr>
          <a:lstStyle>
            <a:lvl1pPr defTabSz="896111">
              <a:defRPr sz="4312"/>
            </a:lvl1pPr>
          </a:lstStyle>
          <a:p>
            <a:r>
              <a:rPr dirty="0"/>
              <a:t>Violation in the North </a:t>
            </a:r>
            <a:r>
              <a:rPr sz="3600" dirty="0">
                <a:solidFill>
                  <a:srgbClr val="002060"/>
                </a:solidFill>
              </a:rPr>
              <a:t>(</a:t>
            </a:r>
            <a:r>
              <a:rPr sz="3600" dirty="0" err="1">
                <a:solidFill>
                  <a:srgbClr val="002060"/>
                </a:solidFill>
              </a:rPr>
              <a:t>Violación</a:t>
            </a:r>
            <a:r>
              <a:rPr sz="3600" dirty="0">
                <a:solidFill>
                  <a:srgbClr val="002060"/>
                </a:solidFill>
              </a:rPr>
              <a:t> </a:t>
            </a:r>
            <a:r>
              <a:rPr sz="3600" dirty="0" err="1">
                <a:solidFill>
                  <a:srgbClr val="002060"/>
                </a:solidFill>
              </a:rPr>
              <a:t>en</a:t>
            </a:r>
            <a:r>
              <a:rPr sz="3600" dirty="0">
                <a:solidFill>
                  <a:srgbClr val="002060"/>
                </a:solidFill>
              </a:rPr>
              <a:t> </a:t>
            </a:r>
            <a:r>
              <a:rPr sz="3600" dirty="0" err="1">
                <a:solidFill>
                  <a:srgbClr val="002060"/>
                </a:solidFill>
              </a:rPr>
              <a:t>el</a:t>
            </a:r>
            <a:r>
              <a:rPr sz="3600" dirty="0">
                <a:solidFill>
                  <a:srgbClr val="002060"/>
                </a:solidFill>
              </a:rPr>
              <a:t> Norte)</a:t>
            </a:r>
          </a:p>
        </p:txBody>
      </p:sp>
      <p:sp>
        <p:nvSpPr>
          <p:cNvPr id="4930" name="Rectangle 3"/>
          <p:cNvSpPr txBox="1">
            <a:spLocks noGrp="1"/>
          </p:cNvSpPr>
          <p:nvPr>
            <p:ph type="body" sz="half" idx="1"/>
          </p:nvPr>
        </p:nvSpPr>
        <p:spPr>
          <a:xfrm>
            <a:off x="272715" y="1828800"/>
            <a:ext cx="11678654" cy="2164466"/>
          </a:xfrm>
          <a:prstGeom prst="rect">
            <a:avLst/>
          </a:prstGeom>
        </p:spPr>
        <p:txBody>
          <a:bodyPr/>
          <a:lstStyle/>
          <a:p>
            <a:pPr>
              <a:lnSpc>
                <a:spcPct val="90000"/>
              </a:lnSpc>
              <a:spcBef>
                <a:spcPts val="600"/>
              </a:spcBef>
              <a:buSzTx/>
              <a:buFont typeface="Wingdings"/>
              <a:buNone/>
              <a:defRPr sz="2800" b="1"/>
            </a:pPr>
            <a:r>
              <a:t>Solomon became the first to violate the expectation that worship was to be conducted exclusively at the Jerusalem temple (1 Kg. 3:3; 11:7-8).</a:t>
            </a:r>
          </a:p>
          <a:p>
            <a:pPr>
              <a:lnSpc>
                <a:spcPct val="90000"/>
              </a:lnSpc>
              <a:spcBef>
                <a:spcPts val="500"/>
              </a:spcBef>
              <a:defRPr sz="2400" i="1"/>
            </a:pPr>
            <a:r>
              <a:t>His lead was followed by Jeroboam I, who rejected the temple outright (1 Kg. 12:16, 26-33). This rejection of the temple was unforgiveable (1 Kg. 12:30; 13:1-5, 32-34).</a:t>
            </a:r>
          </a:p>
          <a:p>
            <a:pPr>
              <a:lnSpc>
                <a:spcPct val="90000"/>
              </a:lnSpc>
              <a:spcBef>
                <a:spcPts val="500"/>
              </a:spcBef>
              <a:defRPr sz="2400" i="1"/>
            </a:pPr>
            <a:r>
              <a:t>Every king in the north was denounced for “walking in the way of Jeroboam.”</a:t>
            </a:r>
          </a:p>
        </p:txBody>
      </p:sp>
      <p:sp>
        <p:nvSpPr>
          <p:cNvPr id="4931" name="Rectangle 3"/>
          <p:cNvSpPr txBox="1"/>
          <p:nvPr/>
        </p:nvSpPr>
        <p:spPr>
          <a:xfrm>
            <a:off x="318435" y="4185770"/>
            <a:ext cx="11587213" cy="23811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600"/>
              </a:spcBef>
              <a:defRPr sz="2800" b="1">
                <a:latin typeface="Times New Roman"/>
                <a:ea typeface="Times New Roman"/>
                <a:cs typeface="Times New Roman"/>
                <a:sym typeface="Times New Roman"/>
              </a:defRPr>
            </a:pPr>
            <a:r>
              <a:rPr dirty="0" err="1">
                <a:solidFill>
                  <a:srgbClr val="002060"/>
                </a:solidFill>
              </a:rPr>
              <a:t>Salomón</a:t>
            </a:r>
            <a:r>
              <a:rPr dirty="0">
                <a:solidFill>
                  <a:srgbClr val="002060"/>
                </a:solidFill>
              </a:rPr>
              <a:t> </a:t>
            </a:r>
            <a:r>
              <a:rPr dirty="0" err="1">
                <a:solidFill>
                  <a:srgbClr val="002060"/>
                </a:solidFill>
              </a:rPr>
              <a:t>fue</a:t>
            </a:r>
            <a:r>
              <a:rPr dirty="0">
                <a:solidFill>
                  <a:srgbClr val="002060"/>
                </a:solidFill>
              </a:rPr>
              <a:t> </a:t>
            </a:r>
            <a:r>
              <a:rPr dirty="0" err="1">
                <a:solidFill>
                  <a:srgbClr val="002060"/>
                </a:solidFill>
              </a:rPr>
              <a:t>el</a:t>
            </a:r>
            <a:r>
              <a:rPr dirty="0">
                <a:solidFill>
                  <a:srgbClr val="002060"/>
                </a:solidFill>
              </a:rPr>
              <a:t> primero </a:t>
            </a:r>
            <a:r>
              <a:rPr dirty="0" err="1">
                <a:solidFill>
                  <a:srgbClr val="002060"/>
                </a:solidFill>
              </a:rPr>
              <a:t>en</a:t>
            </a:r>
            <a:r>
              <a:rPr dirty="0">
                <a:solidFill>
                  <a:srgbClr val="002060"/>
                </a:solidFill>
              </a:rPr>
              <a:t> </a:t>
            </a:r>
            <a:r>
              <a:rPr dirty="0" err="1">
                <a:solidFill>
                  <a:srgbClr val="002060"/>
                </a:solidFill>
              </a:rPr>
              <a:t>violar</a:t>
            </a:r>
            <a:r>
              <a:rPr dirty="0">
                <a:solidFill>
                  <a:srgbClr val="002060"/>
                </a:solidFill>
              </a:rPr>
              <a:t> la </a:t>
            </a:r>
            <a:r>
              <a:rPr dirty="0" err="1">
                <a:solidFill>
                  <a:srgbClr val="002060"/>
                </a:solidFill>
              </a:rPr>
              <a:t>expectativa</a:t>
            </a:r>
            <a:r>
              <a:rPr dirty="0">
                <a:solidFill>
                  <a:srgbClr val="002060"/>
                </a:solidFill>
              </a:rPr>
              <a:t> de que la </a:t>
            </a:r>
            <a:r>
              <a:rPr dirty="0" err="1">
                <a:solidFill>
                  <a:srgbClr val="002060"/>
                </a:solidFill>
              </a:rPr>
              <a:t>adoración</a:t>
            </a:r>
            <a:r>
              <a:rPr dirty="0">
                <a:solidFill>
                  <a:srgbClr val="002060"/>
                </a:solidFill>
              </a:rPr>
              <a:t> </a:t>
            </a:r>
            <a:r>
              <a:rPr dirty="0" err="1">
                <a:solidFill>
                  <a:srgbClr val="002060"/>
                </a:solidFill>
              </a:rPr>
              <a:t>debía</a:t>
            </a:r>
            <a:r>
              <a:rPr dirty="0">
                <a:solidFill>
                  <a:srgbClr val="002060"/>
                </a:solidFill>
              </a:rPr>
              <a:t> </a:t>
            </a:r>
            <a:r>
              <a:rPr dirty="0" err="1">
                <a:solidFill>
                  <a:srgbClr val="002060"/>
                </a:solidFill>
              </a:rPr>
              <a:t>llevarse</a:t>
            </a:r>
            <a:r>
              <a:rPr dirty="0">
                <a:solidFill>
                  <a:srgbClr val="002060"/>
                </a:solidFill>
              </a:rPr>
              <a:t> a </a:t>
            </a:r>
            <a:r>
              <a:rPr dirty="0" err="1">
                <a:solidFill>
                  <a:srgbClr val="002060"/>
                </a:solidFill>
              </a:rPr>
              <a:t>cabo</a:t>
            </a:r>
            <a:r>
              <a:rPr dirty="0">
                <a:solidFill>
                  <a:srgbClr val="002060"/>
                </a:solidFill>
              </a:rPr>
              <a:t> </a:t>
            </a:r>
            <a:r>
              <a:rPr dirty="0" err="1">
                <a:solidFill>
                  <a:srgbClr val="002060"/>
                </a:solidFill>
              </a:rPr>
              <a:t>exclusivamente</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templo</a:t>
            </a:r>
            <a:r>
              <a:rPr dirty="0">
                <a:solidFill>
                  <a:srgbClr val="002060"/>
                </a:solidFill>
              </a:rPr>
              <a:t> de </a:t>
            </a:r>
            <a:r>
              <a:rPr dirty="0" err="1">
                <a:solidFill>
                  <a:srgbClr val="002060"/>
                </a:solidFill>
              </a:rPr>
              <a:t>Jerusalén</a:t>
            </a:r>
            <a:r>
              <a:rPr dirty="0">
                <a:solidFill>
                  <a:srgbClr val="002060"/>
                </a:solidFill>
              </a:rPr>
              <a:t> (1 Re 3:3;    11:7-8).</a:t>
            </a:r>
            <a:endParaRPr sz="3200" dirty="0">
              <a:solidFill>
                <a:srgbClr val="002060"/>
              </a:solidFill>
            </a:endParaRPr>
          </a:p>
          <a:p>
            <a:pPr marL="469900" indent="-469900">
              <a:lnSpc>
                <a:spcPct val="90000"/>
              </a:lnSpc>
              <a:spcBef>
                <a:spcPts val="500"/>
              </a:spcBef>
              <a:buClr>
                <a:srgbClr val="660000"/>
              </a:buClr>
              <a:buSzPct val="70000"/>
              <a:buChar char="□"/>
              <a:defRPr sz="2400" i="1">
                <a:latin typeface="Times New Roman"/>
                <a:ea typeface="Times New Roman"/>
                <a:cs typeface="Times New Roman"/>
                <a:sym typeface="Times New Roman"/>
              </a:defRPr>
            </a:pPr>
            <a:r>
              <a:rPr dirty="0">
                <a:solidFill>
                  <a:srgbClr val="002060"/>
                </a:solidFill>
              </a:rPr>
              <a:t>Su </a:t>
            </a:r>
            <a:r>
              <a:rPr dirty="0" err="1">
                <a:solidFill>
                  <a:srgbClr val="002060"/>
                </a:solidFill>
              </a:rPr>
              <a:t>ejemplo</a:t>
            </a:r>
            <a:r>
              <a:rPr dirty="0">
                <a:solidFill>
                  <a:srgbClr val="002060"/>
                </a:solidFill>
              </a:rPr>
              <a:t> </a:t>
            </a:r>
            <a:r>
              <a:rPr dirty="0" err="1">
                <a:solidFill>
                  <a:srgbClr val="002060"/>
                </a:solidFill>
              </a:rPr>
              <a:t>fue</a:t>
            </a:r>
            <a:r>
              <a:rPr dirty="0">
                <a:solidFill>
                  <a:srgbClr val="002060"/>
                </a:solidFill>
              </a:rPr>
              <a:t> </a:t>
            </a:r>
            <a:r>
              <a:rPr dirty="0" err="1">
                <a:solidFill>
                  <a:srgbClr val="002060"/>
                </a:solidFill>
              </a:rPr>
              <a:t>seguido</a:t>
            </a:r>
            <a:r>
              <a:rPr dirty="0">
                <a:solidFill>
                  <a:srgbClr val="002060"/>
                </a:solidFill>
              </a:rPr>
              <a:t> </a:t>
            </a:r>
            <a:r>
              <a:rPr dirty="0" err="1">
                <a:solidFill>
                  <a:srgbClr val="002060"/>
                </a:solidFill>
              </a:rPr>
              <a:t>por</a:t>
            </a:r>
            <a:r>
              <a:rPr dirty="0">
                <a:solidFill>
                  <a:srgbClr val="002060"/>
                </a:solidFill>
              </a:rPr>
              <a:t> Jeroboam I, </a:t>
            </a:r>
            <a:r>
              <a:rPr dirty="0" err="1">
                <a:solidFill>
                  <a:srgbClr val="002060"/>
                </a:solidFill>
              </a:rPr>
              <a:t>quien</a:t>
            </a:r>
            <a:r>
              <a:rPr dirty="0">
                <a:solidFill>
                  <a:srgbClr val="002060"/>
                </a:solidFill>
              </a:rPr>
              <a:t> </a:t>
            </a:r>
            <a:r>
              <a:rPr dirty="0" err="1">
                <a:solidFill>
                  <a:srgbClr val="002060"/>
                </a:solidFill>
              </a:rPr>
              <a:t>rechazó</a:t>
            </a:r>
            <a:r>
              <a:rPr dirty="0">
                <a:solidFill>
                  <a:srgbClr val="002060"/>
                </a:solidFill>
              </a:rPr>
              <a:t> de plano </a:t>
            </a:r>
            <a:r>
              <a:rPr dirty="0" err="1">
                <a:solidFill>
                  <a:srgbClr val="002060"/>
                </a:solidFill>
              </a:rPr>
              <a:t>el</a:t>
            </a:r>
            <a:r>
              <a:rPr dirty="0">
                <a:solidFill>
                  <a:srgbClr val="002060"/>
                </a:solidFill>
              </a:rPr>
              <a:t> </a:t>
            </a:r>
            <a:r>
              <a:rPr dirty="0" err="1">
                <a:solidFill>
                  <a:srgbClr val="002060"/>
                </a:solidFill>
              </a:rPr>
              <a:t>templo</a:t>
            </a:r>
            <a:r>
              <a:rPr dirty="0">
                <a:solidFill>
                  <a:srgbClr val="002060"/>
                </a:solidFill>
              </a:rPr>
              <a:t> (1 Re. 12:16, 26-33). Este </a:t>
            </a:r>
            <a:r>
              <a:rPr dirty="0" err="1">
                <a:solidFill>
                  <a:srgbClr val="002060"/>
                </a:solidFill>
              </a:rPr>
              <a:t>rechazo</a:t>
            </a:r>
            <a:r>
              <a:rPr dirty="0">
                <a:solidFill>
                  <a:srgbClr val="002060"/>
                </a:solidFill>
              </a:rPr>
              <a:t> del </a:t>
            </a:r>
            <a:r>
              <a:rPr dirty="0" err="1">
                <a:solidFill>
                  <a:srgbClr val="002060"/>
                </a:solidFill>
              </a:rPr>
              <a:t>templo</a:t>
            </a:r>
            <a:r>
              <a:rPr dirty="0">
                <a:solidFill>
                  <a:srgbClr val="002060"/>
                </a:solidFill>
              </a:rPr>
              <a:t> </a:t>
            </a:r>
            <a:r>
              <a:rPr dirty="0" err="1">
                <a:solidFill>
                  <a:srgbClr val="002060"/>
                </a:solidFill>
              </a:rPr>
              <a:t>fue</a:t>
            </a:r>
            <a:r>
              <a:rPr dirty="0">
                <a:solidFill>
                  <a:srgbClr val="002060"/>
                </a:solidFill>
              </a:rPr>
              <a:t> </a:t>
            </a:r>
            <a:r>
              <a:rPr dirty="0" err="1">
                <a:solidFill>
                  <a:srgbClr val="002060"/>
                </a:solidFill>
              </a:rPr>
              <a:t>imperdonable</a:t>
            </a:r>
            <a:r>
              <a:rPr dirty="0">
                <a:solidFill>
                  <a:srgbClr val="002060"/>
                </a:solidFill>
              </a:rPr>
              <a:t> (1 Re. 12:30; 13:1-5, 32-34).</a:t>
            </a:r>
            <a:endParaRPr sz="3200" dirty="0">
              <a:solidFill>
                <a:srgbClr val="002060"/>
              </a:solidFill>
            </a:endParaRPr>
          </a:p>
          <a:p>
            <a:pPr marL="469900" indent="-469900">
              <a:lnSpc>
                <a:spcPct val="90000"/>
              </a:lnSpc>
              <a:spcBef>
                <a:spcPts val="500"/>
              </a:spcBef>
              <a:buClr>
                <a:srgbClr val="660000"/>
              </a:buClr>
              <a:buSzPct val="70000"/>
              <a:buChar char="□"/>
              <a:defRPr sz="2400" i="1">
                <a:latin typeface="Times New Roman"/>
                <a:ea typeface="Times New Roman"/>
                <a:cs typeface="Times New Roman"/>
                <a:sym typeface="Times New Roman"/>
              </a:defRPr>
            </a:pPr>
            <a:r>
              <a:rPr dirty="0" err="1">
                <a:solidFill>
                  <a:srgbClr val="002060"/>
                </a:solidFill>
              </a:rPr>
              <a:t>Todos</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reyes</a:t>
            </a:r>
            <a:r>
              <a:rPr dirty="0">
                <a:solidFill>
                  <a:srgbClr val="002060"/>
                </a:solidFill>
              </a:rPr>
              <a:t> del </a:t>
            </a:r>
            <a:r>
              <a:rPr dirty="0" err="1">
                <a:solidFill>
                  <a:srgbClr val="002060"/>
                </a:solidFill>
              </a:rPr>
              <a:t>norte</a:t>
            </a:r>
            <a:r>
              <a:rPr dirty="0">
                <a:solidFill>
                  <a:srgbClr val="002060"/>
                </a:solidFill>
              </a:rPr>
              <a:t> </a:t>
            </a:r>
            <a:r>
              <a:rPr dirty="0" err="1">
                <a:solidFill>
                  <a:srgbClr val="002060"/>
                </a:solidFill>
              </a:rPr>
              <a:t>fueron</a:t>
            </a:r>
            <a:r>
              <a:rPr dirty="0">
                <a:solidFill>
                  <a:srgbClr val="002060"/>
                </a:solidFill>
              </a:rPr>
              <a:t> </a:t>
            </a:r>
            <a:r>
              <a:rPr dirty="0" err="1">
                <a:solidFill>
                  <a:srgbClr val="002060"/>
                </a:solidFill>
              </a:rPr>
              <a:t>denunciados</a:t>
            </a:r>
            <a:r>
              <a:rPr dirty="0">
                <a:solidFill>
                  <a:srgbClr val="002060"/>
                </a:solidFill>
              </a:rPr>
              <a:t> </a:t>
            </a:r>
            <a:r>
              <a:rPr dirty="0" err="1">
                <a:solidFill>
                  <a:srgbClr val="002060"/>
                </a:solidFill>
              </a:rPr>
              <a:t>por</a:t>
            </a:r>
            <a:r>
              <a:rPr dirty="0">
                <a:solidFill>
                  <a:srgbClr val="002060"/>
                </a:solidFill>
              </a:rPr>
              <a:t> “</a:t>
            </a:r>
            <a:r>
              <a:rPr dirty="0" err="1">
                <a:solidFill>
                  <a:srgbClr val="002060"/>
                </a:solidFill>
              </a:rPr>
              <a:t>andar</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camino</a:t>
            </a:r>
            <a:r>
              <a:rPr dirty="0">
                <a:solidFill>
                  <a:srgbClr val="002060"/>
                </a:solidFill>
              </a:rPr>
              <a:t> de Jeroboam.”</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4930">
                                            <p:txEl>
                                              <p:pRg st="0" end="0"/>
                                            </p:txEl>
                                          </p:spTgt>
                                        </p:tgtEl>
                                        <p:attrNameLst>
                                          <p:attrName>style.visibility</p:attrName>
                                        </p:attrNameLst>
                                      </p:cBhvr>
                                      <p:to>
                                        <p:strVal val="visible"/>
                                      </p:to>
                                    </p:set>
                                    <p:anim calcmode="lin" valueType="num">
                                      <p:cBhvr>
                                        <p:cTn id="7" dur="500" fill="hold"/>
                                        <p:tgtEl>
                                          <p:spTgt spid="493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930">
                                            <p:txEl>
                                              <p:pRg st="0" end="0"/>
                                            </p:txEl>
                                          </p:spTgt>
                                        </p:tgtEl>
                                        <p:attrNameLst>
                                          <p:attrName>ppt_h</p:attrName>
                                        </p:attrNameLst>
                                      </p:cBhvr>
                                      <p:tavLst>
                                        <p:tav tm="0">
                                          <p:val>
                                            <p:fltVal val="0"/>
                                          </p:val>
                                        </p:tav>
                                        <p:tav tm="100000">
                                          <p:val>
                                            <p:strVal val="#ppt_h"/>
                                          </p:val>
                                        </p:tav>
                                      </p:tavLst>
                                    </p:anim>
                                  </p:childTnLst>
                                </p:cTn>
                              </p:par>
                              <p:par>
                                <p:cTn id="9" presetID="53" presetClass="entr" presetSubtype="16" fill="hold" grpId="2" nodeType="withEffect">
                                  <p:stCondLst>
                                    <p:cond delay="0"/>
                                  </p:stCondLst>
                                  <p:childTnLst>
                                    <p:set>
                                      <p:cBhvr>
                                        <p:cTn id="10" dur="1" fill="hold">
                                          <p:stCondLst>
                                            <p:cond delay="0"/>
                                          </p:stCondLst>
                                        </p:cTn>
                                        <p:tgtEl>
                                          <p:spTgt spid="4931">
                                            <p:bg/>
                                          </p:spTgt>
                                        </p:tgtEl>
                                        <p:attrNameLst>
                                          <p:attrName>style.visibility</p:attrName>
                                        </p:attrNameLst>
                                      </p:cBhvr>
                                      <p:to>
                                        <p:strVal val="visible"/>
                                      </p:to>
                                    </p:set>
                                    <p:anim calcmode="lin" valueType="num">
                                      <p:cBhvr>
                                        <p:cTn id="11" dur="500" fill="hold"/>
                                        <p:tgtEl>
                                          <p:spTgt spid="4931">
                                            <p:bg/>
                                          </p:spTgt>
                                        </p:tgtEl>
                                        <p:attrNameLst>
                                          <p:attrName>ppt_w</p:attrName>
                                        </p:attrNameLst>
                                      </p:cBhvr>
                                      <p:tavLst>
                                        <p:tav tm="0">
                                          <p:val>
                                            <p:fltVal val="0"/>
                                          </p:val>
                                        </p:tav>
                                        <p:tav tm="100000">
                                          <p:val>
                                            <p:strVal val="#ppt_w"/>
                                          </p:val>
                                        </p:tav>
                                      </p:tavLst>
                                    </p:anim>
                                    <p:anim calcmode="lin" valueType="num">
                                      <p:cBhvr>
                                        <p:cTn id="12" dur="500" fill="hold"/>
                                        <p:tgtEl>
                                          <p:spTgt spid="4931">
                                            <p:bg/>
                                          </p:spTgt>
                                        </p:tgtEl>
                                        <p:attrNameLst>
                                          <p:attrName>ppt_h</p:attrName>
                                        </p:attrNameLst>
                                      </p:cBhvr>
                                      <p:tavLst>
                                        <p:tav tm="0">
                                          <p:val>
                                            <p:fltVal val="0"/>
                                          </p:val>
                                        </p:tav>
                                        <p:tav tm="100000">
                                          <p:val>
                                            <p:strVal val="#ppt_h"/>
                                          </p:val>
                                        </p:tav>
                                      </p:tavLst>
                                    </p:anim>
                                    <p:animEffect transition="in" filter="fade">
                                      <p:cBhvr>
                                        <p:cTn id="13" dur="500"/>
                                        <p:tgtEl>
                                          <p:spTgt spid="4931">
                                            <p:bg/>
                                          </p:spTgt>
                                        </p:tgtEl>
                                      </p:cBhvr>
                                    </p:animEffect>
                                  </p:childTnLst>
                                </p:cTn>
                              </p:par>
                              <p:par>
                                <p:cTn id="14" presetID="53" presetClass="entr" presetSubtype="16" fill="hold" grpId="2" nodeType="withEffect">
                                  <p:stCondLst>
                                    <p:cond delay="0"/>
                                  </p:stCondLst>
                                  <p:childTnLst>
                                    <p:set>
                                      <p:cBhvr>
                                        <p:cTn id="15" dur="1" fill="hold">
                                          <p:stCondLst>
                                            <p:cond delay="0"/>
                                          </p:stCondLst>
                                        </p:cTn>
                                        <p:tgtEl>
                                          <p:spTgt spid="4931">
                                            <p:txEl>
                                              <p:pRg st="0" end="0"/>
                                            </p:txEl>
                                          </p:spTgt>
                                        </p:tgtEl>
                                        <p:attrNameLst>
                                          <p:attrName>style.visibility</p:attrName>
                                        </p:attrNameLst>
                                      </p:cBhvr>
                                      <p:to>
                                        <p:strVal val="visible"/>
                                      </p:to>
                                    </p:set>
                                    <p:anim calcmode="lin" valueType="num">
                                      <p:cBhvr>
                                        <p:cTn id="16" dur="500" fill="hold"/>
                                        <p:tgtEl>
                                          <p:spTgt spid="493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93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493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4930">
                                            <p:txEl>
                                              <p:pRg st="1" end="1"/>
                                            </p:txEl>
                                          </p:spTgt>
                                        </p:tgtEl>
                                        <p:attrNameLst>
                                          <p:attrName>style.visibility</p:attrName>
                                        </p:attrNameLst>
                                      </p:cBhvr>
                                      <p:to>
                                        <p:strVal val="visible"/>
                                      </p:to>
                                    </p:set>
                                    <p:anim calcmode="lin" valueType="num">
                                      <p:cBhvr>
                                        <p:cTn id="23" dur="500" fill="hold"/>
                                        <p:tgtEl>
                                          <p:spTgt spid="4930">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4930">
                                            <p:txEl>
                                              <p:pRg st="1" end="1"/>
                                            </p:txEl>
                                          </p:spTgt>
                                        </p:tgtEl>
                                        <p:attrNameLst>
                                          <p:attrName>ppt_h</p:attrName>
                                        </p:attrNameLst>
                                      </p:cBhvr>
                                      <p:tavLst>
                                        <p:tav tm="0">
                                          <p:val>
                                            <p:fltVal val="0"/>
                                          </p:val>
                                        </p:tav>
                                        <p:tav tm="100000">
                                          <p:val>
                                            <p:strVal val="#ppt_h"/>
                                          </p:val>
                                        </p:tav>
                                      </p:tavLst>
                                    </p:anim>
                                  </p:childTnLst>
                                </p:cTn>
                              </p:par>
                              <p:par>
                                <p:cTn id="25" presetID="53" presetClass="entr" presetSubtype="16" fill="hold" grpId="2" nodeType="withEffect">
                                  <p:stCondLst>
                                    <p:cond delay="0"/>
                                  </p:stCondLst>
                                  <p:childTnLst>
                                    <p:set>
                                      <p:cBhvr>
                                        <p:cTn id="26" dur="1" fill="hold">
                                          <p:stCondLst>
                                            <p:cond delay="0"/>
                                          </p:stCondLst>
                                        </p:cTn>
                                        <p:tgtEl>
                                          <p:spTgt spid="4931">
                                            <p:txEl>
                                              <p:pRg st="1" end="1"/>
                                            </p:txEl>
                                          </p:spTgt>
                                        </p:tgtEl>
                                        <p:attrNameLst>
                                          <p:attrName>style.visibility</p:attrName>
                                        </p:attrNameLst>
                                      </p:cBhvr>
                                      <p:to>
                                        <p:strVal val="visible"/>
                                      </p:to>
                                    </p:set>
                                    <p:anim calcmode="lin" valueType="num">
                                      <p:cBhvr>
                                        <p:cTn id="27" dur="500" fill="hold"/>
                                        <p:tgtEl>
                                          <p:spTgt spid="4931">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4931">
                                            <p:txEl>
                                              <p:pRg st="1" end="1"/>
                                            </p:txEl>
                                          </p:spTgt>
                                        </p:tgtEl>
                                        <p:attrNameLst>
                                          <p:attrName>ppt_h</p:attrName>
                                        </p:attrNameLst>
                                      </p:cBhvr>
                                      <p:tavLst>
                                        <p:tav tm="0">
                                          <p:val>
                                            <p:fltVal val="0"/>
                                          </p:val>
                                        </p:tav>
                                        <p:tav tm="100000">
                                          <p:val>
                                            <p:strVal val="#ppt_h"/>
                                          </p:val>
                                        </p:tav>
                                      </p:tavLst>
                                    </p:anim>
                                    <p:animEffect transition="in" filter="fade">
                                      <p:cBhvr>
                                        <p:cTn id="29" dur="500"/>
                                        <p:tgtEl>
                                          <p:spTgt spid="493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1" nodeType="clickEffect">
                                  <p:stCondLst>
                                    <p:cond delay="0"/>
                                  </p:stCondLst>
                                  <p:iterate>
                                    <p:tmAbs val="0"/>
                                  </p:iterate>
                                  <p:childTnLst>
                                    <p:set>
                                      <p:cBhvr>
                                        <p:cTn id="33" fill="hold"/>
                                        <p:tgtEl>
                                          <p:spTgt spid="4930">
                                            <p:txEl>
                                              <p:pRg st="2" end="2"/>
                                            </p:txEl>
                                          </p:spTgt>
                                        </p:tgtEl>
                                        <p:attrNameLst>
                                          <p:attrName>style.visibility</p:attrName>
                                        </p:attrNameLst>
                                      </p:cBhvr>
                                      <p:to>
                                        <p:strVal val="visible"/>
                                      </p:to>
                                    </p:set>
                                    <p:anim calcmode="lin" valueType="num">
                                      <p:cBhvr>
                                        <p:cTn id="34" dur="500" fill="hold"/>
                                        <p:tgtEl>
                                          <p:spTgt spid="4930">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4930">
                                            <p:txEl>
                                              <p:pRg st="2" end="2"/>
                                            </p:txEl>
                                          </p:spTgt>
                                        </p:tgtEl>
                                        <p:attrNameLst>
                                          <p:attrName>ppt_h</p:attrName>
                                        </p:attrNameLst>
                                      </p:cBhvr>
                                      <p:tavLst>
                                        <p:tav tm="0">
                                          <p:val>
                                            <p:fltVal val="0"/>
                                          </p:val>
                                        </p:tav>
                                        <p:tav tm="100000">
                                          <p:val>
                                            <p:strVal val="#ppt_h"/>
                                          </p:val>
                                        </p:tav>
                                      </p:tavLst>
                                    </p:anim>
                                  </p:childTnLst>
                                </p:cTn>
                              </p:par>
                              <p:par>
                                <p:cTn id="36" presetID="53" presetClass="entr" presetSubtype="16" fill="hold" grpId="2" nodeType="withEffect">
                                  <p:stCondLst>
                                    <p:cond delay="0"/>
                                  </p:stCondLst>
                                  <p:childTnLst>
                                    <p:set>
                                      <p:cBhvr>
                                        <p:cTn id="37" dur="1" fill="hold">
                                          <p:stCondLst>
                                            <p:cond delay="0"/>
                                          </p:stCondLst>
                                        </p:cTn>
                                        <p:tgtEl>
                                          <p:spTgt spid="4931">
                                            <p:txEl>
                                              <p:pRg st="2" end="2"/>
                                            </p:txEl>
                                          </p:spTgt>
                                        </p:tgtEl>
                                        <p:attrNameLst>
                                          <p:attrName>style.visibility</p:attrName>
                                        </p:attrNameLst>
                                      </p:cBhvr>
                                      <p:to>
                                        <p:strVal val="visible"/>
                                      </p:to>
                                    </p:set>
                                    <p:anim calcmode="lin" valueType="num">
                                      <p:cBhvr>
                                        <p:cTn id="38" dur="500" fill="hold"/>
                                        <p:tgtEl>
                                          <p:spTgt spid="4931">
                                            <p:txEl>
                                              <p:pRg st="2" end="2"/>
                                            </p:txEl>
                                          </p:spTgt>
                                        </p:tgtEl>
                                        <p:attrNameLst>
                                          <p:attrName>ppt_w</p:attrName>
                                        </p:attrNameLst>
                                      </p:cBhvr>
                                      <p:tavLst>
                                        <p:tav tm="0">
                                          <p:val>
                                            <p:fltVal val="0"/>
                                          </p:val>
                                        </p:tav>
                                        <p:tav tm="100000">
                                          <p:val>
                                            <p:strVal val="#ppt_w"/>
                                          </p:val>
                                        </p:tav>
                                      </p:tavLst>
                                    </p:anim>
                                    <p:anim calcmode="lin" valueType="num">
                                      <p:cBhvr>
                                        <p:cTn id="39" dur="500" fill="hold"/>
                                        <p:tgtEl>
                                          <p:spTgt spid="4931">
                                            <p:txEl>
                                              <p:pRg st="2" end="2"/>
                                            </p:txEl>
                                          </p:spTgt>
                                        </p:tgtEl>
                                        <p:attrNameLst>
                                          <p:attrName>ppt_h</p:attrName>
                                        </p:attrNameLst>
                                      </p:cBhvr>
                                      <p:tavLst>
                                        <p:tav tm="0">
                                          <p:val>
                                            <p:fltVal val="0"/>
                                          </p:val>
                                        </p:tav>
                                        <p:tav tm="100000">
                                          <p:val>
                                            <p:strVal val="#ppt_h"/>
                                          </p:val>
                                        </p:tav>
                                      </p:tavLst>
                                    </p:anim>
                                    <p:animEffect transition="in" filter="fade">
                                      <p:cBhvr>
                                        <p:cTn id="40" dur="500"/>
                                        <p:tgtEl>
                                          <p:spTgt spid="49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0" grpId="1" uiExpand="1" build="p" advAuto="0"/>
      <p:bldP spid="4931" grpId="2" uiExpand="1" build="p" bldLvl="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B2F2C"/>
        </a:solidFill>
        <a:effectLst/>
      </p:bgPr>
    </p:bg>
    <p:spTree>
      <p:nvGrpSpPr>
        <p:cNvPr id="1" name=""/>
        <p:cNvGrpSpPr/>
        <p:nvPr/>
      </p:nvGrpSpPr>
      <p:grpSpPr>
        <a:xfrm>
          <a:off x="0" y="0"/>
          <a:ext cx="0" cy="0"/>
          <a:chOff x="0" y="0"/>
          <a:chExt cx="0" cy="0"/>
        </a:xfrm>
      </p:grpSpPr>
      <p:sp>
        <p:nvSpPr>
          <p:cNvPr id="4712" name="Rectangle 2"/>
          <p:cNvSpPr txBox="1">
            <a:spLocks noGrp="1"/>
          </p:cNvSpPr>
          <p:nvPr>
            <p:ph type="title"/>
          </p:nvPr>
        </p:nvSpPr>
        <p:spPr>
          <a:prstGeom prst="rect">
            <a:avLst/>
          </a:prstGeom>
        </p:spPr>
        <p:txBody>
          <a:bodyPr/>
          <a:lstStyle/>
          <a:p>
            <a:pPr>
              <a:defRPr sz="4000">
                <a:solidFill>
                  <a:srgbClr val="FFFF99"/>
                </a:solidFill>
                <a:latin typeface="Impact"/>
                <a:ea typeface="Impact"/>
                <a:cs typeface="Impact"/>
                <a:sym typeface="Impact"/>
              </a:defRPr>
            </a:pPr>
            <a:r>
              <a:t>LA BIBLIA HEBREA </a:t>
            </a:r>
            <a:r>
              <a:rPr>
                <a:latin typeface="Arial Narrow"/>
                <a:ea typeface="Arial Narrow"/>
                <a:cs typeface="Arial Narrow"/>
                <a:sym typeface="Arial Narrow"/>
              </a:rPr>
              <a:t>(Antiguo Testamento)</a:t>
            </a:r>
            <a:br>
              <a:rPr>
                <a:latin typeface="Arial Narrow"/>
                <a:ea typeface="Arial Narrow"/>
                <a:cs typeface="Arial Narrow"/>
                <a:sym typeface="Arial Narrow"/>
              </a:rPr>
            </a:br>
            <a:r>
              <a:rPr sz="2400">
                <a:latin typeface="Arial"/>
                <a:ea typeface="Arial"/>
                <a:cs typeface="Arial"/>
                <a:sym typeface="Arial"/>
              </a:rPr>
              <a:t>Tres Colecciones</a:t>
            </a:r>
          </a:p>
        </p:txBody>
      </p:sp>
      <p:sp>
        <p:nvSpPr>
          <p:cNvPr id="4713" name="Rectangle 3"/>
          <p:cNvSpPr txBox="1">
            <a:spLocks noGrp="1"/>
          </p:cNvSpPr>
          <p:nvPr>
            <p:ph type="body" idx="1"/>
          </p:nvPr>
        </p:nvSpPr>
        <p:spPr>
          <a:xfrm>
            <a:off x="2209800" y="1828800"/>
            <a:ext cx="8077200" cy="4267200"/>
          </a:xfrm>
          <a:prstGeom prst="rect">
            <a:avLst/>
          </a:prstGeom>
        </p:spPr>
        <p:txBody>
          <a:bodyPr/>
          <a:lstStyle/>
          <a:p>
            <a:pPr rtl="1">
              <a:lnSpc>
                <a:spcPct val="80000"/>
              </a:lnSpc>
              <a:spcBef>
                <a:spcPts val="800"/>
              </a:spcBef>
              <a:buSzTx/>
              <a:buFont typeface="Wingdings"/>
              <a:buNone/>
              <a:defRPr sz="3400">
                <a:solidFill>
                  <a:srgbClr val="FFCC00"/>
                </a:solidFill>
                <a:latin typeface="HebrewTh"/>
                <a:ea typeface="HebrewTh"/>
                <a:cs typeface="HebrewTh"/>
                <a:sym typeface="HebrewTh"/>
              </a:defRPr>
            </a:pPr>
            <a:r>
              <a:rPr dirty="0"/>
              <a:t> </a:t>
            </a:r>
            <a:endParaRPr lang="he-IL" dirty="0">
              <a:latin typeface="Arial"/>
              <a:ea typeface="Arial"/>
              <a:cs typeface="Arial"/>
              <a:sym typeface="Arial"/>
            </a:endParaRPr>
          </a:p>
          <a:p>
            <a:pPr>
              <a:lnSpc>
                <a:spcPct val="80000"/>
              </a:lnSpc>
              <a:spcBef>
                <a:spcPts val="600"/>
              </a:spcBef>
              <a:buSzTx/>
              <a:buFont typeface="Wingdings"/>
              <a:buNone/>
              <a:defRPr sz="1600">
                <a:solidFill>
                  <a:srgbClr val="FFCC00"/>
                </a:solidFill>
              </a:defRPr>
            </a:pPr>
            <a:r>
              <a:rPr lang="he-IL" dirty="0"/>
              <a:t>   </a:t>
            </a:r>
            <a:r>
              <a:rPr lang="en-US" sz="2700" dirty="0" err="1"/>
              <a:t>Torá</a:t>
            </a:r>
            <a:r>
              <a:rPr lang="en-US" sz="2700" dirty="0"/>
              <a:t>			</a:t>
            </a:r>
            <a:r>
              <a:rPr lang="en-US" sz="2700" dirty="0" err="1"/>
              <a:t>Neviim</a:t>
            </a:r>
            <a:r>
              <a:rPr lang="en-US" sz="2700" dirty="0"/>
              <a:t>		Ketuvim</a:t>
            </a:r>
          </a:p>
          <a:p>
            <a:pPr>
              <a:lnSpc>
                <a:spcPct val="80000"/>
              </a:lnSpc>
              <a:spcBef>
                <a:spcPts val="400"/>
              </a:spcBef>
              <a:buSzTx/>
              <a:buFont typeface="Wingdings"/>
              <a:buNone/>
              <a:defRPr sz="1800" b="1" i="1">
                <a:solidFill>
                  <a:srgbClr val="FFD147"/>
                </a:solidFill>
                <a:latin typeface="Times New Roman"/>
                <a:ea typeface="Times New Roman"/>
                <a:cs typeface="Times New Roman"/>
                <a:sym typeface="Times New Roman"/>
              </a:defRPr>
            </a:pPr>
            <a:r>
              <a:rPr dirty="0"/>
              <a:t>   </a:t>
            </a:r>
            <a:r>
              <a:rPr dirty="0" err="1"/>
              <a:t>Génesis</a:t>
            </a:r>
            <a:r>
              <a:rPr dirty="0"/>
              <a:t>			</a:t>
            </a:r>
            <a:r>
              <a:rPr dirty="0" err="1"/>
              <a:t>Primeros</a:t>
            </a:r>
            <a:r>
              <a:rPr dirty="0"/>
              <a:t> </a:t>
            </a:r>
            <a:r>
              <a:rPr dirty="0" err="1"/>
              <a:t>Profetas</a:t>
            </a:r>
            <a:r>
              <a:rPr dirty="0"/>
              <a:t>		Salmos</a:t>
            </a:r>
          </a:p>
          <a:p>
            <a:pPr>
              <a:lnSpc>
                <a:spcPct val="80000"/>
              </a:lnSpc>
              <a:spcBef>
                <a:spcPts val="400"/>
              </a:spcBef>
              <a:buSzTx/>
              <a:buFont typeface="Wingdings"/>
              <a:buNone/>
              <a:defRPr sz="1800" b="1" i="1">
                <a:solidFill>
                  <a:srgbClr val="FFD147"/>
                </a:solidFill>
                <a:latin typeface="Times New Roman"/>
                <a:ea typeface="Times New Roman"/>
                <a:cs typeface="Times New Roman"/>
                <a:sym typeface="Times New Roman"/>
              </a:defRPr>
            </a:pPr>
            <a:r>
              <a:rPr dirty="0"/>
              <a:t>   </a:t>
            </a:r>
            <a:r>
              <a:rPr dirty="0" err="1"/>
              <a:t>Éxodo</a:t>
            </a:r>
            <a:r>
              <a:rPr dirty="0"/>
              <a:t>		    	   </a:t>
            </a:r>
            <a:r>
              <a:rPr dirty="0" err="1"/>
              <a:t>Josué</a:t>
            </a:r>
            <a:r>
              <a:rPr dirty="0"/>
              <a:t>			</a:t>
            </a:r>
            <a:r>
              <a:rPr dirty="0" err="1"/>
              <a:t>Proverbios</a:t>
            </a:r>
            <a:endParaRPr dirty="0"/>
          </a:p>
          <a:p>
            <a:pPr>
              <a:lnSpc>
                <a:spcPct val="80000"/>
              </a:lnSpc>
              <a:spcBef>
                <a:spcPts val="400"/>
              </a:spcBef>
              <a:buSzTx/>
              <a:buFont typeface="Wingdings"/>
              <a:buNone/>
              <a:defRPr sz="1800" b="1" i="1">
                <a:solidFill>
                  <a:srgbClr val="FFD147"/>
                </a:solidFill>
                <a:latin typeface="Times New Roman"/>
                <a:ea typeface="Times New Roman"/>
                <a:cs typeface="Times New Roman"/>
                <a:sym typeface="Times New Roman"/>
              </a:defRPr>
            </a:pPr>
            <a:r>
              <a:rPr dirty="0"/>
              <a:t>   </a:t>
            </a:r>
            <a:r>
              <a:rPr dirty="0" err="1"/>
              <a:t>Levítico</a:t>
            </a:r>
            <a:r>
              <a:rPr dirty="0"/>
              <a:t>		    </a:t>
            </a:r>
            <a:r>
              <a:rPr dirty="0" err="1"/>
              <a:t>Jueces</a:t>
            </a:r>
            <a:r>
              <a:rPr dirty="0"/>
              <a:t> 		Job</a:t>
            </a:r>
          </a:p>
          <a:p>
            <a:pPr>
              <a:lnSpc>
                <a:spcPct val="80000"/>
              </a:lnSpc>
              <a:spcBef>
                <a:spcPts val="400"/>
              </a:spcBef>
              <a:buSzTx/>
              <a:buFont typeface="Wingdings"/>
              <a:buNone/>
              <a:defRPr sz="1800" b="1" i="1">
                <a:solidFill>
                  <a:srgbClr val="FFD147"/>
                </a:solidFill>
                <a:latin typeface="Times New Roman"/>
                <a:ea typeface="Times New Roman"/>
                <a:cs typeface="Times New Roman"/>
                <a:sym typeface="Times New Roman"/>
              </a:defRPr>
            </a:pPr>
            <a:r>
              <a:rPr dirty="0"/>
              <a:t>   </a:t>
            </a:r>
            <a:r>
              <a:rPr dirty="0" err="1"/>
              <a:t>Números</a:t>
            </a:r>
            <a:r>
              <a:rPr dirty="0"/>
              <a:t>		    Samuel		</a:t>
            </a:r>
            <a:r>
              <a:rPr dirty="0" err="1"/>
              <a:t>Meguillot</a:t>
            </a:r>
            <a:r>
              <a:rPr dirty="0"/>
              <a:t> (</a:t>
            </a:r>
            <a:r>
              <a:rPr dirty="0" err="1"/>
              <a:t>cinco</a:t>
            </a:r>
            <a:r>
              <a:rPr dirty="0"/>
              <a:t> </a:t>
            </a:r>
            <a:r>
              <a:rPr dirty="0" err="1"/>
              <a:t>rollos</a:t>
            </a:r>
            <a:r>
              <a:rPr dirty="0"/>
              <a:t>)</a:t>
            </a:r>
          </a:p>
          <a:p>
            <a:pPr>
              <a:lnSpc>
                <a:spcPct val="80000"/>
              </a:lnSpc>
              <a:spcBef>
                <a:spcPts val="400"/>
              </a:spcBef>
              <a:buSzTx/>
              <a:buFont typeface="Wingdings"/>
              <a:buNone/>
              <a:defRPr sz="1800" b="1" i="1">
                <a:solidFill>
                  <a:srgbClr val="FFD147"/>
                </a:solidFill>
                <a:latin typeface="Times New Roman"/>
                <a:ea typeface="Times New Roman"/>
                <a:cs typeface="Times New Roman"/>
                <a:sym typeface="Times New Roman"/>
              </a:defRPr>
            </a:pPr>
            <a:r>
              <a:rPr dirty="0"/>
              <a:t>   </a:t>
            </a:r>
            <a:r>
              <a:rPr dirty="0" err="1"/>
              <a:t>Deuteronomio</a:t>
            </a:r>
            <a:r>
              <a:rPr dirty="0">
                <a:solidFill>
                  <a:srgbClr val="FFFFFF"/>
                </a:solidFill>
              </a:rPr>
              <a:t>	    	    Reyes   		    </a:t>
            </a:r>
            <a:r>
              <a:rPr dirty="0" err="1"/>
              <a:t>Cantar</a:t>
            </a:r>
            <a:r>
              <a:rPr dirty="0"/>
              <a:t> de </a:t>
            </a:r>
            <a:r>
              <a:rPr dirty="0" err="1"/>
              <a:t>los</a:t>
            </a:r>
            <a:r>
              <a:rPr dirty="0"/>
              <a:t> </a:t>
            </a:r>
            <a:r>
              <a:rPr dirty="0" err="1"/>
              <a:t>Cantares</a:t>
            </a:r>
            <a:endParaRPr dirty="0"/>
          </a:p>
          <a:p>
            <a:pPr>
              <a:lnSpc>
                <a:spcPct val="80000"/>
              </a:lnSpc>
              <a:spcBef>
                <a:spcPts val="400"/>
              </a:spcBef>
              <a:buSzTx/>
              <a:buFont typeface="Wingdings"/>
              <a:buNone/>
              <a:defRPr sz="1800" b="1" i="1">
                <a:latin typeface="Times New Roman"/>
                <a:ea typeface="Times New Roman"/>
                <a:cs typeface="Times New Roman"/>
                <a:sym typeface="Times New Roman"/>
              </a:defRPr>
            </a:pPr>
            <a:r>
              <a:rPr dirty="0"/>
              <a:t>				</a:t>
            </a:r>
            <a:r>
              <a:rPr dirty="0" err="1"/>
              <a:t>Últimos</a:t>
            </a:r>
            <a:r>
              <a:rPr dirty="0"/>
              <a:t> </a:t>
            </a:r>
            <a:r>
              <a:rPr dirty="0" err="1"/>
              <a:t>Profetas</a:t>
            </a:r>
            <a:r>
              <a:rPr dirty="0"/>
              <a:t>	    	</a:t>
            </a:r>
            <a:r>
              <a:rPr dirty="0">
                <a:solidFill>
                  <a:srgbClr val="FFD147"/>
                </a:solidFill>
              </a:rPr>
              <a:t>    Rut</a:t>
            </a:r>
          </a:p>
          <a:p>
            <a:pPr>
              <a:lnSpc>
                <a:spcPct val="80000"/>
              </a:lnSpc>
              <a:spcBef>
                <a:spcPts val="400"/>
              </a:spcBef>
              <a:buSzTx/>
              <a:buFont typeface="Wingdings"/>
              <a:buNone/>
              <a:defRPr sz="1800" b="1" i="1">
                <a:latin typeface="Times New Roman"/>
                <a:ea typeface="Times New Roman"/>
                <a:cs typeface="Times New Roman"/>
                <a:sym typeface="Times New Roman"/>
              </a:defRPr>
            </a:pPr>
            <a:r>
              <a:rPr dirty="0"/>
              <a:t>				    </a:t>
            </a:r>
            <a:r>
              <a:rPr dirty="0" err="1"/>
              <a:t>Isaías</a:t>
            </a:r>
            <a:r>
              <a:rPr dirty="0"/>
              <a:t>		    	    </a:t>
            </a:r>
            <a:r>
              <a:rPr dirty="0" err="1">
                <a:solidFill>
                  <a:srgbClr val="FFD147"/>
                </a:solidFill>
              </a:rPr>
              <a:t>Lamentaciones</a:t>
            </a:r>
            <a:endParaRPr dirty="0">
              <a:solidFill>
                <a:srgbClr val="FFD147"/>
              </a:solidFill>
            </a:endParaRPr>
          </a:p>
          <a:p>
            <a:pPr>
              <a:lnSpc>
                <a:spcPct val="80000"/>
              </a:lnSpc>
              <a:spcBef>
                <a:spcPts val="400"/>
              </a:spcBef>
              <a:buSzTx/>
              <a:buFont typeface="Wingdings"/>
              <a:buNone/>
              <a:defRPr sz="1800" b="1" i="1">
                <a:latin typeface="Times New Roman"/>
                <a:ea typeface="Times New Roman"/>
                <a:cs typeface="Times New Roman"/>
                <a:sym typeface="Times New Roman"/>
              </a:defRPr>
            </a:pPr>
            <a:r>
              <a:rPr dirty="0"/>
              <a:t>				    </a:t>
            </a:r>
            <a:r>
              <a:rPr dirty="0" err="1"/>
              <a:t>Jeremías</a:t>
            </a:r>
            <a:r>
              <a:rPr dirty="0"/>
              <a:t>		    </a:t>
            </a:r>
            <a:r>
              <a:rPr dirty="0">
                <a:solidFill>
                  <a:srgbClr val="FFD147"/>
                </a:solidFill>
              </a:rPr>
              <a:t>Ester</a:t>
            </a:r>
          </a:p>
          <a:p>
            <a:pPr>
              <a:lnSpc>
                <a:spcPct val="80000"/>
              </a:lnSpc>
              <a:spcBef>
                <a:spcPts val="400"/>
              </a:spcBef>
              <a:buSzTx/>
              <a:buFont typeface="Wingdings"/>
              <a:buNone/>
              <a:defRPr sz="1800" b="1" i="1">
                <a:latin typeface="Times New Roman"/>
                <a:ea typeface="Times New Roman"/>
                <a:cs typeface="Times New Roman"/>
                <a:sym typeface="Times New Roman"/>
              </a:defRPr>
            </a:pPr>
            <a:r>
              <a:rPr dirty="0"/>
              <a:t>				    Ezequiel		    </a:t>
            </a:r>
            <a:r>
              <a:rPr dirty="0" err="1">
                <a:solidFill>
                  <a:srgbClr val="FFD147"/>
                </a:solidFill>
              </a:rPr>
              <a:t>Eclesiastés</a:t>
            </a:r>
            <a:endParaRPr dirty="0">
              <a:solidFill>
                <a:srgbClr val="FFD147"/>
              </a:solidFill>
            </a:endParaRPr>
          </a:p>
          <a:p>
            <a:pPr>
              <a:lnSpc>
                <a:spcPct val="80000"/>
              </a:lnSpc>
              <a:spcBef>
                <a:spcPts val="400"/>
              </a:spcBef>
              <a:buSzTx/>
              <a:buFont typeface="Wingdings"/>
              <a:buNone/>
              <a:defRPr sz="1800" b="1" i="1">
                <a:latin typeface="Times New Roman"/>
                <a:ea typeface="Times New Roman"/>
                <a:cs typeface="Times New Roman"/>
                <a:sym typeface="Times New Roman"/>
              </a:defRPr>
            </a:pPr>
            <a:r>
              <a:rPr dirty="0"/>
              <a:t>				</a:t>
            </a:r>
            <a:r>
              <a:rPr dirty="0">
                <a:solidFill>
                  <a:srgbClr val="FFD147"/>
                </a:solidFill>
              </a:rPr>
              <a:t>    </a:t>
            </a:r>
            <a:r>
              <a:rPr dirty="0"/>
              <a:t>Los </a:t>
            </a:r>
            <a:r>
              <a:rPr dirty="0" err="1"/>
              <a:t>doce</a:t>
            </a:r>
            <a:r>
              <a:rPr dirty="0"/>
              <a:t>		Daniel</a:t>
            </a:r>
          </a:p>
          <a:p>
            <a:pPr>
              <a:lnSpc>
                <a:spcPct val="80000"/>
              </a:lnSpc>
              <a:spcBef>
                <a:spcPts val="400"/>
              </a:spcBef>
              <a:buSzTx/>
              <a:buFont typeface="Wingdings"/>
              <a:buNone/>
              <a:defRPr sz="1800" b="1" i="1">
                <a:latin typeface="Times New Roman"/>
                <a:ea typeface="Times New Roman"/>
                <a:cs typeface="Times New Roman"/>
                <a:sym typeface="Times New Roman"/>
              </a:defRPr>
            </a:pPr>
            <a:r>
              <a:rPr dirty="0"/>
              <a:t>							Esdras-</a:t>
            </a:r>
            <a:r>
              <a:rPr dirty="0" err="1"/>
              <a:t>Nehemías</a:t>
            </a:r>
            <a:endParaRPr dirty="0"/>
          </a:p>
          <a:p>
            <a:pPr>
              <a:lnSpc>
                <a:spcPct val="80000"/>
              </a:lnSpc>
              <a:spcBef>
                <a:spcPts val="400"/>
              </a:spcBef>
              <a:buSzTx/>
              <a:buFont typeface="Wingdings"/>
              <a:buNone/>
              <a:defRPr sz="1800" b="1" i="1">
                <a:latin typeface="Times New Roman"/>
                <a:ea typeface="Times New Roman"/>
                <a:cs typeface="Times New Roman"/>
                <a:sym typeface="Times New Roman"/>
              </a:defRPr>
            </a:pPr>
            <a:r>
              <a:rPr dirty="0"/>
              <a:t>							</a:t>
            </a:r>
            <a:r>
              <a:rPr dirty="0" err="1"/>
              <a:t>Crónicas</a:t>
            </a:r>
            <a:endParaRPr dirty="0"/>
          </a:p>
        </p:txBody>
      </p:sp>
      <p:sp>
        <p:nvSpPr>
          <p:cNvPr id="4714" name="Text Box 4"/>
          <p:cNvSpPr txBox="1"/>
          <p:nvPr/>
        </p:nvSpPr>
        <p:spPr>
          <a:xfrm>
            <a:off x="1981200" y="4848226"/>
            <a:ext cx="2286000" cy="1556331"/>
          </a:xfrm>
          <a:prstGeom prst="rect">
            <a:avLst/>
          </a:prstGeom>
          <a:solidFill>
            <a:srgbClr val="5D4500"/>
          </a:solidFill>
          <a:ln w="12700">
            <a:solidFill>
              <a:srgbClr val="FFFFFF"/>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200"/>
              </a:spcBef>
              <a:defRPr sz="2000" b="1">
                <a:solidFill>
                  <a:srgbClr val="FFC000"/>
                </a:solidFill>
                <a:effectLst>
                  <a:outerShdw blurRad="38100" dist="38100" dir="2700000" rotWithShape="0">
                    <a:srgbClr val="000000">
                      <a:alpha val="43137"/>
                    </a:srgbClr>
                  </a:outerShdw>
                </a:effectLst>
                <a:latin typeface="Arial"/>
                <a:ea typeface="Arial"/>
                <a:cs typeface="Arial"/>
                <a:sym typeface="Arial"/>
              </a:defRPr>
            </a:lvl1pPr>
          </a:lstStyle>
          <a:p>
            <a:r>
              <a:t>Estos 24 libros son iguales a los 39 libros del Antiguo Testamento</a:t>
            </a:r>
          </a:p>
        </p:txBody>
      </p:sp>
      <p:sp>
        <p:nvSpPr>
          <p:cNvPr id="4715" name="TextBox 1"/>
          <p:cNvSpPr txBox="1"/>
          <p:nvPr/>
        </p:nvSpPr>
        <p:spPr>
          <a:xfrm rot="16200000">
            <a:off x="-2067633" y="3014907"/>
            <a:ext cx="6093607" cy="739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defTabSz="457200">
              <a:defRPr sz="3600">
                <a:solidFill>
                  <a:srgbClr val="FFCC66"/>
                </a:solidFill>
                <a:latin typeface="Arial Black"/>
                <a:ea typeface="Arial Black"/>
                <a:cs typeface="Arial Black"/>
                <a:sym typeface="Arial Black"/>
              </a:defRPr>
            </a:lvl1pPr>
          </a:lstStyle>
          <a:p>
            <a:r>
              <a:t>REYES Y PROFETAS</a:t>
            </a:r>
          </a:p>
        </p:txBody>
      </p:sp>
      <p:sp>
        <p:nvSpPr>
          <p:cNvPr id="4716" name="Slide Number Placeholder 2"/>
          <p:cNvSpPr txBox="1">
            <a:spLocks noGrp="1"/>
          </p:cNvSpPr>
          <p:nvPr>
            <p:ph type="sldNum" sz="quarter" idx="2"/>
          </p:nvPr>
        </p:nvSpPr>
        <p:spPr>
          <a:xfrm>
            <a:off x="11407628" y="6248400"/>
            <a:ext cx="174772" cy="2269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stStyle>
          <a:p>
            <a:fld id="{86CB4B4D-7CA3-9044-876B-883B54F8677D}" type="slidenum">
              <a:t>4</a:t>
            </a:fld>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3" name="Slide Number Placeholder 5"/>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sp>
        <p:nvSpPr>
          <p:cNvPr id="4934" name="Rectangle 2"/>
          <p:cNvSpPr txBox="1">
            <a:spLocks noGrp="1"/>
          </p:cNvSpPr>
          <p:nvPr>
            <p:ph type="title"/>
          </p:nvPr>
        </p:nvSpPr>
        <p:spPr>
          <a:xfrm>
            <a:off x="449178" y="854242"/>
            <a:ext cx="10972801" cy="717885"/>
          </a:xfrm>
          <a:prstGeom prst="rect">
            <a:avLst/>
          </a:prstGeom>
        </p:spPr>
        <p:txBody>
          <a:bodyPr>
            <a:normAutofit fontScale="90000"/>
          </a:bodyPr>
          <a:lstStyle/>
          <a:p>
            <a:r>
              <a:rPr dirty="0"/>
              <a:t>Violation in the South </a:t>
            </a:r>
            <a:r>
              <a:rPr sz="3600" dirty="0">
                <a:solidFill>
                  <a:srgbClr val="002060"/>
                </a:solidFill>
              </a:rPr>
              <a:t>(</a:t>
            </a:r>
            <a:r>
              <a:rPr sz="3600" dirty="0" err="1">
                <a:solidFill>
                  <a:srgbClr val="002060"/>
                </a:solidFill>
              </a:rPr>
              <a:t>Violación</a:t>
            </a:r>
            <a:r>
              <a:rPr sz="3600" dirty="0">
                <a:solidFill>
                  <a:srgbClr val="002060"/>
                </a:solidFill>
              </a:rPr>
              <a:t> </a:t>
            </a:r>
            <a:r>
              <a:rPr sz="3600" dirty="0" err="1">
                <a:solidFill>
                  <a:srgbClr val="002060"/>
                </a:solidFill>
              </a:rPr>
              <a:t>en</a:t>
            </a:r>
            <a:r>
              <a:rPr sz="3600" dirty="0">
                <a:solidFill>
                  <a:srgbClr val="002060"/>
                </a:solidFill>
              </a:rPr>
              <a:t> </a:t>
            </a:r>
            <a:r>
              <a:rPr sz="3600" dirty="0" err="1">
                <a:solidFill>
                  <a:srgbClr val="002060"/>
                </a:solidFill>
              </a:rPr>
              <a:t>el</a:t>
            </a:r>
            <a:r>
              <a:rPr sz="3600" dirty="0">
                <a:solidFill>
                  <a:srgbClr val="002060"/>
                </a:solidFill>
              </a:rPr>
              <a:t> Sur)</a:t>
            </a:r>
          </a:p>
        </p:txBody>
      </p:sp>
      <p:sp>
        <p:nvSpPr>
          <p:cNvPr id="4935" name="Rectangle 3"/>
          <p:cNvSpPr txBox="1">
            <a:spLocks noGrp="1"/>
          </p:cNvSpPr>
          <p:nvPr>
            <p:ph type="body" sz="half" idx="1"/>
          </p:nvPr>
        </p:nvSpPr>
        <p:spPr>
          <a:xfrm>
            <a:off x="449178" y="1828800"/>
            <a:ext cx="11438023" cy="2155371"/>
          </a:xfrm>
          <a:prstGeom prst="rect">
            <a:avLst/>
          </a:prstGeom>
        </p:spPr>
        <p:txBody>
          <a:bodyPr/>
          <a:lstStyle/>
          <a:p>
            <a:pPr>
              <a:spcBef>
                <a:spcPts val="500"/>
              </a:spcBef>
              <a:buSzTx/>
              <a:buFont typeface="Wingdings"/>
              <a:buNone/>
              <a:defRPr sz="2400" b="1"/>
            </a:pPr>
            <a:r>
              <a:t>The southern kings remained faithful to Jerusalem’s temple and were somewhat better than the northern kings, but they, also, were not completely faithful.</a:t>
            </a:r>
          </a:p>
          <a:p>
            <a:pPr>
              <a:spcBef>
                <a:spcPts val="400"/>
              </a:spcBef>
              <a:defRPr sz="2000" i="1"/>
            </a:pPr>
            <a:r>
              <a:t>Only two kings, Hezekiah and Josiah, were given unqualified commendation based on exclusive temple worship and whole-hearted devotion to Yahweh (cf. 2 Kg. 18:4, 22; 23:4-15, 19-20).</a:t>
            </a:r>
          </a:p>
          <a:p>
            <a:pPr>
              <a:spcBef>
                <a:spcPts val="400"/>
              </a:spcBef>
              <a:defRPr sz="2000" i="1"/>
            </a:pPr>
            <a:r>
              <a:t>The other southern kings were less than faithful, and their neglect led to the temple’s destruction (2 Kg. 23:27; 25:8-9, 13-17).</a:t>
            </a:r>
          </a:p>
        </p:txBody>
      </p:sp>
      <p:sp>
        <p:nvSpPr>
          <p:cNvPr id="4936" name="Rectangle 3"/>
          <p:cNvSpPr txBox="1"/>
          <p:nvPr/>
        </p:nvSpPr>
        <p:spPr>
          <a:xfrm>
            <a:off x="494898" y="4240845"/>
            <a:ext cx="11346582" cy="2164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500"/>
              </a:spcBef>
              <a:defRPr sz="2400" b="1">
                <a:latin typeface="Times New Roman"/>
                <a:ea typeface="Times New Roman"/>
                <a:cs typeface="Times New Roman"/>
                <a:sym typeface="Times New Roman"/>
              </a:defRPr>
            </a:pPr>
            <a:r>
              <a:rPr dirty="0">
                <a:solidFill>
                  <a:srgbClr val="002060"/>
                </a:solidFill>
              </a:rPr>
              <a:t>Los </a:t>
            </a:r>
            <a:r>
              <a:rPr dirty="0" err="1">
                <a:solidFill>
                  <a:srgbClr val="002060"/>
                </a:solidFill>
              </a:rPr>
              <a:t>reyes</a:t>
            </a:r>
            <a:r>
              <a:rPr dirty="0">
                <a:solidFill>
                  <a:srgbClr val="002060"/>
                </a:solidFill>
              </a:rPr>
              <a:t> del sur </a:t>
            </a:r>
            <a:r>
              <a:rPr dirty="0" err="1">
                <a:solidFill>
                  <a:srgbClr val="002060"/>
                </a:solidFill>
              </a:rPr>
              <a:t>permanecieron</a:t>
            </a:r>
            <a:r>
              <a:rPr dirty="0">
                <a:solidFill>
                  <a:srgbClr val="002060"/>
                </a:solidFill>
              </a:rPr>
              <a:t> </a:t>
            </a:r>
            <a:r>
              <a:rPr dirty="0" err="1">
                <a:solidFill>
                  <a:srgbClr val="002060"/>
                </a:solidFill>
              </a:rPr>
              <a:t>fieles</a:t>
            </a:r>
            <a:r>
              <a:rPr dirty="0">
                <a:solidFill>
                  <a:srgbClr val="002060"/>
                </a:solidFill>
              </a:rPr>
              <a:t> al </a:t>
            </a:r>
            <a:r>
              <a:rPr dirty="0" err="1">
                <a:solidFill>
                  <a:srgbClr val="002060"/>
                </a:solidFill>
              </a:rPr>
              <a:t>templo</a:t>
            </a:r>
            <a:r>
              <a:rPr dirty="0">
                <a:solidFill>
                  <a:srgbClr val="002060"/>
                </a:solidFill>
              </a:rPr>
              <a:t> de </a:t>
            </a:r>
            <a:r>
              <a:rPr dirty="0" err="1">
                <a:solidFill>
                  <a:srgbClr val="002060"/>
                </a:solidFill>
              </a:rPr>
              <a:t>Jerusalén</a:t>
            </a:r>
            <a:r>
              <a:rPr dirty="0">
                <a:solidFill>
                  <a:srgbClr val="002060"/>
                </a:solidFill>
              </a:rPr>
              <a:t> y </a:t>
            </a:r>
            <a:r>
              <a:rPr dirty="0" err="1">
                <a:solidFill>
                  <a:srgbClr val="002060"/>
                </a:solidFill>
              </a:rPr>
              <a:t>fueron</a:t>
            </a:r>
            <a:r>
              <a:rPr dirty="0">
                <a:solidFill>
                  <a:srgbClr val="002060"/>
                </a:solidFill>
              </a:rPr>
              <a:t> algo </a:t>
            </a:r>
            <a:r>
              <a:rPr dirty="0" err="1">
                <a:solidFill>
                  <a:srgbClr val="002060"/>
                </a:solidFill>
              </a:rPr>
              <a:t>mejores</a:t>
            </a:r>
            <a:r>
              <a:rPr dirty="0">
                <a:solidFill>
                  <a:srgbClr val="002060"/>
                </a:solidFill>
              </a:rPr>
              <a:t> que </a:t>
            </a:r>
            <a:r>
              <a:rPr dirty="0" err="1">
                <a:solidFill>
                  <a:srgbClr val="002060"/>
                </a:solidFill>
              </a:rPr>
              <a:t>los</a:t>
            </a:r>
            <a:r>
              <a:rPr dirty="0">
                <a:solidFill>
                  <a:srgbClr val="002060"/>
                </a:solidFill>
              </a:rPr>
              <a:t> </a:t>
            </a:r>
            <a:r>
              <a:rPr dirty="0" err="1">
                <a:solidFill>
                  <a:srgbClr val="002060"/>
                </a:solidFill>
              </a:rPr>
              <a:t>reyes</a:t>
            </a:r>
            <a:r>
              <a:rPr dirty="0">
                <a:solidFill>
                  <a:srgbClr val="002060"/>
                </a:solidFill>
              </a:rPr>
              <a:t> del </a:t>
            </a:r>
            <a:r>
              <a:rPr dirty="0" err="1">
                <a:solidFill>
                  <a:srgbClr val="002060"/>
                </a:solidFill>
              </a:rPr>
              <a:t>norte</a:t>
            </a:r>
            <a:r>
              <a:rPr dirty="0">
                <a:solidFill>
                  <a:srgbClr val="002060"/>
                </a:solidFill>
              </a:rPr>
              <a:t>, </a:t>
            </a:r>
            <a:r>
              <a:rPr dirty="0" err="1">
                <a:solidFill>
                  <a:srgbClr val="002060"/>
                </a:solidFill>
              </a:rPr>
              <a:t>pero</a:t>
            </a:r>
            <a:r>
              <a:rPr dirty="0">
                <a:solidFill>
                  <a:srgbClr val="002060"/>
                </a:solidFill>
              </a:rPr>
              <a:t> </a:t>
            </a:r>
            <a:r>
              <a:rPr dirty="0" err="1">
                <a:solidFill>
                  <a:srgbClr val="002060"/>
                </a:solidFill>
              </a:rPr>
              <a:t>tampoco</a:t>
            </a:r>
            <a:r>
              <a:rPr dirty="0">
                <a:solidFill>
                  <a:srgbClr val="002060"/>
                </a:solidFill>
              </a:rPr>
              <a:t> </a:t>
            </a:r>
            <a:r>
              <a:rPr dirty="0" err="1">
                <a:solidFill>
                  <a:srgbClr val="002060"/>
                </a:solidFill>
              </a:rPr>
              <a:t>fueron</a:t>
            </a:r>
            <a:r>
              <a:rPr dirty="0">
                <a:solidFill>
                  <a:srgbClr val="002060"/>
                </a:solidFill>
              </a:rPr>
              <a:t> </a:t>
            </a:r>
            <a:r>
              <a:rPr dirty="0" err="1">
                <a:solidFill>
                  <a:srgbClr val="002060"/>
                </a:solidFill>
              </a:rPr>
              <a:t>completamente</a:t>
            </a:r>
            <a:r>
              <a:rPr dirty="0">
                <a:solidFill>
                  <a:srgbClr val="002060"/>
                </a:solidFill>
              </a:rPr>
              <a:t> </a:t>
            </a:r>
            <a:r>
              <a:rPr dirty="0" err="1">
                <a:solidFill>
                  <a:srgbClr val="002060"/>
                </a:solidFill>
              </a:rPr>
              <a:t>fieles</a:t>
            </a:r>
            <a:r>
              <a:rPr dirty="0">
                <a:solidFill>
                  <a:srgbClr val="002060"/>
                </a:solidFill>
              </a:rPr>
              <a:t>.</a:t>
            </a:r>
            <a:endParaRPr sz="3200" dirty="0">
              <a:solidFill>
                <a:srgbClr val="002060"/>
              </a:solidFill>
            </a:endParaRPr>
          </a:p>
          <a:p>
            <a:pPr marL="469900" indent="-469900">
              <a:spcBef>
                <a:spcPts val="400"/>
              </a:spcBef>
              <a:buClr>
                <a:srgbClr val="660000"/>
              </a:buClr>
              <a:buSzPct val="70000"/>
              <a:buChar char="□"/>
              <a:defRPr sz="2000" i="1">
                <a:latin typeface="Times New Roman"/>
                <a:ea typeface="Times New Roman"/>
                <a:cs typeface="Times New Roman"/>
                <a:sym typeface="Times New Roman"/>
              </a:defRPr>
            </a:pPr>
            <a:r>
              <a:rPr dirty="0" err="1">
                <a:solidFill>
                  <a:srgbClr val="002060"/>
                </a:solidFill>
              </a:rPr>
              <a:t>Sólo</a:t>
            </a:r>
            <a:r>
              <a:rPr dirty="0">
                <a:solidFill>
                  <a:srgbClr val="002060"/>
                </a:solidFill>
              </a:rPr>
              <a:t> dos </a:t>
            </a:r>
            <a:r>
              <a:rPr dirty="0" err="1">
                <a:solidFill>
                  <a:srgbClr val="002060"/>
                </a:solidFill>
              </a:rPr>
              <a:t>reyes</a:t>
            </a:r>
            <a:r>
              <a:rPr dirty="0">
                <a:solidFill>
                  <a:srgbClr val="002060"/>
                </a:solidFill>
              </a:rPr>
              <a:t>, </a:t>
            </a:r>
            <a:r>
              <a:rPr dirty="0" err="1">
                <a:solidFill>
                  <a:srgbClr val="002060"/>
                </a:solidFill>
              </a:rPr>
              <a:t>Ezequías</a:t>
            </a:r>
            <a:r>
              <a:rPr dirty="0">
                <a:solidFill>
                  <a:srgbClr val="002060"/>
                </a:solidFill>
              </a:rPr>
              <a:t> y </a:t>
            </a:r>
            <a:r>
              <a:rPr dirty="0" err="1">
                <a:solidFill>
                  <a:srgbClr val="002060"/>
                </a:solidFill>
              </a:rPr>
              <a:t>Josías</a:t>
            </a:r>
            <a:r>
              <a:rPr dirty="0">
                <a:solidFill>
                  <a:srgbClr val="002060"/>
                </a:solidFill>
              </a:rPr>
              <a:t>, </a:t>
            </a:r>
            <a:r>
              <a:rPr dirty="0" err="1">
                <a:solidFill>
                  <a:srgbClr val="002060"/>
                </a:solidFill>
              </a:rPr>
              <a:t>recibieron</a:t>
            </a:r>
            <a:r>
              <a:rPr dirty="0">
                <a:solidFill>
                  <a:srgbClr val="002060"/>
                </a:solidFill>
              </a:rPr>
              <a:t> </a:t>
            </a:r>
            <a:r>
              <a:rPr dirty="0" err="1">
                <a:solidFill>
                  <a:srgbClr val="002060"/>
                </a:solidFill>
              </a:rPr>
              <a:t>elogios</a:t>
            </a:r>
            <a:r>
              <a:rPr dirty="0">
                <a:solidFill>
                  <a:srgbClr val="002060"/>
                </a:solidFill>
              </a:rPr>
              <a:t> </a:t>
            </a:r>
            <a:r>
              <a:rPr dirty="0" err="1">
                <a:solidFill>
                  <a:srgbClr val="002060"/>
                </a:solidFill>
              </a:rPr>
              <a:t>incondicionales</a:t>
            </a:r>
            <a:r>
              <a:rPr dirty="0">
                <a:solidFill>
                  <a:srgbClr val="002060"/>
                </a:solidFill>
              </a:rPr>
              <a:t> </a:t>
            </a:r>
            <a:r>
              <a:rPr dirty="0" err="1">
                <a:solidFill>
                  <a:srgbClr val="002060"/>
                </a:solidFill>
              </a:rPr>
              <a:t>basados</a:t>
            </a:r>
            <a:r>
              <a:rPr dirty="0">
                <a:solidFill>
                  <a:srgbClr val="002060"/>
                </a:solidFill>
              </a:rPr>
              <a:t> </a:t>
            </a:r>
            <a:r>
              <a:rPr dirty="0" err="1">
                <a:solidFill>
                  <a:srgbClr val="002060"/>
                </a:solidFill>
              </a:rPr>
              <a:t>en</a:t>
            </a:r>
            <a:r>
              <a:rPr dirty="0">
                <a:solidFill>
                  <a:srgbClr val="002060"/>
                </a:solidFill>
              </a:rPr>
              <a:t> la </a:t>
            </a:r>
            <a:r>
              <a:rPr dirty="0" err="1">
                <a:solidFill>
                  <a:srgbClr val="002060"/>
                </a:solidFill>
              </a:rPr>
              <a:t>adoración</a:t>
            </a:r>
            <a:r>
              <a:rPr dirty="0">
                <a:solidFill>
                  <a:srgbClr val="002060"/>
                </a:solidFill>
              </a:rPr>
              <a:t> </a:t>
            </a:r>
            <a:r>
              <a:rPr dirty="0" err="1">
                <a:solidFill>
                  <a:srgbClr val="002060"/>
                </a:solidFill>
              </a:rPr>
              <a:t>exclusiva</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templo</a:t>
            </a:r>
            <a:r>
              <a:rPr dirty="0">
                <a:solidFill>
                  <a:srgbClr val="002060"/>
                </a:solidFill>
              </a:rPr>
              <a:t> y la </a:t>
            </a:r>
            <a:r>
              <a:rPr dirty="0" err="1">
                <a:solidFill>
                  <a:srgbClr val="002060"/>
                </a:solidFill>
              </a:rPr>
              <a:t>devoción</a:t>
            </a:r>
            <a:r>
              <a:rPr dirty="0">
                <a:solidFill>
                  <a:srgbClr val="002060"/>
                </a:solidFill>
              </a:rPr>
              <a:t> </a:t>
            </a:r>
            <a:r>
              <a:rPr dirty="0" err="1">
                <a:solidFill>
                  <a:srgbClr val="002060"/>
                </a:solidFill>
              </a:rPr>
              <a:t>incondicional</a:t>
            </a:r>
            <a:r>
              <a:rPr dirty="0">
                <a:solidFill>
                  <a:srgbClr val="002060"/>
                </a:solidFill>
              </a:rPr>
              <a:t> a </a:t>
            </a:r>
            <a:r>
              <a:rPr dirty="0" err="1">
                <a:solidFill>
                  <a:srgbClr val="002060"/>
                </a:solidFill>
              </a:rPr>
              <a:t>Yahvé</a:t>
            </a:r>
            <a:r>
              <a:rPr dirty="0">
                <a:solidFill>
                  <a:srgbClr val="002060"/>
                </a:solidFill>
              </a:rPr>
              <a:t> (cf. 2 Re. 18:4, 22; 23:4-15, 19-20).</a:t>
            </a:r>
            <a:endParaRPr sz="3200" dirty="0">
              <a:solidFill>
                <a:srgbClr val="002060"/>
              </a:solidFill>
            </a:endParaRPr>
          </a:p>
          <a:p>
            <a:pPr marL="469900" indent="-469900">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Los </a:t>
            </a:r>
            <a:r>
              <a:rPr dirty="0" err="1">
                <a:solidFill>
                  <a:srgbClr val="002060"/>
                </a:solidFill>
              </a:rPr>
              <a:t>otros</a:t>
            </a:r>
            <a:r>
              <a:rPr dirty="0">
                <a:solidFill>
                  <a:srgbClr val="002060"/>
                </a:solidFill>
              </a:rPr>
              <a:t> </a:t>
            </a:r>
            <a:r>
              <a:rPr dirty="0" err="1">
                <a:solidFill>
                  <a:srgbClr val="002060"/>
                </a:solidFill>
              </a:rPr>
              <a:t>reyes</a:t>
            </a:r>
            <a:r>
              <a:rPr dirty="0">
                <a:solidFill>
                  <a:srgbClr val="002060"/>
                </a:solidFill>
              </a:rPr>
              <a:t> del sur </a:t>
            </a:r>
            <a:r>
              <a:rPr dirty="0" err="1">
                <a:solidFill>
                  <a:srgbClr val="002060"/>
                </a:solidFill>
              </a:rPr>
              <a:t>fueron</a:t>
            </a:r>
            <a:r>
              <a:rPr dirty="0">
                <a:solidFill>
                  <a:srgbClr val="002060"/>
                </a:solidFill>
              </a:rPr>
              <a:t> poco </a:t>
            </a:r>
            <a:r>
              <a:rPr dirty="0" err="1">
                <a:solidFill>
                  <a:srgbClr val="002060"/>
                </a:solidFill>
              </a:rPr>
              <a:t>fieles</a:t>
            </a:r>
            <a:r>
              <a:rPr dirty="0">
                <a:solidFill>
                  <a:srgbClr val="002060"/>
                </a:solidFill>
              </a:rPr>
              <a:t> y </a:t>
            </a:r>
            <a:r>
              <a:rPr dirty="0" err="1">
                <a:solidFill>
                  <a:srgbClr val="002060"/>
                </a:solidFill>
              </a:rPr>
              <a:t>su</a:t>
            </a:r>
            <a:r>
              <a:rPr dirty="0">
                <a:solidFill>
                  <a:srgbClr val="002060"/>
                </a:solidFill>
              </a:rPr>
              <a:t> </a:t>
            </a:r>
            <a:r>
              <a:rPr dirty="0" err="1">
                <a:solidFill>
                  <a:srgbClr val="002060"/>
                </a:solidFill>
              </a:rPr>
              <a:t>negligencia</a:t>
            </a:r>
            <a:r>
              <a:rPr dirty="0">
                <a:solidFill>
                  <a:srgbClr val="002060"/>
                </a:solidFill>
              </a:rPr>
              <a:t> </a:t>
            </a:r>
            <a:r>
              <a:rPr dirty="0" err="1">
                <a:solidFill>
                  <a:srgbClr val="002060"/>
                </a:solidFill>
              </a:rPr>
              <a:t>llevó</a:t>
            </a:r>
            <a:r>
              <a:rPr dirty="0">
                <a:solidFill>
                  <a:srgbClr val="002060"/>
                </a:solidFill>
              </a:rPr>
              <a:t> a la </a:t>
            </a:r>
            <a:r>
              <a:rPr dirty="0" err="1">
                <a:solidFill>
                  <a:srgbClr val="002060"/>
                </a:solidFill>
              </a:rPr>
              <a:t>destrucción</a:t>
            </a:r>
            <a:r>
              <a:rPr dirty="0">
                <a:solidFill>
                  <a:srgbClr val="002060"/>
                </a:solidFill>
              </a:rPr>
              <a:t> del </a:t>
            </a:r>
            <a:r>
              <a:rPr dirty="0" err="1">
                <a:solidFill>
                  <a:srgbClr val="002060"/>
                </a:solidFill>
              </a:rPr>
              <a:t>templo</a:t>
            </a:r>
            <a:r>
              <a:rPr dirty="0">
                <a:solidFill>
                  <a:srgbClr val="002060"/>
                </a:solidFill>
              </a:rPr>
              <a:t> (2 Re. 23:27; 25:8-9, 13-17).</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4935">
                                            <p:txEl>
                                              <p:pRg st="0" end="0"/>
                                            </p:txEl>
                                          </p:spTgt>
                                        </p:tgtEl>
                                        <p:attrNameLst>
                                          <p:attrName>style.visibility</p:attrName>
                                        </p:attrNameLst>
                                      </p:cBhvr>
                                      <p:to>
                                        <p:strVal val="visible"/>
                                      </p:to>
                                    </p:set>
                                    <p:anim calcmode="lin" valueType="num">
                                      <p:cBhvr>
                                        <p:cTn id="7" dur="500" fill="hold"/>
                                        <p:tgtEl>
                                          <p:spTgt spid="49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935">
                                            <p:txEl>
                                              <p:pRg st="0" end="0"/>
                                            </p:txEl>
                                          </p:spTgt>
                                        </p:tgtEl>
                                        <p:attrNameLst>
                                          <p:attrName>ppt_h</p:attrName>
                                        </p:attrNameLst>
                                      </p:cBhvr>
                                      <p:tavLst>
                                        <p:tav tm="0">
                                          <p:val>
                                            <p:fltVal val="0"/>
                                          </p:val>
                                        </p:tav>
                                        <p:tav tm="100000">
                                          <p:val>
                                            <p:strVal val="#ppt_h"/>
                                          </p:val>
                                        </p:tav>
                                      </p:tavLst>
                                    </p:anim>
                                  </p:childTnLst>
                                </p:cTn>
                              </p:par>
                              <p:par>
                                <p:cTn id="9" presetID="53" presetClass="entr" presetSubtype="16" fill="hold" grpId="2" nodeType="withEffect">
                                  <p:stCondLst>
                                    <p:cond delay="0"/>
                                  </p:stCondLst>
                                  <p:childTnLst>
                                    <p:set>
                                      <p:cBhvr>
                                        <p:cTn id="10" dur="1" fill="hold">
                                          <p:stCondLst>
                                            <p:cond delay="0"/>
                                          </p:stCondLst>
                                        </p:cTn>
                                        <p:tgtEl>
                                          <p:spTgt spid="4936">
                                            <p:bg/>
                                          </p:spTgt>
                                        </p:tgtEl>
                                        <p:attrNameLst>
                                          <p:attrName>style.visibility</p:attrName>
                                        </p:attrNameLst>
                                      </p:cBhvr>
                                      <p:to>
                                        <p:strVal val="visible"/>
                                      </p:to>
                                    </p:set>
                                    <p:anim calcmode="lin" valueType="num">
                                      <p:cBhvr>
                                        <p:cTn id="11" dur="500" fill="hold"/>
                                        <p:tgtEl>
                                          <p:spTgt spid="4936">
                                            <p:bg/>
                                          </p:spTgt>
                                        </p:tgtEl>
                                        <p:attrNameLst>
                                          <p:attrName>ppt_w</p:attrName>
                                        </p:attrNameLst>
                                      </p:cBhvr>
                                      <p:tavLst>
                                        <p:tav tm="0">
                                          <p:val>
                                            <p:fltVal val="0"/>
                                          </p:val>
                                        </p:tav>
                                        <p:tav tm="100000">
                                          <p:val>
                                            <p:strVal val="#ppt_w"/>
                                          </p:val>
                                        </p:tav>
                                      </p:tavLst>
                                    </p:anim>
                                    <p:anim calcmode="lin" valueType="num">
                                      <p:cBhvr>
                                        <p:cTn id="12" dur="500" fill="hold"/>
                                        <p:tgtEl>
                                          <p:spTgt spid="4936">
                                            <p:bg/>
                                          </p:spTgt>
                                        </p:tgtEl>
                                        <p:attrNameLst>
                                          <p:attrName>ppt_h</p:attrName>
                                        </p:attrNameLst>
                                      </p:cBhvr>
                                      <p:tavLst>
                                        <p:tav tm="0">
                                          <p:val>
                                            <p:fltVal val="0"/>
                                          </p:val>
                                        </p:tav>
                                        <p:tav tm="100000">
                                          <p:val>
                                            <p:strVal val="#ppt_h"/>
                                          </p:val>
                                        </p:tav>
                                      </p:tavLst>
                                    </p:anim>
                                    <p:animEffect transition="in" filter="fade">
                                      <p:cBhvr>
                                        <p:cTn id="13" dur="500"/>
                                        <p:tgtEl>
                                          <p:spTgt spid="4936">
                                            <p:bg/>
                                          </p:spTgt>
                                        </p:tgtEl>
                                      </p:cBhvr>
                                    </p:animEffect>
                                  </p:childTnLst>
                                </p:cTn>
                              </p:par>
                              <p:par>
                                <p:cTn id="14" presetID="53" presetClass="entr" presetSubtype="16" fill="hold" grpId="2" nodeType="withEffect">
                                  <p:stCondLst>
                                    <p:cond delay="0"/>
                                  </p:stCondLst>
                                  <p:childTnLst>
                                    <p:set>
                                      <p:cBhvr>
                                        <p:cTn id="15" dur="1" fill="hold">
                                          <p:stCondLst>
                                            <p:cond delay="0"/>
                                          </p:stCondLst>
                                        </p:cTn>
                                        <p:tgtEl>
                                          <p:spTgt spid="4936">
                                            <p:txEl>
                                              <p:pRg st="0" end="0"/>
                                            </p:txEl>
                                          </p:spTgt>
                                        </p:tgtEl>
                                        <p:attrNameLst>
                                          <p:attrName>style.visibility</p:attrName>
                                        </p:attrNameLst>
                                      </p:cBhvr>
                                      <p:to>
                                        <p:strVal val="visible"/>
                                      </p:to>
                                    </p:set>
                                    <p:anim calcmode="lin" valueType="num">
                                      <p:cBhvr>
                                        <p:cTn id="16" dur="500" fill="hold"/>
                                        <p:tgtEl>
                                          <p:spTgt spid="4936">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936">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493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4935">
                                            <p:txEl>
                                              <p:pRg st="1" end="1"/>
                                            </p:txEl>
                                          </p:spTgt>
                                        </p:tgtEl>
                                        <p:attrNameLst>
                                          <p:attrName>style.visibility</p:attrName>
                                        </p:attrNameLst>
                                      </p:cBhvr>
                                      <p:to>
                                        <p:strVal val="visible"/>
                                      </p:to>
                                    </p:set>
                                    <p:anim calcmode="lin" valueType="num">
                                      <p:cBhvr>
                                        <p:cTn id="23" dur="500" fill="hold"/>
                                        <p:tgtEl>
                                          <p:spTgt spid="4935">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4935">
                                            <p:txEl>
                                              <p:pRg st="1" end="1"/>
                                            </p:txEl>
                                          </p:spTgt>
                                        </p:tgtEl>
                                        <p:attrNameLst>
                                          <p:attrName>ppt_h</p:attrName>
                                        </p:attrNameLst>
                                      </p:cBhvr>
                                      <p:tavLst>
                                        <p:tav tm="0">
                                          <p:val>
                                            <p:fltVal val="0"/>
                                          </p:val>
                                        </p:tav>
                                        <p:tav tm="100000">
                                          <p:val>
                                            <p:strVal val="#ppt_h"/>
                                          </p:val>
                                        </p:tav>
                                      </p:tavLst>
                                    </p:anim>
                                  </p:childTnLst>
                                </p:cTn>
                              </p:par>
                              <p:par>
                                <p:cTn id="25" presetID="53" presetClass="entr" presetSubtype="16" fill="hold" grpId="2" nodeType="withEffect">
                                  <p:stCondLst>
                                    <p:cond delay="0"/>
                                  </p:stCondLst>
                                  <p:childTnLst>
                                    <p:set>
                                      <p:cBhvr>
                                        <p:cTn id="26" dur="1" fill="hold">
                                          <p:stCondLst>
                                            <p:cond delay="0"/>
                                          </p:stCondLst>
                                        </p:cTn>
                                        <p:tgtEl>
                                          <p:spTgt spid="4936">
                                            <p:txEl>
                                              <p:pRg st="1" end="1"/>
                                            </p:txEl>
                                          </p:spTgt>
                                        </p:tgtEl>
                                        <p:attrNameLst>
                                          <p:attrName>style.visibility</p:attrName>
                                        </p:attrNameLst>
                                      </p:cBhvr>
                                      <p:to>
                                        <p:strVal val="visible"/>
                                      </p:to>
                                    </p:set>
                                    <p:anim calcmode="lin" valueType="num">
                                      <p:cBhvr>
                                        <p:cTn id="27" dur="500" fill="hold"/>
                                        <p:tgtEl>
                                          <p:spTgt spid="4936">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4936">
                                            <p:txEl>
                                              <p:pRg st="1" end="1"/>
                                            </p:txEl>
                                          </p:spTgt>
                                        </p:tgtEl>
                                        <p:attrNameLst>
                                          <p:attrName>ppt_h</p:attrName>
                                        </p:attrNameLst>
                                      </p:cBhvr>
                                      <p:tavLst>
                                        <p:tav tm="0">
                                          <p:val>
                                            <p:fltVal val="0"/>
                                          </p:val>
                                        </p:tav>
                                        <p:tav tm="100000">
                                          <p:val>
                                            <p:strVal val="#ppt_h"/>
                                          </p:val>
                                        </p:tav>
                                      </p:tavLst>
                                    </p:anim>
                                    <p:animEffect transition="in" filter="fade">
                                      <p:cBhvr>
                                        <p:cTn id="29" dur="500"/>
                                        <p:tgtEl>
                                          <p:spTgt spid="4936">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1" nodeType="clickEffect">
                                  <p:stCondLst>
                                    <p:cond delay="0"/>
                                  </p:stCondLst>
                                  <p:iterate>
                                    <p:tmAbs val="0"/>
                                  </p:iterate>
                                  <p:childTnLst>
                                    <p:set>
                                      <p:cBhvr>
                                        <p:cTn id="33" fill="hold"/>
                                        <p:tgtEl>
                                          <p:spTgt spid="4935">
                                            <p:txEl>
                                              <p:pRg st="2" end="2"/>
                                            </p:txEl>
                                          </p:spTgt>
                                        </p:tgtEl>
                                        <p:attrNameLst>
                                          <p:attrName>style.visibility</p:attrName>
                                        </p:attrNameLst>
                                      </p:cBhvr>
                                      <p:to>
                                        <p:strVal val="visible"/>
                                      </p:to>
                                    </p:set>
                                    <p:anim calcmode="lin" valueType="num">
                                      <p:cBhvr>
                                        <p:cTn id="34" dur="500" fill="hold"/>
                                        <p:tgtEl>
                                          <p:spTgt spid="4935">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4935">
                                            <p:txEl>
                                              <p:pRg st="2" end="2"/>
                                            </p:txEl>
                                          </p:spTgt>
                                        </p:tgtEl>
                                        <p:attrNameLst>
                                          <p:attrName>ppt_h</p:attrName>
                                        </p:attrNameLst>
                                      </p:cBhvr>
                                      <p:tavLst>
                                        <p:tav tm="0">
                                          <p:val>
                                            <p:fltVal val="0"/>
                                          </p:val>
                                        </p:tav>
                                        <p:tav tm="100000">
                                          <p:val>
                                            <p:strVal val="#ppt_h"/>
                                          </p:val>
                                        </p:tav>
                                      </p:tavLst>
                                    </p:anim>
                                  </p:childTnLst>
                                </p:cTn>
                              </p:par>
                              <p:par>
                                <p:cTn id="36" presetID="53" presetClass="entr" presetSubtype="16" fill="hold" grpId="2" nodeType="withEffect">
                                  <p:stCondLst>
                                    <p:cond delay="0"/>
                                  </p:stCondLst>
                                  <p:childTnLst>
                                    <p:set>
                                      <p:cBhvr>
                                        <p:cTn id="37" dur="1" fill="hold">
                                          <p:stCondLst>
                                            <p:cond delay="0"/>
                                          </p:stCondLst>
                                        </p:cTn>
                                        <p:tgtEl>
                                          <p:spTgt spid="4936">
                                            <p:txEl>
                                              <p:pRg st="2" end="2"/>
                                            </p:txEl>
                                          </p:spTgt>
                                        </p:tgtEl>
                                        <p:attrNameLst>
                                          <p:attrName>style.visibility</p:attrName>
                                        </p:attrNameLst>
                                      </p:cBhvr>
                                      <p:to>
                                        <p:strVal val="visible"/>
                                      </p:to>
                                    </p:set>
                                    <p:anim calcmode="lin" valueType="num">
                                      <p:cBhvr>
                                        <p:cTn id="38" dur="500" fill="hold"/>
                                        <p:tgtEl>
                                          <p:spTgt spid="4936">
                                            <p:txEl>
                                              <p:pRg st="2" end="2"/>
                                            </p:txEl>
                                          </p:spTgt>
                                        </p:tgtEl>
                                        <p:attrNameLst>
                                          <p:attrName>ppt_w</p:attrName>
                                        </p:attrNameLst>
                                      </p:cBhvr>
                                      <p:tavLst>
                                        <p:tav tm="0">
                                          <p:val>
                                            <p:fltVal val="0"/>
                                          </p:val>
                                        </p:tav>
                                        <p:tav tm="100000">
                                          <p:val>
                                            <p:strVal val="#ppt_w"/>
                                          </p:val>
                                        </p:tav>
                                      </p:tavLst>
                                    </p:anim>
                                    <p:anim calcmode="lin" valueType="num">
                                      <p:cBhvr>
                                        <p:cTn id="39" dur="500" fill="hold"/>
                                        <p:tgtEl>
                                          <p:spTgt spid="4936">
                                            <p:txEl>
                                              <p:pRg st="2" end="2"/>
                                            </p:txEl>
                                          </p:spTgt>
                                        </p:tgtEl>
                                        <p:attrNameLst>
                                          <p:attrName>ppt_h</p:attrName>
                                        </p:attrNameLst>
                                      </p:cBhvr>
                                      <p:tavLst>
                                        <p:tav tm="0">
                                          <p:val>
                                            <p:fltVal val="0"/>
                                          </p:val>
                                        </p:tav>
                                        <p:tav tm="100000">
                                          <p:val>
                                            <p:strVal val="#ppt_h"/>
                                          </p:val>
                                        </p:tav>
                                      </p:tavLst>
                                    </p:anim>
                                    <p:animEffect transition="in" filter="fade">
                                      <p:cBhvr>
                                        <p:cTn id="40" dur="500"/>
                                        <p:tgtEl>
                                          <p:spTgt spid="493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35" grpId="1" uiExpand="1" build="p" advAuto="0"/>
      <p:bldP spid="4936" grpId="2" uiExpand="1" build="p" bldLvl="5"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8" name="Slide Number Placeholder 5"/>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41</a:t>
            </a:fld>
            <a:endParaRPr/>
          </a:p>
        </p:txBody>
      </p:sp>
      <p:sp>
        <p:nvSpPr>
          <p:cNvPr id="4939" name="Rectangle 2"/>
          <p:cNvSpPr txBox="1">
            <a:spLocks noGrp="1"/>
          </p:cNvSpPr>
          <p:nvPr>
            <p:ph type="title"/>
          </p:nvPr>
        </p:nvSpPr>
        <p:spPr>
          <a:prstGeom prst="rect">
            <a:avLst/>
          </a:prstGeom>
        </p:spPr>
        <p:txBody>
          <a:bodyPr/>
          <a:lstStyle/>
          <a:p>
            <a:r>
              <a:rPr dirty="0"/>
              <a:t>A Prophetic History </a:t>
            </a:r>
            <a:r>
              <a:rPr sz="3600" dirty="0">
                <a:solidFill>
                  <a:srgbClr val="002060"/>
                </a:solidFill>
              </a:rPr>
              <a:t>(Una Historia </a:t>
            </a:r>
            <a:r>
              <a:rPr sz="3600" dirty="0" err="1">
                <a:solidFill>
                  <a:srgbClr val="002060"/>
                </a:solidFill>
              </a:rPr>
              <a:t>Profética</a:t>
            </a:r>
            <a:r>
              <a:rPr sz="3600" dirty="0">
                <a:solidFill>
                  <a:srgbClr val="002060"/>
                </a:solidFill>
              </a:rPr>
              <a:t>)</a:t>
            </a:r>
          </a:p>
        </p:txBody>
      </p:sp>
      <p:sp>
        <p:nvSpPr>
          <p:cNvPr id="4940" name="Rectangle 3"/>
          <p:cNvSpPr txBox="1">
            <a:spLocks noGrp="1"/>
          </p:cNvSpPr>
          <p:nvPr>
            <p:ph type="body" sz="half" idx="1"/>
          </p:nvPr>
        </p:nvSpPr>
        <p:spPr>
          <a:xfrm>
            <a:off x="609600" y="1828801"/>
            <a:ext cx="10972800" cy="1959430"/>
          </a:xfrm>
          <a:prstGeom prst="rect">
            <a:avLst/>
          </a:prstGeom>
        </p:spPr>
        <p:txBody>
          <a:bodyPr/>
          <a:lstStyle/>
          <a:p>
            <a:pPr>
              <a:lnSpc>
                <a:spcPct val="90000"/>
              </a:lnSpc>
              <a:spcBef>
                <a:spcPts val="600"/>
              </a:spcBef>
              <a:buSzTx/>
              <a:buFont typeface="Wingdings"/>
              <a:buNone/>
              <a:defRPr sz="2800" b="1"/>
            </a:pPr>
            <a:r>
              <a:t>The entire history is punctuated with the powerful voices of prophets calling the Israelites back to covenant and announcing disaster if they refused.</a:t>
            </a:r>
          </a:p>
          <a:p>
            <a:pPr>
              <a:lnSpc>
                <a:spcPct val="90000"/>
              </a:lnSpc>
              <a:spcBef>
                <a:spcPts val="500"/>
              </a:spcBef>
              <a:defRPr sz="2400" i="1"/>
            </a:pPr>
            <a:r>
              <a:t>The two most important are Elijah and Elisha.</a:t>
            </a:r>
          </a:p>
        </p:txBody>
      </p:sp>
      <p:sp>
        <p:nvSpPr>
          <p:cNvPr id="4941" name="Rectangle 3"/>
          <p:cNvSpPr txBox="1"/>
          <p:nvPr/>
        </p:nvSpPr>
        <p:spPr>
          <a:xfrm>
            <a:off x="655319" y="4038601"/>
            <a:ext cx="10881361" cy="16522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600"/>
              </a:spcBef>
              <a:defRPr sz="2800" b="1">
                <a:latin typeface="Times New Roman"/>
                <a:ea typeface="Times New Roman"/>
                <a:cs typeface="Times New Roman"/>
                <a:sym typeface="Times New Roman"/>
              </a:defRPr>
            </a:pPr>
            <a:r>
              <a:rPr dirty="0">
                <a:solidFill>
                  <a:srgbClr val="002060"/>
                </a:solidFill>
              </a:rPr>
              <a:t>Toda la </a:t>
            </a:r>
            <a:r>
              <a:rPr dirty="0" err="1">
                <a:solidFill>
                  <a:srgbClr val="002060"/>
                </a:solidFill>
              </a:rPr>
              <a:t>historia</a:t>
            </a:r>
            <a:r>
              <a:rPr dirty="0">
                <a:solidFill>
                  <a:srgbClr val="002060"/>
                </a:solidFill>
              </a:rPr>
              <a:t> </a:t>
            </a:r>
            <a:r>
              <a:rPr dirty="0" err="1">
                <a:solidFill>
                  <a:srgbClr val="002060"/>
                </a:solidFill>
              </a:rPr>
              <a:t>está</a:t>
            </a:r>
            <a:r>
              <a:rPr dirty="0">
                <a:solidFill>
                  <a:srgbClr val="002060"/>
                </a:solidFill>
              </a:rPr>
              <a:t> </a:t>
            </a:r>
            <a:r>
              <a:rPr dirty="0" err="1">
                <a:solidFill>
                  <a:srgbClr val="002060"/>
                </a:solidFill>
              </a:rPr>
              <a:t>marcada</a:t>
            </a:r>
            <a:r>
              <a:rPr dirty="0">
                <a:solidFill>
                  <a:srgbClr val="002060"/>
                </a:solidFill>
              </a:rPr>
              <a:t> </a:t>
            </a:r>
            <a:r>
              <a:rPr dirty="0" err="1">
                <a:solidFill>
                  <a:srgbClr val="002060"/>
                </a:solidFill>
              </a:rPr>
              <a:t>por</a:t>
            </a:r>
            <a:r>
              <a:rPr dirty="0">
                <a:solidFill>
                  <a:srgbClr val="002060"/>
                </a:solidFill>
              </a:rPr>
              <a:t> las </a:t>
            </a:r>
            <a:r>
              <a:rPr dirty="0" err="1">
                <a:solidFill>
                  <a:srgbClr val="002060"/>
                </a:solidFill>
              </a:rPr>
              <a:t>poderosas</a:t>
            </a:r>
            <a:r>
              <a:rPr dirty="0">
                <a:solidFill>
                  <a:srgbClr val="002060"/>
                </a:solidFill>
              </a:rPr>
              <a:t> voces de </a:t>
            </a:r>
            <a:r>
              <a:rPr dirty="0" err="1">
                <a:solidFill>
                  <a:srgbClr val="002060"/>
                </a:solidFill>
              </a:rPr>
              <a:t>los</a:t>
            </a:r>
            <a:r>
              <a:rPr dirty="0">
                <a:solidFill>
                  <a:srgbClr val="002060"/>
                </a:solidFill>
              </a:rPr>
              <a:t> </a:t>
            </a:r>
            <a:r>
              <a:rPr dirty="0" err="1">
                <a:solidFill>
                  <a:srgbClr val="002060"/>
                </a:solidFill>
              </a:rPr>
              <a:t>profetas</a:t>
            </a:r>
            <a:r>
              <a:rPr dirty="0">
                <a:solidFill>
                  <a:srgbClr val="002060"/>
                </a:solidFill>
              </a:rPr>
              <a:t> que </a:t>
            </a:r>
            <a:r>
              <a:rPr dirty="0" err="1">
                <a:solidFill>
                  <a:srgbClr val="002060"/>
                </a:solidFill>
              </a:rPr>
              <a:t>llamaban</a:t>
            </a:r>
            <a:r>
              <a:rPr dirty="0">
                <a:solidFill>
                  <a:srgbClr val="002060"/>
                </a:solidFill>
              </a:rPr>
              <a:t> a </a:t>
            </a:r>
            <a:r>
              <a:rPr dirty="0" err="1">
                <a:solidFill>
                  <a:srgbClr val="002060"/>
                </a:solidFill>
              </a:rPr>
              <a:t>los</a:t>
            </a:r>
            <a:r>
              <a:rPr dirty="0">
                <a:solidFill>
                  <a:srgbClr val="002060"/>
                </a:solidFill>
              </a:rPr>
              <a:t> </a:t>
            </a:r>
            <a:r>
              <a:rPr dirty="0" err="1">
                <a:solidFill>
                  <a:srgbClr val="002060"/>
                </a:solidFill>
              </a:rPr>
              <a:t>israelitas</a:t>
            </a:r>
            <a:r>
              <a:rPr dirty="0">
                <a:solidFill>
                  <a:srgbClr val="002060"/>
                </a:solidFill>
              </a:rPr>
              <a:t> a </a:t>
            </a:r>
            <a:r>
              <a:rPr dirty="0" err="1">
                <a:solidFill>
                  <a:srgbClr val="002060"/>
                </a:solidFill>
              </a:rPr>
              <a:t>volver</a:t>
            </a:r>
            <a:r>
              <a:rPr dirty="0">
                <a:solidFill>
                  <a:srgbClr val="002060"/>
                </a:solidFill>
              </a:rPr>
              <a:t> al </a:t>
            </a:r>
            <a:r>
              <a:rPr dirty="0" err="1">
                <a:solidFill>
                  <a:srgbClr val="002060"/>
                </a:solidFill>
              </a:rPr>
              <a:t>pacto</a:t>
            </a:r>
            <a:r>
              <a:rPr dirty="0">
                <a:solidFill>
                  <a:srgbClr val="002060"/>
                </a:solidFill>
              </a:rPr>
              <a:t> y </a:t>
            </a:r>
            <a:r>
              <a:rPr dirty="0" err="1">
                <a:solidFill>
                  <a:srgbClr val="002060"/>
                </a:solidFill>
              </a:rPr>
              <a:t>anunciaban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desastre</a:t>
            </a:r>
            <a:r>
              <a:rPr dirty="0">
                <a:solidFill>
                  <a:srgbClr val="002060"/>
                </a:solidFill>
              </a:rPr>
              <a:t> </a:t>
            </a:r>
            <a:r>
              <a:rPr dirty="0" err="1">
                <a:solidFill>
                  <a:srgbClr val="002060"/>
                </a:solidFill>
              </a:rPr>
              <a:t>si</a:t>
            </a:r>
            <a:r>
              <a:rPr dirty="0">
                <a:solidFill>
                  <a:srgbClr val="002060"/>
                </a:solidFill>
              </a:rPr>
              <a:t> se </a:t>
            </a:r>
            <a:r>
              <a:rPr dirty="0" err="1">
                <a:solidFill>
                  <a:srgbClr val="002060"/>
                </a:solidFill>
              </a:rPr>
              <a:t>negaban</a:t>
            </a:r>
            <a:r>
              <a:rPr dirty="0">
                <a:solidFill>
                  <a:srgbClr val="002060"/>
                </a:solidFill>
              </a:rPr>
              <a:t>.</a:t>
            </a:r>
            <a:endParaRPr sz="3200" dirty="0">
              <a:solidFill>
                <a:srgbClr val="002060"/>
              </a:solidFill>
            </a:endParaRPr>
          </a:p>
          <a:p>
            <a:pPr marL="469900" indent="-469900">
              <a:lnSpc>
                <a:spcPct val="90000"/>
              </a:lnSpc>
              <a:spcBef>
                <a:spcPts val="500"/>
              </a:spcBef>
              <a:buClr>
                <a:srgbClr val="660000"/>
              </a:buClr>
              <a:buSzPct val="70000"/>
              <a:buChar char="□"/>
              <a:defRPr sz="2400" i="1">
                <a:latin typeface="Times New Roman"/>
                <a:ea typeface="Times New Roman"/>
                <a:cs typeface="Times New Roman"/>
                <a:sym typeface="Times New Roman"/>
              </a:defRPr>
            </a:pPr>
            <a:r>
              <a:rPr dirty="0">
                <a:solidFill>
                  <a:srgbClr val="002060"/>
                </a:solidFill>
              </a:rPr>
              <a:t>Los dos </a:t>
            </a:r>
            <a:r>
              <a:rPr dirty="0" err="1">
                <a:solidFill>
                  <a:srgbClr val="002060"/>
                </a:solidFill>
              </a:rPr>
              <a:t>más</a:t>
            </a:r>
            <a:r>
              <a:rPr dirty="0">
                <a:solidFill>
                  <a:srgbClr val="002060"/>
                </a:solidFill>
              </a:rPr>
              <a:t> </a:t>
            </a:r>
            <a:r>
              <a:rPr dirty="0" err="1">
                <a:solidFill>
                  <a:srgbClr val="002060"/>
                </a:solidFill>
              </a:rPr>
              <a:t>importantes</a:t>
            </a:r>
            <a:r>
              <a:rPr dirty="0">
                <a:solidFill>
                  <a:srgbClr val="002060"/>
                </a:solidFill>
              </a:rPr>
              <a:t> son Elías y Eliseo</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4940">
                                            <p:txEl>
                                              <p:pRg st="0" end="0"/>
                                            </p:txEl>
                                          </p:spTgt>
                                        </p:tgtEl>
                                        <p:attrNameLst>
                                          <p:attrName>style.visibility</p:attrName>
                                        </p:attrNameLst>
                                      </p:cBhvr>
                                      <p:to>
                                        <p:strVal val="visible"/>
                                      </p:to>
                                    </p:set>
                                    <p:anim calcmode="lin" valueType="num">
                                      <p:cBhvr>
                                        <p:cTn id="7" dur="500" fill="hold"/>
                                        <p:tgtEl>
                                          <p:spTgt spid="494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940">
                                            <p:txEl>
                                              <p:pRg st="0" end="0"/>
                                            </p:txEl>
                                          </p:spTgt>
                                        </p:tgtEl>
                                        <p:attrNameLst>
                                          <p:attrName>ppt_h</p:attrName>
                                        </p:attrNameLst>
                                      </p:cBhvr>
                                      <p:tavLst>
                                        <p:tav tm="0">
                                          <p:val>
                                            <p:fltVal val="0"/>
                                          </p:val>
                                        </p:tav>
                                        <p:tav tm="100000">
                                          <p:val>
                                            <p:strVal val="#ppt_h"/>
                                          </p:val>
                                        </p:tav>
                                      </p:tavLst>
                                    </p:anim>
                                  </p:childTnLst>
                                </p:cTn>
                              </p:par>
                              <p:par>
                                <p:cTn id="9" presetID="53" presetClass="entr" presetSubtype="16" fill="hold" grpId="2" nodeType="withEffect">
                                  <p:stCondLst>
                                    <p:cond delay="0"/>
                                  </p:stCondLst>
                                  <p:childTnLst>
                                    <p:set>
                                      <p:cBhvr>
                                        <p:cTn id="10" dur="1" fill="hold">
                                          <p:stCondLst>
                                            <p:cond delay="0"/>
                                          </p:stCondLst>
                                        </p:cTn>
                                        <p:tgtEl>
                                          <p:spTgt spid="4941">
                                            <p:bg/>
                                          </p:spTgt>
                                        </p:tgtEl>
                                        <p:attrNameLst>
                                          <p:attrName>style.visibility</p:attrName>
                                        </p:attrNameLst>
                                      </p:cBhvr>
                                      <p:to>
                                        <p:strVal val="visible"/>
                                      </p:to>
                                    </p:set>
                                    <p:anim calcmode="lin" valueType="num">
                                      <p:cBhvr>
                                        <p:cTn id="11" dur="500" fill="hold"/>
                                        <p:tgtEl>
                                          <p:spTgt spid="4941">
                                            <p:bg/>
                                          </p:spTgt>
                                        </p:tgtEl>
                                        <p:attrNameLst>
                                          <p:attrName>ppt_w</p:attrName>
                                        </p:attrNameLst>
                                      </p:cBhvr>
                                      <p:tavLst>
                                        <p:tav tm="0">
                                          <p:val>
                                            <p:fltVal val="0"/>
                                          </p:val>
                                        </p:tav>
                                        <p:tav tm="100000">
                                          <p:val>
                                            <p:strVal val="#ppt_w"/>
                                          </p:val>
                                        </p:tav>
                                      </p:tavLst>
                                    </p:anim>
                                    <p:anim calcmode="lin" valueType="num">
                                      <p:cBhvr>
                                        <p:cTn id="12" dur="500" fill="hold"/>
                                        <p:tgtEl>
                                          <p:spTgt spid="4941">
                                            <p:bg/>
                                          </p:spTgt>
                                        </p:tgtEl>
                                        <p:attrNameLst>
                                          <p:attrName>ppt_h</p:attrName>
                                        </p:attrNameLst>
                                      </p:cBhvr>
                                      <p:tavLst>
                                        <p:tav tm="0">
                                          <p:val>
                                            <p:fltVal val="0"/>
                                          </p:val>
                                        </p:tav>
                                        <p:tav tm="100000">
                                          <p:val>
                                            <p:strVal val="#ppt_h"/>
                                          </p:val>
                                        </p:tav>
                                      </p:tavLst>
                                    </p:anim>
                                    <p:animEffect transition="in" filter="fade">
                                      <p:cBhvr>
                                        <p:cTn id="13" dur="500"/>
                                        <p:tgtEl>
                                          <p:spTgt spid="4941">
                                            <p:bg/>
                                          </p:spTgt>
                                        </p:tgtEl>
                                      </p:cBhvr>
                                    </p:animEffect>
                                  </p:childTnLst>
                                </p:cTn>
                              </p:par>
                              <p:par>
                                <p:cTn id="14" presetID="53" presetClass="entr" presetSubtype="16" fill="hold" grpId="2" nodeType="withEffect">
                                  <p:stCondLst>
                                    <p:cond delay="0"/>
                                  </p:stCondLst>
                                  <p:childTnLst>
                                    <p:set>
                                      <p:cBhvr>
                                        <p:cTn id="15" dur="1" fill="hold">
                                          <p:stCondLst>
                                            <p:cond delay="0"/>
                                          </p:stCondLst>
                                        </p:cTn>
                                        <p:tgtEl>
                                          <p:spTgt spid="4941">
                                            <p:txEl>
                                              <p:pRg st="0" end="0"/>
                                            </p:txEl>
                                          </p:spTgt>
                                        </p:tgtEl>
                                        <p:attrNameLst>
                                          <p:attrName>style.visibility</p:attrName>
                                        </p:attrNameLst>
                                      </p:cBhvr>
                                      <p:to>
                                        <p:strVal val="visible"/>
                                      </p:to>
                                    </p:set>
                                    <p:anim calcmode="lin" valueType="num">
                                      <p:cBhvr>
                                        <p:cTn id="16" dur="500" fill="hold"/>
                                        <p:tgtEl>
                                          <p:spTgt spid="494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94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494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4940">
                                            <p:txEl>
                                              <p:pRg st="1" end="1"/>
                                            </p:txEl>
                                          </p:spTgt>
                                        </p:tgtEl>
                                        <p:attrNameLst>
                                          <p:attrName>style.visibility</p:attrName>
                                        </p:attrNameLst>
                                      </p:cBhvr>
                                      <p:to>
                                        <p:strVal val="visible"/>
                                      </p:to>
                                    </p:set>
                                    <p:anim calcmode="lin" valueType="num">
                                      <p:cBhvr>
                                        <p:cTn id="23" dur="500" fill="hold"/>
                                        <p:tgtEl>
                                          <p:spTgt spid="4940">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4940">
                                            <p:txEl>
                                              <p:pRg st="1" end="1"/>
                                            </p:txEl>
                                          </p:spTgt>
                                        </p:tgtEl>
                                        <p:attrNameLst>
                                          <p:attrName>ppt_h</p:attrName>
                                        </p:attrNameLst>
                                      </p:cBhvr>
                                      <p:tavLst>
                                        <p:tav tm="0">
                                          <p:val>
                                            <p:fltVal val="0"/>
                                          </p:val>
                                        </p:tav>
                                        <p:tav tm="100000">
                                          <p:val>
                                            <p:strVal val="#ppt_h"/>
                                          </p:val>
                                        </p:tav>
                                      </p:tavLst>
                                    </p:anim>
                                  </p:childTnLst>
                                </p:cTn>
                              </p:par>
                              <p:par>
                                <p:cTn id="25" presetID="53" presetClass="entr" presetSubtype="16" fill="hold" grpId="2" nodeType="withEffect">
                                  <p:stCondLst>
                                    <p:cond delay="0"/>
                                  </p:stCondLst>
                                  <p:childTnLst>
                                    <p:set>
                                      <p:cBhvr>
                                        <p:cTn id="26" dur="1" fill="hold">
                                          <p:stCondLst>
                                            <p:cond delay="0"/>
                                          </p:stCondLst>
                                        </p:cTn>
                                        <p:tgtEl>
                                          <p:spTgt spid="4941">
                                            <p:txEl>
                                              <p:pRg st="1" end="1"/>
                                            </p:txEl>
                                          </p:spTgt>
                                        </p:tgtEl>
                                        <p:attrNameLst>
                                          <p:attrName>style.visibility</p:attrName>
                                        </p:attrNameLst>
                                      </p:cBhvr>
                                      <p:to>
                                        <p:strVal val="visible"/>
                                      </p:to>
                                    </p:set>
                                    <p:anim calcmode="lin" valueType="num">
                                      <p:cBhvr>
                                        <p:cTn id="27" dur="500" fill="hold"/>
                                        <p:tgtEl>
                                          <p:spTgt spid="4941">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4941">
                                            <p:txEl>
                                              <p:pRg st="1" end="1"/>
                                            </p:txEl>
                                          </p:spTgt>
                                        </p:tgtEl>
                                        <p:attrNameLst>
                                          <p:attrName>ppt_h</p:attrName>
                                        </p:attrNameLst>
                                      </p:cBhvr>
                                      <p:tavLst>
                                        <p:tav tm="0">
                                          <p:val>
                                            <p:fltVal val="0"/>
                                          </p:val>
                                        </p:tav>
                                        <p:tav tm="100000">
                                          <p:val>
                                            <p:strVal val="#ppt_h"/>
                                          </p:val>
                                        </p:tav>
                                      </p:tavLst>
                                    </p:anim>
                                    <p:animEffect transition="in" filter="fade">
                                      <p:cBhvr>
                                        <p:cTn id="29" dur="500"/>
                                        <p:tgtEl>
                                          <p:spTgt spid="494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0" grpId="1" uiExpand="1" build="p" advAuto="0"/>
      <p:bldP spid="4941" grpId="2" uiExpand="1" build="p" bldLvl="5"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3" name="Slide Number Placeholder 5"/>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42</a:t>
            </a:fld>
            <a:endParaRPr/>
          </a:p>
        </p:txBody>
      </p:sp>
      <p:sp>
        <p:nvSpPr>
          <p:cNvPr id="4944" name="Rectangle 2"/>
          <p:cNvSpPr txBox="1">
            <a:spLocks noGrp="1"/>
          </p:cNvSpPr>
          <p:nvPr>
            <p:ph type="title"/>
          </p:nvPr>
        </p:nvSpPr>
        <p:spPr>
          <a:prstGeom prst="rect">
            <a:avLst/>
          </a:prstGeom>
        </p:spPr>
        <p:txBody>
          <a:bodyPr/>
          <a:lstStyle/>
          <a:p>
            <a:r>
              <a:rPr dirty="0"/>
              <a:t>A Prophetic History </a:t>
            </a:r>
            <a:r>
              <a:rPr sz="3600" dirty="0">
                <a:solidFill>
                  <a:srgbClr val="002060"/>
                </a:solidFill>
              </a:rPr>
              <a:t>(Una Historia </a:t>
            </a:r>
            <a:r>
              <a:rPr sz="3600" dirty="0" err="1">
                <a:solidFill>
                  <a:srgbClr val="002060"/>
                </a:solidFill>
              </a:rPr>
              <a:t>Profética</a:t>
            </a:r>
            <a:r>
              <a:rPr sz="3600" dirty="0">
                <a:solidFill>
                  <a:srgbClr val="002060"/>
                </a:solidFill>
              </a:rPr>
              <a:t>)</a:t>
            </a:r>
          </a:p>
        </p:txBody>
      </p:sp>
      <p:sp>
        <p:nvSpPr>
          <p:cNvPr id="4945" name="Rectangle 3"/>
          <p:cNvSpPr txBox="1">
            <a:spLocks noGrp="1"/>
          </p:cNvSpPr>
          <p:nvPr>
            <p:ph type="body" sz="half" idx="1"/>
          </p:nvPr>
        </p:nvSpPr>
        <p:spPr>
          <a:xfrm>
            <a:off x="609600" y="1828801"/>
            <a:ext cx="10972800" cy="1992085"/>
          </a:xfrm>
          <a:prstGeom prst="rect">
            <a:avLst/>
          </a:prstGeom>
        </p:spPr>
        <p:txBody>
          <a:bodyPr/>
          <a:lstStyle/>
          <a:p>
            <a:pPr>
              <a:lnSpc>
                <a:spcPct val="90000"/>
              </a:lnSpc>
              <a:spcBef>
                <a:spcPts val="500"/>
              </a:spcBef>
              <a:defRPr sz="2400" i="1"/>
            </a:pPr>
            <a:r>
              <a:t>In addition, however, there are several named and unnamed prophets whose voices make this a prophetic history—a history repeatedly assessed by God’s spokespersons.</a:t>
            </a:r>
          </a:p>
          <a:p>
            <a:pPr>
              <a:lnSpc>
                <a:spcPct val="90000"/>
              </a:lnSpc>
              <a:spcBef>
                <a:spcPts val="500"/>
              </a:spcBef>
              <a:defRPr sz="2400" i="1"/>
            </a:pPr>
            <a:r>
              <a:t>Eventually, beginning with Amos, there would be writing prophets whose oracles are collected in the books by their names.</a:t>
            </a:r>
          </a:p>
        </p:txBody>
      </p:sp>
      <p:sp>
        <p:nvSpPr>
          <p:cNvPr id="4946" name="Rectangle 3"/>
          <p:cNvSpPr txBox="1"/>
          <p:nvPr/>
        </p:nvSpPr>
        <p:spPr>
          <a:xfrm>
            <a:off x="655319" y="4425887"/>
            <a:ext cx="10881361" cy="18184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buClr>
                <a:srgbClr val="660000"/>
              </a:buClr>
              <a:buSzPct val="70000"/>
              <a:buChar char="□"/>
              <a:defRPr sz="2400" i="1">
                <a:latin typeface="Times New Roman"/>
                <a:ea typeface="Times New Roman"/>
                <a:cs typeface="Times New Roman"/>
                <a:sym typeface="Times New Roman"/>
              </a:defRPr>
            </a:pPr>
            <a:r>
              <a:rPr dirty="0">
                <a:solidFill>
                  <a:srgbClr val="002060"/>
                </a:solidFill>
              </a:rPr>
              <a:t>Sin embargo, </a:t>
            </a:r>
            <a:r>
              <a:rPr dirty="0" err="1">
                <a:solidFill>
                  <a:srgbClr val="002060"/>
                </a:solidFill>
              </a:rPr>
              <a:t>además</a:t>
            </a:r>
            <a:r>
              <a:rPr dirty="0">
                <a:solidFill>
                  <a:srgbClr val="002060"/>
                </a:solidFill>
              </a:rPr>
              <a:t>, hay </a:t>
            </a:r>
            <a:r>
              <a:rPr dirty="0" err="1">
                <a:solidFill>
                  <a:srgbClr val="002060"/>
                </a:solidFill>
              </a:rPr>
              <a:t>varios</a:t>
            </a:r>
            <a:r>
              <a:rPr dirty="0">
                <a:solidFill>
                  <a:srgbClr val="002060"/>
                </a:solidFill>
              </a:rPr>
              <a:t> </a:t>
            </a:r>
            <a:r>
              <a:rPr dirty="0" err="1">
                <a:solidFill>
                  <a:srgbClr val="002060"/>
                </a:solidFill>
              </a:rPr>
              <a:t>profetas</a:t>
            </a:r>
            <a:r>
              <a:rPr dirty="0">
                <a:solidFill>
                  <a:srgbClr val="002060"/>
                </a:solidFill>
              </a:rPr>
              <a:t> </a:t>
            </a:r>
            <a:r>
              <a:rPr dirty="0" err="1">
                <a:solidFill>
                  <a:srgbClr val="002060"/>
                </a:solidFill>
              </a:rPr>
              <a:t>nombrados</a:t>
            </a:r>
            <a:r>
              <a:rPr dirty="0">
                <a:solidFill>
                  <a:srgbClr val="002060"/>
                </a:solidFill>
              </a:rPr>
              <a:t> y </a:t>
            </a:r>
            <a:r>
              <a:rPr dirty="0" err="1">
                <a:solidFill>
                  <a:srgbClr val="002060"/>
                </a:solidFill>
              </a:rPr>
              <a:t>anónimos</a:t>
            </a:r>
            <a:r>
              <a:rPr dirty="0">
                <a:solidFill>
                  <a:srgbClr val="002060"/>
                </a:solidFill>
              </a:rPr>
              <a:t> </a:t>
            </a:r>
            <a:r>
              <a:rPr dirty="0" err="1">
                <a:solidFill>
                  <a:srgbClr val="002060"/>
                </a:solidFill>
              </a:rPr>
              <a:t>cuyas</a:t>
            </a:r>
            <a:r>
              <a:rPr dirty="0">
                <a:solidFill>
                  <a:srgbClr val="002060"/>
                </a:solidFill>
              </a:rPr>
              <a:t> voces </a:t>
            </a:r>
            <a:r>
              <a:rPr dirty="0" err="1">
                <a:solidFill>
                  <a:srgbClr val="002060"/>
                </a:solidFill>
              </a:rPr>
              <a:t>hacen</a:t>
            </a:r>
            <a:r>
              <a:rPr dirty="0">
                <a:solidFill>
                  <a:srgbClr val="002060"/>
                </a:solidFill>
              </a:rPr>
              <a:t> de </a:t>
            </a:r>
            <a:r>
              <a:rPr dirty="0" err="1">
                <a:solidFill>
                  <a:srgbClr val="002060"/>
                </a:solidFill>
              </a:rPr>
              <a:t>ésta</a:t>
            </a:r>
            <a:r>
              <a:rPr dirty="0">
                <a:solidFill>
                  <a:srgbClr val="002060"/>
                </a:solidFill>
              </a:rPr>
              <a:t> </a:t>
            </a:r>
            <a:r>
              <a:rPr dirty="0" err="1">
                <a:solidFill>
                  <a:srgbClr val="002060"/>
                </a:solidFill>
              </a:rPr>
              <a:t>una</a:t>
            </a:r>
            <a:r>
              <a:rPr dirty="0">
                <a:solidFill>
                  <a:srgbClr val="002060"/>
                </a:solidFill>
              </a:rPr>
              <a:t> </a:t>
            </a:r>
            <a:r>
              <a:rPr dirty="0" err="1">
                <a:solidFill>
                  <a:srgbClr val="002060"/>
                </a:solidFill>
              </a:rPr>
              <a:t>historia</a:t>
            </a:r>
            <a:r>
              <a:rPr dirty="0">
                <a:solidFill>
                  <a:srgbClr val="002060"/>
                </a:solidFill>
              </a:rPr>
              <a:t> </a:t>
            </a:r>
            <a:r>
              <a:rPr dirty="0" err="1">
                <a:solidFill>
                  <a:srgbClr val="002060"/>
                </a:solidFill>
              </a:rPr>
              <a:t>profética</a:t>
            </a:r>
            <a:r>
              <a:rPr dirty="0">
                <a:solidFill>
                  <a:srgbClr val="002060"/>
                </a:solidFill>
              </a:rPr>
              <a:t>, </a:t>
            </a:r>
            <a:r>
              <a:rPr dirty="0" err="1">
                <a:solidFill>
                  <a:srgbClr val="002060"/>
                </a:solidFill>
              </a:rPr>
              <a:t>una</a:t>
            </a:r>
            <a:r>
              <a:rPr dirty="0">
                <a:solidFill>
                  <a:srgbClr val="002060"/>
                </a:solidFill>
              </a:rPr>
              <a:t> </a:t>
            </a:r>
            <a:r>
              <a:rPr dirty="0" err="1">
                <a:solidFill>
                  <a:srgbClr val="002060"/>
                </a:solidFill>
              </a:rPr>
              <a:t>historia</a:t>
            </a:r>
            <a:r>
              <a:rPr dirty="0">
                <a:solidFill>
                  <a:srgbClr val="002060"/>
                </a:solidFill>
              </a:rPr>
              <a:t> </a:t>
            </a:r>
            <a:r>
              <a:rPr dirty="0" err="1">
                <a:solidFill>
                  <a:srgbClr val="002060"/>
                </a:solidFill>
              </a:rPr>
              <a:t>evaluada</a:t>
            </a:r>
            <a:r>
              <a:rPr dirty="0">
                <a:solidFill>
                  <a:srgbClr val="002060"/>
                </a:solidFill>
              </a:rPr>
              <a:t> </a:t>
            </a:r>
            <a:r>
              <a:rPr dirty="0" err="1">
                <a:solidFill>
                  <a:srgbClr val="002060"/>
                </a:solidFill>
              </a:rPr>
              <a:t>repetidamente</a:t>
            </a:r>
            <a:r>
              <a:rPr dirty="0">
                <a:solidFill>
                  <a:srgbClr val="002060"/>
                </a:solidFill>
              </a:rPr>
              <a:t> </a:t>
            </a:r>
            <a:r>
              <a:rPr dirty="0" err="1">
                <a:solidFill>
                  <a:srgbClr val="002060"/>
                </a:solidFill>
              </a:rPr>
              <a:t>por</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portavoces</a:t>
            </a:r>
            <a:r>
              <a:rPr dirty="0">
                <a:solidFill>
                  <a:srgbClr val="002060"/>
                </a:solidFill>
              </a:rPr>
              <a:t> de Dios.</a:t>
            </a:r>
            <a:endParaRPr sz="3200" dirty="0">
              <a:solidFill>
                <a:srgbClr val="002060"/>
              </a:solidFill>
            </a:endParaRPr>
          </a:p>
          <a:p>
            <a:pPr marL="469900" indent="-469900">
              <a:lnSpc>
                <a:spcPct val="90000"/>
              </a:lnSpc>
              <a:spcBef>
                <a:spcPts val="500"/>
              </a:spcBef>
              <a:buClr>
                <a:srgbClr val="660000"/>
              </a:buClr>
              <a:buSzPct val="70000"/>
              <a:buChar char="□"/>
              <a:defRPr sz="2400" i="1">
                <a:latin typeface="Times New Roman"/>
                <a:ea typeface="Times New Roman"/>
                <a:cs typeface="Times New Roman"/>
                <a:sym typeface="Times New Roman"/>
              </a:defRPr>
            </a:pPr>
            <a:r>
              <a:rPr dirty="0">
                <a:solidFill>
                  <a:srgbClr val="002060"/>
                </a:solidFill>
              </a:rPr>
              <a:t>Con </a:t>
            </a:r>
            <a:r>
              <a:rPr dirty="0" err="1">
                <a:solidFill>
                  <a:srgbClr val="002060"/>
                </a:solidFill>
              </a:rPr>
              <a:t>el</a:t>
            </a:r>
            <a:r>
              <a:rPr dirty="0">
                <a:solidFill>
                  <a:srgbClr val="002060"/>
                </a:solidFill>
              </a:rPr>
              <a:t> </a:t>
            </a:r>
            <a:r>
              <a:rPr dirty="0" err="1">
                <a:solidFill>
                  <a:srgbClr val="002060"/>
                </a:solidFill>
              </a:rPr>
              <a:t>tiempo</a:t>
            </a:r>
            <a:r>
              <a:rPr dirty="0">
                <a:solidFill>
                  <a:srgbClr val="002060"/>
                </a:solidFill>
              </a:rPr>
              <a:t>, </a:t>
            </a:r>
            <a:r>
              <a:rPr dirty="0" err="1">
                <a:solidFill>
                  <a:srgbClr val="002060"/>
                </a:solidFill>
              </a:rPr>
              <a:t>comenzando</a:t>
            </a:r>
            <a:r>
              <a:rPr dirty="0">
                <a:solidFill>
                  <a:srgbClr val="002060"/>
                </a:solidFill>
              </a:rPr>
              <a:t> con </a:t>
            </a:r>
            <a:r>
              <a:rPr dirty="0" err="1">
                <a:solidFill>
                  <a:srgbClr val="002060"/>
                </a:solidFill>
              </a:rPr>
              <a:t>Amós</a:t>
            </a:r>
            <a:r>
              <a:rPr dirty="0">
                <a:solidFill>
                  <a:srgbClr val="002060"/>
                </a:solidFill>
              </a:rPr>
              <a:t>, </a:t>
            </a:r>
            <a:r>
              <a:rPr dirty="0" err="1">
                <a:solidFill>
                  <a:srgbClr val="002060"/>
                </a:solidFill>
              </a:rPr>
              <a:t>habría</a:t>
            </a:r>
            <a:r>
              <a:rPr dirty="0">
                <a:solidFill>
                  <a:srgbClr val="002060"/>
                </a:solidFill>
              </a:rPr>
              <a:t> </a:t>
            </a:r>
            <a:r>
              <a:rPr dirty="0" err="1">
                <a:solidFill>
                  <a:srgbClr val="002060"/>
                </a:solidFill>
              </a:rPr>
              <a:t>profetas</a:t>
            </a:r>
            <a:r>
              <a:rPr dirty="0">
                <a:solidFill>
                  <a:srgbClr val="002060"/>
                </a:solidFill>
              </a:rPr>
              <a:t> </a:t>
            </a:r>
            <a:r>
              <a:rPr dirty="0" err="1">
                <a:solidFill>
                  <a:srgbClr val="002060"/>
                </a:solidFill>
              </a:rPr>
              <a:t>escritores</a:t>
            </a:r>
            <a:r>
              <a:rPr dirty="0">
                <a:solidFill>
                  <a:srgbClr val="002060"/>
                </a:solidFill>
              </a:rPr>
              <a:t> </a:t>
            </a:r>
            <a:r>
              <a:rPr dirty="0" err="1">
                <a:solidFill>
                  <a:srgbClr val="002060"/>
                </a:solidFill>
              </a:rPr>
              <a:t>cuyos</a:t>
            </a:r>
            <a:r>
              <a:rPr dirty="0">
                <a:solidFill>
                  <a:srgbClr val="002060"/>
                </a:solidFill>
              </a:rPr>
              <a:t> </a:t>
            </a:r>
            <a:r>
              <a:rPr dirty="0" err="1">
                <a:solidFill>
                  <a:srgbClr val="002060"/>
                </a:solidFill>
              </a:rPr>
              <a:t>oráculos</a:t>
            </a:r>
            <a:r>
              <a:rPr dirty="0">
                <a:solidFill>
                  <a:srgbClr val="002060"/>
                </a:solidFill>
              </a:rPr>
              <a:t> se </a:t>
            </a:r>
            <a:r>
              <a:rPr dirty="0" err="1">
                <a:solidFill>
                  <a:srgbClr val="002060"/>
                </a:solidFill>
              </a:rPr>
              <a:t>recogen</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libros</a:t>
            </a:r>
            <a:r>
              <a:rPr dirty="0">
                <a:solidFill>
                  <a:srgbClr val="002060"/>
                </a:solidFill>
              </a:rPr>
              <a:t> </a:t>
            </a:r>
            <a:r>
              <a:rPr dirty="0" err="1">
                <a:solidFill>
                  <a:srgbClr val="002060"/>
                </a:solidFill>
              </a:rPr>
              <a:t>por</a:t>
            </a:r>
            <a:r>
              <a:rPr dirty="0">
                <a:solidFill>
                  <a:srgbClr val="002060"/>
                </a:solidFill>
              </a:rPr>
              <a:t> sus </a:t>
            </a:r>
            <a:r>
              <a:rPr dirty="0" err="1">
                <a:solidFill>
                  <a:srgbClr val="002060"/>
                </a:solidFill>
              </a:rPr>
              <a:t>nombres</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withEffect">
                                  <p:stCondLst>
                                    <p:cond delay="0"/>
                                  </p:stCondLst>
                                  <p:iterate>
                                    <p:tmAbs val="0"/>
                                  </p:iterate>
                                  <p:childTnLst>
                                    <p:set>
                                      <p:cBhvr>
                                        <p:cTn id="6" fill="hold"/>
                                        <p:tgtEl>
                                          <p:spTgt spid="4945">
                                            <p:txEl>
                                              <p:pRg st="0" end="0"/>
                                            </p:txEl>
                                          </p:spTgt>
                                        </p:tgtEl>
                                        <p:attrNameLst>
                                          <p:attrName>style.visibility</p:attrName>
                                        </p:attrNameLst>
                                      </p:cBhvr>
                                      <p:to>
                                        <p:strVal val="visible"/>
                                      </p:to>
                                    </p:set>
                                    <p:anim calcmode="lin" valueType="num">
                                      <p:cBhvr>
                                        <p:cTn id="7" dur="500" fill="hold"/>
                                        <p:tgtEl>
                                          <p:spTgt spid="4945">
                                            <p:txEl>
                                              <p:pRg st="0" end="0"/>
                                            </p:txEl>
                                          </p:spTgt>
                                        </p:tgtEl>
                                        <p:attrNameLst>
                                          <p:attrName>ppt_x</p:attrName>
                                        </p:attrNameLst>
                                      </p:cBhvr>
                                      <p:tavLst>
                                        <p:tav tm="0">
                                          <p:val>
                                            <p:strVal val="0-#ppt_w/2"/>
                                          </p:val>
                                        </p:tav>
                                        <p:tav tm="100000">
                                          <p:val>
                                            <p:strVal val="#ppt_x"/>
                                          </p:val>
                                        </p:tav>
                                      </p:tavLst>
                                    </p:anim>
                                    <p:anim calcmode="lin" valueType="num">
                                      <p:cBhvr>
                                        <p:cTn id="8" dur="500" fill="hold"/>
                                        <p:tgtEl>
                                          <p:spTgt spid="494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2" nodeType="withEffect">
                                  <p:stCondLst>
                                    <p:cond delay="0"/>
                                  </p:stCondLst>
                                  <p:iterate>
                                    <p:tmAbs val="0"/>
                                  </p:iterate>
                                  <p:childTnLst>
                                    <p:set>
                                      <p:cBhvr>
                                        <p:cTn id="10" fill="hold"/>
                                        <p:tgtEl>
                                          <p:spTgt spid="4946">
                                            <p:bg/>
                                          </p:spTgt>
                                        </p:tgtEl>
                                        <p:attrNameLst>
                                          <p:attrName>style.visibility</p:attrName>
                                        </p:attrNameLst>
                                      </p:cBhvr>
                                      <p:to>
                                        <p:strVal val="visible"/>
                                      </p:to>
                                    </p:set>
                                    <p:anim calcmode="lin" valueType="num">
                                      <p:cBhvr>
                                        <p:cTn id="11" dur="500" fill="hold"/>
                                        <p:tgtEl>
                                          <p:spTgt spid="4946">
                                            <p:bg/>
                                          </p:spTgt>
                                        </p:tgtEl>
                                        <p:attrNameLst>
                                          <p:attrName>ppt_x</p:attrName>
                                        </p:attrNameLst>
                                      </p:cBhvr>
                                      <p:tavLst>
                                        <p:tav tm="0">
                                          <p:val>
                                            <p:strVal val="0-#ppt_w/2"/>
                                          </p:val>
                                        </p:tav>
                                        <p:tav tm="100000">
                                          <p:val>
                                            <p:strVal val="#ppt_x"/>
                                          </p:val>
                                        </p:tav>
                                      </p:tavLst>
                                    </p:anim>
                                    <p:anim calcmode="lin" valueType="num">
                                      <p:cBhvr>
                                        <p:cTn id="12" dur="500" fill="hold"/>
                                        <p:tgtEl>
                                          <p:spTgt spid="4946">
                                            <p:bg/>
                                          </p:spTgt>
                                        </p:tgtEl>
                                        <p:attrNameLst>
                                          <p:attrName>ppt_y</p:attrName>
                                        </p:attrNameLst>
                                      </p:cBhvr>
                                      <p:tavLst>
                                        <p:tav tm="0">
                                          <p:val>
                                            <p:strVal val="#ppt_y"/>
                                          </p:val>
                                        </p:tav>
                                        <p:tav tm="100000">
                                          <p:val>
                                            <p:strVal val="#ppt_y"/>
                                          </p:val>
                                        </p:tav>
                                      </p:tavLst>
                                    </p:anim>
                                  </p:childTnLst>
                                </p:cTn>
                              </p:par>
                              <p:par>
                                <p:cTn id="13" presetID="2" presetClass="entr" presetSubtype="8" fill="hold" grpId="2" nodeType="withEffect">
                                  <p:stCondLst>
                                    <p:cond delay="0"/>
                                  </p:stCondLst>
                                  <p:iterate>
                                    <p:tmAbs val="0"/>
                                  </p:iterate>
                                  <p:childTnLst>
                                    <p:set>
                                      <p:cBhvr>
                                        <p:cTn id="14" fill="hold"/>
                                        <p:tgtEl>
                                          <p:spTgt spid="4946">
                                            <p:txEl>
                                              <p:pRg st="0" end="0"/>
                                            </p:txEl>
                                          </p:spTgt>
                                        </p:tgtEl>
                                        <p:attrNameLst>
                                          <p:attrName>style.visibility</p:attrName>
                                        </p:attrNameLst>
                                      </p:cBhvr>
                                      <p:to>
                                        <p:strVal val="visible"/>
                                      </p:to>
                                    </p:set>
                                    <p:anim calcmode="lin" valueType="num">
                                      <p:cBhvr>
                                        <p:cTn id="15" dur="500" fill="hold"/>
                                        <p:tgtEl>
                                          <p:spTgt spid="4946">
                                            <p:txEl>
                                              <p:pRg st="0" end="0"/>
                                            </p:txEl>
                                          </p:spTgt>
                                        </p:tgtEl>
                                        <p:attrNameLst>
                                          <p:attrName>ppt_x</p:attrName>
                                        </p:attrNameLst>
                                      </p:cBhvr>
                                      <p:tavLst>
                                        <p:tav tm="0">
                                          <p:val>
                                            <p:strVal val="0-#ppt_w/2"/>
                                          </p:val>
                                        </p:tav>
                                        <p:tav tm="100000">
                                          <p:val>
                                            <p:strVal val="#ppt_x"/>
                                          </p:val>
                                        </p:tav>
                                      </p:tavLst>
                                    </p:anim>
                                    <p:anim calcmode="lin" valueType="num">
                                      <p:cBhvr>
                                        <p:cTn id="16" dur="500" fill="hold"/>
                                        <p:tgtEl>
                                          <p:spTgt spid="49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1" nodeType="clickEffect">
                                  <p:stCondLst>
                                    <p:cond delay="0"/>
                                  </p:stCondLst>
                                  <p:iterate>
                                    <p:tmAbs val="0"/>
                                  </p:iterate>
                                  <p:childTnLst>
                                    <p:set>
                                      <p:cBhvr>
                                        <p:cTn id="20" fill="hold"/>
                                        <p:tgtEl>
                                          <p:spTgt spid="4945">
                                            <p:txEl>
                                              <p:pRg st="1" end="1"/>
                                            </p:txEl>
                                          </p:spTgt>
                                        </p:tgtEl>
                                        <p:attrNameLst>
                                          <p:attrName>style.visibility</p:attrName>
                                        </p:attrNameLst>
                                      </p:cBhvr>
                                      <p:to>
                                        <p:strVal val="visible"/>
                                      </p:to>
                                    </p:set>
                                    <p:anim calcmode="lin" valueType="num">
                                      <p:cBhvr>
                                        <p:cTn id="21" dur="500" fill="hold"/>
                                        <p:tgtEl>
                                          <p:spTgt spid="4945">
                                            <p:txEl>
                                              <p:pRg st="1" end="1"/>
                                            </p:txEl>
                                          </p:spTgt>
                                        </p:tgtEl>
                                        <p:attrNameLst>
                                          <p:attrName>ppt_x</p:attrName>
                                        </p:attrNameLst>
                                      </p:cBhvr>
                                      <p:tavLst>
                                        <p:tav tm="0">
                                          <p:val>
                                            <p:strVal val="0-#ppt_w/2"/>
                                          </p:val>
                                        </p:tav>
                                        <p:tav tm="100000">
                                          <p:val>
                                            <p:strVal val="#ppt_x"/>
                                          </p:val>
                                        </p:tav>
                                      </p:tavLst>
                                    </p:anim>
                                    <p:anim calcmode="lin" valueType="num">
                                      <p:cBhvr>
                                        <p:cTn id="22" dur="500" fill="hold"/>
                                        <p:tgtEl>
                                          <p:spTgt spid="4945">
                                            <p:txEl>
                                              <p:pRg st="1" end="1"/>
                                            </p:txEl>
                                          </p:spTgt>
                                        </p:tgtEl>
                                        <p:attrNameLst>
                                          <p:attrName>ppt_y</p:attrName>
                                        </p:attrNameLst>
                                      </p:cBhvr>
                                      <p:tavLst>
                                        <p:tav tm="0">
                                          <p:val>
                                            <p:strVal val="#ppt_y"/>
                                          </p:val>
                                        </p:tav>
                                        <p:tav tm="100000">
                                          <p:val>
                                            <p:strVal val="#ppt_y"/>
                                          </p:val>
                                        </p:tav>
                                      </p:tavLst>
                                    </p:anim>
                                  </p:childTnLst>
                                </p:cTn>
                              </p:par>
                              <p:par>
                                <p:cTn id="23" presetID="2" presetClass="entr" presetSubtype="8" fill="hold" grpId="2" nodeType="withEffect">
                                  <p:stCondLst>
                                    <p:cond delay="0"/>
                                  </p:stCondLst>
                                  <p:iterate>
                                    <p:tmAbs val="0"/>
                                  </p:iterate>
                                  <p:childTnLst>
                                    <p:set>
                                      <p:cBhvr>
                                        <p:cTn id="24" fill="hold"/>
                                        <p:tgtEl>
                                          <p:spTgt spid="4946">
                                            <p:txEl>
                                              <p:pRg st="1" end="1"/>
                                            </p:txEl>
                                          </p:spTgt>
                                        </p:tgtEl>
                                        <p:attrNameLst>
                                          <p:attrName>style.visibility</p:attrName>
                                        </p:attrNameLst>
                                      </p:cBhvr>
                                      <p:to>
                                        <p:strVal val="visible"/>
                                      </p:to>
                                    </p:set>
                                    <p:anim calcmode="lin" valueType="num">
                                      <p:cBhvr>
                                        <p:cTn id="25" dur="500" fill="hold"/>
                                        <p:tgtEl>
                                          <p:spTgt spid="4946">
                                            <p:txEl>
                                              <p:pRg st="1" end="1"/>
                                            </p:txEl>
                                          </p:spTgt>
                                        </p:tgtEl>
                                        <p:attrNameLst>
                                          <p:attrName>ppt_x</p:attrName>
                                        </p:attrNameLst>
                                      </p:cBhvr>
                                      <p:tavLst>
                                        <p:tav tm="0">
                                          <p:val>
                                            <p:strVal val="0-#ppt_w/2"/>
                                          </p:val>
                                        </p:tav>
                                        <p:tav tm="100000">
                                          <p:val>
                                            <p:strVal val="#ppt_x"/>
                                          </p:val>
                                        </p:tav>
                                      </p:tavLst>
                                    </p:anim>
                                    <p:anim calcmode="lin" valueType="num">
                                      <p:cBhvr>
                                        <p:cTn id="26" dur="500" fill="hold"/>
                                        <p:tgtEl>
                                          <p:spTgt spid="4946">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5" grpId="1" uiExpand="1" build="p" advAuto="0"/>
      <p:bldP spid="4946" grpId="2" uiExpand="1" build="p" bldLvl="5"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8" name="Rectangle 2"/>
          <p:cNvSpPr txBox="1">
            <a:spLocks noGrp="1"/>
          </p:cNvSpPr>
          <p:nvPr>
            <p:ph type="title"/>
          </p:nvPr>
        </p:nvSpPr>
        <p:spPr>
          <a:xfrm>
            <a:off x="325689" y="232610"/>
            <a:ext cx="8842376" cy="745959"/>
          </a:xfrm>
          <a:prstGeom prst="rect">
            <a:avLst/>
          </a:prstGeom>
        </p:spPr>
        <p:txBody>
          <a:bodyPr>
            <a:normAutofit fontScale="90000"/>
          </a:bodyPr>
          <a:lstStyle>
            <a:lvl1pPr defTabSz="850391">
              <a:defRPr sz="4464">
                <a:solidFill>
                  <a:srgbClr val="000066"/>
                </a:solidFill>
                <a:latin typeface="Arial Rounded MT Bold"/>
                <a:ea typeface="Arial Rounded MT Bold"/>
                <a:cs typeface="Arial Rounded MT Bold"/>
                <a:sym typeface="Arial Rounded MT Bold"/>
              </a:defRPr>
            </a:lvl1pPr>
          </a:lstStyle>
          <a:p>
            <a:r>
              <a:rPr dirty="0">
                <a:solidFill>
                  <a:srgbClr val="C00000"/>
                </a:solidFill>
              </a:rPr>
              <a:t>Dating</a:t>
            </a:r>
            <a:r>
              <a:rPr dirty="0"/>
              <a:t> (</a:t>
            </a:r>
            <a:r>
              <a:rPr dirty="0" err="1"/>
              <a:t>Datación</a:t>
            </a:r>
            <a:r>
              <a:rPr dirty="0"/>
              <a:t>)</a:t>
            </a:r>
          </a:p>
        </p:txBody>
      </p:sp>
      <p:sp>
        <p:nvSpPr>
          <p:cNvPr id="4949" name="Rectangle 3"/>
          <p:cNvSpPr txBox="1">
            <a:spLocks noGrp="1"/>
          </p:cNvSpPr>
          <p:nvPr>
            <p:ph type="body" sz="half" idx="1"/>
          </p:nvPr>
        </p:nvSpPr>
        <p:spPr>
          <a:xfrm>
            <a:off x="325689" y="978569"/>
            <a:ext cx="11540622" cy="2156519"/>
          </a:xfrm>
          <a:prstGeom prst="rect">
            <a:avLst/>
          </a:prstGeom>
        </p:spPr>
        <p:txBody>
          <a:bodyPr/>
          <a:lstStyle/>
          <a:p>
            <a:pPr marL="432308" indent="-432308" defTabSz="841247">
              <a:lnSpc>
                <a:spcPct val="90000"/>
              </a:lnSpc>
              <a:spcBef>
                <a:spcPts val="600"/>
              </a:spcBef>
              <a:buSzTx/>
              <a:buFont typeface="Wingdings"/>
              <a:buNone/>
              <a:defRPr sz="2576" b="1">
                <a:solidFill>
                  <a:srgbClr val="0000CC"/>
                </a:solidFill>
                <a:latin typeface="Comic Sans MS"/>
                <a:ea typeface="Comic Sans MS"/>
                <a:cs typeface="Comic Sans MS"/>
                <a:sym typeface="Comic Sans MS"/>
              </a:defRPr>
            </a:pPr>
            <a:r>
              <a:rPr dirty="0">
                <a:solidFill>
                  <a:srgbClr val="C00000"/>
                </a:solidFill>
              </a:rPr>
              <a:t>Our dating largely is based both on </a:t>
            </a:r>
            <a:r>
              <a:rPr u="sng" dirty="0">
                <a:solidFill>
                  <a:srgbClr val="C00000"/>
                </a:solidFill>
              </a:rPr>
              <a:t>Assyrian records</a:t>
            </a:r>
            <a:r>
              <a:rPr dirty="0">
                <a:solidFill>
                  <a:srgbClr val="C00000"/>
                </a:solidFill>
              </a:rPr>
              <a:t>, which have archives of 261 continuous years with names, dates of kings and important events, as well as </a:t>
            </a:r>
            <a:r>
              <a:rPr u="sng" dirty="0">
                <a:solidFill>
                  <a:srgbClr val="C00000"/>
                </a:solidFill>
              </a:rPr>
              <a:t>Egyptian records</a:t>
            </a:r>
            <a:r>
              <a:rPr dirty="0">
                <a:solidFill>
                  <a:srgbClr val="C00000"/>
                </a:solidFill>
              </a:rPr>
              <a:t>.</a:t>
            </a:r>
          </a:p>
          <a:p>
            <a:pPr marL="432308" indent="-432308" defTabSz="841247">
              <a:lnSpc>
                <a:spcPct val="90000"/>
              </a:lnSpc>
              <a:spcBef>
                <a:spcPts val="500"/>
              </a:spcBef>
              <a:defRPr sz="2208">
                <a:latin typeface="Comic Sans MS"/>
                <a:ea typeface="Comic Sans MS"/>
                <a:cs typeface="Comic Sans MS"/>
                <a:sym typeface="Comic Sans MS"/>
              </a:defRPr>
            </a:pPr>
            <a:r>
              <a:rPr dirty="0"/>
              <a:t>The Assyrians recorded important events, including solar and lunar eclipses, and these can be traced accurately by astronomers.</a:t>
            </a:r>
          </a:p>
        </p:txBody>
      </p:sp>
      <p:sp>
        <p:nvSpPr>
          <p:cNvPr id="4950" name="Rectangle 3"/>
          <p:cNvSpPr txBox="1"/>
          <p:nvPr/>
        </p:nvSpPr>
        <p:spPr>
          <a:xfrm>
            <a:off x="371409" y="3544415"/>
            <a:ext cx="11449182" cy="2372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600"/>
              </a:spcBef>
              <a:defRPr sz="2800" b="1">
                <a:solidFill>
                  <a:srgbClr val="0000CC"/>
                </a:solidFill>
                <a:latin typeface="Comic Sans MS"/>
                <a:ea typeface="Comic Sans MS"/>
                <a:cs typeface="Comic Sans MS"/>
                <a:sym typeface="Comic Sans MS"/>
              </a:defRPr>
            </a:pPr>
            <a:r>
              <a:rPr dirty="0"/>
              <a:t>Nuestra </a:t>
            </a:r>
            <a:r>
              <a:rPr dirty="0" err="1"/>
              <a:t>datación</a:t>
            </a:r>
            <a:r>
              <a:rPr dirty="0"/>
              <a:t> se </a:t>
            </a:r>
            <a:r>
              <a:rPr dirty="0" err="1"/>
              <a:t>basa</a:t>
            </a:r>
            <a:r>
              <a:rPr dirty="0"/>
              <a:t> </a:t>
            </a:r>
            <a:r>
              <a:rPr dirty="0" err="1"/>
              <a:t>grandemente</a:t>
            </a:r>
            <a:r>
              <a:rPr dirty="0"/>
              <a:t> tanto </a:t>
            </a:r>
            <a:r>
              <a:rPr dirty="0" err="1"/>
              <a:t>en</a:t>
            </a:r>
            <a:r>
              <a:rPr dirty="0"/>
              <a:t> </a:t>
            </a:r>
            <a:r>
              <a:rPr u="sng" dirty="0" err="1"/>
              <a:t>registros</a:t>
            </a:r>
            <a:r>
              <a:rPr u="sng" dirty="0"/>
              <a:t> </a:t>
            </a:r>
            <a:r>
              <a:rPr u="sng" dirty="0" err="1"/>
              <a:t>Asirios</a:t>
            </a:r>
            <a:r>
              <a:rPr dirty="0"/>
              <a:t>, que </a:t>
            </a:r>
            <a:r>
              <a:rPr dirty="0" err="1"/>
              <a:t>cuentan</a:t>
            </a:r>
            <a:r>
              <a:rPr dirty="0"/>
              <a:t> con </a:t>
            </a:r>
            <a:r>
              <a:rPr dirty="0" err="1"/>
              <a:t>archivos</a:t>
            </a:r>
            <a:r>
              <a:rPr dirty="0"/>
              <a:t> de 261 </a:t>
            </a:r>
            <a:r>
              <a:rPr dirty="0" err="1"/>
              <a:t>años</a:t>
            </a:r>
            <a:r>
              <a:rPr dirty="0"/>
              <a:t> </a:t>
            </a:r>
            <a:r>
              <a:rPr dirty="0" err="1"/>
              <a:t>continuos</a:t>
            </a:r>
            <a:r>
              <a:rPr dirty="0"/>
              <a:t> con </a:t>
            </a:r>
            <a:r>
              <a:rPr dirty="0" err="1"/>
              <a:t>nombres</a:t>
            </a:r>
            <a:r>
              <a:rPr dirty="0"/>
              <a:t>, </a:t>
            </a:r>
            <a:r>
              <a:rPr dirty="0" err="1"/>
              <a:t>fechas</a:t>
            </a:r>
            <a:r>
              <a:rPr dirty="0"/>
              <a:t> de </a:t>
            </a:r>
            <a:r>
              <a:rPr dirty="0" err="1"/>
              <a:t>reyes</a:t>
            </a:r>
            <a:r>
              <a:rPr dirty="0"/>
              <a:t> y </a:t>
            </a:r>
            <a:r>
              <a:rPr dirty="0" err="1"/>
              <a:t>acontecimientos</a:t>
            </a:r>
            <a:r>
              <a:rPr dirty="0"/>
              <a:t> </a:t>
            </a:r>
            <a:r>
              <a:rPr dirty="0" err="1"/>
              <a:t>importantes</a:t>
            </a:r>
            <a:r>
              <a:rPr dirty="0"/>
              <a:t>, </a:t>
            </a:r>
            <a:r>
              <a:rPr dirty="0" err="1"/>
              <a:t>como</a:t>
            </a:r>
            <a:r>
              <a:rPr dirty="0"/>
              <a:t> </a:t>
            </a:r>
            <a:r>
              <a:rPr dirty="0" err="1"/>
              <a:t>en</a:t>
            </a:r>
            <a:r>
              <a:rPr dirty="0"/>
              <a:t> </a:t>
            </a:r>
            <a:r>
              <a:rPr u="sng" dirty="0" err="1"/>
              <a:t>registros</a:t>
            </a:r>
            <a:r>
              <a:rPr u="sng" dirty="0"/>
              <a:t> </a:t>
            </a:r>
            <a:r>
              <a:rPr u="sng" dirty="0" err="1"/>
              <a:t>Egipcios</a:t>
            </a:r>
            <a:r>
              <a:rPr dirty="0"/>
              <a:t>.</a:t>
            </a:r>
            <a:endParaRPr sz="3200" dirty="0">
              <a:latin typeface="Times New Roman"/>
              <a:ea typeface="Times New Roman"/>
              <a:cs typeface="Times New Roman"/>
              <a:sym typeface="Times New Roman"/>
            </a:endParaRPr>
          </a:p>
          <a:p>
            <a:pPr marL="469900" indent="-469900">
              <a:lnSpc>
                <a:spcPct val="90000"/>
              </a:lnSpc>
              <a:spcBef>
                <a:spcPts val="500"/>
              </a:spcBef>
              <a:buClr>
                <a:srgbClr val="660000"/>
              </a:buClr>
              <a:buSzPct val="70000"/>
              <a:buChar char="□"/>
              <a:defRPr sz="2400">
                <a:latin typeface="Comic Sans MS"/>
                <a:ea typeface="Comic Sans MS"/>
                <a:cs typeface="Comic Sans MS"/>
                <a:sym typeface="Comic Sans MS"/>
              </a:defRPr>
            </a:pPr>
            <a:r>
              <a:rPr dirty="0">
                <a:solidFill>
                  <a:srgbClr val="002060"/>
                </a:solidFill>
              </a:rPr>
              <a:t>Los </a:t>
            </a:r>
            <a:r>
              <a:rPr dirty="0" err="1">
                <a:solidFill>
                  <a:srgbClr val="002060"/>
                </a:solidFill>
              </a:rPr>
              <a:t>Asirios</a:t>
            </a:r>
            <a:r>
              <a:rPr dirty="0">
                <a:solidFill>
                  <a:srgbClr val="002060"/>
                </a:solidFill>
              </a:rPr>
              <a:t> </a:t>
            </a:r>
            <a:r>
              <a:rPr dirty="0" err="1">
                <a:solidFill>
                  <a:srgbClr val="002060"/>
                </a:solidFill>
              </a:rPr>
              <a:t>registraron</a:t>
            </a:r>
            <a:r>
              <a:rPr dirty="0">
                <a:solidFill>
                  <a:srgbClr val="002060"/>
                </a:solidFill>
              </a:rPr>
              <a:t> </a:t>
            </a:r>
            <a:r>
              <a:rPr dirty="0" err="1">
                <a:solidFill>
                  <a:srgbClr val="002060"/>
                </a:solidFill>
              </a:rPr>
              <a:t>acontecimientos</a:t>
            </a:r>
            <a:r>
              <a:rPr dirty="0">
                <a:solidFill>
                  <a:srgbClr val="002060"/>
                </a:solidFill>
              </a:rPr>
              <a:t> </a:t>
            </a:r>
            <a:r>
              <a:rPr dirty="0" err="1">
                <a:solidFill>
                  <a:srgbClr val="002060"/>
                </a:solidFill>
              </a:rPr>
              <a:t>importantes</a:t>
            </a:r>
            <a:r>
              <a:rPr dirty="0">
                <a:solidFill>
                  <a:srgbClr val="002060"/>
                </a:solidFill>
              </a:rPr>
              <a:t>, </a:t>
            </a:r>
            <a:r>
              <a:rPr dirty="0" err="1">
                <a:solidFill>
                  <a:srgbClr val="002060"/>
                </a:solidFill>
              </a:rPr>
              <a:t>incluidos</a:t>
            </a:r>
            <a:r>
              <a:rPr dirty="0">
                <a:solidFill>
                  <a:srgbClr val="002060"/>
                </a:solidFill>
              </a:rPr>
              <a:t> eclipses </a:t>
            </a:r>
            <a:r>
              <a:rPr dirty="0" err="1">
                <a:solidFill>
                  <a:srgbClr val="002060"/>
                </a:solidFill>
              </a:rPr>
              <a:t>solares</a:t>
            </a:r>
            <a:r>
              <a:rPr dirty="0">
                <a:solidFill>
                  <a:srgbClr val="002060"/>
                </a:solidFill>
              </a:rPr>
              <a:t> y </a:t>
            </a:r>
            <a:r>
              <a:rPr dirty="0" err="1">
                <a:solidFill>
                  <a:srgbClr val="002060"/>
                </a:solidFill>
              </a:rPr>
              <a:t>lunares</a:t>
            </a:r>
            <a:r>
              <a:rPr dirty="0">
                <a:solidFill>
                  <a:srgbClr val="002060"/>
                </a:solidFill>
              </a:rPr>
              <a:t>, y </a:t>
            </a:r>
            <a:r>
              <a:rPr dirty="0" err="1">
                <a:solidFill>
                  <a:srgbClr val="002060"/>
                </a:solidFill>
              </a:rPr>
              <a:t>los</a:t>
            </a:r>
            <a:r>
              <a:rPr dirty="0">
                <a:solidFill>
                  <a:srgbClr val="002060"/>
                </a:solidFill>
              </a:rPr>
              <a:t> </a:t>
            </a:r>
            <a:r>
              <a:rPr dirty="0" err="1">
                <a:solidFill>
                  <a:srgbClr val="002060"/>
                </a:solidFill>
              </a:rPr>
              <a:t>astrónomos</a:t>
            </a:r>
            <a:r>
              <a:rPr dirty="0">
                <a:solidFill>
                  <a:srgbClr val="002060"/>
                </a:solidFill>
              </a:rPr>
              <a:t> </a:t>
            </a:r>
            <a:r>
              <a:rPr dirty="0" err="1">
                <a:solidFill>
                  <a:srgbClr val="002060"/>
                </a:solidFill>
              </a:rPr>
              <a:t>pueden</a:t>
            </a:r>
            <a:r>
              <a:rPr dirty="0">
                <a:solidFill>
                  <a:srgbClr val="002060"/>
                </a:solidFill>
              </a:rPr>
              <a:t> </a:t>
            </a:r>
            <a:r>
              <a:rPr dirty="0" err="1">
                <a:solidFill>
                  <a:srgbClr val="002060"/>
                </a:solidFill>
              </a:rPr>
              <a:t>rastrearlos</a:t>
            </a:r>
            <a:r>
              <a:rPr dirty="0">
                <a:solidFill>
                  <a:srgbClr val="002060"/>
                </a:solidFill>
              </a:rPr>
              <a:t> con </a:t>
            </a:r>
            <a:r>
              <a:rPr dirty="0" err="1">
                <a:solidFill>
                  <a:srgbClr val="002060"/>
                </a:solidFill>
              </a:rPr>
              <a:t>precisión</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4949">
                                            <p:bg/>
                                          </p:spTgt>
                                        </p:tgtEl>
                                        <p:attrNameLst>
                                          <p:attrName>style.visibility</p:attrName>
                                        </p:attrNameLst>
                                      </p:cBhvr>
                                      <p:to>
                                        <p:strVal val="visible"/>
                                      </p:to>
                                    </p:set>
                                    <p:anim calcmode="lin" valueType="num">
                                      <p:cBhvr>
                                        <p:cTn id="7" dur="500" fill="hold"/>
                                        <p:tgtEl>
                                          <p:spTgt spid="4949">
                                            <p:bg/>
                                          </p:spTgt>
                                        </p:tgtEl>
                                        <p:attrNameLst>
                                          <p:attrName>ppt_w</p:attrName>
                                        </p:attrNameLst>
                                      </p:cBhvr>
                                      <p:tavLst>
                                        <p:tav tm="0">
                                          <p:val>
                                            <p:fltVal val="0"/>
                                          </p:val>
                                        </p:tav>
                                        <p:tav tm="100000">
                                          <p:val>
                                            <p:strVal val="#ppt_w"/>
                                          </p:val>
                                        </p:tav>
                                      </p:tavLst>
                                    </p:anim>
                                    <p:anim calcmode="lin" valueType="num">
                                      <p:cBhvr>
                                        <p:cTn id="8" dur="500" fill="hold"/>
                                        <p:tgtEl>
                                          <p:spTgt spid="4949">
                                            <p:bg/>
                                          </p:spTgt>
                                        </p:tgtEl>
                                        <p:attrNameLst>
                                          <p:attrName>ppt_h</p:attrName>
                                        </p:attrNameLst>
                                      </p:cBhvr>
                                      <p:tavLst>
                                        <p:tav tm="0">
                                          <p:val>
                                            <p:fltVal val="0"/>
                                          </p:val>
                                        </p:tav>
                                        <p:tav tm="100000">
                                          <p:val>
                                            <p:strVal val="#ppt_h"/>
                                          </p:val>
                                        </p:tav>
                                      </p:tavLst>
                                    </p:anim>
                                    <p:animEffect transition="in" filter="fade">
                                      <p:cBhvr>
                                        <p:cTn id="9" dur="500"/>
                                        <p:tgtEl>
                                          <p:spTgt spid="4949">
                                            <p:bg/>
                                          </p:spTgt>
                                        </p:tgtEl>
                                      </p:cBhvr>
                                    </p:animEffect>
                                  </p:childTnLst>
                                </p:cTn>
                              </p:par>
                            </p:childTnLst>
                          </p:cTn>
                        </p:par>
                        <p:par>
                          <p:cTn id="10" fill="hold">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4949">
                                            <p:txEl>
                                              <p:pRg st="0" end="0"/>
                                            </p:txEl>
                                          </p:spTgt>
                                        </p:tgtEl>
                                        <p:attrNameLst>
                                          <p:attrName>style.visibility</p:attrName>
                                        </p:attrNameLst>
                                      </p:cBhvr>
                                      <p:to>
                                        <p:strVal val="visible"/>
                                      </p:to>
                                    </p:set>
                                    <p:anim calcmode="lin" valueType="num">
                                      <p:cBhvr>
                                        <p:cTn id="13" dur="500" fill="hold"/>
                                        <p:tgtEl>
                                          <p:spTgt spid="4949">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949">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949">
                                            <p:txEl>
                                              <p:pRg st="0" end="0"/>
                                            </p:txEl>
                                          </p:spTgt>
                                        </p:tgtEl>
                                      </p:cBhvr>
                                    </p:animEffect>
                                  </p:childTnLst>
                                </p:cTn>
                              </p:par>
                              <p:par>
                                <p:cTn id="16" presetID="53" presetClass="entr" presetSubtype="16" fill="hold" grpId="2" nodeType="withEffect">
                                  <p:stCondLst>
                                    <p:cond delay="0"/>
                                  </p:stCondLst>
                                  <p:childTnLst>
                                    <p:set>
                                      <p:cBhvr>
                                        <p:cTn id="17" dur="1" fill="hold">
                                          <p:stCondLst>
                                            <p:cond delay="0"/>
                                          </p:stCondLst>
                                        </p:cTn>
                                        <p:tgtEl>
                                          <p:spTgt spid="4950">
                                            <p:bg/>
                                          </p:spTgt>
                                        </p:tgtEl>
                                        <p:attrNameLst>
                                          <p:attrName>style.visibility</p:attrName>
                                        </p:attrNameLst>
                                      </p:cBhvr>
                                      <p:to>
                                        <p:strVal val="visible"/>
                                      </p:to>
                                    </p:set>
                                    <p:anim calcmode="lin" valueType="num">
                                      <p:cBhvr>
                                        <p:cTn id="18" dur="500" fill="hold"/>
                                        <p:tgtEl>
                                          <p:spTgt spid="4950">
                                            <p:bg/>
                                          </p:spTgt>
                                        </p:tgtEl>
                                        <p:attrNameLst>
                                          <p:attrName>ppt_w</p:attrName>
                                        </p:attrNameLst>
                                      </p:cBhvr>
                                      <p:tavLst>
                                        <p:tav tm="0">
                                          <p:val>
                                            <p:fltVal val="0"/>
                                          </p:val>
                                        </p:tav>
                                        <p:tav tm="100000">
                                          <p:val>
                                            <p:strVal val="#ppt_w"/>
                                          </p:val>
                                        </p:tav>
                                      </p:tavLst>
                                    </p:anim>
                                    <p:anim calcmode="lin" valueType="num">
                                      <p:cBhvr>
                                        <p:cTn id="19" dur="500" fill="hold"/>
                                        <p:tgtEl>
                                          <p:spTgt spid="4950">
                                            <p:bg/>
                                          </p:spTgt>
                                        </p:tgtEl>
                                        <p:attrNameLst>
                                          <p:attrName>ppt_h</p:attrName>
                                        </p:attrNameLst>
                                      </p:cBhvr>
                                      <p:tavLst>
                                        <p:tav tm="0">
                                          <p:val>
                                            <p:fltVal val="0"/>
                                          </p:val>
                                        </p:tav>
                                        <p:tav tm="100000">
                                          <p:val>
                                            <p:strVal val="#ppt_h"/>
                                          </p:val>
                                        </p:tav>
                                      </p:tavLst>
                                    </p:anim>
                                    <p:animEffect transition="in" filter="fade">
                                      <p:cBhvr>
                                        <p:cTn id="20" dur="500"/>
                                        <p:tgtEl>
                                          <p:spTgt spid="4950">
                                            <p:bg/>
                                          </p:spTgt>
                                        </p:tgtEl>
                                      </p:cBhvr>
                                    </p:animEffect>
                                  </p:childTnLst>
                                </p:cTn>
                              </p:par>
                              <p:par>
                                <p:cTn id="21" presetID="53" presetClass="entr" presetSubtype="16" fill="hold" grpId="2" nodeType="withEffect">
                                  <p:stCondLst>
                                    <p:cond delay="0"/>
                                  </p:stCondLst>
                                  <p:childTnLst>
                                    <p:set>
                                      <p:cBhvr>
                                        <p:cTn id="22" dur="1" fill="hold">
                                          <p:stCondLst>
                                            <p:cond delay="0"/>
                                          </p:stCondLst>
                                        </p:cTn>
                                        <p:tgtEl>
                                          <p:spTgt spid="4950">
                                            <p:txEl>
                                              <p:pRg st="0" end="0"/>
                                            </p:txEl>
                                          </p:spTgt>
                                        </p:tgtEl>
                                        <p:attrNameLst>
                                          <p:attrName>style.visibility</p:attrName>
                                        </p:attrNameLst>
                                      </p:cBhvr>
                                      <p:to>
                                        <p:strVal val="visible"/>
                                      </p:to>
                                    </p:set>
                                    <p:anim calcmode="lin" valueType="num">
                                      <p:cBhvr>
                                        <p:cTn id="23" dur="500" fill="hold"/>
                                        <p:tgtEl>
                                          <p:spTgt spid="4950">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4950">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495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1" nodeType="clickEffect">
                                  <p:stCondLst>
                                    <p:cond delay="0"/>
                                  </p:stCondLst>
                                  <p:childTnLst>
                                    <p:set>
                                      <p:cBhvr>
                                        <p:cTn id="29" dur="1" fill="hold">
                                          <p:stCondLst>
                                            <p:cond delay="0"/>
                                          </p:stCondLst>
                                        </p:cTn>
                                        <p:tgtEl>
                                          <p:spTgt spid="4949">
                                            <p:txEl>
                                              <p:pRg st="1" end="1"/>
                                            </p:txEl>
                                          </p:spTgt>
                                        </p:tgtEl>
                                        <p:attrNameLst>
                                          <p:attrName>style.visibility</p:attrName>
                                        </p:attrNameLst>
                                      </p:cBhvr>
                                      <p:to>
                                        <p:strVal val="visible"/>
                                      </p:to>
                                    </p:set>
                                    <p:anim calcmode="lin" valueType="num">
                                      <p:cBhvr>
                                        <p:cTn id="30" dur="500" fill="hold"/>
                                        <p:tgtEl>
                                          <p:spTgt spid="4949">
                                            <p:txEl>
                                              <p:pRg st="1" end="1"/>
                                            </p:txEl>
                                          </p:spTgt>
                                        </p:tgtEl>
                                        <p:attrNameLst>
                                          <p:attrName>ppt_w</p:attrName>
                                        </p:attrNameLst>
                                      </p:cBhvr>
                                      <p:tavLst>
                                        <p:tav tm="0">
                                          <p:val>
                                            <p:fltVal val="0"/>
                                          </p:val>
                                        </p:tav>
                                        <p:tav tm="100000">
                                          <p:val>
                                            <p:strVal val="#ppt_w"/>
                                          </p:val>
                                        </p:tav>
                                      </p:tavLst>
                                    </p:anim>
                                    <p:anim calcmode="lin" valueType="num">
                                      <p:cBhvr>
                                        <p:cTn id="31" dur="500" fill="hold"/>
                                        <p:tgtEl>
                                          <p:spTgt spid="4949">
                                            <p:txEl>
                                              <p:pRg st="1" end="1"/>
                                            </p:txEl>
                                          </p:spTgt>
                                        </p:tgtEl>
                                        <p:attrNameLst>
                                          <p:attrName>ppt_h</p:attrName>
                                        </p:attrNameLst>
                                      </p:cBhvr>
                                      <p:tavLst>
                                        <p:tav tm="0">
                                          <p:val>
                                            <p:fltVal val="0"/>
                                          </p:val>
                                        </p:tav>
                                        <p:tav tm="100000">
                                          <p:val>
                                            <p:strVal val="#ppt_h"/>
                                          </p:val>
                                        </p:tav>
                                      </p:tavLst>
                                    </p:anim>
                                    <p:animEffect transition="in" filter="fade">
                                      <p:cBhvr>
                                        <p:cTn id="32" dur="500"/>
                                        <p:tgtEl>
                                          <p:spTgt spid="4949">
                                            <p:txEl>
                                              <p:pRg st="1" end="1"/>
                                            </p:txEl>
                                          </p:spTgt>
                                        </p:tgtEl>
                                      </p:cBhvr>
                                    </p:animEffect>
                                  </p:childTnLst>
                                </p:cTn>
                              </p:par>
                              <p:par>
                                <p:cTn id="33" presetID="53" presetClass="entr" presetSubtype="16" fill="hold" grpId="2" nodeType="withEffect">
                                  <p:stCondLst>
                                    <p:cond delay="0"/>
                                  </p:stCondLst>
                                  <p:childTnLst>
                                    <p:set>
                                      <p:cBhvr>
                                        <p:cTn id="34" dur="1" fill="hold">
                                          <p:stCondLst>
                                            <p:cond delay="0"/>
                                          </p:stCondLst>
                                        </p:cTn>
                                        <p:tgtEl>
                                          <p:spTgt spid="4950">
                                            <p:txEl>
                                              <p:pRg st="1" end="1"/>
                                            </p:txEl>
                                          </p:spTgt>
                                        </p:tgtEl>
                                        <p:attrNameLst>
                                          <p:attrName>style.visibility</p:attrName>
                                        </p:attrNameLst>
                                      </p:cBhvr>
                                      <p:to>
                                        <p:strVal val="visible"/>
                                      </p:to>
                                    </p:set>
                                    <p:anim calcmode="lin" valueType="num">
                                      <p:cBhvr>
                                        <p:cTn id="35" dur="500" fill="hold"/>
                                        <p:tgtEl>
                                          <p:spTgt spid="4950">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4950">
                                            <p:txEl>
                                              <p:pRg st="1" end="1"/>
                                            </p:txEl>
                                          </p:spTgt>
                                        </p:tgtEl>
                                        <p:attrNameLst>
                                          <p:attrName>ppt_h</p:attrName>
                                        </p:attrNameLst>
                                      </p:cBhvr>
                                      <p:tavLst>
                                        <p:tav tm="0">
                                          <p:val>
                                            <p:fltVal val="0"/>
                                          </p:val>
                                        </p:tav>
                                        <p:tav tm="100000">
                                          <p:val>
                                            <p:strVal val="#ppt_h"/>
                                          </p:val>
                                        </p:tav>
                                      </p:tavLst>
                                    </p:anim>
                                    <p:animEffect transition="in" filter="fade">
                                      <p:cBhvr>
                                        <p:cTn id="37" dur="500"/>
                                        <p:tgtEl>
                                          <p:spTgt spid="49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49" grpId="1" uiExpand="1" build="p" animBg="1" advAuto="0"/>
      <p:bldP spid="4950" grpId="2" uiExpand="1" build="p" bldLvl="5" animBg="1" advAuto="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2" name="Rectangle 2"/>
          <p:cNvSpPr txBox="1">
            <a:spLocks noGrp="1"/>
          </p:cNvSpPr>
          <p:nvPr>
            <p:ph type="title"/>
          </p:nvPr>
        </p:nvSpPr>
        <p:spPr>
          <a:xfrm>
            <a:off x="325689" y="232610"/>
            <a:ext cx="8842376" cy="745959"/>
          </a:xfrm>
          <a:prstGeom prst="rect">
            <a:avLst/>
          </a:prstGeom>
        </p:spPr>
        <p:txBody>
          <a:bodyPr>
            <a:normAutofit fontScale="90000"/>
          </a:bodyPr>
          <a:lstStyle>
            <a:lvl1pPr defTabSz="850391">
              <a:defRPr sz="4464">
                <a:solidFill>
                  <a:srgbClr val="000066"/>
                </a:solidFill>
                <a:latin typeface="Arial Rounded MT Bold"/>
                <a:ea typeface="Arial Rounded MT Bold"/>
                <a:cs typeface="Arial Rounded MT Bold"/>
                <a:sym typeface="Arial Rounded MT Bold"/>
              </a:defRPr>
            </a:lvl1pPr>
          </a:lstStyle>
          <a:p>
            <a:r>
              <a:rPr dirty="0">
                <a:solidFill>
                  <a:srgbClr val="C00000"/>
                </a:solidFill>
              </a:rPr>
              <a:t>Dating</a:t>
            </a:r>
            <a:r>
              <a:rPr dirty="0"/>
              <a:t> (</a:t>
            </a:r>
            <a:r>
              <a:rPr dirty="0" err="1"/>
              <a:t>Datación</a:t>
            </a:r>
            <a:r>
              <a:rPr dirty="0"/>
              <a:t>)</a:t>
            </a:r>
          </a:p>
        </p:txBody>
      </p:sp>
      <p:sp>
        <p:nvSpPr>
          <p:cNvPr id="4953" name="Rectangle 3"/>
          <p:cNvSpPr txBox="1">
            <a:spLocks noGrp="1"/>
          </p:cNvSpPr>
          <p:nvPr>
            <p:ph type="body" sz="half" idx="1"/>
          </p:nvPr>
        </p:nvSpPr>
        <p:spPr>
          <a:xfrm>
            <a:off x="325689" y="978569"/>
            <a:ext cx="11540622" cy="1607879"/>
          </a:xfrm>
          <a:prstGeom prst="rect">
            <a:avLst/>
          </a:prstGeom>
        </p:spPr>
        <p:txBody>
          <a:bodyPr/>
          <a:lstStyle/>
          <a:p>
            <a:pPr marL="432308" indent="-432308" defTabSz="841247">
              <a:lnSpc>
                <a:spcPct val="90000"/>
              </a:lnSpc>
              <a:spcBef>
                <a:spcPts val="500"/>
              </a:spcBef>
              <a:defRPr sz="2208">
                <a:latin typeface="Comic Sans MS"/>
                <a:ea typeface="Comic Sans MS"/>
                <a:cs typeface="Comic Sans MS"/>
                <a:sym typeface="Comic Sans MS"/>
              </a:defRPr>
            </a:pPr>
            <a:r>
              <a:t>For instance, the Assyrians recorded a solar eclipse during the reign of Assur-dan III, and this can be calculated precisely to the year 763 BC.</a:t>
            </a:r>
          </a:p>
          <a:p>
            <a:pPr marL="432308" indent="-432308" defTabSz="841247">
              <a:lnSpc>
                <a:spcPct val="90000"/>
              </a:lnSpc>
              <a:spcBef>
                <a:spcPts val="500"/>
              </a:spcBef>
              <a:defRPr sz="2208">
                <a:latin typeface="Comic Sans MS"/>
                <a:ea typeface="Comic Sans MS"/>
                <a:cs typeface="Comic Sans MS"/>
                <a:sym typeface="Comic Sans MS"/>
              </a:defRPr>
            </a:pPr>
            <a:r>
              <a:t>With this “peg” fixed within the larger record of 261 continuous years, we can fix the dates of Assyrian kings from 910 BC to 649 BC.</a:t>
            </a:r>
          </a:p>
        </p:txBody>
      </p:sp>
      <p:sp>
        <p:nvSpPr>
          <p:cNvPr id="4954" name="Rectangle 3"/>
          <p:cNvSpPr txBox="1"/>
          <p:nvPr/>
        </p:nvSpPr>
        <p:spPr>
          <a:xfrm>
            <a:off x="371409" y="3639037"/>
            <a:ext cx="11449182" cy="18184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buClr>
                <a:srgbClr val="660000"/>
              </a:buClr>
              <a:buSzPct val="70000"/>
              <a:buChar char="□"/>
              <a:defRPr sz="2400">
                <a:latin typeface="Comic Sans MS"/>
                <a:ea typeface="Comic Sans MS"/>
                <a:cs typeface="Comic Sans MS"/>
                <a:sym typeface="Comic Sans MS"/>
              </a:defRPr>
            </a:pPr>
            <a:r>
              <a:rPr dirty="0">
                <a:solidFill>
                  <a:srgbClr val="002060"/>
                </a:solidFill>
              </a:rPr>
              <a:t>Por </a:t>
            </a:r>
            <a:r>
              <a:rPr dirty="0" err="1">
                <a:solidFill>
                  <a:srgbClr val="002060"/>
                </a:solidFill>
              </a:rPr>
              <a:t>ejemplo</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Asirios</a:t>
            </a:r>
            <a:r>
              <a:rPr dirty="0">
                <a:solidFill>
                  <a:srgbClr val="002060"/>
                </a:solidFill>
              </a:rPr>
              <a:t> </a:t>
            </a:r>
            <a:r>
              <a:rPr dirty="0" err="1">
                <a:solidFill>
                  <a:srgbClr val="002060"/>
                </a:solidFill>
              </a:rPr>
              <a:t>registraron</a:t>
            </a:r>
            <a:r>
              <a:rPr dirty="0">
                <a:solidFill>
                  <a:srgbClr val="002060"/>
                </a:solidFill>
              </a:rPr>
              <a:t> un eclipse solar </a:t>
            </a:r>
            <a:r>
              <a:rPr dirty="0" err="1">
                <a:solidFill>
                  <a:srgbClr val="002060"/>
                </a:solidFill>
              </a:rPr>
              <a:t>durante</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reinado</a:t>
            </a:r>
            <a:r>
              <a:rPr dirty="0">
                <a:solidFill>
                  <a:srgbClr val="002060"/>
                </a:solidFill>
              </a:rPr>
              <a:t> de Assur-dan III, y </a:t>
            </a:r>
            <a:r>
              <a:rPr dirty="0" err="1">
                <a:solidFill>
                  <a:srgbClr val="002060"/>
                </a:solidFill>
              </a:rPr>
              <a:t>esto</a:t>
            </a:r>
            <a:r>
              <a:rPr dirty="0">
                <a:solidFill>
                  <a:srgbClr val="002060"/>
                </a:solidFill>
              </a:rPr>
              <a:t> </a:t>
            </a:r>
            <a:r>
              <a:rPr dirty="0" err="1">
                <a:solidFill>
                  <a:srgbClr val="002060"/>
                </a:solidFill>
              </a:rPr>
              <a:t>puede</a:t>
            </a:r>
            <a:r>
              <a:rPr dirty="0">
                <a:solidFill>
                  <a:srgbClr val="002060"/>
                </a:solidFill>
              </a:rPr>
              <a:t> </a:t>
            </a:r>
            <a:r>
              <a:rPr dirty="0" err="1">
                <a:solidFill>
                  <a:srgbClr val="002060"/>
                </a:solidFill>
              </a:rPr>
              <a:t>calcularse</a:t>
            </a:r>
            <a:r>
              <a:rPr dirty="0">
                <a:solidFill>
                  <a:srgbClr val="002060"/>
                </a:solidFill>
              </a:rPr>
              <a:t> con </a:t>
            </a:r>
            <a:r>
              <a:rPr dirty="0" err="1">
                <a:solidFill>
                  <a:srgbClr val="002060"/>
                </a:solidFill>
              </a:rPr>
              <a:t>precisión</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año</a:t>
            </a:r>
            <a:r>
              <a:rPr dirty="0">
                <a:solidFill>
                  <a:srgbClr val="002060"/>
                </a:solidFill>
              </a:rPr>
              <a:t> 763 AC</a:t>
            </a:r>
            <a:endParaRPr sz="3200" dirty="0">
              <a:solidFill>
                <a:srgbClr val="002060"/>
              </a:solidFill>
              <a:latin typeface="Times New Roman"/>
              <a:ea typeface="Times New Roman"/>
              <a:cs typeface="Times New Roman"/>
              <a:sym typeface="Times New Roman"/>
            </a:endParaRPr>
          </a:p>
          <a:p>
            <a:pPr marL="469900" indent="-469900">
              <a:lnSpc>
                <a:spcPct val="90000"/>
              </a:lnSpc>
              <a:spcBef>
                <a:spcPts val="500"/>
              </a:spcBef>
              <a:buClr>
                <a:srgbClr val="660000"/>
              </a:buClr>
              <a:buSzPct val="70000"/>
              <a:buChar char="□"/>
              <a:defRPr sz="2400">
                <a:latin typeface="Comic Sans MS"/>
                <a:ea typeface="Comic Sans MS"/>
                <a:cs typeface="Comic Sans MS"/>
                <a:sym typeface="Comic Sans MS"/>
              </a:defRPr>
            </a:pPr>
            <a:r>
              <a:rPr dirty="0">
                <a:solidFill>
                  <a:srgbClr val="002060"/>
                </a:solidFill>
              </a:rPr>
              <a:t>Con </a:t>
            </a:r>
            <a:r>
              <a:rPr dirty="0" err="1">
                <a:solidFill>
                  <a:srgbClr val="002060"/>
                </a:solidFill>
              </a:rPr>
              <a:t>esta</a:t>
            </a:r>
            <a:r>
              <a:rPr dirty="0">
                <a:solidFill>
                  <a:srgbClr val="002060"/>
                </a:solidFill>
              </a:rPr>
              <a:t> “</a:t>
            </a:r>
            <a:r>
              <a:rPr dirty="0" err="1">
                <a:solidFill>
                  <a:srgbClr val="002060"/>
                </a:solidFill>
              </a:rPr>
              <a:t>clavija</a:t>
            </a:r>
            <a:r>
              <a:rPr dirty="0">
                <a:solidFill>
                  <a:srgbClr val="002060"/>
                </a:solidFill>
              </a:rPr>
              <a:t>” </a:t>
            </a:r>
            <a:r>
              <a:rPr dirty="0" err="1">
                <a:solidFill>
                  <a:srgbClr val="002060"/>
                </a:solidFill>
              </a:rPr>
              <a:t>fijada</a:t>
            </a:r>
            <a:r>
              <a:rPr dirty="0">
                <a:solidFill>
                  <a:srgbClr val="002060"/>
                </a:solidFill>
              </a:rPr>
              <a:t> </a:t>
            </a:r>
            <a:r>
              <a:rPr dirty="0" err="1">
                <a:solidFill>
                  <a:srgbClr val="002060"/>
                </a:solidFill>
              </a:rPr>
              <a:t>dentro</a:t>
            </a:r>
            <a:r>
              <a:rPr dirty="0">
                <a:solidFill>
                  <a:srgbClr val="002060"/>
                </a:solidFill>
              </a:rPr>
              <a:t> del </a:t>
            </a:r>
            <a:r>
              <a:rPr dirty="0" err="1">
                <a:solidFill>
                  <a:srgbClr val="002060"/>
                </a:solidFill>
              </a:rPr>
              <a:t>registro</a:t>
            </a:r>
            <a:r>
              <a:rPr dirty="0">
                <a:solidFill>
                  <a:srgbClr val="002060"/>
                </a:solidFill>
              </a:rPr>
              <a:t> </a:t>
            </a:r>
            <a:r>
              <a:rPr dirty="0" err="1">
                <a:solidFill>
                  <a:srgbClr val="002060"/>
                </a:solidFill>
              </a:rPr>
              <a:t>más</a:t>
            </a:r>
            <a:r>
              <a:rPr dirty="0">
                <a:solidFill>
                  <a:srgbClr val="002060"/>
                </a:solidFill>
              </a:rPr>
              <a:t> </a:t>
            </a:r>
            <a:r>
              <a:rPr dirty="0" err="1">
                <a:solidFill>
                  <a:srgbClr val="002060"/>
                </a:solidFill>
              </a:rPr>
              <a:t>amplio</a:t>
            </a:r>
            <a:r>
              <a:rPr dirty="0">
                <a:solidFill>
                  <a:srgbClr val="002060"/>
                </a:solidFill>
              </a:rPr>
              <a:t> de 261 </a:t>
            </a:r>
            <a:r>
              <a:rPr dirty="0" err="1">
                <a:solidFill>
                  <a:srgbClr val="002060"/>
                </a:solidFill>
              </a:rPr>
              <a:t>años</a:t>
            </a:r>
            <a:r>
              <a:rPr dirty="0">
                <a:solidFill>
                  <a:srgbClr val="002060"/>
                </a:solidFill>
              </a:rPr>
              <a:t> </a:t>
            </a:r>
            <a:r>
              <a:rPr dirty="0" err="1">
                <a:solidFill>
                  <a:srgbClr val="002060"/>
                </a:solidFill>
              </a:rPr>
              <a:t>continuos</a:t>
            </a:r>
            <a:r>
              <a:rPr dirty="0">
                <a:solidFill>
                  <a:srgbClr val="002060"/>
                </a:solidFill>
              </a:rPr>
              <a:t>, </a:t>
            </a:r>
            <a:r>
              <a:rPr dirty="0" err="1">
                <a:solidFill>
                  <a:srgbClr val="002060"/>
                </a:solidFill>
              </a:rPr>
              <a:t>podemos</a:t>
            </a:r>
            <a:r>
              <a:rPr dirty="0">
                <a:solidFill>
                  <a:srgbClr val="002060"/>
                </a:solidFill>
              </a:rPr>
              <a:t> </a:t>
            </a:r>
            <a:r>
              <a:rPr dirty="0" err="1">
                <a:solidFill>
                  <a:srgbClr val="002060"/>
                </a:solidFill>
              </a:rPr>
              <a:t>fijar</a:t>
            </a:r>
            <a:r>
              <a:rPr dirty="0">
                <a:solidFill>
                  <a:srgbClr val="002060"/>
                </a:solidFill>
              </a:rPr>
              <a:t> las </a:t>
            </a:r>
            <a:r>
              <a:rPr dirty="0" err="1">
                <a:solidFill>
                  <a:srgbClr val="002060"/>
                </a:solidFill>
              </a:rPr>
              <a:t>fechas</a:t>
            </a:r>
            <a:r>
              <a:rPr dirty="0">
                <a:solidFill>
                  <a:srgbClr val="002060"/>
                </a:solidFill>
              </a:rPr>
              <a:t> de </a:t>
            </a:r>
            <a:r>
              <a:rPr dirty="0" err="1">
                <a:solidFill>
                  <a:srgbClr val="002060"/>
                </a:solidFill>
              </a:rPr>
              <a:t>los</a:t>
            </a:r>
            <a:r>
              <a:rPr dirty="0">
                <a:solidFill>
                  <a:srgbClr val="002060"/>
                </a:solidFill>
              </a:rPr>
              <a:t> </a:t>
            </a:r>
            <a:r>
              <a:rPr dirty="0" err="1">
                <a:solidFill>
                  <a:srgbClr val="002060"/>
                </a:solidFill>
              </a:rPr>
              <a:t>reyes</a:t>
            </a:r>
            <a:r>
              <a:rPr dirty="0">
                <a:solidFill>
                  <a:srgbClr val="002060"/>
                </a:solidFill>
              </a:rPr>
              <a:t> </a:t>
            </a:r>
            <a:r>
              <a:rPr dirty="0" err="1">
                <a:solidFill>
                  <a:srgbClr val="002060"/>
                </a:solidFill>
              </a:rPr>
              <a:t>asirios</a:t>
            </a:r>
            <a:r>
              <a:rPr dirty="0">
                <a:solidFill>
                  <a:srgbClr val="002060"/>
                </a:solidFill>
              </a:rPr>
              <a:t> </a:t>
            </a:r>
            <a:r>
              <a:rPr dirty="0" err="1">
                <a:solidFill>
                  <a:srgbClr val="002060"/>
                </a:solidFill>
              </a:rPr>
              <a:t>desde</a:t>
            </a:r>
            <a:r>
              <a:rPr dirty="0">
                <a:solidFill>
                  <a:srgbClr val="002060"/>
                </a:solidFill>
              </a:rPr>
              <a:t> </a:t>
            </a:r>
            <a:r>
              <a:rPr dirty="0" err="1">
                <a:solidFill>
                  <a:srgbClr val="002060"/>
                </a:solidFill>
              </a:rPr>
              <a:t>el</a:t>
            </a:r>
            <a:r>
              <a:rPr dirty="0">
                <a:solidFill>
                  <a:srgbClr val="002060"/>
                </a:solidFill>
              </a:rPr>
              <a:t> 910 AC hasta </a:t>
            </a:r>
            <a:r>
              <a:rPr dirty="0" err="1">
                <a:solidFill>
                  <a:srgbClr val="002060"/>
                </a:solidFill>
              </a:rPr>
              <a:t>el</a:t>
            </a:r>
            <a:r>
              <a:rPr dirty="0">
                <a:solidFill>
                  <a:srgbClr val="002060"/>
                </a:solidFill>
              </a:rPr>
              <a:t> 649 AC</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4953">
                                            <p:txEl>
                                              <p:pRg st="0" end="0"/>
                                            </p:txEl>
                                          </p:spTgt>
                                        </p:tgtEl>
                                        <p:attrNameLst>
                                          <p:attrName>style.visibility</p:attrName>
                                        </p:attrNameLst>
                                      </p:cBhvr>
                                      <p:to>
                                        <p:strVal val="visible"/>
                                      </p:to>
                                    </p:set>
                                    <p:anim calcmode="lin" valueType="num">
                                      <p:cBhvr>
                                        <p:cTn id="7" dur="500" fill="hold"/>
                                        <p:tgtEl>
                                          <p:spTgt spid="495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95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953">
                                            <p:txEl>
                                              <p:pRg st="0" end="0"/>
                                            </p:txEl>
                                          </p:spTgt>
                                        </p:tgtEl>
                                      </p:cBhvr>
                                    </p:animEffect>
                                  </p:childTnLst>
                                </p:cTn>
                              </p:par>
                              <p:par>
                                <p:cTn id="10" presetID="53" presetClass="entr" presetSubtype="16" fill="hold" grpId="2" nodeType="withEffect">
                                  <p:stCondLst>
                                    <p:cond delay="0"/>
                                  </p:stCondLst>
                                  <p:childTnLst>
                                    <p:set>
                                      <p:cBhvr>
                                        <p:cTn id="11" dur="1" fill="hold">
                                          <p:stCondLst>
                                            <p:cond delay="0"/>
                                          </p:stCondLst>
                                        </p:cTn>
                                        <p:tgtEl>
                                          <p:spTgt spid="4954">
                                            <p:bg/>
                                          </p:spTgt>
                                        </p:tgtEl>
                                        <p:attrNameLst>
                                          <p:attrName>style.visibility</p:attrName>
                                        </p:attrNameLst>
                                      </p:cBhvr>
                                      <p:to>
                                        <p:strVal val="visible"/>
                                      </p:to>
                                    </p:set>
                                    <p:anim calcmode="lin" valueType="num">
                                      <p:cBhvr>
                                        <p:cTn id="12" dur="500" fill="hold"/>
                                        <p:tgtEl>
                                          <p:spTgt spid="4954">
                                            <p:bg/>
                                          </p:spTgt>
                                        </p:tgtEl>
                                        <p:attrNameLst>
                                          <p:attrName>ppt_w</p:attrName>
                                        </p:attrNameLst>
                                      </p:cBhvr>
                                      <p:tavLst>
                                        <p:tav tm="0">
                                          <p:val>
                                            <p:fltVal val="0"/>
                                          </p:val>
                                        </p:tav>
                                        <p:tav tm="100000">
                                          <p:val>
                                            <p:strVal val="#ppt_w"/>
                                          </p:val>
                                        </p:tav>
                                      </p:tavLst>
                                    </p:anim>
                                    <p:anim calcmode="lin" valueType="num">
                                      <p:cBhvr>
                                        <p:cTn id="13" dur="500" fill="hold"/>
                                        <p:tgtEl>
                                          <p:spTgt spid="4954">
                                            <p:bg/>
                                          </p:spTgt>
                                        </p:tgtEl>
                                        <p:attrNameLst>
                                          <p:attrName>ppt_h</p:attrName>
                                        </p:attrNameLst>
                                      </p:cBhvr>
                                      <p:tavLst>
                                        <p:tav tm="0">
                                          <p:val>
                                            <p:fltVal val="0"/>
                                          </p:val>
                                        </p:tav>
                                        <p:tav tm="100000">
                                          <p:val>
                                            <p:strVal val="#ppt_h"/>
                                          </p:val>
                                        </p:tav>
                                      </p:tavLst>
                                    </p:anim>
                                    <p:animEffect transition="in" filter="fade">
                                      <p:cBhvr>
                                        <p:cTn id="14" dur="500"/>
                                        <p:tgtEl>
                                          <p:spTgt spid="4954">
                                            <p:bg/>
                                          </p:spTgt>
                                        </p:tgtEl>
                                      </p:cBhvr>
                                    </p:animEffect>
                                  </p:childTnLst>
                                </p:cTn>
                              </p:par>
                              <p:par>
                                <p:cTn id="15" presetID="53" presetClass="entr" presetSubtype="16" fill="hold" grpId="2" nodeType="withEffect">
                                  <p:stCondLst>
                                    <p:cond delay="0"/>
                                  </p:stCondLst>
                                  <p:childTnLst>
                                    <p:set>
                                      <p:cBhvr>
                                        <p:cTn id="16" dur="1" fill="hold">
                                          <p:stCondLst>
                                            <p:cond delay="0"/>
                                          </p:stCondLst>
                                        </p:cTn>
                                        <p:tgtEl>
                                          <p:spTgt spid="4954">
                                            <p:txEl>
                                              <p:pRg st="0" end="0"/>
                                            </p:txEl>
                                          </p:spTgt>
                                        </p:tgtEl>
                                        <p:attrNameLst>
                                          <p:attrName>style.visibility</p:attrName>
                                        </p:attrNameLst>
                                      </p:cBhvr>
                                      <p:to>
                                        <p:strVal val="visible"/>
                                      </p:to>
                                    </p:set>
                                    <p:anim calcmode="lin" valueType="num">
                                      <p:cBhvr>
                                        <p:cTn id="17" dur="500" fill="hold"/>
                                        <p:tgtEl>
                                          <p:spTgt spid="495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95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495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1" nodeType="clickEffect">
                                  <p:stCondLst>
                                    <p:cond delay="0"/>
                                  </p:stCondLst>
                                  <p:childTnLst>
                                    <p:set>
                                      <p:cBhvr>
                                        <p:cTn id="23" dur="1" fill="hold">
                                          <p:stCondLst>
                                            <p:cond delay="0"/>
                                          </p:stCondLst>
                                        </p:cTn>
                                        <p:tgtEl>
                                          <p:spTgt spid="4953">
                                            <p:txEl>
                                              <p:pRg st="1" end="1"/>
                                            </p:txEl>
                                          </p:spTgt>
                                        </p:tgtEl>
                                        <p:attrNameLst>
                                          <p:attrName>style.visibility</p:attrName>
                                        </p:attrNameLst>
                                      </p:cBhvr>
                                      <p:to>
                                        <p:strVal val="visible"/>
                                      </p:to>
                                    </p:set>
                                    <p:anim calcmode="lin" valueType="num">
                                      <p:cBhvr>
                                        <p:cTn id="24" dur="500" fill="hold"/>
                                        <p:tgtEl>
                                          <p:spTgt spid="495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495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4953">
                                            <p:txEl>
                                              <p:pRg st="1" end="1"/>
                                            </p:txEl>
                                          </p:spTgt>
                                        </p:tgtEl>
                                      </p:cBhvr>
                                    </p:animEffect>
                                  </p:childTnLst>
                                </p:cTn>
                              </p:par>
                              <p:par>
                                <p:cTn id="27" presetID="53" presetClass="entr" presetSubtype="16" fill="hold" grpId="2" nodeType="withEffect">
                                  <p:stCondLst>
                                    <p:cond delay="0"/>
                                  </p:stCondLst>
                                  <p:childTnLst>
                                    <p:set>
                                      <p:cBhvr>
                                        <p:cTn id="28" dur="1" fill="hold">
                                          <p:stCondLst>
                                            <p:cond delay="0"/>
                                          </p:stCondLst>
                                        </p:cTn>
                                        <p:tgtEl>
                                          <p:spTgt spid="4954">
                                            <p:txEl>
                                              <p:pRg st="1" end="1"/>
                                            </p:txEl>
                                          </p:spTgt>
                                        </p:tgtEl>
                                        <p:attrNameLst>
                                          <p:attrName>style.visibility</p:attrName>
                                        </p:attrNameLst>
                                      </p:cBhvr>
                                      <p:to>
                                        <p:strVal val="visible"/>
                                      </p:to>
                                    </p:set>
                                    <p:anim calcmode="lin" valueType="num">
                                      <p:cBhvr>
                                        <p:cTn id="29" dur="500" fill="hold"/>
                                        <p:tgtEl>
                                          <p:spTgt spid="4954">
                                            <p:txEl>
                                              <p:pRg st="1" end="1"/>
                                            </p:txEl>
                                          </p:spTgt>
                                        </p:tgtEl>
                                        <p:attrNameLst>
                                          <p:attrName>ppt_w</p:attrName>
                                        </p:attrNameLst>
                                      </p:cBhvr>
                                      <p:tavLst>
                                        <p:tav tm="0">
                                          <p:val>
                                            <p:fltVal val="0"/>
                                          </p:val>
                                        </p:tav>
                                        <p:tav tm="100000">
                                          <p:val>
                                            <p:strVal val="#ppt_w"/>
                                          </p:val>
                                        </p:tav>
                                      </p:tavLst>
                                    </p:anim>
                                    <p:anim calcmode="lin" valueType="num">
                                      <p:cBhvr>
                                        <p:cTn id="30" dur="500" fill="hold"/>
                                        <p:tgtEl>
                                          <p:spTgt spid="4954">
                                            <p:txEl>
                                              <p:pRg st="1" end="1"/>
                                            </p:txEl>
                                          </p:spTgt>
                                        </p:tgtEl>
                                        <p:attrNameLst>
                                          <p:attrName>ppt_h</p:attrName>
                                        </p:attrNameLst>
                                      </p:cBhvr>
                                      <p:tavLst>
                                        <p:tav tm="0">
                                          <p:val>
                                            <p:fltVal val="0"/>
                                          </p:val>
                                        </p:tav>
                                        <p:tav tm="100000">
                                          <p:val>
                                            <p:strVal val="#ppt_h"/>
                                          </p:val>
                                        </p:tav>
                                      </p:tavLst>
                                    </p:anim>
                                    <p:animEffect transition="in" filter="fade">
                                      <p:cBhvr>
                                        <p:cTn id="31" dur="500"/>
                                        <p:tgtEl>
                                          <p:spTgt spid="495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3" grpId="1" uiExpand="1" build="p" advAuto="0"/>
      <p:bldP spid="4954" grpId="2" uiExpand="1" build="p" bldLvl="5"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 name="Rectangle 2"/>
          <p:cNvSpPr txBox="1">
            <a:spLocks noGrp="1"/>
          </p:cNvSpPr>
          <p:nvPr>
            <p:ph type="title"/>
          </p:nvPr>
        </p:nvSpPr>
        <p:spPr>
          <a:xfrm>
            <a:off x="320842" y="228600"/>
            <a:ext cx="11518232" cy="1143000"/>
          </a:xfrm>
          <a:prstGeom prst="rect">
            <a:avLst/>
          </a:prstGeom>
        </p:spPr>
        <p:txBody>
          <a:bodyPr/>
          <a:lstStyle/>
          <a:p>
            <a:pPr>
              <a:defRPr sz="3200">
                <a:solidFill>
                  <a:srgbClr val="000066"/>
                </a:solidFill>
                <a:latin typeface="Arial Rounded MT Bold"/>
                <a:ea typeface="Arial Rounded MT Bold"/>
                <a:cs typeface="Arial Rounded MT Bold"/>
                <a:sym typeface="Arial Rounded MT Bold"/>
              </a:defRPr>
            </a:pPr>
            <a:r>
              <a:rPr dirty="0">
                <a:solidFill>
                  <a:srgbClr val="C00000"/>
                </a:solidFill>
              </a:rPr>
              <a:t>Assyrian, Egyptian and Israelite Cross-Referencing</a:t>
            </a:r>
            <a:br>
              <a:rPr dirty="0"/>
            </a:br>
            <a:r>
              <a:rPr dirty="0"/>
              <a:t>(</a:t>
            </a:r>
            <a:r>
              <a:rPr dirty="0" err="1"/>
              <a:t>Referencias</a:t>
            </a:r>
            <a:r>
              <a:rPr dirty="0"/>
              <a:t> </a:t>
            </a:r>
            <a:r>
              <a:rPr dirty="0" err="1"/>
              <a:t>cruzadas</a:t>
            </a:r>
            <a:r>
              <a:rPr dirty="0"/>
              <a:t> entre </a:t>
            </a:r>
            <a:r>
              <a:rPr dirty="0" err="1"/>
              <a:t>asirios</a:t>
            </a:r>
            <a:r>
              <a:rPr dirty="0"/>
              <a:t>, </a:t>
            </a:r>
            <a:r>
              <a:rPr dirty="0" err="1"/>
              <a:t>egipcios</a:t>
            </a:r>
            <a:r>
              <a:rPr dirty="0"/>
              <a:t> e </a:t>
            </a:r>
            <a:r>
              <a:rPr dirty="0" err="1"/>
              <a:t>israelitas</a:t>
            </a:r>
            <a:r>
              <a:rPr dirty="0"/>
              <a:t>)</a:t>
            </a:r>
          </a:p>
        </p:txBody>
      </p:sp>
      <p:sp>
        <p:nvSpPr>
          <p:cNvPr id="4957" name="Rectangle 3"/>
          <p:cNvSpPr txBox="1">
            <a:spLocks noGrp="1"/>
          </p:cNvSpPr>
          <p:nvPr>
            <p:ph type="body" sz="half" idx="1"/>
          </p:nvPr>
        </p:nvSpPr>
        <p:spPr>
          <a:xfrm>
            <a:off x="481263" y="1447800"/>
            <a:ext cx="11518232" cy="1791790"/>
          </a:xfrm>
          <a:prstGeom prst="rect">
            <a:avLst/>
          </a:prstGeom>
        </p:spPr>
        <p:txBody>
          <a:bodyPr/>
          <a:lstStyle/>
          <a:p>
            <a:pPr>
              <a:lnSpc>
                <a:spcPct val="80000"/>
              </a:lnSpc>
              <a:spcBef>
                <a:spcPts val="600"/>
              </a:spcBef>
              <a:buSzTx/>
              <a:buFont typeface="Wingdings"/>
              <a:buNone/>
              <a:defRPr sz="2800" b="1">
                <a:solidFill>
                  <a:srgbClr val="0000CC"/>
                </a:solidFill>
                <a:latin typeface="Comic Sans MS"/>
                <a:ea typeface="Comic Sans MS"/>
                <a:cs typeface="Comic Sans MS"/>
                <a:sym typeface="Comic Sans MS"/>
              </a:defRPr>
            </a:pPr>
            <a:r>
              <a:rPr dirty="0">
                <a:solidFill>
                  <a:srgbClr val="C00000"/>
                </a:solidFill>
              </a:rPr>
              <a:t>Several Israelite kings are directly mentioned in Assyrian records, the two most important being:</a:t>
            </a:r>
          </a:p>
          <a:p>
            <a:pPr>
              <a:lnSpc>
                <a:spcPct val="80000"/>
              </a:lnSpc>
              <a:spcBef>
                <a:spcPts val="500"/>
              </a:spcBef>
              <a:defRPr sz="2400">
                <a:latin typeface="Comic Sans MS"/>
                <a:ea typeface="Comic Sans MS"/>
                <a:cs typeface="Comic Sans MS"/>
                <a:sym typeface="Comic Sans MS"/>
              </a:defRPr>
            </a:pPr>
            <a:r>
              <a:rPr dirty="0"/>
              <a:t>Jehu of Israel (Obelisk of Shalmaneser III), 841-840 BC</a:t>
            </a:r>
          </a:p>
          <a:p>
            <a:pPr>
              <a:lnSpc>
                <a:spcPct val="80000"/>
              </a:lnSpc>
              <a:spcBef>
                <a:spcPts val="500"/>
              </a:spcBef>
              <a:defRPr sz="2400">
                <a:latin typeface="Comic Sans MS"/>
                <a:ea typeface="Comic Sans MS"/>
                <a:cs typeface="Comic Sans MS"/>
                <a:sym typeface="Comic Sans MS"/>
              </a:defRPr>
            </a:pPr>
            <a:r>
              <a:rPr dirty="0"/>
              <a:t>Ahab of Israel (Annals of Shalmaneser III), 853-852 BC</a:t>
            </a:r>
          </a:p>
        </p:txBody>
      </p:sp>
      <p:sp>
        <p:nvSpPr>
          <p:cNvPr id="4958" name="Rectangle 3"/>
          <p:cNvSpPr txBox="1"/>
          <p:nvPr/>
        </p:nvSpPr>
        <p:spPr>
          <a:xfrm>
            <a:off x="526983" y="3873136"/>
            <a:ext cx="11426792" cy="15043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80000"/>
              </a:lnSpc>
              <a:spcBef>
                <a:spcPts val="600"/>
              </a:spcBef>
              <a:defRPr sz="2800" b="1">
                <a:solidFill>
                  <a:srgbClr val="0000CC"/>
                </a:solidFill>
                <a:latin typeface="Comic Sans MS"/>
                <a:ea typeface="Comic Sans MS"/>
                <a:cs typeface="Comic Sans MS"/>
                <a:sym typeface="Comic Sans MS"/>
              </a:defRPr>
            </a:pPr>
            <a:r>
              <a:rPr dirty="0" err="1">
                <a:solidFill>
                  <a:srgbClr val="002060"/>
                </a:solidFill>
              </a:rPr>
              <a:t>Varios</a:t>
            </a:r>
            <a:r>
              <a:rPr dirty="0">
                <a:solidFill>
                  <a:srgbClr val="002060"/>
                </a:solidFill>
              </a:rPr>
              <a:t> </a:t>
            </a:r>
            <a:r>
              <a:rPr dirty="0" err="1">
                <a:solidFill>
                  <a:srgbClr val="002060"/>
                </a:solidFill>
              </a:rPr>
              <a:t>reyes</a:t>
            </a:r>
            <a:r>
              <a:rPr dirty="0">
                <a:solidFill>
                  <a:srgbClr val="002060"/>
                </a:solidFill>
              </a:rPr>
              <a:t> </a:t>
            </a:r>
            <a:r>
              <a:rPr dirty="0" err="1">
                <a:solidFill>
                  <a:srgbClr val="002060"/>
                </a:solidFill>
              </a:rPr>
              <a:t>israelitas</a:t>
            </a:r>
            <a:r>
              <a:rPr dirty="0">
                <a:solidFill>
                  <a:srgbClr val="002060"/>
                </a:solidFill>
              </a:rPr>
              <a:t> se </a:t>
            </a:r>
            <a:r>
              <a:rPr dirty="0" err="1">
                <a:solidFill>
                  <a:srgbClr val="002060"/>
                </a:solidFill>
              </a:rPr>
              <a:t>mencionan</a:t>
            </a:r>
            <a:r>
              <a:rPr dirty="0">
                <a:solidFill>
                  <a:srgbClr val="002060"/>
                </a:solidFill>
              </a:rPr>
              <a:t> </a:t>
            </a:r>
            <a:r>
              <a:rPr dirty="0" err="1">
                <a:solidFill>
                  <a:srgbClr val="002060"/>
                </a:solidFill>
              </a:rPr>
              <a:t>directamente</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registros</a:t>
            </a:r>
            <a:r>
              <a:rPr dirty="0">
                <a:solidFill>
                  <a:srgbClr val="002060"/>
                </a:solidFill>
              </a:rPr>
              <a:t> </a:t>
            </a:r>
            <a:r>
              <a:rPr dirty="0" err="1">
                <a:solidFill>
                  <a:srgbClr val="002060"/>
                </a:solidFill>
              </a:rPr>
              <a:t>asirios</a:t>
            </a:r>
            <a:r>
              <a:rPr dirty="0">
                <a:solidFill>
                  <a:srgbClr val="002060"/>
                </a:solidFill>
              </a:rPr>
              <a:t>, </a:t>
            </a:r>
            <a:r>
              <a:rPr dirty="0" err="1">
                <a:solidFill>
                  <a:srgbClr val="002060"/>
                </a:solidFill>
              </a:rPr>
              <a:t>siendo</a:t>
            </a:r>
            <a:r>
              <a:rPr dirty="0">
                <a:solidFill>
                  <a:srgbClr val="002060"/>
                </a:solidFill>
              </a:rPr>
              <a:t> </a:t>
            </a:r>
            <a:r>
              <a:rPr dirty="0" err="1">
                <a:solidFill>
                  <a:srgbClr val="002060"/>
                </a:solidFill>
              </a:rPr>
              <a:t>los</a:t>
            </a:r>
            <a:r>
              <a:rPr dirty="0">
                <a:solidFill>
                  <a:srgbClr val="002060"/>
                </a:solidFill>
              </a:rPr>
              <a:t> dos </a:t>
            </a:r>
            <a:r>
              <a:rPr dirty="0" err="1">
                <a:solidFill>
                  <a:srgbClr val="002060"/>
                </a:solidFill>
              </a:rPr>
              <a:t>más</a:t>
            </a:r>
            <a:r>
              <a:rPr dirty="0">
                <a:solidFill>
                  <a:srgbClr val="002060"/>
                </a:solidFill>
              </a:rPr>
              <a:t> </a:t>
            </a:r>
            <a:r>
              <a:rPr dirty="0" err="1">
                <a:solidFill>
                  <a:srgbClr val="002060"/>
                </a:solidFill>
              </a:rPr>
              <a:t>importantes</a:t>
            </a:r>
            <a:r>
              <a:rPr dirty="0">
                <a:solidFill>
                  <a:srgbClr val="002060"/>
                </a:solidFill>
              </a:rPr>
              <a:t>:</a:t>
            </a:r>
            <a:endParaRPr sz="3200" dirty="0">
              <a:solidFill>
                <a:srgbClr val="002060"/>
              </a:solidFill>
              <a:latin typeface="Times New Roman"/>
              <a:ea typeface="Times New Roman"/>
              <a:cs typeface="Times New Roman"/>
              <a:sym typeface="Times New Roman"/>
            </a:endParaRPr>
          </a:p>
          <a:p>
            <a:pPr marL="469900" indent="-469900">
              <a:lnSpc>
                <a:spcPct val="80000"/>
              </a:lnSpc>
              <a:spcBef>
                <a:spcPts val="500"/>
              </a:spcBef>
              <a:buClr>
                <a:srgbClr val="660000"/>
              </a:buClr>
              <a:buSzPct val="70000"/>
              <a:buChar char="□"/>
              <a:defRPr sz="2400">
                <a:latin typeface="Comic Sans MS"/>
                <a:ea typeface="Comic Sans MS"/>
                <a:cs typeface="Comic Sans MS"/>
                <a:sym typeface="Comic Sans MS"/>
              </a:defRPr>
            </a:pPr>
            <a:r>
              <a:rPr dirty="0" err="1">
                <a:solidFill>
                  <a:srgbClr val="002060"/>
                </a:solidFill>
              </a:rPr>
              <a:t>Jehú</a:t>
            </a:r>
            <a:r>
              <a:rPr dirty="0">
                <a:solidFill>
                  <a:srgbClr val="002060"/>
                </a:solidFill>
              </a:rPr>
              <a:t> de Israel (</a:t>
            </a:r>
            <a:r>
              <a:rPr dirty="0" err="1">
                <a:solidFill>
                  <a:srgbClr val="002060"/>
                </a:solidFill>
              </a:rPr>
              <a:t>Obelisco</a:t>
            </a:r>
            <a:r>
              <a:rPr dirty="0">
                <a:solidFill>
                  <a:srgbClr val="002060"/>
                </a:solidFill>
              </a:rPr>
              <a:t> de </a:t>
            </a:r>
            <a:r>
              <a:rPr dirty="0" err="1">
                <a:solidFill>
                  <a:srgbClr val="002060"/>
                </a:solidFill>
              </a:rPr>
              <a:t>Salmanasar</a:t>
            </a:r>
            <a:r>
              <a:rPr dirty="0">
                <a:solidFill>
                  <a:srgbClr val="002060"/>
                </a:solidFill>
              </a:rPr>
              <a:t> III), 841-840 AC.</a:t>
            </a:r>
            <a:endParaRPr sz="3200" dirty="0">
              <a:solidFill>
                <a:srgbClr val="002060"/>
              </a:solidFill>
              <a:latin typeface="Times New Roman"/>
              <a:ea typeface="Times New Roman"/>
              <a:cs typeface="Times New Roman"/>
              <a:sym typeface="Times New Roman"/>
            </a:endParaRPr>
          </a:p>
          <a:p>
            <a:pPr marL="469900" indent="-469900">
              <a:lnSpc>
                <a:spcPct val="80000"/>
              </a:lnSpc>
              <a:spcBef>
                <a:spcPts val="500"/>
              </a:spcBef>
              <a:buClr>
                <a:srgbClr val="660000"/>
              </a:buClr>
              <a:buSzPct val="70000"/>
              <a:buChar char="□"/>
              <a:defRPr sz="2400">
                <a:latin typeface="Comic Sans MS"/>
                <a:ea typeface="Comic Sans MS"/>
                <a:cs typeface="Comic Sans MS"/>
                <a:sym typeface="Comic Sans MS"/>
              </a:defRPr>
            </a:pPr>
            <a:r>
              <a:rPr dirty="0" err="1">
                <a:solidFill>
                  <a:srgbClr val="002060"/>
                </a:solidFill>
              </a:rPr>
              <a:t>Acab</a:t>
            </a:r>
            <a:r>
              <a:rPr dirty="0">
                <a:solidFill>
                  <a:srgbClr val="002060"/>
                </a:solidFill>
              </a:rPr>
              <a:t> de Israel (</a:t>
            </a:r>
            <a:r>
              <a:rPr dirty="0" err="1">
                <a:solidFill>
                  <a:srgbClr val="002060"/>
                </a:solidFill>
              </a:rPr>
              <a:t>Anales</a:t>
            </a:r>
            <a:r>
              <a:rPr dirty="0">
                <a:solidFill>
                  <a:srgbClr val="002060"/>
                </a:solidFill>
              </a:rPr>
              <a:t> de </a:t>
            </a:r>
            <a:r>
              <a:rPr dirty="0" err="1">
                <a:solidFill>
                  <a:srgbClr val="002060"/>
                </a:solidFill>
              </a:rPr>
              <a:t>Salmanasar</a:t>
            </a:r>
            <a:r>
              <a:rPr dirty="0">
                <a:solidFill>
                  <a:srgbClr val="002060"/>
                </a:solidFill>
              </a:rPr>
              <a:t> III), 853-852 AC.</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4957">
                                            <p:bg/>
                                          </p:spTgt>
                                        </p:tgtEl>
                                        <p:attrNameLst>
                                          <p:attrName>style.visibility</p:attrName>
                                        </p:attrNameLst>
                                      </p:cBhvr>
                                      <p:to>
                                        <p:strVal val="visible"/>
                                      </p:to>
                                    </p:set>
                                    <p:anim calcmode="lin" valueType="num">
                                      <p:cBhvr>
                                        <p:cTn id="7" dur="500" fill="hold"/>
                                        <p:tgtEl>
                                          <p:spTgt spid="4957">
                                            <p:bg/>
                                          </p:spTgt>
                                        </p:tgtEl>
                                        <p:attrNameLst>
                                          <p:attrName>ppt_w</p:attrName>
                                        </p:attrNameLst>
                                      </p:cBhvr>
                                      <p:tavLst>
                                        <p:tav tm="0">
                                          <p:val>
                                            <p:fltVal val="0"/>
                                          </p:val>
                                        </p:tav>
                                        <p:tav tm="100000">
                                          <p:val>
                                            <p:strVal val="#ppt_w"/>
                                          </p:val>
                                        </p:tav>
                                      </p:tavLst>
                                    </p:anim>
                                    <p:anim calcmode="lin" valueType="num">
                                      <p:cBhvr>
                                        <p:cTn id="8" dur="500" fill="hold"/>
                                        <p:tgtEl>
                                          <p:spTgt spid="4957">
                                            <p:bg/>
                                          </p:spTgt>
                                        </p:tgtEl>
                                        <p:attrNameLst>
                                          <p:attrName>ppt_h</p:attrName>
                                        </p:attrNameLst>
                                      </p:cBhvr>
                                      <p:tavLst>
                                        <p:tav tm="0">
                                          <p:val>
                                            <p:fltVal val="0"/>
                                          </p:val>
                                        </p:tav>
                                        <p:tav tm="100000">
                                          <p:val>
                                            <p:strVal val="#ppt_h"/>
                                          </p:val>
                                        </p:tav>
                                      </p:tavLst>
                                    </p:anim>
                                    <p:animEffect transition="in" filter="fade">
                                      <p:cBhvr>
                                        <p:cTn id="9" dur="500"/>
                                        <p:tgtEl>
                                          <p:spTgt spid="4957">
                                            <p:bg/>
                                          </p:spTgt>
                                        </p:tgtEl>
                                      </p:cBhvr>
                                    </p:animEffect>
                                  </p:childTnLst>
                                </p:cTn>
                              </p:par>
                            </p:childTnLst>
                          </p:cTn>
                        </p:par>
                        <p:par>
                          <p:cTn id="10" fill="hold">
                            <p:stCondLst>
                              <p:cond delay="500"/>
                            </p:stCondLst>
                            <p:childTnLst>
                              <p:par>
                                <p:cTn id="11" presetID="53" presetClass="entr" presetSubtype="16" fill="hold" grpId="1" nodeType="afterEffect">
                                  <p:stCondLst>
                                    <p:cond delay="0"/>
                                  </p:stCondLst>
                                  <p:childTnLst>
                                    <p:set>
                                      <p:cBhvr>
                                        <p:cTn id="12" dur="1" fill="hold">
                                          <p:stCondLst>
                                            <p:cond delay="0"/>
                                          </p:stCondLst>
                                        </p:cTn>
                                        <p:tgtEl>
                                          <p:spTgt spid="4957">
                                            <p:txEl>
                                              <p:pRg st="0" end="0"/>
                                            </p:txEl>
                                          </p:spTgt>
                                        </p:tgtEl>
                                        <p:attrNameLst>
                                          <p:attrName>style.visibility</p:attrName>
                                        </p:attrNameLst>
                                      </p:cBhvr>
                                      <p:to>
                                        <p:strVal val="visible"/>
                                      </p:to>
                                    </p:set>
                                    <p:anim calcmode="lin" valueType="num">
                                      <p:cBhvr>
                                        <p:cTn id="13" dur="500" fill="hold"/>
                                        <p:tgtEl>
                                          <p:spTgt spid="4957">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957">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4957">
                                            <p:txEl>
                                              <p:pRg st="0" end="0"/>
                                            </p:txEl>
                                          </p:spTgt>
                                        </p:tgtEl>
                                      </p:cBhvr>
                                    </p:animEffect>
                                  </p:childTnLst>
                                </p:cTn>
                              </p:par>
                              <p:par>
                                <p:cTn id="16" presetID="53" presetClass="entr" presetSubtype="16" fill="hold" grpId="2" nodeType="withEffect">
                                  <p:stCondLst>
                                    <p:cond delay="0"/>
                                  </p:stCondLst>
                                  <p:childTnLst>
                                    <p:set>
                                      <p:cBhvr>
                                        <p:cTn id="17" dur="1" fill="hold">
                                          <p:stCondLst>
                                            <p:cond delay="0"/>
                                          </p:stCondLst>
                                        </p:cTn>
                                        <p:tgtEl>
                                          <p:spTgt spid="4958">
                                            <p:bg/>
                                          </p:spTgt>
                                        </p:tgtEl>
                                        <p:attrNameLst>
                                          <p:attrName>style.visibility</p:attrName>
                                        </p:attrNameLst>
                                      </p:cBhvr>
                                      <p:to>
                                        <p:strVal val="visible"/>
                                      </p:to>
                                    </p:set>
                                    <p:anim calcmode="lin" valueType="num">
                                      <p:cBhvr>
                                        <p:cTn id="18" dur="500" fill="hold"/>
                                        <p:tgtEl>
                                          <p:spTgt spid="4958">
                                            <p:bg/>
                                          </p:spTgt>
                                        </p:tgtEl>
                                        <p:attrNameLst>
                                          <p:attrName>ppt_w</p:attrName>
                                        </p:attrNameLst>
                                      </p:cBhvr>
                                      <p:tavLst>
                                        <p:tav tm="0">
                                          <p:val>
                                            <p:fltVal val="0"/>
                                          </p:val>
                                        </p:tav>
                                        <p:tav tm="100000">
                                          <p:val>
                                            <p:strVal val="#ppt_w"/>
                                          </p:val>
                                        </p:tav>
                                      </p:tavLst>
                                    </p:anim>
                                    <p:anim calcmode="lin" valueType="num">
                                      <p:cBhvr>
                                        <p:cTn id="19" dur="500" fill="hold"/>
                                        <p:tgtEl>
                                          <p:spTgt spid="4958">
                                            <p:bg/>
                                          </p:spTgt>
                                        </p:tgtEl>
                                        <p:attrNameLst>
                                          <p:attrName>ppt_h</p:attrName>
                                        </p:attrNameLst>
                                      </p:cBhvr>
                                      <p:tavLst>
                                        <p:tav tm="0">
                                          <p:val>
                                            <p:fltVal val="0"/>
                                          </p:val>
                                        </p:tav>
                                        <p:tav tm="100000">
                                          <p:val>
                                            <p:strVal val="#ppt_h"/>
                                          </p:val>
                                        </p:tav>
                                      </p:tavLst>
                                    </p:anim>
                                    <p:animEffect transition="in" filter="fade">
                                      <p:cBhvr>
                                        <p:cTn id="20" dur="500"/>
                                        <p:tgtEl>
                                          <p:spTgt spid="4958">
                                            <p:bg/>
                                          </p:spTgt>
                                        </p:tgtEl>
                                      </p:cBhvr>
                                    </p:animEffect>
                                  </p:childTnLst>
                                </p:cTn>
                              </p:par>
                              <p:par>
                                <p:cTn id="21" presetID="53" presetClass="entr" presetSubtype="16" fill="hold" grpId="2" nodeType="withEffect">
                                  <p:stCondLst>
                                    <p:cond delay="0"/>
                                  </p:stCondLst>
                                  <p:childTnLst>
                                    <p:set>
                                      <p:cBhvr>
                                        <p:cTn id="22" dur="1" fill="hold">
                                          <p:stCondLst>
                                            <p:cond delay="0"/>
                                          </p:stCondLst>
                                        </p:cTn>
                                        <p:tgtEl>
                                          <p:spTgt spid="4958">
                                            <p:txEl>
                                              <p:pRg st="0" end="0"/>
                                            </p:txEl>
                                          </p:spTgt>
                                        </p:tgtEl>
                                        <p:attrNameLst>
                                          <p:attrName>style.visibility</p:attrName>
                                        </p:attrNameLst>
                                      </p:cBhvr>
                                      <p:to>
                                        <p:strVal val="visible"/>
                                      </p:to>
                                    </p:set>
                                    <p:anim calcmode="lin" valueType="num">
                                      <p:cBhvr>
                                        <p:cTn id="23" dur="500" fill="hold"/>
                                        <p:tgtEl>
                                          <p:spTgt spid="4958">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4958">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4958">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1" nodeType="clickEffect">
                                  <p:stCondLst>
                                    <p:cond delay="0"/>
                                  </p:stCondLst>
                                  <p:childTnLst>
                                    <p:set>
                                      <p:cBhvr>
                                        <p:cTn id="29" dur="1" fill="hold">
                                          <p:stCondLst>
                                            <p:cond delay="0"/>
                                          </p:stCondLst>
                                        </p:cTn>
                                        <p:tgtEl>
                                          <p:spTgt spid="4957">
                                            <p:txEl>
                                              <p:pRg st="1" end="1"/>
                                            </p:txEl>
                                          </p:spTgt>
                                        </p:tgtEl>
                                        <p:attrNameLst>
                                          <p:attrName>style.visibility</p:attrName>
                                        </p:attrNameLst>
                                      </p:cBhvr>
                                      <p:to>
                                        <p:strVal val="visible"/>
                                      </p:to>
                                    </p:set>
                                    <p:anim calcmode="lin" valueType="num">
                                      <p:cBhvr>
                                        <p:cTn id="30" dur="500" fill="hold"/>
                                        <p:tgtEl>
                                          <p:spTgt spid="4957">
                                            <p:txEl>
                                              <p:pRg st="1" end="1"/>
                                            </p:txEl>
                                          </p:spTgt>
                                        </p:tgtEl>
                                        <p:attrNameLst>
                                          <p:attrName>ppt_w</p:attrName>
                                        </p:attrNameLst>
                                      </p:cBhvr>
                                      <p:tavLst>
                                        <p:tav tm="0">
                                          <p:val>
                                            <p:fltVal val="0"/>
                                          </p:val>
                                        </p:tav>
                                        <p:tav tm="100000">
                                          <p:val>
                                            <p:strVal val="#ppt_w"/>
                                          </p:val>
                                        </p:tav>
                                      </p:tavLst>
                                    </p:anim>
                                    <p:anim calcmode="lin" valueType="num">
                                      <p:cBhvr>
                                        <p:cTn id="31" dur="500" fill="hold"/>
                                        <p:tgtEl>
                                          <p:spTgt spid="4957">
                                            <p:txEl>
                                              <p:pRg st="1" end="1"/>
                                            </p:txEl>
                                          </p:spTgt>
                                        </p:tgtEl>
                                        <p:attrNameLst>
                                          <p:attrName>ppt_h</p:attrName>
                                        </p:attrNameLst>
                                      </p:cBhvr>
                                      <p:tavLst>
                                        <p:tav tm="0">
                                          <p:val>
                                            <p:fltVal val="0"/>
                                          </p:val>
                                        </p:tav>
                                        <p:tav tm="100000">
                                          <p:val>
                                            <p:strVal val="#ppt_h"/>
                                          </p:val>
                                        </p:tav>
                                      </p:tavLst>
                                    </p:anim>
                                    <p:animEffect transition="in" filter="fade">
                                      <p:cBhvr>
                                        <p:cTn id="32" dur="500"/>
                                        <p:tgtEl>
                                          <p:spTgt spid="4957">
                                            <p:txEl>
                                              <p:pRg st="1" end="1"/>
                                            </p:txEl>
                                          </p:spTgt>
                                        </p:tgtEl>
                                      </p:cBhvr>
                                    </p:animEffect>
                                  </p:childTnLst>
                                </p:cTn>
                              </p:par>
                              <p:par>
                                <p:cTn id="33" presetID="53" presetClass="entr" presetSubtype="16" fill="hold" grpId="2" nodeType="withEffect">
                                  <p:stCondLst>
                                    <p:cond delay="0"/>
                                  </p:stCondLst>
                                  <p:childTnLst>
                                    <p:set>
                                      <p:cBhvr>
                                        <p:cTn id="34" dur="1" fill="hold">
                                          <p:stCondLst>
                                            <p:cond delay="0"/>
                                          </p:stCondLst>
                                        </p:cTn>
                                        <p:tgtEl>
                                          <p:spTgt spid="4958">
                                            <p:txEl>
                                              <p:pRg st="1" end="1"/>
                                            </p:txEl>
                                          </p:spTgt>
                                        </p:tgtEl>
                                        <p:attrNameLst>
                                          <p:attrName>style.visibility</p:attrName>
                                        </p:attrNameLst>
                                      </p:cBhvr>
                                      <p:to>
                                        <p:strVal val="visible"/>
                                      </p:to>
                                    </p:set>
                                    <p:anim calcmode="lin" valueType="num">
                                      <p:cBhvr>
                                        <p:cTn id="35" dur="500" fill="hold"/>
                                        <p:tgtEl>
                                          <p:spTgt spid="4958">
                                            <p:txEl>
                                              <p:pRg st="1" end="1"/>
                                            </p:txEl>
                                          </p:spTgt>
                                        </p:tgtEl>
                                        <p:attrNameLst>
                                          <p:attrName>ppt_w</p:attrName>
                                        </p:attrNameLst>
                                      </p:cBhvr>
                                      <p:tavLst>
                                        <p:tav tm="0">
                                          <p:val>
                                            <p:fltVal val="0"/>
                                          </p:val>
                                        </p:tav>
                                        <p:tav tm="100000">
                                          <p:val>
                                            <p:strVal val="#ppt_w"/>
                                          </p:val>
                                        </p:tav>
                                      </p:tavLst>
                                    </p:anim>
                                    <p:anim calcmode="lin" valueType="num">
                                      <p:cBhvr>
                                        <p:cTn id="36" dur="500" fill="hold"/>
                                        <p:tgtEl>
                                          <p:spTgt spid="4958">
                                            <p:txEl>
                                              <p:pRg st="1" end="1"/>
                                            </p:txEl>
                                          </p:spTgt>
                                        </p:tgtEl>
                                        <p:attrNameLst>
                                          <p:attrName>ppt_h</p:attrName>
                                        </p:attrNameLst>
                                      </p:cBhvr>
                                      <p:tavLst>
                                        <p:tav tm="0">
                                          <p:val>
                                            <p:fltVal val="0"/>
                                          </p:val>
                                        </p:tav>
                                        <p:tav tm="100000">
                                          <p:val>
                                            <p:strVal val="#ppt_h"/>
                                          </p:val>
                                        </p:tav>
                                      </p:tavLst>
                                    </p:anim>
                                    <p:animEffect transition="in" filter="fade">
                                      <p:cBhvr>
                                        <p:cTn id="37" dur="500"/>
                                        <p:tgtEl>
                                          <p:spTgt spid="4958">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1" nodeType="clickEffect">
                                  <p:stCondLst>
                                    <p:cond delay="0"/>
                                  </p:stCondLst>
                                  <p:childTnLst>
                                    <p:set>
                                      <p:cBhvr>
                                        <p:cTn id="41" dur="1" fill="hold">
                                          <p:stCondLst>
                                            <p:cond delay="0"/>
                                          </p:stCondLst>
                                        </p:cTn>
                                        <p:tgtEl>
                                          <p:spTgt spid="4957">
                                            <p:txEl>
                                              <p:pRg st="2" end="2"/>
                                            </p:txEl>
                                          </p:spTgt>
                                        </p:tgtEl>
                                        <p:attrNameLst>
                                          <p:attrName>style.visibility</p:attrName>
                                        </p:attrNameLst>
                                      </p:cBhvr>
                                      <p:to>
                                        <p:strVal val="visible"/>
                                      </p:to>
                                    </p:set>
                                    <p:anim calcmode="lin" valueType="num">
                                      <p:cBhvr>
                                        <p:cTn id="42" dur="500" fill="hold"/>
                                        <p:tgtEl>
                                          <p:spTgt spid="4957">
                                            <p:txEl>
                                              <p:pRg st="2" end="2"/>
                                            </p:txEl>
                                          </p:spTgt>
                                        </p:tgtEl>
                                        <p:attrNameLst>
                                          <p:attrName>ppt_w</p:attrName>
                                        </p:attrNameLst>
                                      </p:cBhvr>
                                      <p:tavLst>
                                        <p:tav tm="0">
                                          <p:val>
                                            <p:fltVal val="0"/>
                                          </p:val>
                                        </p:tav>
                                        <p:tav tm="100000">
                                          <p:val>
                                            <p:strVal val="#ppt_w"/>
                                          </p:val>
                                        </p:tav>
                                      </p:tavLst>
                                    </p:anim>
                                    <p:anim calcmode="lin" valueType="num">
                                      <p:cBhvr>
                                        <p:cTn id="43" dur="500" fill="hold"/>
                                        <p:tgtEl>
                                          <p:spTgt spid="4957">
                                            <p:txEl>
                                              <p:pRg st="2" end="2"/>
                                            </p:txEl>
                                          </p:spTgt>
                                        </p:tgtEl>
                                        <p:attrNameLst>
                                          <p:attrName>ppt_h</p:attrName>
                                        </p:attrNameLst>
                                      </p:cBhvr>
                                      <p:tavLst>
                                        <p:tav tm="0">
                                          <p:val>
                                            <p:fltVal val="0"/>
                                          </p:val>
                                        </p:tav>
                                        <p:tav tm="100000">
                                          <p:val>
                                            <p:strVal val="#ppt_h"/>
                                          </p:val>
                                        </p:tav>
                                      </p:tavLst>
                                    </p:anim>
                                    <p:animEffect transition="in" filter="fade">
                                      <p:cBhvr>
                                        <p:cTn id="44" dur="500"/>
                                        <p:tgtEl>
                                          <p:spTgt spid="4957">
                                            <p:txEl>
                                              <p:pRg st="2" end="2"/>
                                            </p:txEl>
                                          </p:spTgt>
                                        </p:tgtEl>
                                      </p:cBhvr>
                                    </p:animEffect>
                                  </p:childTnLst>
                                </p:cTn>
                              </p:par>
                              <p:par>
                                <p:cTn id="45" presetID="53" presetClass="entr" presetSubtype="16" fill="hold" grpId="2" nodeType="withEffect">
                                  <p:stCondLst>
                                    <p:cond delay="0"/>
                                  </p:stCondLst>
                                  <p:childTnLst>
                                    <p:set>
                                      <p:cBhvr>
                                        <p:cTn id="46" dur="1" fill="hold">
                                          <p:stCondLst>
                                            <p:cond delay="0"/>
                                          </p:stCondLst>
                                        </p:cTn>
                                        <p:tgtEl>
                                          <p:spTgt spid="4958">
                                            <p:txEl>
                                              <p:pRg st="2" end="2"/>
                                            </p:txEl>
                                          </p:spTgt>
                                        </p:tgtEl>
                                        <p:attrNameLst>
                                          <p:attrName>style.visibility</p:attrName>
                                        </p:attrNameLst>
                                      </p:cBhvr>
                                      <p:to>
                                        <p:strVal val="visible"/>
                                      </p:to>
                                    </p:set>
                                    <p:anim calcmode="lin" valueType="num">
                                      <p:cBhvr>
                                        <p:cTn id="47" dur="500" fill="hold"/>
                                        <p:tgtEl>
                                          <p:spTgt spid="4958">
                                            <p:txEl>
                                              <p:pRg st="2" end="2"/>
                                            </p:txEl>
                                          </p:spTgt>
                                        </p:tgtEl>
                                        <p:attrNameLst>
                                          <p:attrName>ppt_w</p:attrName>
                                        </p:attrNameLst>
                                      </p:cBhvr>
                                      <p:tavLst>
                                        <p:tav tm="0">
                                          <p:val>
                                            <p:fltVal val="0"/>
                                          </p:val>
                                        </p:tav>
                                        <p:tav tm="100000">
                                          <p:val>
                                            <p:strVal val="#ppt_w"/>
                                          </p:val>
                                        </p:tav>
                                      </p:tavLst>
                                    </p:anim>
                                    <p:anim calcmode="lin" valueType="num">
                                      <p:cBhvr>
                                        <p:cTn id="48" dur="500" fill="hold"/>
                                        <p:tgtEl>
                                          <p:spTgt spid="4958">
                                            <p:txEl>
                                              <p:pRg st="2" end="2"/>
                                            </p:txEl>
                                          </p:spTgt>
                                        </p:tgtEl>
                                        <p:attrNameLst>
                                          <p:attrName>ppt_h</p:attrName>
                                        </p:attrNameLst>
                                      </p:cBhvr>
                                      <p:tavLst>
                                        <p:tav tm="0">
                                          <p:val>
                                            <p:fltVal val="0"/>
                                          </p:val>
                                        </p:tav>
                                        <p:tav tm="100000">
                                          <p:val>
                                            <p:strVal val="#ppt_h"/>
                                          </p:val>
                                        </p:tav>
                                      </p:tavLst>
                                    </p:anim>
                                    <p:animEffect transition="in" filter="fade">
                                      <p:cBhvr>
                                        <p:cTn id="49" dur="500"/>
                                        <p:tgtEl>
                                          <p:spTgt spid="49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7" grpId="1" uiExpand="1" build="p" animBg="1" advAuto="0"/>
      <p:bldP spid="4958" grpId="2" uiExpand="1" build="p" bldLvl="5"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0" name="Rectangle 2"/>
          <p:cNvSpPr txBox="1">
            <a:spLocks noGrp="1"/>
          </p:cNvSpPr>
          <p:nvPr>
            <p:ph type="title"/>
          </p:nvPr>
        </p:nvSpPr>
        <p:spPr>
          <a:xfrm>
            <a:off x="320842" y="228600"/>
            <a:ext cx="11518232" cy="1143000"/>
          </a:xfrm>
          <a:prstGeom prst="rect">
            <a:avLst/>
          </a:prstGeom>
        </p:spPr>
        <p:txBody>
          <a:bodyPr/>
          <a:lstStyle/>
          <a:p>
            <a:pPr>
              <a:defRPr sz="3200">
                <a:solidFill>
                  <a:srgbClr val="000066"/>
                </a:solidFill>
                <a:latin typeface="Arial Rounded MT Bold"/>
                <a:ea typeface="Arial Rounded MT Bold"/>
                <a:cs typeface="Arial Rounded MT Bold"/>
                <a:sym typeface="Arial Rounded MT Bold"/>
              </a:defRPr>
            </a:pPr>
            <a:r>
              <a:rPr dirty="0">
                <a:solidFill>
                  <a:srgbClr val="C00000"/>
                </a:solidFill>
              </a:rPr>
              <a:t>Assyrian, Egyptian and Israelite Cross-Referencing</a:t>
            </a:r>
            <a:br>
              <a:rPr dirty="0"/>
            </a:br>
            <a:r>
              <a:rPr dirty="0"/>
              <a:t>(</a:t>
            </a:r>
            <a:r>
              <a:rPr dirty="0" err="1"/>
              <a:t>Referencias</a:t>
            </a:r>
            <a:r>
              <a:rPr dirty="0"/>
              <a:t> </a:t>
            </a:r>
            <a:r>
              <a:rPr dirty="0" err="1"/>
              <a:t>cruzadas</a:t>
            </a:r>
            <a:r>
              <a:rPr dirty="0"/>
              <a:t> entre </a:t>
            </a:r>
            <a:r>
              <a:rPr dirty="0" err="1"/>
              <a:t>asirios</a:t>
            </a:r>
            <a:r>
              <a:rPr dirty="0"/>
              <a:t>, </a:t>
            </a:r>
            <a:r>
              <a:rPr dirty="0" err="1"/>
              <a:t>egipcios</a:t>
            </a:r>
            <a:r>
              <a:rPr dirty="0"/>
              <a:t> e </a:t>
            </a:r>
            <a:r>
              <a:rPr dirty="0" err="1"/>
              <a:t>israelitas</a:t>
            </a:r>
            <a:r>
              <a:rPr dirty="0"/>
              <a:t>)</a:t>
            </a:r>
          </a:p>
        </p:txBody>
      </p:sp>
      <p:sp>
        <p:nvSpPr>
          <p:cNvPr id="4961" name="Rectangle 3"/>
          <p:cNvSpPr txBox="1">
            <a:spLocks noGrp="1"/>
          </p:cNvSpPr>
          <p:nvPr>
            <p:ph type="body" sz="half" idx="1"/>
          </p:nvPr>
        </p:nvSpPr>
        <p:spPr>
          <a:xfrm>
            <a:off x="532063" y="1371600"/>
            <a:ext cx="11518232" cy="2523309"/>
          </a:xfrm>
          <a:prstGeom prst="rect">
            <a:avLst/>
          </a:prstGeom>
        </p:spPr>
        <p:txBody>
          <a:bodyPr/>
          <a:lstStyle/>
          <a:p>
            <a:pPr marL="460502" indent="-460502" defTabSz="896111">
              <a:lnSpc>
                <a:spcPct val="80000"/>
              </a:lnSpc>
              <a:spcBef>
                <a:spcPts val="600"/>
              </a:spcBef>
              <a:buSzTx/>
              <a:buFont typeface="Wingdings"/>
              <a:buNone/>
              <a:defRPr sz="2548" b="1">
                <a:solidFill>
                  <a:srgbClr val="0000CC"/>
                </a:solidFill>
                <a:latin typeface="Comic Sans MS"/>
                <a:ea typeface="Comic Sans MS"/>
                <a:cs typeface="Comic Sans MS"/>
                <a:sym typeface="Comic Sans MS"/>
              </a:defRPr>
            </a:pPr>
            <a:r>
              <a:rPr dirty="0">
                <a:solidFill>
                  <a:srgbClr val="C00000"/>
                </a:solidFill>
              </a:rPr>
              <a:t>In addition, two important events are directly recorded in Egyptian records that also are mentioned in the Bible</a:t>
            </a:r>
            <a:r>
              <a:rPr b="0" dirty="0">
                <a:solidFill>
                  <a:srgbClr val="C00000"/>
                </a:solidFill>
              </a:rPr>
              <a:t>:</a:t>
            </a:r>
          </a:p>
          <a:p>
            <a:pPr marL="460502" indent="-460502" defTabSz="896111">
              <a:lnSpc>
                <a:spcPct val="80000"/>
              </a:lnSpc>
              <a:spcBef>
                <a:spcPts val="500"/>
              </a:spcBef>
              <a:defRPr sz="2156">
                <a:latin typeface="Comic Sans MS"/>
                <a:ea typeface="Comic Sans MS"/>
                <a:cs typeface="Comic Sans MS"/>
                <a:sym typeface="Comic Sans MS"/>
              </a:defRPr>
            </a:pPr>
            <a:r>
              <a:rPr dirty="0" err="1"/>
              <a:t>Shoshenq’s</a:t>
            </a:r>
            <a:r>
              <a:rPr dirty="0"/>
              <a:t> (biblical Shishak) triumphal relief at Karnak (925 BC) and the stela at </a:t>
            </a:r>
            <a:r>
              <a:rPr dirty="0" err="1"/>
              <a:t>Silisila</a:t>
            </a:r>
            <a:r>
              <a:rPr dirty="0"/>
              <a:t> (924 BC) , both commemorating his campaign in Judah and Israel, cf. 1 Kg. 14:25-26//2 Chr. 12:1-9.</a:t>
            </a:r>
          </a:p>
          <a:p>
            <a:pPr marL="460502" indent="-460502" defTabSz="896111">
              <a:lnSpc>
                <a:spcPct val="80000"/>
              </a:lnSpc>
              <a:spcBef>
                <a:spcPts val="500"/>
              </a:spcBef>
              <a:defRPr sz="2156">
                <a:latin typeface="Comic Sans MS"/>
                <a:ea typeface="Comic Sans MS"/>
                <a:cs typeface="Comic Sans MS"/>
                <a:sym typeface="Comic Sans MS"/>
              </a:defRPr>
            </a:pPr>
            <a:r>
              <a:rPr dirty="0" err="1"/>
              <a:t>Siamun’s</a:t>
            </a:r>
            <a:r>
              <a:rPr dirty="0"/>
              <a:t> triumphal relief commemorating his campaign against the Philistines (c. 970-960 BC), cf. 1 Kg. 9:16.</a:t>
            </a:r>
          </a:p>
        </p:txBody>
      </p:sp>
      <p:sp>
        <p:nvSpPr>
          <p:cNvPr id="4962" name="Rectangle 3"/>
          <p:cNvSpPr txBox="1"/>
          <p:nvPr/>
        </p:nvSpPr>
        <p:spPr>
          <a:xfrm>
            <a:off x="526983" y="3831409"/>
            <a:ext cx="11426792" cy="25381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80000"/>
              </a:lnSpc>
              <a:spcBef>
                <a:spcPts val="600"/>
              </a:spcBef>
              <a:defRPr sz="2600" b="1">
                <a:solidFill>
                  <a:srgbClr val="0000CC"/>
                </a:solidFill>
                <a:latin typeface="Comic Sans MS"/>
                <a:ea typeface="Comic Sans MS"/>
                <a:cs typeface="Comic Sans MS"/>
                <a:sym typeface="Comic Sans MS"/>
              </a:defRPr>
            </a:pPr>
            <a:r>
              <a:rPr dirty="0" err="1">
                <a:solidFill>
                  <a:srgbClr val="002060"/>
                </a:solidFill>
              </a:rPr>
              <a:t>Además</a:t>
            </a:r>
            <a:r>
              <a:rPr dirty="0">
                <a:solidFill>
                  <a:srgbClr val="002060"/>
                </a:solidFill>
              </a:rPr>
              <a:t>, dos </a:t>
            </a:r>
            <a:r>
              <a:rPr dirty="0" err="1">
                <a:solidFill>
                  <a:srgbClr val="002060"/>
                </a:solidFill>
              </a:rPr>
              <a:t>acontecimientos</a:t>
            </a:r>
            <a:r>
              <a:rPr dirty="0">
                <a:solidFill>
                  <a:srgbClr val="002060"/>
                </a:solidFill>
              </a:rPr>
              <a:t> </a:t>
            </a:r>
            <a:r>
              <a:rPr dirty="0" err="1">
                <a:solidFill>
                  <a:srgbClr val="002060"/>
                </a:solidFill>
              </a:rPr>
              <a:t>importantes</a:t>
            </a:r>
            <a:r>
              <a:rPr dirty="0">
                <a:solidFill>
                  <a:srgbClr val="002060"/>
                </a:solidFill>
              </a:rPr>
              <a:t> </a:t>
            </a:r>
            <a:r>
              <a:rPr dirty="0" err="1">
                <a:solidFill>
                  <a:srgbClr val="002060"/>
                </a:solidFill>
              </a:rPr>
              <a:t>están</a:t>
            </a:r>
            <a:r>
              <a:rPr dirty="0">
                <a:solidFill>
                  <a:srgbClr val="002060"/>
                </a:solidFill>
              </a:rPr>
              <a:t> </a:t>
            </a:r>
            <a:r>
              <a:rPr dirty="0" err="1">
                <a:solidFill>
                  <a:srgbClr val="002060"/>
                </a:solidFill>
              </a:rPr>
              <a:t>registrados</a:t>
            </a:r>
            <a:r>
              <a:rPr dirty="0">
                <a:solidFill>
                  <a:srgbClr val="002060"/>
                </a:solidFill>
              </a:rPr>
              <a:t> </a:t>
            </a:r>
            <a:r>
              <a:rPr dirty="0" err="1">
                <a:solidFill>
                  <a:srgbClr val="002060"/>
                </a:solidFill>
              </a:rPr>
              <a:t>directamente</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registros</a:t>
            </a:r>
            <a:r>
              <a:rPr dirty="0">
                <a:solidFill>
                  <a:srgbClr val="002060"/>
                </a:solidFill>
              </a:rPr>
              <a:t> </a:t>
            </a:r>
            <a:r>
              <a:rPr dirty="0" err="1">
                <a:solidFill>
                  <a:srgbClr val="002060"/>
                </a:solidFill>
              </a:rPr>
              <a:t>egipcios</a:t>
            </a:r>
            <a:r>
              <a:rPr dirty="0">
                <a:solidFill>
                  <a:srgbClr val="002060"/>
                </a:solidFill>
              </a:rPr>
              <a:t> y </a:t>
            </a:r>
            <a:r>
              <a:rPr dirty="0" err="1">
                <a:solidFill>
                  <a:srgbClr val="002060"/>
                </a:solidFill>
              </a:rPr>
              <a:t>también</a:t>
            </a:r>
            <a:r>
              <a:rPr dirty="0">
                <a:solidFill>
                  <a:srgbClr val="002060"/>
                </a:solidFill>
              </a:rPr>
              <a:t> se </a:t>
            </a:r>
            <a:r>
              <a:rPr dirty="0" err="1">
                <a:solidFill>
                  <a:srgbClr val="002060"/>
                </a:solidFill>
              </a:rPr>
              <a:t>mencionan</a:t>
            </a:r>
            <a:r>
              <a:rPr dirty="0">
                <a:solidFill>
                  <a:srgbClr val="002060"/>
                </a:solidFill>
              </a:rPr>
              <a:t> </a:t>
            </a:r>
            <a:r>
              <a:rPr dirty="0" err="1">
                <a:solidFill>
                  <a:srgbClr val="002060"/>
                </a:solidFill>
              </a:rPr>
              <a:t>en</a:t>
            </a:r>
            <a:r>
              <a:rPr dirty="0">
                <a:solidFill>
                  <a:srgbClr val="002060"/>
                </a:solidFill>
              </a:rPr>
              <a:t> la Biblia</a:t>
            </a:r>
            <a:r>
              <a:rPr sz="2200" dirty="0">
                <a:solidFill>
                  <a:srgbClr val="002060"/>
                </a:solidFill>
              </a:rPr>
              <a:t>:</a:t>
            </a:r>
            <a:endParaRPr sz="3200" dirty="0">
              <a:solidFill>
                <a:srgbClr val="002060"/>
              </a:solidFill>
              <a:latin typeface="Times New Roman"/>
              <a:ea typeface="Times New Roman"/>
              <a:cs typeface="Times New Roman"/>
              <a:sym typeface="Times New Roman"/>
            </a:endParaRPr>
          </a:p>
          <a:p>
            <a:pPr marL="469900" indent="-469900">
              <a:lnSpc>
                <a:spcPct val="80000"/>
              </a:lnSpc>
              <a:spcBef>
                <a:spcPts val="500"/>
              </a:spcBef>
              <a:buClr>
                <a:srgbClr val="660000"/>
              </a:buClr>
              <a:buSzPct val="70000"/>
              <a:buChar char="□"/>
              <a:defRPr sz="2200">
                <a:latin typeface="Comic Sans MS"/>
                <a:ea typeface="Comic Sans MS"/>
                <a:cs typeface="Comic Sans MS"/>
                <a:sym typeface="Comic Sans MS"/>
              </a:defRPr>
            </a:pPr>
            <a:r>
              <a:rPr dirty="0">
                <a:solidFill>
                  <a:srgbClr val="002060"/>
                </a:solidFill>
              </a:rPr>
              <a:t>El relieve del </a:t>
            </a:r>
            <a:r>
              <a:rPr dirty="0" err="1">
                <a:solidFill>
                  <a:srgbClr val="002060"/>
                </a:solidFill>
              </a:rPr>
              <a:t>triunfo</a:t>
            </a:r>
            <a:r>
              <a:rPr dirty="0">
                <a:solidFill>
                  <a:srgbClr val="002060"/>
                </a:solidFill>
              </a:rPr>
              <a:t> de </a:t>
            </a:r>
            <a:r>
              <a:rPr dirty="0" err="1">
                <a:solidFill>
                  <a:srgbClr val="002060"/>
                </a:solidFill>
              </a:rPr>
              <a:t>Shoshenq</a:t>
            </a:r>
            <a:r>
              <a:rPr dirty="0">
                <a:solidFill>
                  <a:srgbClr val="002060"/>
                </a:solidFill>
              </a:rPr>
              <a:t> (</a:t>
            </a:r>
            <a:r>
              <a:rPr dirty="0" err="1">
                <a:solidFill>
                  <a:srgbClr val="002060"/>
                </a:solidFill>
              </a:rPr>
              <a:t>Sisác</a:t>
            </a:r>
            <a:r>
              <a:rPr dirty="0">
                <a:solidFill>
                  <a:srgbClr val="002060"/>
                </a:solidFill>
              </a:rPr>
              <a:t> </a:t>
            </a:r>
            <a:r>
              <a:rPr dirty="0" err="1">
                <a:solidFill>
                  <a:srgbClr val="002060"/>
                </a:solidFill>
              </a:rPr>
              <a:t>bíblico</a:t>
            </a:r>
            <a:r>
              <a:rPr dirty="0">
                <a:solidFill>
                  <a:srgbClr val="002060"/>
                </a:solidFill>
              </a:rPr>
              <a:t>) </a:t>
            </a:r>
            <a:r>
              <a:rPr dirty="0" err="1">
                <a:solidFill>
                  <a:srgbClr val="002060"/>
                </a:solidFill>
              </a:rPr>
              <a:t>en</a:t>
            </a:r>
            <a:r>
              <a:rPr dirty="0">
                <a:solidFill>
                  <a:srgbClr val="002060"/>
                </a:solidFill>
              </a:rPr>
              <a:t> Karnak (925 AC) y la </a:t>
            </a:r>
            <a:r>
              <a:rPr dirty="0" err="1">
                <a:solidFill>
                  <a:srgbClr val="002060"/>
                </a:solidFill>
              </a:rPr>
              <a:t>estela</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Silisila</a:t>
            </a:r>
            <a:r>
              <a:rPr dirty="0">
                <a:solidFill>
                  <a:srgbClr val="002060"/>
                </a:solidFill>
              </a:rPr>
              <a:t> (924 AC), ambos </a:t>
            </a:r>
            <a:r>
              <a:rPr dirty="0" err="1">
                <a:solidFill>
                  <a:srgbClr val="002060"/>
                </a:solidFill>
              </a:rPr>
              <a:t>conmemorando</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campaña</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Judá</a:t>
            </a:r>
            <a:r>
              <a:rPr dirty="0">
                <a:solidFill>
                  <a:srgbClr val="002060"/>
                </a:solidFill>
              </a:rPr>
              <a:t> e Israel, cf. 1 Re. 14:25-26//2 Cr. 12:1-9.</a:t>
            </a:r>
            <a:endParaRPr sz="3200" dirty="0">
              <a:solidFill>
                <a:srgbClr val="002060"/>
              </a:solidFill>
              <a:latin typeface="Times New Roman"/>
              <a:ea typeface="Times New Roman"/>
              <a:cs typeface="Times New Roman"/>
              <a:sym typeface="Times New Roman"/>
            </a:endParaRPr>
          </a:p>
          <a:p>
            <a:pPr marL="469900" indent="-469900">
              <a:lnSpc>
                <a:spcPct val="80000"/>
              </a:lnSpc>
              <a:spcBef>
                <a:spcPts val="500"/>
              </a:spcBef>
              <a:buClr>
                <a:srgbClr val="660000"/>
              </a:buClr>
              <a:buSzPct val="70000"/>
              <a:buChar char="□"/>
              <a:defRPr sz="2200">
                <a:latin typeface="Comic Sans MS"/>
                <a:ea typeface="Comic Sans MS"/>
                <a:cs typeface="Comic Sans MS"/>
                <a:sym typeface="Comic Sans MS"/>
              </a:defRPr>
            </a:pPr>
            <a:r>
              <a:rPr dirty="0">
                <a:solidFill>
                  <a:srgbClr val="002060"/>
                </a:solidFill>
              </a:rPr>
              <a:t>Alivio </a:t>
            </a:r>
            <a:r>
              <a:rPr dirty="0" err="1">
                <a:solidFill>
                  <a:srgbClr val="002060"/>
                </a:solidFill>
              </a:rPr>
              <a:t>triunfal</a:t>
            </a:r>
            <a:r>
              <a:rPr dirty="0">
                <a:solidFill>
                  <a:srgbClr val="002060"/>
                </a:solidFill>
              </a:rPr>
              <a:t> de </a:t>
            </a:r>
            <a:r>
              <a:rPr dirty="0" err="1">
                <a:solidFill>
                  <a:srgbClr val="002060"/>
                </a:solidFill>
              </a:rPr>
              <a:t>Siamón</a:t>
            </a:r>
            <a:r>
              <a:rPr dirty="0">
                <a:solidFill>
                  <a:srgbClr val="002060"/>
                </a:solidFill>
              </a:rPr>
              <a:t> que </a:t>
            </a:r>
            <a:r>
              <a:rPr dirty="0" err="1">
                <a:solidFill>
                  <a:srgbClr val="002060"/>
                </a:solidFill>
              </a:rPr>
              <a:t>conmemora</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campaña</a:t>
            </a:r>
            <a:r>
              <a:rPr dirty="0">
                <a:solidFill>
                  <a:srgbClr val="002060"/>
                </a:solidFill>
              </a:rPr>
              <a:t> contra </a:t>
            </a:r>
            <a:r>
              <a:rPr dirty="0" err="1">
                <a:solidFill>
                  <a:srgbClr val="002060"/>
                </a:solidFill>
              </a:rPr>
              <a:t>los</a:t>
            </a:r>
            <a:r>
              <a:rPr dirty="0">
                <a:solidFill>
                  <a:srgbClr val="002060"/>
                </a:solidFill>
              </a:rPr>
              <a:t> </a:t>
            </a:r>
            <a:r>
              <a:rPr dirty="0" err="1">
                <a:solidFill>
                  <a:srgbClr val="002060"/>
                </a:solidFill>
              </a:rPr>
              <a:t>filisteos</a:t>
            </a:r>
            <a:r>
              <a:rPr dirty="0">
                <a:solidFill>
                  <a:srgbClr val="002060"/>
                </a:solidFill>
              </a:rPr>
              <a:t> (c. 970-960 AC), cf. 1 Re. 9:16.</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4961">
                                            <p:bg/>
                                          </p:spTgt>
                                        </p:tgtEl>
                                        <p:attrNameLst>
                                          <p:attrName>style.visibility</p:attrName>
                                        </p:attrNameLst>
                                      </p:cBhvr>
                                      <p:to>
                                        <p:strVal val="visible"/>
                                      </p:to>
                                    </p:set>
                                    <p:anim calcmode="lin" valueType="num">
                                      <p:cBhvr>
                                        <p:cTn id="7" dur="500" fill="hold"/>
                                        <p:tgtEl>
                                          <p:spTgt spid="4961">
                                            <p:bg/>
                                          </p:spTgt>
                                        </p:tgtEl>
                                        <p:attrNameLst>
                                          <p:attrName>ppt_w</p:attrName>
                                        </p:attrNameLst>
                                      </p:cBhvr>
                                      <p:tavLst>
                                        <p:tav tm="0">
                                          <p:val>
                                            <p:fltVal val="0"/>
                                          </p:val>
                                        </p:tav>
                                        <p:tav tm="100000">
                                          <p:val>
                                            <p:strVal val="#ppt_w"/>
                                          </p:val>
                                        </p:tav>
                                      </p:tavLst>
                                    </p:anim>
                                    <p:anim calcmode="lin" valueType="num">
                                      <p:cBhvr>
                                        <p:cTn id="8" dur="500" fill="hold"/>
                                        <p:tgtEl>
                                          <p:spTgt spid="4961">
                                            <p:bg/>
                                          </p:spTgt>
                                        </p:tgtEl>
                                        <p:attrNameLst>
                                          <p:attrName>ppt_h</p:attrName>
                                        </p:attrNameLst>
                                      </p:cBhvr>
                                      <p:tavLst>
                                        <p:tav tm="0">
                                          <p:val>
                                            <p:fltVal val="0"/>
                                          </p:val>
                                        </p:tav>
                                        <p:tav tm="100000">
                                          <p:val>
                                            <p:strVal val="#ppt_h"/>
                                          </p:val>
                                        </p:tav>
                                      </p:tavLst>
                                    </p:anim>
                                    <p:animEffect transition="in" filter="fade">
                                      <p:cBhvr>
                                        <p:cTn id="9" dur="500"/>
                                        <p:tgtEl>
                                          <p:spTgt spid="4961">
                                            <p:bg/>
                                          </p:spTgt>
                                        </p:tgtEl>
                                      </p:cBhvr>
                                    </p:animEffect>
                                  </p:childTnLst>
                                </p:cTn>
                              </p:par>
                              <p:par>
                                <p:cTn id="10" presetID="53" presetClass="entr" presetSubtype="16" fill="hold" grpId="1" nodeType="withEffect">
                                  <p:stCondLst>
                                    <p:cond delay="0"/>
                                  </p:stCondLst>
                                  <p:childTnLst>
                                    <p:set>
                                      <p:cBhvr>
                                        <p:cTn id="11" dur="1" fill="hold">
                                          <p:stCondLst>
                                            <p:cond delay="0"/>
                                          </p:stCondLst>
                                        </p:cTn>
                                        <p:tgtEl>
                                          <p:spTgt spid="4961">
                                            <p:txEl>
                                              <p:pRg st="0" end="0"/>
                                            </p:txEl>
                                          </p:spTgt>
                                        </p:tgtEl>
                                        <p:attrNameLst>
                                          <p:attrName>style.visibility</p:attrName>
                                        </p:attrNameLst>
                                      </p:cBhvr>
                                      <p:to>
                                        <p:strVal val="visible"/>
                                      </p:to>
                                    </p:set>
                                    <p:anim calcmode="lin" valueType="num">
                                      <p:cBhvr>
                                        <p:cTn id="12" dur="500" fill="hold"/>
                                        <p:tgtEl>
                                          <p:spTgt spid="4961">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4961">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4961">
                                            <p:txEl>
                                              <p:pRg st="0" end="0"/>
                                            </p:txEl>
                                          </p:spTgt>
                                        </p:tgtEl>
                                      </p:cBhvr>
                                    </p:animEffect>
                                  </p:childTnLst>
                                </p:cTn>
                              </p:par>
                              <p:par>
                                <p:cTn id="15" presetID="53" presetClass="entr" presetSubtype="16" fill="hold" grpId="2" nodeType="withEffect">
                                  <p:stCondLst>
                                    <p:cond delay="0"/>
                                  </p:stCondLst>
                                  <p:childTnLst>
                                    <p:set>
                                      <p:cBhvr>
                                        <p:cTn id="16" dur="1" fill="hold">
                                          <p:stCondLst>
                                            <p:cond delay="0"/>
                                          </p:stCondLst>
                                        </p:cTn>
                                        <p:tgtEl>
                                          <p:spTgt spid="4962">
                                            <p:bg/>
                                          </p:spTgt>
                                        </p:tgtEl>
                                        <p:attrNameLst>
                                          <p:attrName>style.visibility</p:attrName>
                                        </p:attrNameLst>
                                      </p:cBhvr>
                                      <p:to>
                                        <p:strVal val="visible"/>
                                      </p:to>
                                    </p:set>
                                    <p:anim calcmode="lin" valueType="num">
                                      <p:cBhvr>
                                        <p:cTn id="17" dur="500" fill="hold"/>
                                        <p:tgtEl>
                                          <p:spTgt spid="4962">
                                            <p:bg/>
                                          </p:spTgt>
                                        </p:tgtEl>
                                        <p:attrNameLst>
                                          <p:attrName>ppt_w</p:attrName>
                                        </p:attrNameLst>
                                      </p:cBhvr>
                                      <p:tavLst>
                                        <p:tav tm="0">
                                          <p:val>
                                            <p:fltVal val="0"/>
                                          </p:val>
                                        </p:tav>
                                        <p:tav tm="100000">
                                          <p:val>
                                            <p:strVal val="#ppt_w"/>
                                          </p:val>
                                        </p:tav>
                                      </p:tavLst>
                                    </p:anim>
                                    <p:anim calcmode="lin" valueType="num">
                                      <p:cBhvr>
                                        <p:cTn id="18" dur="500" fill="hold"/>
                                        <p:tgtEl>
                                          <p:spTgt spid="4962">
                                            <p:bg/>
                                          </p:spTgt>
                                        </p:tgtEl>
                                        <p:attrNameLst>
                                          <p:attrName>ppt_h</p:attrName>
                                        </p:attrNameLst>
                                      </p:cBhvr>
                                      <p:tavLst>
                                        <p:tav tm="0">
                                          <p:val>
                                            <p:fltVal val="0"/>
                                          </p:val>
                                        </p:tav>
                                        <p:tav tm="100000">
                                          <p:val>
                                            <p:strVal val="#ppt_h"/>
                                          </p:val>
                                        </p:tav>
                                      </p:tavLst>
                                    </p:anim>
                                    <p:animEffect transition="in" filter="fade">
                                      <p:cBhvr>
                                        <p:cTn id="19" dur="500"/>
                                        <p:tgtEl>
                                          <p:spTgt spid="4962">
                                            <p:bg/>
                                          </p:spTgt>
                                        </p:tgtEl>
                                      </p:cBhvr>
                                    </p:animEffect>
                                  </p:childTnLst>
                                </p:cTn>
                              </p:par>
                              <p:par>
                                <p:cTn id="20" presetID="53" presetClass="entr" presetSubtype="16" fill="hold" grpId="2" nodeType="withEffect">
                                  <p:stCondLst>
                                    <p:cond delay="0"/>
                                  </p:stCondLst>
                                  <p:childTnLst>
                                    <p:set>
                                      <p:cBhvr>
                                        <p:cTn id="21" dur="1" fill="hold">
                                          <p:stCondLst>
                                            <p:cond delay="0"/>
                                          </p:stCondLst>
                                        </p:cTn>
                                        <p:tgtEl>
                                          <p:spTgt spid="4962">
                                            <p:txEl>
                                              <p:pRg st="0" end="0"/>
                                            </p:txEl>
                                          </p:spTgt>
                                        </p:tgtEl>
                                        <p:attrNameLst>
                                          <p:attrName>style.visibility</p:attrName>
                                        </p:attrNameLst>
                                      </p:cBhvr>
                                      <p:to>
                                        <p:strVal val="visible"/>
                                      </p:to>
                                    </p:set>
                                    <p:anim calcmode="lin" valueType="num">
                                      <p:cBhvr>
                                        <p:cTn id="22" dur="500" fill="hold"/>
                                        <p:tgtEl>
                                          <p:spTgt spid="4962">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4962">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4962">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1" nodeType="clickEffect">
                                  <p:stCondLst>
                                    <p:cond delay="0"/>
                                  </p:stCondLst>
                                  <p:childTnLst>
                                    <p:set>
                                      <p:cBhvr>
                                        <p:cTn id="28" dur="1" fill="hold">
                                          <p:stCondLst>
                                            <p:cond delay="0"/>
                                          </p:stCondLst>
                                        </p:cTn>
                                        <p:tgtEl>
                                          <p:spTgt spid="4961">
                                            <p:txEl>
                                              <p:pRg st="1" end="1"/>
                                            </p:txEl>
                                          </p:spTgt>
                                        </p:tgtEl>
                                        <p:attrNameLst>
                                          <p:attrName>style.visibility</p:attrName>
                                        </p:attrNameLst>
                                      </p:cBhvr>
                                      <p:to>
                                        <p:strVal val="visible"/>
                                      </p:to>
                                    </p:set>
                                    <p:anim calcmode="lin" valueType="num">
                                      <p:cBhvr>
                                        <p:cTn id="29" dur="500" fill="hold"/>
                                        <p:tgtEl>
                                          <p:spTgt spid="4961">
                                            <p:txEl>
                                              <p:pRg st="1" end="1"/>
                                            </p:txEl>
                                          </p:spTgt>
                                        </p:tgtEl>
                                        <p:attrNameLst>
                                          <p:attrName>ppt_w</p:attrName>
                                        </p:attrNameLst>
                                      </p:cBhvr>
                                      <p:tavLst>
                                        <p:tav tm="0">
                                          <p:val>
                                            <p:fltVal val="0"/>
                                          </p:val>
                                        </p:tav>
                                        <p:tav tm="100000">
                                          <p:val>
                                            <p:strVal val="#ppt_w"/>
                                          </p:val>
                                        </p:tav>
                                      </p:tavLst>
                                    </p:anim>
                                    <p:anim calcmode="lin" valueType="num">
                                      <p:cBhvr>
                                        <p:cTn id="30" dur="500" fill="hold"/>
                                        <p:tgtEl>
                                          <p:spTgt spid="4961">
                                            <p:txEl>
                                              <p:pRg st="1" end="1"/>
                                            </p:txEl>
                                          </p:spTgt>
                                        </p:tgtEl>
                                        <p:attrNameLst>
                                          <p:attrName>ppt_h</p:attrName>
                                        </p:attrNameLst>
                                      </p:cBhvr>
                                      <p:tavLst>
                                        <p:tav tm="0">
                                          <p:val>
                                            <p:fltVal val="0"/>
                                          </p:val>
                                        </p:tav>
                                        <p:tav tm="100000">
                                          <p:val>
                                            <p:strVal val="#ppt_h"/>
                                          </p:val>
                                        </p:tav>
                                      </p:tavLst>
                                    </p:anim>
                                    <p:animEffect transition="in" filter="fade">
                                      <p:cBhvr>
                                        <p:cTn id="31" dur="500"/>
                                        <p:tgtEl>
                                          <p:spTgt spid="4961">
                                            <p:txEl>
                                              <p:pRg st="1" end="1"/>
                                            </p:txEl>
                                          </p:spTgt>
                                        </p:tgtEl>
                                      </p:cBhvr>
                                    </p:animEffect>
                                  </p:childTnLst>
                                </p:cTn>
                              </p:par>
                              <p:par>
                                <p:cTn id="32" presetID="53" presetClass="entr" presetSubtype="16" fill="hold" grpId="2" nodeType="withEffect">
                                  <p:stCondLst>
                                    <p:cond delay="0"/>
                                  </p:stCondLst>
                                  <p:childTnLst>
                                    <p:set>
                                      <p:cBhvr>
                                        <p:cTn id="33" dur="1" fill="hold">
                                          <p:stCondLst>
                                            <p:cond delay="0"/>
                                          </p:stCondLst>
                                        </p:cTn>
                                        <p:tgtEl>
                                          <p:spTgt spid="4962">
                                            <p:txEl>
                                              <p:pRg st="1" end="1"/>
                                            </p:txEl>
                                          </p:spTgt>
                                        </p:tgtEl>
                                        <p:attrNameLst>
                                          <p:attrName>style.visibility</p:attrName>
                                        </p:attrNameLst>
                                      </p:cBhvr>
                                      <p:to>
                                        <p:strVal val="visible"/>
                                      </p:to>
                                    </p:set>
                                    <p:anim calcmode="lin" valueType="num">
                                      <p:cBhvr>
                                        <p:cTn id="34" dur="500" fill="hold"/>
                                        <p:tgtEl>
                                          <p:spTgt spid="4962">
                                            <p:txEl>
                                              <p:pRg st="1" end="1"/>
                                            </p:txEl>
                                          </p:spTgt>
                                        </p:tgtEl>
                                        <p:attrNameLst>
                                          <p:attrName>ppt_w</p:attrName>
                                        </p:attrNameLst>
                                      </p:cBhvr>
                                      <p:tavLst>
                                        <p:tav tm="0">
                                          <p:val>
                                            <p:fltVal val="0"/>
                                          </p:val>
                                        </p:tav>
                                        <p:tav tm="100000">
                                          <p:val>
                                            <p:strVal val="#ppt_w"/>
                                          </p:val>
                                        </p:tav>
                                      </p:tavLst>
                                    </p:anim>
                                    <p:anim calcmode="lin" valueType="num">
                                      <p:cBhvr>
                                        <p:cTn id="35" dur="500" fill="hold"/>
                                        <p:tgtEl>
                                          <p:spTgt spid="4962">
                                            <p:txEl>
                                              <p:pRg st="1" end="1"/>
                                            </p:txEl>
                                          </p:spTgt>
                                        </p:tgtEl>
                                        <p:attrNameLst>
                                          <p:attrName>ppt_h</p:attrName>
                                        </p:attrNameLst>
                                      </p:cBhvr>
                                      <p:tavLst>
                                        <p:tav tm="0">
                                          <p:val>
                                            <p:fltVal val="0"/>
                                          </p:val>
                                        </p:tav>
                                        <p:tav tm="100000">
                                          <p:val>
                                            <p:strVal val="#ppt_h"/>
                                          </p:val>
                                        </p:tav>
                                      </p:tavLst>
                                    </p:anim>
                                    <p:animEffect transition="in" filter="fade">
                                      <p:cBhvr>
                                        <p:cTn id="36" dur="500"/>
                                        <p:tgtEl>
                                          <p:spTgt spid="4962">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1" nodeType="clickEffect">
                                  <p:stCondLst>
                                    <p:cond delay="0"/>
                                  </p:stCondLst>
                                  <p:childTnLst>
                                    <p:set>
                                      <p:cBhvr>
                                        <p:cTn id="40" dur="1" fill="hold">
                                          <p:stCondLst>
                                            <p:cond delay="0"/>
                                          </p:stCondLst>
                                        </p:cTn>
                                        <p:tgtEl>
                                          <p:spTgt spid="4961">
                                            <p:txEl>
                                              <p:pRg st="2" end="2"/>
                                            </p:txEl>
                                          </p:spTgt>
                                        </p:tgtEl>
                                        <p:attrNameLst>
                                          <p:attrName>style.visibility</p:attrName>
                                        </p:attrNameLst>
                                      </p:cBhvr>
                                      <p:to>
                                        <p:strVal val="visible"/>
                                      </p:to>
                                    </p:set>
                                    <p:anim calcmode="lin" valueType="num">
                                      <p:cBhvr>
                                        <p:cTn id="41" dur="500" fill="hold"/>
                                        <p:tgtEl>
                                          <p:spTgt spid="4961">
                                            <p:txEl>
                                              <p:pRg st="2" end="2"/>
                                            </p:txEl>
                                          </p:spTgt>
                                        </p:tgtEl>
                                        <p:attrNameLst>
                                          <p:attrName>ppt_w</p:attrName>
                                        </p:attrNameLst>
                                      </p:cBhvr>
                                      <p:tavLst>
                                        <p:tav tm="0">
                                          <p:val>
                                            <p:fltVal val="0"/>
                                          </p:val>
                                        </p:tav>
                                        <p:tav tm="100000">
                                          <p:val>
                                            <p:strVal val="#ppt_w"/>
                                          </p:val>
                                        </p:tav>
                                      </p:tavLst>
                                    </p:anim>
                                    <p:anim calcmode="lin" valueType="num">
                                      <p:cBhvr>
                                        <p:cTn id="42" dur="500" fill="hold"/>
                                        <p:tgtEl>
                                          <p:spTgt spid="4961">
                                            <p:txEl>
                                              <p:pRg st="2" end="2"/>
                                            </p:txEl>
                                          </p:spTgt>
                                        </p:tgtEl>
                                        <p:attrNameLst>
                                          <p:attrName>ppt_h</p:attrName>
                                        </p:attrNameLst>
                                      </p:cBhvr>
                                      <p:tavLst>
                                        <p:tav tm="0">
                                          <p:val>
                                            <p:fltVal val="0"/>
                                          </p:val>
                                        </p:tav>
                                        <p:tav tm="100000">
                                          <p:val>
                                            <p:strVal val="#ppt_h"/>
                                          </p:val>
                                        </p:tav>
                                      </p:tavLst>
                                    </p:anim>
                                    <p:animEffect transition="in" filter="fade">
                                      <p:cBhvr>
                                        <p:cTn id="43" dur="500"/>
                                        <p:tgtEl>
                                          <p:spTgt spid="4961">
                                            <p:txEl>
                                              <p:pRg st="2" end="2"/>
                                            </p:txEl>
                                          </p:spTgt>
                                        </p:tgtEl>
                                      </p:cBhvr>
                                    </p:animEffect>
                                  </p:childTnLst>
                                </p:cTn>
                              </p:par>
                              <p:par>
                                <p:cTn id="44" presetID="53" presetClass="entr" presetSubtype="16" fill="hold" grpId="2" nodeType="withEffect">
                                  <p:stCondLst>
                                    <p:cond delay="0"/>
                                  </p:stCondLst>
                                  <p:childTnLst>
                                    <p:set>
                                      <p:cBhvr>
                                        <p:cTn id="45" dur="1" fill="hold">
                                          <p:stCondLst>
                                            <p:cond delay="0"/>
                                          </p:stCondLst>
                                        </p:cTn>
                                        <p:tgtEl>
                                          <p:spTgt spid="4962">
                                            <p:txEl>
                                              <p:pRg st="2" end="2"/>
                                            </p:txEl>
                                          </p:spTgt>
                                        </p:tgtEl>
                                        <p:attrNameLst>
                                          <p:attrName>style.visibility</p:attrName>
                                        </p:attrNameLst>
                                      </p:cBhvr>
                                      <p:to>
                                        <p:strVal val="visible"/>
                                      </p:to>
                                    </p:set>
                                    <p:anim calcmode="lin" valueType="num">
                                      <p:cBhvr>
                                        <p:cTn id="46" dur="500" fill="hold"/>
                                        <p:tgtEl>
                                          <p:spTgt spid="4962">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4962">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496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1" grpId="1" uiExpand="1" build="p" animBg="1" advAuto="0"/>
      <p:bldP spid="4962" grpId="2" uiExpand="1" build="p" bldLvl="5" animBg="1" advAuto="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5058" name="Picture 2" descr="Solomon 003">
            <a:extLst>
              <a:ext uri="{FF2B5EF4-FFF2-40B4-BE49-F238E27FC236}">
                <a16:creationId xmlns:a16="http://schemas.microsoft.com/office/drawing/2014/main" id="{F3C9BF3E-F899-72B4-4765-10A5D12D7320}"/>
              </a:ext>
            </a:extLst>
          </p:cNvPr>
          <p:cNvPicPr>
            <a:picLocks noGrp="1" noChangeAspect="1" noChangeArrowheads="1"/>
          </p:cNvPicPr>
          <p:nvPr>
            <p:ph/>
          </p:nvPr>
        </p:nvPicPr>
        <p:blipFill>
          <a:blip r:embed="rId2">
            <a:lum bright="12000" contrast="18000"/>
            <a:extLst>
              <a:ext uri="{28A0092B-C50C-407E-A947-70E740481C1C}">
                <a14:useLocalDpi xmlns:a14="http://schemas.microsoft.com/office/drawing/2010/main"/>
              </a:ext>
            </a:extLst>
          </a:blip>
          <a:srcRect/>
          <a:stretch>
            <a:fillRect/>
          </a:stretch>
        </p:blipFill>
        <p:spPr>
          <a:xfrm>
            <a:off x="5141914" y="76200"/>
            <a:ext cx="5449887" cy="6096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59" name="Text Box 3">
            <a:extLst>
              <a:ext uri="{FF2B5EF4-FFF2-40B4-BE49-F238E27FC236}">
                <a16:creationId xmlns:a16="http://schemas.microsoft.com/office/drawing/2014/main" id="{8EF07C2F-AD91-CFDB-88D4-44F29BE8E008}"/>
              </a:ext>
            </a:extLst>
          </p:cNvPr>
          <p:cNvSpPr txBox="1">
            <a:spLocks noChangeArrowheads="1"/>
          </p:cNvSpPr>
          <p:nvPr/>
        </p:nvSpPr>
        <p:spPr bwMode="auto">
          <a:xfrm>
            <a:off x="5105400" y="6248401"/>
            <a:ext cx="4038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fontAlgn="base" hangingPunct="1">
              <a:spcBef>
                <a:spcPct val="50000"/>
              </a:spcBef>
              <a:spcAft>
                <a:spcPct val="0"/>
              </a:spcAft>
            </a:pPr>
            <a:r>
              <a:rPr lang="en-US" altLang="en-US" sz="2000" b="1" kern="1200">
                <a:solidFill>
                  <a:srgbClr val="000000"/>
                </a:solidFill>
                <a:ea typeface="+mn-ea"/>
              </a:rPr>
              <a:t>Sheshonq’s triumphal relief at Karnak</a:t>
            </a:r>
          </a:p>
        </p:txBody>
      </p:sp>
      <p:sp>
        <p:nvSpPr>
          <p:cNvPr id="45060" name="Text Box 4">
            <a:extLst>
              <a:ext uri="{FF2B5EF4-FFF2-40B4-BE49-F238E27FC236}">
                <a16:creationId xmlns:a16="http://schemas.microsoft.com/office/drawing/2014/main" id="{14DF9CE5-4615-4545-90C5-B93260CE8DB3}"/>
              </a:ext>
            </a:extLst>
          </p:cNvPr>
          <p:cNvSpPr txBox="1">
            <a:spLocks noChangeArrowheads="1"/>
          </p:cNvSpPr>
          <p:nvPr/>
        </p:nvSpPr>
        <p:spPr bwMode="auto">
          <a:xfrm>
            <a:off x="1676400" y="76200"/>
            <a:ext cx="33528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Narrow" panose="020B0606020202030204" pitchFamily="34" charset="0"/>
                <a:cs typeface="Arial" panose="020B0604020202020204" pitchFamily="34" charset="0"/>
              </a:defRPr>
            </a:lvl1pPr>
            <a:lvl2pPr marL="742950" indent="-285750">
              <a:defRPr>
                <a:solidFill>
                  <a:schemeClr val="tx1"/>
                </a:solidFill>
                <a:latin typeface="Arial Narrow" panose="020B0606020202030204" pitchFamily="34" charset="0"/>
                <a:cs typeface="Arial" panose="020B0604020202020204" pitchFamily="34" charset="0"/>
              </a:defRPr>
            </a:lvl2pPr>
            <a:lvl3pPr marL="1143000" indent="-228600">
              <a:defRPr>
                <a:solidFill>
                  <a:schemeClr val="tx1"/>
                </a:solidFill>
                <a:latin typeface="Arial Narrow" panose="020B0606020202030204" pitchFamily="34" charset="0"/>
                <a:cs typeface="Arial" panose="020B0604020202020204" pitchFamily="34" charset="0"/>
              </a:defRPr>
            </a:lvl3pPr>
            <a:lvl4pPr marL="1600200" indent="-228600">
              <a:defRPr>
                <a:solidFill>
                  <a:schemeClr val="tx1"/>
                </a:solidFill>
                <a:latin typeface="Arial Narrow" panose="020B0606020202030204" pitchFamily="34" charset="0"/>
                <a:cs typeface="Arial" panose="020B0604020202020204" pitchFamily="34" charset="0"/>
              </a:defRPr>
            </a:lvl4pPr>
            <a:lvl5pPr marL="2057400" indent="-228600">
              <a:defRPr>
                <a:solidFill>
                  <a:schemeClr val="tx1"/>
                </a:solidFill>
                <a:latin typeface="Arial Narrow" panose="020B0606020202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Narrow" panose="020B0606020202030204" pitchFamily="34" charset="0"/>
                <a:cs typeface="Arial" panose="020B0604020202020204" pitchFamily="34" charset="0"/>
              </a:defRPr>
            </a:lvl9pPr>
          </a:lstStyle>
          <a:p>
            <a:pPr algn="r" fontAlgn="base" hangingPunct="1">
              <a:spcBef>
                <a:spcPct val="50000"/>
              </a:spcBef>
              <a:spcAft>
                <a:spcPct val="0"/>
              </a:spcAft>
            </a:pPr>
            <a:r>
              <a:rPr lang="en-US" altLang="en-US" sz="2400" b="1" kern="1200">
                <a:solidFill>
                  <a:srgbClr val="000000"/>
                </a:solidFill>
                <a:ea typeface="+mn-ea"/>
              </a:rPr>
              <a:t>The four highlighted cartouches contain place names in Judah of cities captured by Sheshonq I (biblical Shishak).</a:t>
            </a:r>
          </a:p>
          <a:p>
            <a:pPr algn="r" fontAlgn="base" hangingPunct="1">
              <a:spcBef>
                <a:spcPct val="50000"/>
              </a:spcBef>
              <a:spcAft>
                <a:spcPct val="0"/>
              </a:spcAft>
            </a:pPr>
            <a:r>
              <a:rPr lang="en-US" altLang="en-US" sz="2400" b="1" kern="1200">
                <a:solidFill>
                  <a:srgbClr val="000000"/>
                </a:solidFill>
                <a:ea typeface="+mn-ea"/>
              </a:rPr>
              <a:t>Altogether, he decimated some 180 towns.</a:t>
            </a:r>
            <a:r>
              <a:rPr lang="en-US" altLang="en-US" sz="2400" kern="1200">
                <a:solidFill>
                  <a:srgbClr val="000000"/>
                </a:solidFill>
                <a:latin typeface="Tahoma" panose="020B0604030504040204" pitchFamily="34" charset="0"/>
                <a:ea typeface="+mn-ea"/>
              </a:rPr>
              <a:t> </a:t>
            </a:r>
          </a:p>
        </p:txBody>
      </p:sp>
      <p:pic>
        <p:nvPicPr>
          <p:cNvPr id="45061" name="Picture 5" descr="Solomon 001">
            <a:extLst>
              <a:ext uri="{FF2B5EF4-FFF2-40B4-BE49-F238E27FC236}">
                <a16:creationId xmlns:a16="http://schemas.microsoft.com/office/drawing/2014/main" id="{3FDD477E-3B34-EF50-BDA8-EEB0994E6996}"/>
              </a:ext>
            </a:extLst>
          </p:cNvPr>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1676401" y="3124200"/>
            <a:ext cx="3336925"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8566" name="Rectangle 6">
            <a:extLst>
              <a:ext uri="{FF2B5EF4-FFF2-40B4-BE49-F238E27FC236}">
                <a16:creationId xmlns:a16="http://schemas.microsoft.com/office/drawing/2014/main" id="{CCFAA39D-0690-5E6A-BB1D-80EB45D3C282}"/>
              </a:ext>
            </a:extLst>
          </p:cNvPr>
          <p:cNvSpPr>
            <a:spLocks noChangeArrowheads="1"/>
          </p:cNvSpPr>
          <p:nvPr/>
        </p:nvSpPr>
        <p:spPr bwMode="auto">
          <a:xfrm>
            <a:off x="6934200" y="4038600"/>
            <a:ext cx="1066800" cy="838200"/>
          </a:xfrm>
          <a:prstGeom prst="rect">
            <a:avLst/>
          </a:prstGeom>
          <a:gradFill rotWithShape="1">
            <a:gsLst>
              <a:gs pos="0">
                <a:schemeClr val="bg1">
                  <a:alpha val="0"/>
                </a:schemeClr>
              </a:gs>
              <a:gs pos="100000">
                <a:schemeClr val="bg1">
                  <a:gamma/>
                  <a:tint val="0"/>
                  <a:invGamma/>
                  <a:alpha val="0"/>
                </a:schemeClr>
              </a:gs>
            </a:gsLst>
            <a:lin ang="5400000" scaled="1"/>
          </a:gradFill>
          <a:ln w="57150">
            <a:solidFill>
              <a:srgbClr val="CC0000"/>
            </a:solidFill>
            <a:miter lim="800000"/>
            <a:headEnd/>
            <a:tailEnd/>
          </a:ln>
          <a:effectLst/>
        </p:spPr>
        <p:txBody>
          <a:bodyPr wrap="none" anchor="ctr"/>
          <a:lstStyle/>
          <a:p>
            <a:pPr fontAlgn="base" hangingPunct="1">
              <a:spcBef>
                <a:spcPct val="0"/>
              </a:spcBef>
              <a:spcAft>
                <a:spcPct val="0"/>
              </a:spcAft>
              <a:defRPr/>
            </a:pPr>
            <a:endParaRPr lang="en-US" kern="1200">
              <a:latin typeface="Arial Narrow" panose="020B0606020202030204" pitchFamily="34" charset="0"/>
              <a:ea typeface="+mn-ea"/>
              <a:cs typeface="Arial" panose="020B0604020202020204" pitchFamily="34" charset="0"/>
            </a:endParaRPr>
          </a:p>
        </p:txBody>
      </p:sp>
      <p:sp>
        <p:nvSpPr>
          <p:cNvPr id="578567" name="Rectangle 7">
            <a:extLst>
              <a:ext uri="{FF2B5EF4-FFF2-40B4-BE49-F238E27FC236}">
                <a16:creationId xmlns:a16="http://schemas.microsoft.com/office/drawing/2014/main" id="{6811D180-5745-E5AC-34B3-FE76A5BDBC6D}"/>
              </a:ext>
            </a:extLst>
          </p:cNvPr>
          <p:cNvSpPr>
            <a:spLocks noChangeArrowheads="1"/>
          </p:cNvSpPr>
          <p:nvPr/>
        </p:nvSpPr>
        <p:spPr bwMode="auto">
          <a:xfrm>
            <a:off x="2743200" y="5105400"/>
            <a:ext cx="838200" cy="685800"/>
          </a:xfrm>
          <a:prstGeom prst="rect">
            <a:avLst/>
          </a:prstGeom>
          <a:gradFill rotWithShape="1">
            <a:gsLst>
              <a:gs pos="0">
                <a:schemeClr val="bg1">
                  <a:alpha val="0"/>
                </a:schemeClr>
              </a:gs>
              <a:gs pos="100000">
                <a:schemeClr val="bg1">
                  <a:gamma/>
                  <a:tint val="0"/>
                  <a:invGamma/>
                  <a:alpha val="0"/>
                </a:schemeClr>
              </a:gs>
            </a:gsLst>
            <a:lin ang="5400000" scaled="1"/>
          </a:gradFill>
          <a:ln w="57150">
            <a:solidFill>
              <a:srgbClr val="CC0000"/>
            </a:solidFill>
            <a:miter lim="800000"/>
            <a:headEnd/>
            <a:tailEnd/>
          </a:ln>
          <a:effectLst/>
        </p:spPr>
        <p:txBody>
          <a:bodyPr wrap="none" anchor="ctr"/>
          <a:lstStyle/>
          <a:p>
            <a:pPr fontAlgn="base" hangingPunct="1">
              <a:spcBef>
                <a:spcPct val="0"/>
              </a:spcBef>
              <a:spcAft>
                <a:spcPct val="0"/>
              </a:spcAft>
              <a:defRPr/>
            </a:pPr>
            <a:endParaRPr lang="en-US" kern="1200">
              <a:latin typeface="Arial Narrow" panose="020B0606020202030204" pitchFamily="34" charset="0"/>
              <a:ea typeface="+mn-ea"/>
              <a:cs typeface="Arial" panose="020B0604020202020204" pitchFamily="34" charset="0"/>
            </a:endParaRPr>
          </a:p>
        </p:txBody>
      </p:sp>
    </p:spTree>
  </p:cSld>
  <p:clrMapOvr>
    <a:masterClrMapping/>
  </p:clrMapOvr>
  <p:transition spd="med">
    <p:zoom dir="in"/>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1" name="Picture 2" descr="Picture 2"/>
          <p:cNvPicPr>
            <a:picLocks noChangeAspect="1"/>
          </p:cNvPicPr>
          <p:nvPr/>
        </p:nvPicPr>
        <p:blipFill>
          <a:blip r:embed="rId2"/>
          <a:stretch>
            <a:fillRect/>
          </a:stretch>
        </p:blipFill>
        <p:spPr>
          <a:xfrm>
            <a:off x="5141914" y="76200"/>
            <a:ext cx="5449888" cy="6096000"/>
          </a:xfrm>
          <a:prstGeom prst="rect">
            <a:avLst/>
          </a:prstGeom>
          <a:ln w="12700">
            <a:miter lim="400000"/>
          </a:ln>
        </p:spPr>
      </p:pic>
      <p:sp>
        <p:nvSpPr>
          <p:cNvPr id="4972" name="Text Box 3"/>
          <p:cNvSpPr txBox="1"/>
          <p:nvPr/>
        </p:nvSpPr>
        <p:spPr>
          <a:xfrm>
            <a:off x="5151118" y="6248401"/>
            <a:ext cx="5003230" cy="383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1">
                <a:latin typeface="Arial Narrow"/>
                <a:ea typeface="Arial Narrow"/>
                <a:cs typeface="Arial Narrow"/>
                <a:sym typeface="Arial Narrow"/>
              </a:defRPr>
            </a:lvl1pPr>
          </a:lstStyle>
          <a:p>
            <a:r>
              <a:t>El relieve del triunfo de Sheshonq en Karnak</a:t>
            </a:r>
          </a:p>
        </p:txBody>
      </p:sp>
      <p:sp>
        <p:nvSpPr>
          <p:cNvPr id="4973" name="Text Box 4"/>
          <p:cNvSpPr txBox="1"/>
          <p:nvPr/>
        </p:nvSpPr>
        <p:spPr>
          <a:xfrm>
            <a:off x="1325879" y="76200"/>
            <a:ext cx="3657601" cy="27016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spcBef>
                <a:spcPts val="1400"/>
              </a:spcBef>
              <a:defRPr sz="2400" b="1">
                <a:latin typeface="Arial Narrow"/>
                <a:ea typeface="Arial Narrow"/>
                <a:cs typeface="Arial Narrow"/>
                <a:sym typeface="Arial Narrow"/>
              </a:defRPr>
            </a:pPr>
            <a:r>
              <a:t>Los cuatro cartuchos resaltados contienen nombres de lugares en Judá de ciudades capturadas por Sheshonq I (Sisác bíblico).</a:t>
            </a:r>
          </a:p>
          <a:p>
            <a:pPr algn="r">
              <a:spcBef>
                <a:spcPts val="1400"/>
              </a:spcBef>
              <a:defRPr sz="2400" b="1">
                <a:latin typeface="Arial Narrow"/>
                <a:ea typeface="Arial Narrow"/>
                <a:cs typeface="Arial Narrow"/>
                <a:sym typeface="Arial Narrow"/>
              </a:defRPr>
            </a:pPr>
            <a:r>
              <a:t>En total, diezmó unas 180 ciudades.</a:t>
            </a:r>
            <a:r>
              <a:rPr b="0">
                <a:latin typeface="Tahoma"/>
                <a:ea typeface="Tahoma"/>
                <a:cs typeface="Tahoma"/>
                <a:sym typeface="Tahoma"/>
              </a:rPr>
              <a:t> </a:t>
            </a:r>
          </a:p>
        </p:txBody>
      </p:sp>
      <p:pic>
        <p:nvPicPr>
          <p:cNvPr id="4974" name="Picture 5" descr="Picture 5"/>
          <p:cNvPicPr>
            <a:picLocks noChangeAspect="1"/>
          </p:cNvPicPr>
          <p:nvPr/>
        </p:nvPicPr>
        <p:blipFill>
          <a:blip r:embed="rId3"/>
          <a:stretch>
            <a:fillRect/>
          </a:stretch>
        </p:blipFill>
        <p:spPr>
          <a:xfrm>
            <a:off x="1676400" y="3124200"/>
            <a:ext cx="3336926" cy="3581400"/>
          </a:xfrm>
          <a:prstGeom prst="rect">
            <a:avLst/>
          </a:prstGeom>
          <a:ln w="12700">
            <a:miter lim="400000"/>
          </a:ln>
        </p:spPr>
      </p:pic>
      <p:sp>
        <p:nvSpPr>
          <p:cNvPr id="4975" name="Rectangle 6"/>
          <p:cNvSpPr/>
          <p:nvPr/>
        </p:nvSpPr>
        <p:spPr>
          <a:xfrm>
            <a:off x="6934200" y="4038600"/>
            <a:ext cx="1066800" cy="838200"/>
          </a:xfrm>
          <a:prstGeom prst="rect">
            <a:avLst/>
          </a:prstGeom>
          <a:gradFill>
            <a:gsLst>
              <a:gs pos="0">
                <a:srgbClr val="FFFFFF">
                  <a:alpha val="0"/>
                </a:srgbClr>
              </a:gs>
              <a:gs pos="100000">
                <a:srgbClr val="FFFFFF">
                  <a:alpha val="0"/>
                </a:srgbClr>
              </a:gs>
            </a:gsLst>
            <a:lin ang="5400000"/>
          </a:gradFill>
          <a:ln w="57150">
            <a:solidFill>
              <a:srgbClr val="CC0000"/>
            </a:solidFill>
            <a:miter/>
          </a:ln>
        </p:spPr>
        <p:txBody>
          <a:bodyPr lIns="45719" rIns="45719" anchor="ctr"/>
          <a:lstStyle/>
          <a:p>
            <a:pPr>
              <a:defRPr>
                <a:latin typeface="Arial Narrow"/>
                <a:ea typeface="Arial Narrow"/>
                <a:cs typeface="Arial Narrow"/>
                <a:sym typeface="Arial Narrow"/>
              </a:defRPr>
            </a:pPr>
            <a:endParaRPr/>
          </a:p>
        </p:txBody>
      </p:sp>
      <p:sp>
        <p:nvSpPr>
          <p:cNvPr id="4976" name="Rectangle 7"/>
          <p:cNvSpPr/>
          <p:nvPr/>
        </p:nvSpPr>
        <p:spPr>
          <a:xfrm>
            <a:off x="2743200" y="5105400"/>
            <a:ext cx="838200" cy="685800"/>
          </a:xfrm>
          <a:prstGeom prst="rect">
            <a:avLst/>
          </a:prstGeom>
          <a:gradFill>
            <a:gsLst>
              <a:gs pos="0">
                <a:srgbClr val="FFFFFF">
                  <a:alpha val="0"/>
                </a:srgbClr>
              </a:gs>
              <a:gs pos="100000">
                <a:srgbClr val="FFFFFF">
                  <a:alpha val="0"/>
                </a:srgbClr>
              </a:gs>
            </a:gsLst>
            <a:lin ang="5400000"/>
          </a:gradFill>
          <a:ln w="57150">
            <a:solidFill>
              <a:srgbClr val="CC0000"/>
            </a:solidFill>
            <a:miter/>
          </a:ln>
        </p:spPr>
        <p:txBody>
          <a:bodyPr lIns="45719" rIns="45719" anchor="ctr"/>
          <a:lstStyle/>
          <a:p>
            <a:pPr>
              <a:defRPr>
                <a:latin typeface="Arial Narrow"/>
                <a:ea typeface="Arial Narrow"/>
                <a:cs typeface="Arial Narrow"/>
                <a:sym typeface="Arial Narrow"/>
              </a:defRPr>
            </a:pPr>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8" name="Rectangle 2"/>
          <p:cNvSpPr txBox="1">
            <a:spLocks noGrp="1"/>
          </p:cNvSpPr>
          <p:nvPr>
            <p:ph type="title"/>
          </p:nvPr>
        </p:nvSpPr>
        <p:spPr>
          <a:xfrm>
            <a:off x="1825625" y="228600"/>
            <a:ext cx="8613776" cy="1828800"/>
          </a:xfrm>
          <a:prstGeom prst="rect">
            <a:avLst/>
          </a:prstGeom>
        </p:spPr>
        <p:txBody>
          <a:bodyPr/>
          <a:lstStyle/>
          <a:p>
            <a:pPr defTabSz="877823">
              <a:defRPr sz="3455">
                <a:solidFill>
                  <a:srgbClr val="000066"/>
                </a:solidFill>
                <a:latin typeface="Arial Rounded MT Bold"/>
                <a:ea typeface="Arial Rounded MT Bold"/>
                <a:cs typeface="Arial Rounded MT Bold"/>
                <a:sym typeface="Arial Rounded MT Bold"/>
              </a:defRPr>
            </a:pPr>
            <a:r>
              <a:t>Counting Backward</a:t>
            </a:r>
            <a:br/>
            <a:r>
              <a:rPr sz="2304" b="1">
                <a:solidFill>
                  <a:srgbClr val="0000CC"/>
                </a:solidFill>
                <a:latin typeface="Comic Sans MS"/>
                <a:ea typeface="Comic Sans MS"/>
                <a:cs typeface="Comic Sans MS"/>
                <a:sym typeface="Comic Sans MS"/>
              </a:rPr>
              <a:t>These fixed points in Assyrian and Egyptian records can be correlated with biblical references to the regnal years of Israelite kings.</a:t>
            </a:r>
          </a:p>
        </p:txBody>
      </p:sp>
      <p:sp>
        <p:nvSpPr>
          <p:cNvPr id="4979" name="Rectangle 3"/>
          <p:cNvSpPr txBox="1">
            <a:spLocks noGrp="1"/>
          </p:cNvSpPr>
          <p:nvPr>
            <p:ph type="body" sz="half" idx="1"/>
          </p:nvPr>
        </p:nvSpPr>
        <p:spPr>
          <a:xfrm>
            <a:off x="1752600" y="2362200"/>
            <a:ext cx="4267200" cy="4267200"/>
          </a:xfrm>
          <a:prstGeom prst="rect">
            <a:avLst/>
          </a:prstGeom>
        </p:spPr>
        <p:txBody>
          <a:bodyPr/>
          <a:lstStyle/>
          <a:p>
            <a:pPr>
              <a:lnSpc>
                <a:spcPct val="90000"/>
              </a:lnSpc>
              <a:spcBef>
                <a:spcPts val="500"/>
              </a:spcBef>
              <a:buSzTx/>
              <a:buFont typeface="Wingdings"/>
              <a:buNone/>
              <a:defRPr sz="2400" b="1">
                <a:solidFill>
                  <a:srgbClr val="CC0000"/>
                </a:solidFill>
              </a:defRPr>
            </a:pPr>
            <a:r>
              <a:rPr dirty="0"/>
              <a:t>Jehu		818-841 BC</a:t>
            </a:r>
          </a:p>
          <a:p>
            <a:pPr>
              <a:lnSpc>
                <a:spcPct val="90000"/>
              </a:lnSpc>
              <a:spcBef>
                <a:spcPts val="500"/>
              </a:spcBef>
              <a:buSzTx/>
              <a:buFont typeface="Wingdings"/>
              <a:buNone/>
              <a:defRPr sz="2400"/>
            </a:pPr>
            <a:r>
              <a:rPr dirty="0" err="1"/>
              <a:t>Joram</a:t>
            </a:r>
            <a:r>
              <a:rPr dirty="0"/>
              <a:t>		841-852 BC</a:t>
            </a:r>
          </a:p>
          <a:p>
            <a:pPr>
              <a:lnSpc>
                <a:spcPct val="90000"/>
              </a:lnSpc>
              <a:spcBef>
                <a:spcPts val="500"/>
              </a:spcBef>
              <a:buSzTx/>
              <a:buFont typeface="Wingdings"/>
              <a:buNone/>
              <a:defRPr sz="2400"/>
            </a:pPr>
            <a:r>
              <a:rPr dirty="0"/>
              <a:t>Ahaziah	852-853 BC</a:t>
            </a:r>
          </a:p>
          <a:p>
            <a:pPr>
              <a:lnSpc>
                <a:spcPct val="90000"/>
              </a:lnSpc>
              <a:spcBef>
                <a:spcPts val="500"/>
              </a:spcBef>
              <a:buSzTx/>
              <a:buFont typeface="Wingdings"/>
              <a:buNone/>
              <a:defRPr sz="2400" b="1">
                <a:solidFill>
                  <a:srgbClr val="CC0000"/>
                </a:solidFill>
              </a:defRPr>
            </a:pPr>
            <a:r>
              <a:rPr dirty="0"/>
              <a:t>Ahab		853-872 BC</a:t>
            </a:r>
          </a:p>
          <a:p>
            <a:pPr>
              <a:lnSpc>
                <a:spcPct val="90000"/>
              </a:lnSpc>
              <a:spcBef>
                <a:spcPts val="500"/>
              </a:spcBef>
              <a:buSzTx/>
              <a:buFont typeface="Wingdings"/>
              <a:buNone/>
              <a:defRPr sz="2400"/>
            </a:pPr>
            <a:r>
              <a:rPr dirty="0" err="1"/>
              <a:t>Omri</a:t>
            </a:r>
            <a:r>
              <a:rPr dirty="0"/>
              <a:t>		872-883 BC</a:t>
            </a:r>
          </a:p>
          <a:p>
            <a:pPr>
              <a:lnSpc>
                <a:spcPct val="90000"/>
              </a:lnSpc>
              <a:spcBef>
                <a:spcPts val="500"/>
              </a:spcBef>
              <a:buSzTx/>
              <a:buFont typeface="Wingdings"/>
              <a:buNone/>
              <a:defRPr sz="2400"/>
            </a:pPr>
            <a:r>
              <a:rPr dirty="0" err="1"/>
              <a:t>Zimri</a:t>
            </a:r>
            <a:r>
              <a:rPr dirty="0"/>
              <a:t>		883 BC</a:t>
            </a:r>
          </a:p>
          <a:p>
            <a:pPr>
              <a:lnSpc>
                <a:spcPct val="90000"/>
              </a:lnSpc>
              <a:spcBef>
                <a:spcPts val="500"/>
              </a:spcBef>
              <a:buSzTx/>
              <a:buFont typeface="Wingdings"/>
              <a:buNone/>
              <a:defRPr sz="2400"/>
            </a:pPr>
            <a:r>
              <a:rPr dirty="0" err="1"/>
              <a:t>Elah</a:t>
            </a:r>
            <a:r>
              <a:rPr dirty="0"/>
              <a:t>		883-884 BC</a:t>
            </a:r>
          </a:p>
          <a:p>
            <a:pPr>
              <a:lnSpc>
                <a:spcPct val="90000"/>
              </a:lnSpc>
              <a:spcBef>
                <a:spcPts val="500"/>
              </a:spcBef>
              <a:buSzTx/>
              <a:buFont typeface="Wingdings"/>
              <a:buNone/>
              <a:defRPr sz="2400"/>
            </a:pPr>
            <a:r>
              <a:rPr dirty="0" err="1"/>
              <a:t>Baasha</a:t>
            </a:r>
            <a:r>
              <a:rPr dirty="0"/>
              <a:t>		884-907 BC</a:t>
            </a:r>
          </a:p>
          <a:p>
            <a:pPr>
              <a:lnSpc>
                <a:spcPct val="90000"/>
              </a:lnSpc>
              <a:spcBef>
                <a:spcPts val="500"/>
              </a:spcBef>
              <a:buSzTx/>
              <a:buFont typeface="Wingdings"/>
              <a:buNone/>
              <a:defRPr sz="2400"/>
            </a:pPr>
            <a:r>
              <a:rPr dirty="0"/>
              <a:t>Nadab		907-908 BC</a:t>
            </a:r>
          </a:p>
          <a:p>
            <a:pPr>
              <a:lnSpc>
                <a:spcPct val="90000"/>
              </a:lnSpc>
              <a:spcBef>
                <a:spcPts val="500"/>
              </a:spcBef>
              <a:buSzTx/>
              <a:buFont typeface="Wingdings"/>
              <a:buNone/>
              <a:defRPr sz="2400"/>
            </a:pPr>
            <a:r>
              <a:rPr dirty="0"/>
              <a:t>Jeroboam	908-930 BC</a:t>
            </a:r>
          </a:p>
        </p:txBody>
      </p:sp>
      <p:sp>
        <p:nvSpPr>
          <p:cNvPr id="4980" name="Rectangle 4"/>
          <p:cNvSpPr txBox="1"/>
          <p:nvPr/>
        </p:nvSpPr>
        <p:spPr>
          <a:xfrm>
            <a:off x="5836920" y="2362200"/>
            <a:ext cx="4785360" cy="1374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469900" indent="-469900">
              <a:lnSpc>
                <a:spcPct val="90000"/>
              </a:lnSpc>
              <a:spcBef>
                <a:spcPts val="500"/>
              </a:spcBef>
              <a:defRPr sz="2400" b="1">
                <a:solidFill>
                  <a:srgbClr val="CC0000"/>
                </a:solidFill>
                <a:latin typeface="Times New Roman"/>
                <a:ea typeface="Times New Roman"/>
                <a:cs typeface="Times New Roman"/>
                <a:sym typeface="Times New Roman"/>
              </a:defRPr>
            </a:pPr>
            <a:r>
              <a:t>Solomon	930-970 BC</a:t>
            </a:r>
            <a:endParaRPr sz="3200"/>
          </a:p>
          <a:p>
            <a:pPr marL="469900" indent="-469900">
              <a:lnSpc>
                <a:spcPct val="90000"/>
              </a:lnSpc>
              <a:spcBef>
                <a:spcPts val="500"/>
              </a:spcBef>
              <a:defRPr sz="2400">
                <a:latin typeface="Times New Roman"/>
                <a:ea typeface="Times New Roman"/>
                <a:cs typeface="Times New Roman"/>
                <a:sym typeface="Times New Roman"/>
              </a:defRPr>
            </a:pPr>
            <a:r>
              <a:t>David		970-1001/1009 BC</a:t>
            </a:r>
            <a:endParaRPr sz="3200"/>
          </a:p>
          <a:p>
            <a:pPr marL="469900" indent="-469900">
              <a:lnSpc>
                <a:spcPct val="90000"/>
              </a:lnSpc>
              <a:spcBef>
                <a:spcPts val="500"/>
              </a:spcBef>
              <a:defRPr sz="2400">
                <a:latin typeface="Times New Roman"/>
                <a:ea typeface="Times New Roman"/>
                <a:cs typeface="Times New Roman"/>
                <a:sym typeface="Times New Roman"/>
              </a:defRPr>
            </a:pPr>
            <a:r>
              <a:t>Saul		1009-1030 BC</a:t>
            </a:r>
          </a:p>
        </p:txBody>
      </p:sp>
      <p:sp>
        <p:nvSpPr>
          <p:cNvPr id="4981" name="Text Box 5"/>
          <p:cNvSpPr txBox="1"/>
          <p:nvPr/>
        </p:nvSpPr>
        <p:spPr>
          <a:xfrm>
            <a:off x="5765800" y="3720913"/>
            <a:ext cx="6376738" cy="1938992"/>
          </a:xfrm>
          <a:prstGeom prst="rect">
            <a:avLst/>
          </a:prstGeom>
          <a:solidFill>
            <a:srgbClr val="FFFF00"/>
          </a:solidFill>
          <a:ln w="12700">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defRPr sz="2400" i="1">
                <a:latin typeface="Arial Narrow"/>
                <a:ea typeface="Arial Narrow"/>
                <a:cs typeface="Arial Narrow"/>
                <a:sym typeface="Arial Narrow"/>
              </a:defRPr>
            </a:lvl1pPr>
          </a:lstStyle>
          <a:p>
            <a:r>
              <a:rPr dirty="0"/>
              <a:t>To be sure, there are some complicating factors, such as, differences between the way ascension years were calculated in Assyria as opposed to Egypt, but these factors can be taken into account and our dates for these anchor points are accurate within a year or so.</a:t>
            </a:r>
            <a:endParaRPr lang="en-US" dirty="0"/>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8" name="Title 1"/>
          <p:cNvSpPr txBox="1">
            <a:spLocks noGrp="1"/>
          </p:cNvSpPr>
          <p:nvPr>
            <p:ph type="title"/>
          </p:nvPr>
        </p:nvSpPr>
        <p:spPr>
          <a:xfrm>
            <a:off x="469036" y="152400"/>
            <a:ext cx="11113365" cy="908178"/>
          </a:xfrm>
          <a:prstGeom prst="rect">
            <a:avLst/>
          </a:prstGeom>
        </p:spPr>
        <p:txBody>
          <a:bodyPr/>
          <a:lstStyle/>
          <a:p>
            <a:pPr>
              <a:defRPr sz="3600" b="1">
                <a:solidFill>
                  <a:srgbClr val="FFC000"/>
                </a:solidFill>
                <a:latin typeface="Eras Bold ITC"/>
                <a:ea typeface="Eras Bold ITC"/>
                <a:cs typeface="Eras Bold ITC"/>
                <a:sym typeface="Eras Bold ITC"/>
              </a:defRPr>
            </a:pPr>
            <a:r>
              <a:t>The Text of the Hebrew Bible </a:t>
            </a:r>
            <a:r>
              <a:rPr sz="2000"/>
              <a:t>(El Texto de la Biblia Hebrea)</a:t>
            </a:r>
          </a:p>
        </p:txBody>
      </p:sp>
      <p:sp>
        <p:nvSpPr>
          <p:cNvPr id="4719" name="Content Placeholder 2"/>
          <p:cNvSpPr txBox="1">
            <a:spLocks noGrp="1"/>
          </p:cNvSpPr>
          <p:nvPr>
            <p:ph type="body" sz="half" idx="1"/>
          </p:nvPr>
        </p:nvSpPr>
        <p:spPr>
          <a:xfrm>
            <a:off x="469037" y="1060578"/>
            <a:ext cx="11399502" cy="2365528"/>
          </a:xfrm>
          <a:prstGeom prst="rect">
            <a:avLst/>
          </a:prstGeom>
        </p:spPr>
        <p:txBody>
          <a:bodyPr/>
          <a:lstStyle/>
          <a:p>
            <a:pPr marL="0" indent="0">
              <a:spcBef>
                <a:spcPts val="500"/>
              </a:spcBef>
              <a:buSzTx/>
              <a:buFont typeface="Wingdings"/>
              <a:buNone/>
              <a:defRPr sz="2400" b="1">
                <a:solidFill>
                  <a:srgbClr val="FFFF99"/>
                </a:solidFill>
                <a:latin typeface="Eras Demi ITC"/>
                <a:ea typeface="Eras Demi ITC"/>
                <a:cs typeface="Eras Demi ITC"/>
                <a:sym typeface="Eras Demi ITC"/>
              </a:defRPr>
            </a:pPr>
            <a:r>
              <a:t>Our primary text of the Old Testament is the Leningrad Codex.</a:t>
            </a:r>
          </a:p>
          <a:p>
            <a:pPr>
              <a:spcBef>
                <a:spcPts val="400"/>
              </a:spcBef>
              <a:defRPr sz="2000" i="1">
                <a:latin typeface="Arial Narrow"/>
                <a:ea typeface="Arial Narrow"/>
                <a:cs typeface="Arial Narrow"/>
                <a:sym typeface="Arial Narrow"/>
              </a:defRPr>
            </a:pPr>
            <a:r>
              <a:t>Known as the </a:t>
            </a:r>
            <a:r>
              <a:rPr b="1">
                <a:solidFill>
                  <a:srgbClr val="FFFF00"/>
                </a:solidFill>
              </a:rPr>
              <a:t>Masoretic Text </a:t>
            </a:r>
            <a:r>
              <a:t>(after the Jewish family of scribes called the Masoretes in the Middle Ages), this text dates to 1008-1009 AD.</a:t>
            </a:r>
          </a:p>
          <a:p>
            <a:pPr>
              <a:spcBef>
                <a:spcPts val="400"/>
              </a:spcBef>
              <a:defRPr sz="2000" i="1">
                <a:latin typeface="Arial Narrow"/>
                <a:ea typeface="Arial Narrow"/>
                <a:cs typeface="Arial Narrow"/>
                <a:sym typeface="Arial Narrow"/>
              </a:defRPr>
            </a:pPr>
            <a:r>
              <a:t>Most earlier Hebrew Texts were buried reverently after they were well-worn, and subsequent copies were then made.</a:t>
            </a:r>
          </a:p>
          <a:p>
            <a:pPr>
              <a:spcBef>
                <a:spcPts val="400"/>
              </a:spcBef>
              <a:defRPr sz="2000" i="1">
                <a:latin typeface="Arial Narrow"/>
                <a:ea typeface="Arial Narrow"/>
                <a:cs typeface="Arial Narrow"/>
                <a:sym typeface="Arial Narrow"/>
              </a:defRPr>
            </a:pPr>
            <a:r>
              <a:t>The Dead Sea Scrolls are a millennium older, but they are fragmented. They are helpful but not complete.</a:t>
            </a:r>
          </a:p>
          <a:p>
            <a:pPr>
              <a:spcBef>
                <a:spcPts val="400"/>
              </a:spcBef>
              <a:defRPr sz="2000" i="1">
                <a:latin typeface="Arial Narrow"/>
                <a:ea typeface="Arial Narrow"/>
                <a:cs typeface="Arial Narrow"/>
                <a:sym typeface="Arial Narrow"/>
              </a:defRPr>
            </a:pPr>
            <a:r>
              <a:t>Hence, the Masoretic Text is the starting place for all Old Testament translation.</a:t>
            </a:r>
          </a:p>
        </p:txBody>
      </p:sp>
      <p:sp>
        <p:nvSpPr>
          <p:cNvPr id="4720" name="Slide Number Placeholder 3"/>
          <p:cNvSpPr txBox="1">
            <a:spLocks noGrp="1"/>
          </p:cNvSpPr>
          <p:nvPr>
            <p:ph type="sldNum" sz="quarter" idx="2"/>
          </p:nvPr>
        </p:nvSpPr>
        <p:spPr>
          <a:xfrm>
            <a:off x="11407628" y="6248400"/>
            <a:ext cx="174772" cy="2269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stStyle>
          <a:p>
            <a:fld id="{86CB4B4D-7CA3-9044-876B-883B54F8677D}" type="slidenum">
              <a:t>5</a:t>
            </a:fld>
            <a:endParaRPr/>
          </a:p>
        </p:txBody>
      </p:sp>
      <p:sp>
        <p:nvSpPr>
          <p:cNvPr id="4721" name="Content Placeholder 2"/>
          <p:cNvSpPr txBox="1"/>
          <p:nvPr/>
        </p:nvSpPr>
        <p:spPr>
          <a:xfrm>
            <a:off x="514757" y="3654488"/>
            <a:ext cx="11308062" cy="2748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500"/>
              </a:spcBef>
              <a:defRPr sz="2400" b="1">
                <a:solidFill>
                  <a:srgbClr val="FFFF99"/>
                </a:solidFill>
                <a:effectLst>
                  <a:outerShdw blurRad="38100" dist="38100" dir="2700000" rotWithShape="0">
                    <a:srgbClr val="000000"/>
                  </a:outerShdw>
                </a:effectLst>
                <a:latin typeface="Eras Demi ITC"/>
                <a:ea typeface="Eras Demi ITC"/>
                <a:cs typeface="Eras Demi ITC"/>
                <a:sym typeface="Eras Demi ITC"/>
              </a:defRPr>
            </a:pPr>
            <a:r>
              <a:t>Nuestro texto principal del Antiguo Testamento es el Códice de Leningrado.</a:t>
            </a:r>
            <a:endParaRPr sz="3200">
              <a:solidFill>
                <a:srgbClr val="FFFFFF"/>
              </a:solidFill>
              <a:latin typeface="Arial"/>
              <a:ea typeface="Arial"/>
              <a:cs typeface="Arial"/>
              <a:sym typeface="Arial"/>
            </a:endParaRPr>
          </a:p>
          <a:p>
            <a:pPr marL="342900" indent="-342900">
              <a:spcBef>
                <a:spcPts val="400"/>
              </a:spcBef>
              <a:buClr>
                <a:srgbClr val="FFCC00"/>
              </a:buClr>
              <a:buSzPct val="75000"/>
              <a:buChar char="●"/>
              <a:defRPr sz="2000" i="1">
                <a:solidFill>
                  <a:srgbClr val="FFFFFF"/>
                </a:solidFill>
                <a:effectLst>
                  <a:outerShdw blurRad="38100" dist="38100" dir="2700000" rotWithShape="0">
                    <a:srgbClr val="000000"/>
                  </a:outerShdw>
                </a:effectLst>
                <a:latin typeface="Arial Narrow"/>
                <a:ea typeface="Arial Narrow"/>
                <a:cs typeface="Arial Narrow"/>
                <a:sym typeface="Arial Narrow"/>
              </a:defRPr>
            </a:pPr>
            <a:r>
              <a:t>Conocido como el </a:t>
            </a:r>
            <a:r>
              <a:rPr b="1">
                <a:solidFill>
                  <a:srgbClr val="FFFF00"/>
                </a:solidFill>
              </a:rPr>
              <a:t>Texto Masorético </a:t>
            </a:r>
            <a:r>
              <a:t>(en honor a la familia judía de escribas llamados Masoretas en la Edad Media), este texto data del año 1008-1009 DC.</a:t>
            </a:r>
          </a:p>
          <a:p>
            <a:pPr marL="342900" indent="-342900">
              <a:spcBef>
                <a:spcPts val="400"/>
              </a:spcBef>
              <a:buClr>
                <a:srgbClr val="FFCC00"/>
              </a:buClr>
              <a:buSzPct val="75000"/>
              <a:buChar char="●"/>
              <a:defRPr sz="2000" i="1">
                <a:solidFill>
                  <a:srgbClr val="FFFFFF"/>
                </a:solidFill>
                <a:effectLst>
                  <a:outerShdw blurRad="38100" dist="38100" dir="2700000" rotWithShape="0">
                    <a:srgbClr val="000000"/>
                  </a:outerShdw>
                </a:effectLst>
                <a:latin typeface="Arial Narrow"/>
                <a:ea typeface="Arial Narrow"/>
                <a:cs typeface="Arial Narrow"/>
                <a:sym typeface="Arial Narrow"/>
              </a:defRPr>
            </a:pPr>
            <a:r>
              <a:t>La mayoría de los textos hebreos anteriores fueron enterrados con reverencia después de que estaban muy gastados, y luego se hicieron copias posteriores.</a:t>
            </a:r>
            <a:endParaRPr sz="3200">
              <a:latin typeface="Arial"/>
              <a:ea typeface="Arial"/>
              <a:cs typeface="Arial"/>
              <a:sym typeface="Arial"/>
            </a:endParaRPr>
          </a:p>
          <a:p>
            <a:pPr marL="342900" indent="-342900">
              <a:spcBef>
                <a:spcPts val="400"/>
              </a:spcBef>
              <a:buClr>
                <a:srgbClr val="FFCC00"/>
              </a:buClr>
              <a:buSzPct val="75000"/>
              <a:buChar char="●"/>
              <a:defRPr sz="2000" i="1">
                <a:solidFill>
                  <a:srgbClr val="FFFFFF"/>
                </a:solidFill>
                <a:effectLst>
                  <a:outerShdw blurRad="38100" dist="38100" dir="2700000" rotWithShape="0">
                    <a:srgbClr val="000000"/>
                  </a:outerShdw>
                </a:effectLst>
                <a:latin typeface="Arial Narrow"/>
                <a:ea typeface="Arial Narrow"/>
                <a:cs typeface="Arial Narrow"/>
                <a:sym typeface="Arial Narrow"/>
              </a:defRPr>
            </a:pPr>
            <a:r>
              <a:t>Los Rollos del Mar Muerto tienen un milenio más de antigüedad, pero están fragmentados. Son útiles pero no completos.</a:t>
            </a:r>
            <a:endParaRPr sz="3200">
              <a:latin typeface="Arial"/>
              <a:ea typeface="Arial"/>
              <a:cs typeface="Arial"/>
              <a:sym typeface="Arial"/>
            </a:endParaRPr>
          </a:p>
          <a:p>
            <a:pPr marL="342900" indent="-342900">
              <a:spcBef>
                <a:spcPts val="400"/>
              </a:spcBef>
              <a:buClr>
                <a:srgbClr val="FFCC00"/>
              </a:buClr>
              <a:buSzPct val="75000"/>
              <a:buChar char="●"/>
              <a:defRPr sz="2000" i="1">
                <a:solidFill>
                  <a:srgbClr val="FFFFFF"/>
                </a:solidFill>
                <a:effectLst>
                  <a:outerShdw blurRad="38100" dist="38100" dir="2700000" rotWithShape="0">
                    <a:srgbClr val="000000"/>
                  </a:outerShdw>
                </a:effectLst>
                <a:latin typeface="Arial Narrow"/>
                <a:ea typeface="Arial Narrow"/>
                <a:cs typeface="Arial Narrow"/>
                <a:sym typeface="Arial Narrow"/>
              </a:defRPr>
            </a:pPr>
            <a:r>
              <a:t>Por lo tanto, el Texto Masorético es el punto de partida de toda traducción del Antiguo Testamento.</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4719">
                                            <p:txEl>
                                              <p:pRg st="0" end="0"/>
                                            </p:txEl>
                                          </p:spTgt>
                                        </p:tgtEl>
                                        <p:attrNameLst>
                                          <p:attrName>style.visibility</p:attrName>
                                        </p:attrNameLst>
                                      </p:cBhvr>
                                      <p:to>
                                        <p:strVal val="visible"/>
                                      </p:to>
                                    </p:set>
                                    <p:anim calcmode="lin" valueType="num">
                                      <p:cBhvr>
                                        <p:cTn id="7" dur="500" fill="hold"/>
                                        <p:tgtEl>
                                          <p:spTgt spid="47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719">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4721">
                                            <p:txEl>
                                              <p:pRg st="0" end="0"/>
                                            </p:txEl>
                                          </p:spTgt>
                                        </p:tgtEl>
                                        <p:attrNameLst>
                                          <p:attrName>style.visibility</p:attrName>
                                        </p:attrNameLst>
                                      </p:cBhvr>
                                      <p:to>
                                        <p:strVal val="visible"/>
                                      </p:to>
                                    </p:set>
                                    <p:anim calcmode="lin" valueType="num">
                                      <p:cBhvr>
                                        <p:cTn id="11" dur="500" fill="hold"/>
                                        <p:tgtEl>
                                          <p:spTgt spid="472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72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4719">
                                            <p:txEl>
                                              <p:pRg st="1" end="1"/>
                                            </p:txEl>
                                          </p:spTgt>
                                        </p:tgtEl>
                                        <p:attrNameLst>
                                          <p:attrName>style.visibility</p:attrName>
                                        </p:attrNameLst>
                                      </p:cBhvr>
                                      <p:to>
                                        <p:strVal val="visible"/>
                                      </p:to>
                                    </p:set>
                                    <p:anim calcmode="lin" valueType="num">
                                      <p:cBhvr>
                                        <p:cTn id="17" dur="500" fill="hold"/>
                                        <p:tgtEl>
                                          <p:spTgt spid="4719">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4719">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grpId="2" nodeType="withEffect">
                                  <p:stCondLst>
                                    <p:cond delay="0"/>
                                  </p:stCondLst>
                                  <p:iterate>
                                    <p:tmAbs val="0"/>
                                  </p:iterate>
                                  <p:childTnLst>
                                    <p:set>
                                      <p:cBhvr>
                                        <p:cTn id="20" fill="hold"/>
                                        <p:tgtEl>
                                          <p:spTgt spid="4721">
                                            <p:txEl>
                                              <p:pRg st="1" end="1"/>
                                            </p:txEl>
                                          </p:spTgt>
                                        </p:tgtEl>
                                        <p:attrNameLst>
                                          <p:attrName>style.visibility</p:attrName>
                                        </p:attrNameLst>
                                      </p:cBhvr>
                                      <p:to>
                                        <p:strVal val="visible"/>
                                      </p:to>
                                    </p:set>
                                    <p:anim calcmode="lin" valueType="num">
                                      <p:cBhvr>
                                        <p:cTn id="21" dur="500" fill="hold"/>
                                        <p:tgtEl>
                                          <p:spTgt spid="4721">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472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4719">
                                            <p:txEl>
                                              <p:pRg st="2" end="2"/>
                                            </p:txEl>
                                          </p:spTgt>
                                        </p:tgtEl>
                                        <p:attrNameLst>
                                          <p:attrName>style.visibility</p:attrName>
                                        </p:attrNameLst>
                                      </p:cBhvr>
                                      <p:to>
                                        <p:strVal val="visible"/>
                                      </p:to>
                                    </p:set>
                                    <p:anim calcmode="lin" valueType="num">
                                      <p:cBhvr>
                                        <p:cTn id="27" dur="500" fill="hold"/>
                                        <p:tgtEl>
                                          <p:spTgt spid="4719">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4719">
                                            <p:txEl>
                                              <p:pRg st="2" end="2"/>
                                            </p:txEl>
                                          </p:spTgt>
                                        </p:tgtEl>
                                        <p:attrNameLst>
                                          <p:attrName>ppt_h</p:attrName>
                                        </p:attrNameLst>
                                      </p:cBhvr>
                                      <p:tavLst>
                                        <p:tav tm="0">
                                          <p:val>
                                            <p:fltVal val="0"/>
                                          </p:val>
                                        </p:tav>
                                        <p:tav tm="100000">
                                          <p:val>
                                            <p:strVal val="#ppt_h"/>
                                          </p:val>
                                        </p:tav>
                                      </p:tavLst>
                                    </p:anim>
                                  </p:childTnLst>
                                </p:cTn>
                              </p:par>
                              <p:par>
                                <p:cTn id="29" presetID="23" presetClass="entr" presetSubtype="16" fill="hold" grpId="2" nodeType="withEffect">
                                  <p:stCondLst>
                                    <p:cond delay="0"/>
                                  </p:stCondLst>
                                  <p:iterate>
                                    <p:tmAbs val="0"/>
                                  </p:iterate>
                                  <p:childTnLst>
                                    <p:set>
                                      <p:cBhvr>
                                        <p:cTn id="30" fill="hold"/>
                                        <p:tgtEl>
                                          <p:spTgt spid="4721">
                                            <p:txEl>
                                              <p:pRg st="2" end="2"/>
                                            </p:txEl>
                                          </p:spTgt>
                                        </p:tgtEl>
                                        <p:attrNameLst>
                                          <p:attrName>style.visibility</p:attrName>
                                        </p:attrNameLst>
                                      </p:cBhvr>
                                      <p:to>
                                        <p:strVal val="visible"/>
                                      </p:to>
                                    </p:set>
                                    <p:anim calcmode="lin" valueType="num">
                                      <p:cBhvr>
                                        <p:cTn id="31" dur="500" fill="hold"/>
                                        <p:tgtEl>
                                          <p:spTgt spid="4721">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472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1" nodeType="clickEffect">
                                  <p:stCondLst>
                                    <p:cond delay="0"/>
                                  </p:stCondLst>
                                  <p:iterate>
                                    <p:tmAbs val="0"/>
                                  </p:iterate>
                                  <p:childTnLst>
                                    <p:set>
                                      <p:cBhvr>
                                        <p:cTn id="36" fill="hold"/>
                                        <p:tgtEl>
                                          <p:spTgt spid="4719">
                                            <p:txEl>
                                              <p:pRg st="3" end="3"/>
                                            </p:txEl>
                                          </p:spTgt>
                                        </p:tgtEl>
                                        <p:attrNameLst>
                                          <p:attrName>style.visibility</p:attrName>
                                        </p:attrNameLst>
                                      </p:cBhvr>
                                      <p:to>
                                        <p:strVal val="visible"/>
                                      </p:to>
                                    </p:set>
                                    <p:anim calcmode="lin" valueType="num">
                                      <p:cBhvr>
                                        <p:cTn id="37" dur="500" fill="hold"/>
                                        <p:tgtEl>
                                          <p:spTgt spid="4719">
                                            <p:txEl>
                                              <p:pRg st="3" end="3"/>
                                            </p:txEl>
                                          </p:spTgt>
                                        </p:tgtEl>
                                        <p:attrNameLst>
                                          <p:attrName>ppt_w</p:attrName>
                                        </p:attrNameLst>
                                      </p:cBhvr>
                                      <p:tavLst>
                                        <p:tav tm="0">
                                          <p:val>
                                            <p:fltVal val="0"/>
                                          </p:val>
                                        </p:tav>
                                        <p:tav tm="100000">
                                          <p:val>
                                            <p:strVal val="#ppt_w"/>
                                          </p:val>
                                        </p:tav>
                                      </p:tavLst>
                                    </p:anim>
                                    <p:anim calcmode="lin" valueType="num">
                                      <p:cBhvr>
                                        <p:cTn id="38" dur="500" fill="hold"/>
                                        <p:tgtEl>
                                          <p:spTgt spid="4719">
                                            <p:txEl>
                                              <p:pRg st="3" end="3"/>
                                            </p:txEl>
                                          </p:spTgt>
                                        </p:tgtEl>
                                        <p:attrNameLst>
                                          <p:attrName>ppt_h</p:attrName>
                                        </p:attrNameLst>
                                      </p:cBhvr>
                                      <p:tavLst>
                                        <p:tav tm="0">
                                          <p:val>
                                            <p:fltVal val="0"/>
                                          </p:val>
                                        </p:tav>
                                        <p:tav tm="100000">
                                          <p:val>
                                            <p:strVal val="#ppt_h"/>
                                          </p:val>
                                        </p:tav>
                                      </p:tavLst>
                                    </p:anim>
                                  </p:childTnLst>
                                </p:cTn>
                              </p:par>
                              <p:par>
                                <p:cTn id="39" presetID="23" presetClass="entr" presetSubtype="16" fill="hold" grpId="2" nodeType="withEffect">
                                  <p:stCondLst>
                                    <p:cond delay="0"/>
                                  </p:stCondLst>
                                  <p:iterate>
                                    <p:tmAbs val="0"/>
                                  </p:iterate>
                                  <p:childTnLst>
                                    <p:set>
                                      <p:cBhvr>
                                        <p:cTn id="40" fill="hold"/>
                                        <p:tgtEl>
                                          <p:spTgt spid="4721">
                                            <p:txEl>
                                              <p:pRg st="3" end="3"/>
                                            </p:txEl>
                                          </p:spTgt>
                                        </p:tgtEl>
                                        <p:attrNameLst>
                                          <p:attrName>style.visibility</p:attrName>
                                        </p:attrNameLst>
                                      </p:cBhvr>
                                      <p:to>
                                        <p:strVal val="visible"/>
                                      </p:to>
                                    </p:set>
                                    <p:anim calcmode="lin" valueType="num">
                                      <p:cBhvr>
                                        <p:cTn id="41" dur="500" fill="hold"/>
                                        <p:tgtEl>
                                          <p:spTgt spid="4721">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4721">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grpId="1" nodeType="clickEffect">
                                  <p:stCondLst>
                                    <p:cond delay="0"/>
                                  </p:stCondLst>
                                  <p:iterate>
                                    <p:tmAbs val="0"/>
                                  </p:iterate>
                                  <p:childTnLst>
                                    <p:set>
                                      <p:cBhvr>
                                        <p:cTn id="46" fill="hold"/>
                                        <p:tgtEl>
                                          <p:spTgt spid="4719">
                                            <p:txEl>
                                              <p:pRg st="4" end="4"/>
                                            </p:txEl>
                                          </p:spTgt>
                                        </p:tgtEl>
                                        <p:attrNameLst>
                                          <p:attrName>style.visibility</p:attrName>
                                        </p:attrNameLst>
                                      </p:cBhvr>
                                      <p:to>
                                        <p:strVal val="visible"/>
                                      </p:to>
                                    </p:set>
                                    <p:anim calcmode="lin" valueType="num">
                                      <p:cBhvr>
                                        <p:cTn id="47" dur="500" fill="hold"/>
                                        <p:tgtEl>
                                          <p:spTgt spid="4719">
                                            <p:txEl>
                                              <p:pRg st="4" end="4"/>
                                            </p:txEl>
                                          </p:spTgt>
                                        </p:tgtEl>
                                        <p:attrNameLst>
                                          <p:attrName>ppt_w</p:attrName>
                                        </p:attrNameLst>
                                      </p:cBhvr>
                                      <p:tavLst>
                                        <p:tav tm="0">
                                          <p:val>
                                            <p:fltVal val="0"/>
                                          </p:val>
                                        </p:tav>
                                        <p:tav tm="100000">
                                          <p:val>
                                            <p:strVal val="#ppt_w"/>
                                          </p:val>
                                        </p:tav>
                                      </p:tavLst>
                                    </p:anim>
                                    <p:anim calcmode="lin" valueType="num">
                                      <p:cBhvr>
                                        <p:cTn id="48" dur="500" fill="hold"/>
                                        <p:tgtEl>
                                          <p:spTgt spid="4719">
                                            <p:txEl>
                                              <p:pRg st="4" end="4"/>
                                            </p:txEl>
                                          </p:spTgt>
                                        </p:tgtEl>
                                        <p:attrNameLst>
                                          <p:attrName>ppt_h</p:attrName>
                                        </p:attrNameLst>
                                      </p:cBhvr>
                                      <p:tavLst>
                                        <p:tav tm="0">
                                          <p:val>
                                            <p:fltVal val="0"/>
                                          </p:val>
                                        </p:tav>
                                        <p:tav tm="100000">
                                          <p:val>
                                            <p:strVal val="#ppt_h"/>
                                          </p:val>
                                        </p:tav>
                                      </p:tavLst>
                                    </p:anim>
                                  </p:childTnLst>
                                </p:cTn>
                              </p:par>
                              <p:par>
                                <p:cTn id="49" presetID="23" presetClass="entr" presetSubtype="16" fill="hold" grpId="2" nodeType="withEffect">
                                  <p:stCondLst>
                                    <p:cond delay="0"/>
                                  </p:stCondLst>
                                  <p:iterate>
                                    <p:tmAbs val="0"/>
                                  </p:iterate>
                                  <p:childTnLst>
                                    <p:set>
                                      <p:cBhvr>
                                        <p:cTn id="50" fill="hold"/>
                                        <p:tgtEl>
                                          <p:spTgt spid="4721">
                                            <p:txEl>
                                              <p:pRg st="4" end="4"/>
                                            </p:txEl>
                                          </p:spTgt>
                                        </p:tgtEl>
                                        <p:attrNameLst>
                                          <p:attrName>style.visibility</p:attrName>
                                        </p:attrNameLst>
                                      </p:cBhvr>
                                      <p:to>
                                        <p:strVal val="visible"/>
                                      </p:to>
                                    </p:set>
                                    <p:anim calcmode="lin" valueType="num">
                                      <p:cBhvr>
                                        <p:cTn id="51" dur="500" fill="hold"/>
                                        <p:tgtEl>
                                          <p:spTgt spid="4721">
                                            <p:txEl>
                                              <p:pRg st="4" end="4"/>
                                            </p:txEl>
                                          </p:spTgt>
                                        </p:tgtEl>
                                        <p:attrNameLst>
                                          <p:attrName>ppt_w</p:attrName>
                                        </p:attrNameLst>
                                      </p:cBhvr>
                                      <p:tavLst>
                                        <p:tav tm="0">
                                          <p:val>
                                            <p:fltVal val="0"/>
                                          </p:val>
                                        </p:tav>
                                        <p:tav tm="100000">
                                          <p:val>
                                            <p:strVal val="#ppt_w"/>
                                          </p:val>
                                        </p:tav>
                                      </p:tavLst>
                                    </p:anim>
                                    <p:anim calcmode="lin" valueType="num">
                                      <p:cBhvr>
                                        <p:cTn id="52" dur="500" fill="hold"/>
                                        <p:tgtEl>
                                          <p:spTgt spid="4721">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9" grpId="1" uiExpand="1" build="p" advAuto="0"/>
      <p:bldP spid="4721" grpId="2" uiExpand="1" build="p" bldLvl="5"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3" name="Rectangle 2"/>
          <p:cNvSpPr txBox="1">
            <a:spLocks noGrp="1"/>
          </p:cNvSpPr>
          <p:nvPr>
            <p:ph type="title"/>
          </p:nvPr>
        </p:nvSpPr>
        <p:spPr>
          <a:xfrm>
            <a:off x="1825625" y="228600"/>
            <a:ext cx="8613776" cy="1828800"/>
          </a:xfrm>
          <a:prstGeom prst="rect">
            <a:avLst/>
          </a:prstGeom>
        </p:spPr>
        <p:txBody>
          <a:bodyPr/>
          <a:lstStyle/>
          <a:p>
            <a:pPr defTabSz="877823">
              <a:defRPr sz="3455">
                <a:solidFill>
                  <a:srgbClr val="000066"/>
                </a:solidFill>
                <a:latin typeface="Arial Rounded MT Bold"/>
                <a:ea typeface="Arial Rounded MT Bold"/>
                <a:cs typeface="Arial Rounded MT Bold"/>
                <a:sym typeface="Arial Rounded MT Bold"/>
              </a:defRPr>
            </a:pPr>
            <a:r>
              <a:t>Contando Hacia Atrás</a:t>
            </a:r>
            <a:br/>
            <a:r>
              <a:rPr sz="2304" b="1">
                <a:solidFill>
                  <a:srgbClr val="0000CC"/>
                </a:solidFill>
                <a:latin typeface="Comic Sans MS"/>
                <a:ea typeface="Comic Sans MS"/>
                <a:cs typeface="Comic Sans MS"/>
                <a:sym typeface="Comic Sans MS"/>
              </a:rPr>
              <a:t>Estos puntos fijos en los registros asirios y egipcios pueden correlacionarse con referencias bíblicas a los años de reinado de los reyes israelitas.</a:t>
            </a:r>
          </a:p>
        </p:txBody>
      </p:sp>
      <p:sp>
        <p:nvSpPr>
          <p:cNvPr id="4984" name="Rectangle 3"/>
          <p:cNvSpPr txBox="1">
            <a:spLocks noGrp="1"/>
          </p:cNvSpPr>
          <p:nvPr>
            <p:ph type="body" sz="half" idx="1"/>
          </p:nvPr>
        </p:nvSpPr>
        <p:spPr>
          <a:xfrm>
            <a:off x="1752600" y="2362200"/>
            <a:ext cx="4267200" cy="4267200"/>
          </a:xfrm>
          <a:prstGeom prst="rect">
            <a:avLst/>
          </a:prstGeom>
        </p:spPr>
        <p:txBody>
          <a:bodyPr/>
          <a:lstStyle/>
          <a:p>
            <a:pPr>
              <a:lnSpc>
                <a:spcPct val="90000"/>
              </a:lnSpc>
              <a:spcBef>
                <a:spcPts val="500"/>
              </a:spcBef>
              <a:buSzTx/>
              <a:buFont typeface="Wingdings"/>
              <a:buNone/>
              <a:defRPr sz="2400" b="1">
                <a:solidFill>
                  <a:srgbClr val="CC0000"/>
                </a:solidFill>
              </a:defRPr>
            </a:pPr>
            <a:r>
              <a:t>Jehú		818-841 BC</a:t>
            </a:r>
          </a:p>
          <a:p>
            <a:pPr>
              <a:lnSpc>
                <a:spcPct val="90000"/>
              </a:lnSpc>
              <a:spcBef>
                <a:spcPts val="500"/>
              </a:spcBef>
              <a:buSzTx/>
              <a:buFont typeface="Wingdings"/>
              <a:buNone/>
              <a:defRPr sz="2400"/>
            </a:pPr>
            <a:r>
              <a:t>Joram		841-852 BC</a:t>
            </a:r>
          </a:p>
          <a:p>
            <a:pPr>
              <a:lnSpc>
                <a:spcPct val="90000"/>
              </a:lnSpc>
              <a:spcBef>
                <a:spcPts val="500"/>
              </a:spcBef>
              <a:buSzTx/>
              <a:buFont typeface="Wingdings"/>
              <a:buNone/>
              <a:defRPr sz="2400"/>
            </a:pPr>
            <a:r>
              <a:t>Ocozías	852-853 BC</a:t>
            </a:r>
          </a:p>
          <a:p>
            <a:pPr>
              <a:lnSpc>
                <a:spcPct val="90000"/>
              </a:lnSpc>
              <a:spcBef>
                <a:spcPts val="500"/>
              </a:spcBef>
              <a:buSzTx/>
              <a:buFont typeface="Wingdings"/>
              <a:buNone/>
              <a:defRPr sz="2400" b="1">
                <a:solidFill>
                  <a:srgbClr val="CC0000"/>
                </a:solidFill>
              </a:defRPr>
            </a:pPr>
            <a:r>
              <a:t>Acab		853-872 BC</a:t>
            </a:r>
          </a:p>
          <a:p>
            <a:pPr>
              <a:lnSpc>
                <a:spcPct val="90000"/>
              </a:lnSpc>
              <a:spcBef>
                <a:spcPts val="500"/>
              </a:spcBef>
              <a:buSzTx/>
              <a:buFont typeface="Wingdings"/>
              <a:buNone/>
              <a:defRPr sz="2400"/>
            </a:pPr>
            <a:r>
              <a:t>Omri		872-883 BC</a:t>
            </a:r>
          </a:p>
          <a:p>
            <a:pPr>
              <a:lnSpc>
                <a:spcPct val="90000"/>
              </a:lnSpc>
              <a:spcBef>
                <a:spcPts val="500"/>
              </a:spcBef>
              <a:buSzTx/>
              <a:buFont typeface="Wingdings"/>
              <a:buNone/>
              <a:defRPr sz="2400"/>
            </a:pPr>
            <a:r>
              <a:t>Zimri		883 BC</a:t>
            </a:r>
          </a:p>
          <a:p>
            <a:pPr>
              <a:lnSpc>
                <a:spcPct val="90000"/>
              </a:lnSpc>
              <a:spcBef>
                <a:spcPts val="500"/>
              </a:spcBef>
              <a:buSzTx/>
              <a:buFont typeface="Wingdings"/>
              <a:buNone/>
              <a:defRPr sz="2400"/>
            </a:pPr>
            <a:r>
              <a:t>Ela 		883-884 BC</a:t>
            </a:r>
          </a:p>
          <a:p>
            <a:pPr>
              <a:lnSpc>
                <a:spcPct val="90000"/>
              </a:lnSpc>
              <a:spcBef>
                <a:spcPts val="500"/>
              </a:spcBef>
              <a:buSzTx/>
              <a:buFont typeface="Wingdings"/>
              <a:buNone/>
              <a:defRPr sz="2400"/>
            </a:pPr>
            <a:r>
              <a:t>Baása		884-907 BC</a:t>
            </a:r>
          </a:p>
          <a:p>
            <a:pPr>
              <a:lnSpc>
                <a:spcPct val="90000"/>
              </a:lnSpc>
              <a:spcBef>
                <a:spcPts val="500"/>
              </a:spcBef>
              <a:buSzTx/>
              <a:buFont typeface="Wingdings"/>
              <a:buNone/>
              <a:defRPr sz="2400"/>
            </a:pPr>
            <a:r>
              <a:t>Nadab		907-908 BC</a:t>
            </a:r>
          </a:p>
          <a:p>
            <a:pPr>
              <a:lnSpc>
                <a:spcPct val="90000"/>
              </a:lnSpc>
              <a:spcBef>
                <a:spcPts val="500"/>
              </a:spcBef>
              <a:buSzTx/>
              <a:buFont typeface="Wingdings"/>
              <a:buNone/>
              <a:defRPr sz="2400"/>
            </a:pPr>
            <a:r>
              <a:t>Jeroboam	908-930 BC</a:t>
            </a:r>
          </a:p>
        </p:txBody>
      </p:sp>
      <p:sp>
        <p:nvSpPr>
          <p:cNvPr id="4985" name="Rectangle 4"/>
          <p:cNvSpPr txBox="1"/>
          <p:nvPr/>
        </p:nvSpPr>
        <p:spPr>
          <a:xfrm>
            <a:off x="5836920" y="2362200"/>
            <a:ext cx="4785360" cy="13747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marL="469900" indent="-469900">
              <a:lnSpc>
                <a:spcPct val="90000"/>
              </a:lnSpc>
              <a:spcBef>
                <a:spcPts val="500"/>
              </a:spcBef>
              <a:defRPr sz="2400" b="1">
                <a:solidFill>
                  <a:srgbClr val="CC0000"/>
                </a:solidFill>
                <a:latin typeface="Times New Roman"/>
                <a:ea typeface="Times New Roman"/>
                <a:cs typeface="Times New Roman"/>
                <a:sym typeface="Times New Roman"/>
              </a:defRPr>
            </a:pPr>
            <a:r>
              <a:t>Salomón	930-970 BC</a:t>
            </a:r>
            <a:endParaRPr sz="3200"/>
          </a:p>
          <a:p>
            <a:pPr marL="469900" indent="-469900">
              <a:lnSpc>
                <a:spcPct val="90000"/>
              </a:lnSpc>
              <a:spcBef>
                <a:spcPts val="500"/>
              </a:spcBef>
              <a:defRPr sz="2400">
                <a:latin typeface="Times New Roman"/>
                <a:ea typeface="Times New Roman"/>
                <a:cs typeface="Times New Roman"/>
                <a:sym typeface="Times New Roman"/>
              </a:defRPr>
            </a:pPr>
            <a:r>
              <a:t>David		970-1001/1009 BC</a:t>
            </a:r>
            <a:endParaRPr sz="3200"/>
          </a:p>
          <a:p>
            <a:pPr marL="469900" indent="-469900">
              <a:lnSpc>
                <a:spcPct val="90000"/>
              </a:lnSpc>
              <a:spcBef>
                <a:spcPts val="500"/>
              </a:spcBef>
              <a:defRPr sz="2400">
                <a:latin typeface="Times New Roman"/>
                <a:ea typeface="Times New Roman"/>
                <a:cs typeface="Times New Roman"/>
                <a:sym typeface="Times New Roman"/>
              </a:defRPr>
            </a:pPr>
            <a:r>
              <a:t>Saúl		1009-1030 BC</a:t>
            </a:r>
          </a:p>
        </p:txBody>
      </p:sp>
      <p:sp>
        <p:nvSpPr>
          <p:cNvPr id="4986" name="Text Box 5"/>
          <p:cNvSpPr txBox="1"/>
          <p:nvPr/>
        </p:nvSpPr>
        <p:spPr>
          <a:xfrm>
            <a:off x="5765800" y="3720913"/>
            <a:ext cx="6376738" cy="2308324"/>
          </a:xfrm>
          <a:prstGeom prst="rect">
            <a:avLst/>
          </a:prstGeom>
          <a:solidFill>
            <a:srgbClr val="FFFF00"/>
          </a:solidFill>
          <a:ln w="12700">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defRPr sz="2400" i="1">
                <a:latin typeface="Arial Narrow"/>
                <a:ea typeface="Arial Narrow"/>
                <a:cs typeface="Arial Narrow"/>
                <a:sym typeface="Arial Narrow"/>
              </a:defRPr>
            </a:lvl1pPr>
          </a:lstStyle>
          <a:p>
            <a:r>
              <a:rPr dirty="0"/>
              <a:t>Sin </a:t>
            </a:r>
            <a:r>
              <a:rPr dirty="0" err="1"/>
              <a:t>duda</a:t>
            </a:r>
            <a:r>
              <a:rPr dirty="0"/>
              <a:t>, hay </a:t>
            </a:r>
            <a:r>
              <a:rPr dirty="0" err="1"/>
              <a:t>algunos</a:t>
            </a:r>
            <a:r>
              <a:rPr dirty="0"/>
              <a:t> </a:t>
            </a:r>
            <a:r>
              <a:rPr dirty="0" err="1"/>
              <a:t>factores</a:t>
            </a:r>
            <a:r>
              <a:rPr dirty="0"/>
              <a:t> que </a:t>
            </a:r>
            <a:r>
              <a:rPr dirty="0" err="1"/>
              <a:t>complican</a:t>
            </a:r>
            <a:r>
              <a:rPr dirty="0"/>
              <a:t> la </a:t>
            </a:r>
            <a:r>
              <a:rPr dirty="0" err="1"/>
              <a:t>situación</a:t>
            </a:r>
            <a:r>
              <a:rPr dirty="0"/>
              <a:t>, </a:t>
            </a:r>
            <a:r>
              <a:rPr dirty="0" err="1"/>
              <a:t>como</a:t>
            </a:r>
            <a:r>
              <a:rPr dirty="0"/>
              <a:t> las </a:t>
            </a:r>
            <a:r>
              <a:rPr dirty="0" err="1"/>
              <a:t>diferencias</a:t>
            </a:r>
            <a:r>
              <a:rPr dirty="0"/>
              <a:t> entre la forma </a:t>
            </a:r>
            <a:r>
              <a:rPr dirty="0" err="1"/>
              <a:t>en</a:t>
            </a:r>
            <a:r>
              <a:rPr dirty="0"/>
              <a:t> que se </a:t>
            </a:r>
            <a:r>
              <a:rPr dirty="0" err="1"/>
              <a:t>calcularon</a:t>
            </a:r>
            <a:r>
              <a:rPr dirty="0"/>
              <a:t> </a:t>
            </a:r>
            <a:r>
              <a:rPr dirty="0" err="1"/>
              <a:t>los</a:t>
            </a:r>
            <a:r>
              <a:rPr dirty="0"/>
              <a:t> </a:t>
            </a:r>
            <a:r>
              <a:rPr dirty="0" err="1"/>
              <a:t>años</a:t>
            </a:r>
            <a:r>
              <a:rPr dirty="0"/>
              <a:t> de </a:t>
            </a:r>
            <a:r>
              <a:rPr dirty="0" err="1"/>
              <a:t>ascensión</a:t>
            </a:r>
            <a:r>
              <a:rPr dirty="0"/>
              <a:t> </a:t>
            </a:r>
            <a:r>
              <a:rPr dirty="0" err="1"/>
              <a:t>en</a:t>
            </a:r>
            <a:r>
              <a:rPr dirty="0"/>
              <a:t> </a:t>
            </a:r>
            <a:r>
              <a:rPr dirty="0" err="1"/>
              <a:t>Asiria</a:t>
            </a:r>
            <a:r>
              <a:rPr dirty="0"/>
              <a:t> y </a:t>
            </a:r>
            <a:r>
              <a:rPr dirty="0" err="1"/>
              <a:t>en</a:t>
            </a:r>
            <a:r>
              <a:rPr dirty="0"/>
              <a:t> </a:t>
            </a:r>
            <a:r>
              <a:rPr dirty="0" err="1"/>
              <a:t>Egipto</a:t>
            </a:r>
            <a:r>
              <a:rPr dirty="0"/>
              <a:t>, </a:t>
            </a:r>
            <a:r>
              <a:rPr dirty="0" err="1"/>
              <a:t>pero</a:t>
            </a:r>
            <a:r>
              <a:rPr dirty="0"/>
              <a:t> </a:t>
            </a:r>
            <a:r>
              <a:rPr dirty="0" err="1"/>
              <a:t>estos</a:t>
            </a:r>
            <a:r>
              <a:rPr dirty="0"/>
              <a:t> </a:t>
            </a:r>
            <a:r>
              <a:rPr dirty="0" err="1"/>
              <a:t>factores</a:t>
            </a:r>
            <a:r>
              <a:rPr dirty="0"/>
              <a:t> se </a:t>
            </a:r>
            <a:r>
              <a:rPr dirty="0" err="1"/>
              <a:t>pueden</a:t>
            </a:r>
            <a:r>
              <a:rPr dirty="0"/>
              <a:t> </a:t>
            </a:r>
            <a:r>
              <a:rPr dirty="0" err="1"/>
              <a:t>tener</a:t>
            </a:r>
            <a:r>
              <a:rPr dirty="0"/>
              <a:t> </a:t>
            </a:r>
            <a:r>
              <a:rPr dirty="0" err="1"/>
              <a:t>en</a:t>
            </a:r>
            <a:r>
              <a:rPr dirty="0"/>
              <a:t> </a:t>
            </a:r>
            <a:r>
              <a:rPr dirty="0" err="1"/>
              <a:t>cuenta</a:t>
            </a:r>
            <a:r>
              <a:rPr dirty="0"/>
              <a:t> y </a:t>
            </a:r>
            <a:r>
              <a:rPr dirty="0" err="1"/>
              <a:t>nuestras</a:t>
            </a:r>
            <a:r>
              <a:rPr dirty="0"/>
              <a:t> </a:t>
            </a:r>
            <a:r>
              <a:rPr dirty="0" err="1"/>
              <a:t>fechas</a:t>
            </a:r>
            <a:r>
              <a:rPr dirty="0"/>
              <a:t> para </a:t>
            </a:r>
            <a:r>
              <a:rPr dirty="0" err="1"/>
              <a:t>estos</a:t>
            </a:r>
            <a:r>
              <a:rPr dirty="0"/>
              <a:t> puntos de </a:t>
            </a:r>
            <a:r>
              <a:rPr dirty="0" err="1"/>
              <a:t>anclaje</a:t>
            </a:r>
            <a:r>
              <a:rPr dirty="0"/>
              <a:t> son </a:t>
            </a:r>
            <a:r>
              <a:rPr dirty="0" err="1"/>
              <a:t>precisas</a:t>
            </a:r>
            <a:r>
              <a:rPr dirty="0"/>
              <a:t> </a:t>
            </a:r>
            <a:r>
              <a:rPr dirty="0" err="1"/>
              <a:t>dentro</a:t>
            </a:r>
            <a:r>
              <a:rPr dirty="0"/>
              <a:t> de </a:t>
            </a:r>
            <a:r>
              <a:rPr dirty="0" err="1"/>
              <a:t>aproximadamente</a:t>
            </a:r>
            <a:r>
              <a:rPr dirty="0"/>
              <a:t> un </a:t>
            </a:r>
            <a:r>
              <a:rPr dirty="0" err="1"/>
              <a:t>año</a:t>
            </a:r>
            <a:r>
              <a:rPr dirty="0"/>
              <a:t>.</a:t>
            </a:r>
            <a:endParaRPr lang="en-US" dirty="0"/>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8" name="Slide Number Placeholder 5"/>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51</a:t>
            </a:fld>
            <a:endParaRPr/>
          </a:p>
        </p:txBody>
      </p:sp>
      <p:sp>
        <p:nvSpPr>
          <p:cNvPr id="4989" name="Rectangle 2"/>
          <p:cNvSpPr txBox="1">
            <a:spLocks noGrp="1"/>
          </p:cNvSpPr>
          <p:nvPr>
            <p:ph type="title"/>
          </p:nvPr>
        </p:nvSpPr>
        <p:spPr>
          <a:xfrm>
            <a:off x="336884" y="533400"/>
            <a:ext cx="11389894" cy="1143000"/>
          </a:xfrm>
          <a:prstGeom prst="rect">
            <a:avLst/>
          </a:prstGeom>
        </p:spPr>
        <p:txBody>
          <a:bodyPr/>
          <a:lstStyle/>
          <a:p>
            <a:pPr>
              <a:defRPr sz="4000"/>
            </a:pPr>
            <a:r>
              <a:rPr dirty="0"/>
              <a:t>Special Dating Challenges </a:t>
            </a:r>
            <a:r>
              <a:rPr sz="3200" dirty="0">
                <a:solidFill>
                  <a:srgbClr val="002060"/>
                </a:solidFill>
              </a:rPr>
              <a:t>(</a:t>
            </a:r>
            <a:r>
              <a:rPr sz="3200" dirty="0" err="1">
                <a:solidFill>
                  <a:srgbClr val="002060"/>
                </a:solidFill>
              </a:rPr>
              <a:t>Desafíos</a:t>
            </a:r>
            <a:r>
              <a:rPr sz="3200" dirty="0">
                <a:solidFill>
                  <a:srgbClr val="002060"/>
                </a:solidFill>
              </a:rPr>
              <a:t> </a:t>
            </a:r>
            <a:r>
              <a:rPr sz="3200" dirty="0" err="1">
                <a:solidFill>
                  <a:srgbClr val="002060"/>
                </a:solidFill>
              </a:rPr>
              <a:t>Especiales</a:t>
            </a:r>
            <a:r>
              <a:rPr sz="3200" dirty="0">
                <a:solidFill>
                  <a:srgbClr val="002060"/>
                </a:solidFill>
              </a:rPr>
              <a:t> de </a:t>
            </a:r>
            <a:r>
              <a:rPr sz="3200" dirty="0" err="1">
                <a:solidFill>
                  <a:srgbClr val="002060"/>
                </a:solidFill>
              </a:rPr>
              <a:t>Datación</a:t>
            </a:r>
            <a:r>
              <a:rPr sz="3200" dirty="0">
                <a:solidFill>
                  <a:srgbClr val="002060"/>
                </a:solidFill>
              </a:rPr>
              <a:t>)</a:t>
            </a:r>
          </a:p>
        </p:txBody>
      </p:sp>
      <p:sp>
        <p:nvSpPr>
          <p:cNvPr id="4990" name="Rectangle 3"/>
          <p:cNvSpPr txBox="1">
            <a:spLocks noGrp="1"/>
          </p:cNvSpPr>
          <p:nvPr>
            <p:ph type="body" sz="half" idx="1"/>
          </p:nvPr>
        </p:nvSpPr>
        <p:spPr>
          <a:xfrm>
            <a:off x="609599" y="1905000"/>
            <a:ext cx="11117179" cy="1739538"/>
          </a:xfrm>
          <a:prstGeom prst="rect">
            <a:avLst/>
          </a:prstGeom>
        </p:spPr>
        <p:txBody>
          <a:bodyPr/>
          <a:lstStyle/>
          <a:p>
            <a:pPr>
              <a:spcBef>
                <a:spcPts val="600"/>
              </a:spcBef>
              <a:buSzTx/>
              <a:buFont typeface="Wingdings"/>
              <a:buNone/>
              <a:defRPr sz="2800" b="1"/>
            </a:pPr>
            <a:r>
              <a:t>Enormous challenges make a precise chronology difficult.</a:t>
            </a:r>
            <a:endParaRPr sz="2400" i="1"/>
          </a:p>
          <a:p>
            <a:pPr>
              <a:spcBef>
                <a:spcPts val="500"/>
              </a:spcBef>
              <a:defRPr sz="2400" i="1"/>
            </a:pPr>
            <a:r>
              <a:t>Divergent numbers between the Masoretic Text, the LXX and Josephus</a:t>
            </a:r>
          </a:p>
          <a:p>
            <a:pPr>
              <a:spcBef>
                <a:spcPts val="500"/>
              </a:spcBef>
              <a:defRPr sz="2400" i="1"/>
            </a:pPr>
            <a:r>
              <a:t>Practice of co-regencies between a king and his son</a:t>
            </a:r>
          </a:p>
        </p:txBody>
      </p:sp>
      <p:sp>
        <p:nvSpPr>
          <p:cNvPr id="4991" name="Rectangle 3"/>
          <p:cNvSpPr txBox="1"/>
          <p:nvPr/>
        </p:nvSpPr>
        <p:spPr>
          <a:xfrm>
            <a:off x="655318" y="3944982"/>
            <a:ext cx="11025739" cy="13901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600"/>
              </a:spcBef>
              <a:defRPr sz="2800" b="1">
                <a:latin typeface="Times New Roman"/>
                <a:ea typeface="Times New Roman"/>
                <a:cs typeface="Times New Roman"/>
                <a:sym typeface="Times New Roman"/>
              </a:defRPr>
            </a:pPr>
            <a:r>
              <a:rPr dirty="0" err="1">
                <a:solidFill>
                  <a:srgbClr val="002060"/>
                </a:solidFill>
              </a:rPr>
              <a:t>Enormes</a:t>
            </a:r>
            <a:r>
              <a:rPr dirty="0">
                <a:solidFill>
                  <a:srgbClr val="002060"/>
                </a:solidFill>
              </a:rPr>
              <a:t> </a:t>
            </a:r>
            <a:r>
              <a:rPr dirty="0" err="1">
                <a:solidFill>
                  <a:srgbClr val="002060"/>
                </a:solidFill>
              </a:rPr>
              <a:t>desafíos</a:t>
            </a:r>
            <a:r>
              <a:rPr dirty="0">
                <a:solidFill>
                  <a:srgbClr val="002060"/>
                </a:solidFill>
              </a:rPr>
              <a:t> </a:t>
            </a:r>
            <a:r>
              <a:rPr dirty="0" err="1">
                <a:solidFill>
                  <a:srgbClr val="002060"/>
                </a:solidFill>
              </a:rPr>
              <a:t>dificultan</a:t>
            </a:r>
            <a:r>
              <a:rPr dirty="0">
                <a:solidFill>
                  <a:srgbClr val="002060"/>
                </a:solidFill>
              </a:rPr>
              <a:t> </a:t>
            </a:r>
            <a:r>
              <a:rPr dirty="0" err="1">
                <a:solidFill>
                  <a:srgbClr val="002060"/>
                </a:solidFill>
              </a:rPr>
              <a:t>una</a:t>
            </a:r>
            <a:r>
              <a:rPr dirty="0">
                <a:solidFill>
                  <a:srgbClr val="002060"/>
                </a:solidFill>
              </a:rPr>
              <a:t> </a:t>
            </a:r>
            <a:r>
              <a:rPr dirty="0" err="1">
                <a:solidFill>
                  <a:srgbClr val="002060"/>
                </a:solidFill>
              </a:rPr>
              <a:t>cronología</a:t>
            </a:r>
            <a:r>
              <a:rPr dirty="0">
                <a:solidFill>
                  <a:srgbClr val="002060"/>
                </a:solidFill>
              </a:rPr>
              <a:t> </a:t>
            </a:r>
            <a:r>
              <a:rPr dirty="0" err="1">
                <a:solidFill>
                  <a:srgbClr val="002060"/>
                </a:solidFill>
              </a:rPr>
              <a:t>precisa</a:t>
            </a:r>
            <a:r>
              <a:rPr dirty="0">
                <a:solidFill>
                  <a:srgbClr val="002060"/>
                </a:solidFill>
              </a:rPr>
              <a:t>.</a:t>
            </a:r>
            <a:endParaRPr sz="3200" dirty="0">
              <a:solidFill>
                <a:srgbClr val="002060"/>
              </a:solidFill>
            </a:endParaRPr>
          </a:p>
          <a:p>
            <a:pPr marL="469900" indent="-469900">
              <a:spcBef>
                <a:spcPts val="500"/>
              </a:spcBef>
              <a:buClr>
                <a:srgbClr val="660000"/>
              </a:buClr>
              <a:buSzPct val="70000"/>
              <a:buChar char="□"/>
              <a:defRPr sz="2400" i="1">
                <a:latin typeface="Times New Roman"/>
                <a:ea typeface="Times New Roman"/>
                <a:cs typeface="Times New Roman"/>
                <a:sym typeface="Times New Roman"/>
              </a:defRPr>
            </a:pPr>
            <a:r>
              <a:rPr dirty="0" err="1">
                <a:solidFill>
                  <a:srgbClr val="002060"/>
                </a:solidFill>
              </a:rPr>
              <a:t>Números</a:t>
            </a:r>
            <a:r>
              <a:rPr dirty="0">
                <a:solidFill>
                  <a:srgbClr val="002060"/>
                </a:solidFill>
              </a:rPr>
              <a:t> </a:t>
            </a:r>
            <a:r>
              <a:rPr dirty="0" err="1">
                <a:solidFill>
                  <a:srgbClr val="002060"/>
                </a:solidFill>
              </a:rPr>
              <a:t>divergentes</a:t>
            </a:r>
            <a:r>
              <a:rPr dirty="0">
                <a:solidFill>
                  <a:srgbClr val="002060"/>
                </a:solidFill>
              </a:rPr>
              <a:t> entre </a:t>
            </a:r>
            <a:r>
              <a:rPr dirty="0" err="1">
                <a:solidFill>
                  <a:srgbClr val="002060"/>
                </a:solidFill>
              </a:rPr>
              <a:t>el</a:t>
            </a:r>
            <a:r>
              <a:rPr dirty="0">
                <a:solidFill>
                  <a:srgbClr val="002060"/>
                </a:solidFill>
              </a:rPr>
              <a:t> </a:t>
            </a:r>
            <a:r>
              <a:rPr dirty="0" err="1">
                <a:solidFill>
                  <a:srgbClr val="002060"/>
                </a:solidFill>
              </a:rPr>
              <a:t>Texto</a:t>
            </a:r>
            <a:r>
              <a:rPr dirty="0">
                <a:solidFill>
                  <a:srgbClr val="002060"/>
                </a:solidFill>
              </a:rPr>
              <a:t> </a:t>
            </a:r>
            <a:r>
              <a:rPr dirty="0" err="1">
                <a:solidFill>
                  <a:srgbClr val="002060"/>
                </a:solidFill>
              </a:rPr>
              <a:t>Masorético</a:t>
            </a:r>
            <a:r>
              <a:rPr dirty="0">
                <a:solidFill>
                  <a:srgbClr val="002060"/>
                </a:solidFill>
              </a:rPr>
              <a:t>, la LXX y </a:t>
            </a:r>
            <a:r>
              <a:rPr dirty="0" err="1">
                <a:solidFill>
                  <a:srgbClr val="002060"/>
                </a:solidFill>
              </a:rPr>
              <a:t>Josefo</a:t>
            </a:r>
            <a:endParaRPr dirty="0">
              <a:solidFill>
                <a:srgbClr val="002060"/>
              </a:solidFill>
            </a:endParaRPr>
          </a:p>
          <a:p>
            <a:pPr marL="469900" indent="-469900">
              <a:spcBef>
                <a:spcPts val="500"/>
              </a:spcBef>
              <a:buClr>
                <a:srgbClr val="660000"/>
              </a:buClr>
              <a:buSzPct val="70000"/>
              <a:buChar char="□"/>
              <a:defRPr sz="2400" i="1">
                <a:latin typeface="Times New Roman"/>
                <a:ea typeface="Times New Roman"/>
                <a:cs typeface="Times New Roman"/>
                <a:sym typeface="Times New Roman"/>
              </a:defRPr>
            </a:pPr>
            <a:r>
              <a:rPr dirty="0" err="1">
                <a:solidFill>
                  <a:srgbClr val="002060"/>
                </a:solidFill>
              </a:rPr>
              <a:t>Práctica</a:t>
            </a:r>
            <a:r>
              <a:rPr dirty="0">
                <a:solidFill>
                  <a:srgbClr val="002060"/>
                </a:solidFill>
              </a:rPr>
              <a:t> de </a:t>
            </a:r>
            <a:r>
              <a:rPr dirty="0" err="1">
                <a:solidFill>
                  <a:srgbClr val="002060"/>
                </a:solidFill>
              </a:rPr>
              <a:t>corregencias</a:t>
            </a:r>
            <a:r>
              <a:rPr dirty="0">
                <a:solidFill>
                  <a:srgbClr val="002060"/>
                </a:solidFill>
              </a:rPr>
              <a:t> entre un </a:t>
            </a:r>
            <a:r>
              <a:rPr dirty="0" err="1">
                <a:solidFill>
                  <a:srgbClr val="002060"/>
                </a:solidFill>
              </a:rPr>
              <a:t>rey</a:t>
            </a:r>
            <a:r>
              <a:rPr dirty="0">
                <a:solidFill>
                  <a:srgbClr val="002060"/>
                </a:solidFill>
              </a:rPr>
              <a:t> y </a:t>
            </a:r>
            <a:r>
              <a:rPr dirty="0" err="1">
                <a:solidFill>
                  <a:srgbClr val="002060"/>
                </a:solidFill>
              </a:rPr>
              <a:t>su</a:t>
            </a:r>
            <a:r>
              <a:rPr dirty="0">
                <a:solidFill>
                  <a:srgbClr val="002060"/>
                </a:solidFill>
              </a:rPr>
              <a:t> </a:t>
            </a:r>
            <a:r>
              <a:rPr dirty="0" err="1">
                <a:solidFill>
                  <a:srgbClr val="002060"/>
                </a:solidFill>
              </a:rPr>
              <a:t>hijo</a:t>
            </a:r>
            <a:endParaRPr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4990">
                                            <p:txEl>
                                              <p:pRg st="0" end="0"/>
                                            </p:txEl>
                                          </p:spTgt>
                                        </p:tgtEl>
                                        <p:attrNameLst>
                                          <p:attrName>style.visibility</p:attrName>
                                        </p:attrNameLst>
                                      </p:cBhvr>
                                      <p:to>
                                        <p:strVal val="visible"/>
                                      </p:to>
                                    </p:set>
                                    <p:anim calcmode="lin" valueType="num">
                                      <p:cBhvr>
                                        <p:cTn id="7" dur="500" fill="hold"/>
                                        <p:tgtEl>
                                          <p:spTgt spid="499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990">
                                            <p:txEl>
                                              <p:pRg st="0" end="0"/>
                                            </p:txEl>
                                          </p:spTgt>
                                        </p:tgtEl>
                                        <p:attrNameLst>
                                          <p:attrName>ppt_h</p:attrName>
                                        </p:attrNameLst>
                                      </p:cBhvr>
                                      <p:tavLst>
                                        <p:tav tm="0">
                                          <p:val>
                                            <p:fltVal val="0"/>
                                          </p:val>
                                        </p:tav>
                                        <p:tav tm="100000">
                                          <p:val>
                                            <p:strVal val="#ppt_h"/>
                                          </p:val>
                                        </p:tav>
                                      </p:tavLst>
                                    </p:anim>
                                  </p:childTnLst>
                                </p:cTn>
                              </p:par>
                              <p:par>
                                <p:cTn id="9" presetID="53" presetClass="entr" presetSubtype="16" fill="hold" grpId="2" nodeType="withEffect">
                                  <p:stCondLst>
                                    <p:cond delay="0"/>
                                  </p:stCondLst>
                                  <p:childTnLst>
                                    <p:set>
                                      <p:cBhvr>
                                        <p:cTn id="10" dur="1" fill="hold">
                                          <p:stCondLst>
                                            <p:cond delay="0"/>
                                          </p:stCondLst>
                                        </p:cTn>
                                        <p:tgtEl>
                                          <p:spTgt spid="4991">
                                            <p:bg/>
                                          </p:spTgt>
                                        </p:tgtEl>
                                        <p:attrNameLst>
                                          <p:attrName>style.visibility</p:attrName>
                                        </p:attrNameLst>
                                      </p:cBhvr>
                                      <p:to>
                                        <p:strVal val="visible"/>
                                      </p:to>
                                    </p:set>
                                    <p:anim calcmode="lin" valueType="num">
                                      <p:cBhvr>
                                        <p:cTn id="11" dur="500" fill="hold"/>
                                        <p:tgtEl>
                                          <p:spTgt spid="4991">
                                            <p:bg/>
                                          </p:spTgt>
                                        </p:tgtEl>
                                        <p:attrNameLst>
                                          <p:attrName>ppt_w</p:attrName>
                                        </p:attrNameLst>
                                      </p:cBhvr>
                                      <p:tavLst>
                                        <p:tav tm="0">
                                          <p:val>
                                            <p:fltVal val="0"/>
                                          </p:val>
                                        </p:tav>
                                        <p:tav tm="100000">
                                          <p:val>
                                            <p:strVal val="#ppt_w"/>
                                          </p:val>
                                        </p:tav>
                                      </p:tavLst>
                                    </p:anim>
                                    <p:anim calcmode="lin" valueType="num">
                                      <p:cBhvr>
                                        <p:cTn id="12" dur="500" fill="hold"/>
                                        <p:tgtEl>
                                          <p:spTgt spid="4991">
                                            <p:bg/>
                                          </p:spTgt>
                                        </p:tgtEl>
                                        <p:attrNameLst>
                                          <p:attrName>ppt_h</p:attrName>
                                        </p:attrNameLst>
                                      </p:cBhvr>
                                      <p:tavLst>
                                        <p:tav tm="0">
                                          <p:val>
                                            <p:fltVal val="0"/>
                                          </p:val>
                                        </p:tav>
                                        <p:tav tm="100000">
                                          <p:val>
                                            <p:strVal val="#ppt_h"/>
                                          </p:val>
                                        </p:tav>
                                      </p:tavLst>
                                    </p:anim>
                                    <p:animEffect transition="in" filter="fade">
                                      <p:cBhvr>
                                        <p:cTn id="13" dur="500"/>
                                        <p:tgtEl>
                                          <p:spTgt spid="4991">
                                            <p:bg/>
                                          </p:spTgt>
                                        </p:tgtEl>
                                      </p:cBhvr>
                                    </p:animEffect>
                                  </p:childTnLst>
                                </p:cTn>
                              </p:par>
                              <p:par>
                                <p:cTn id="14" presetID="53" presetClass="entr" presetSubtype="16" fill="hold" grpId="2" nodeType="withEffect">
                                  <p:stCondLst>
                                    <p:cond delay="0"/>
                                  </p:stCondLst>
                                  <p:childTnLst>
                                    <p:set>
                                      <p:cBhvr>
                                        <p:cTn id="15" dur="1" fill="hold">
                                          <p:stCondLst>
                                            <p:cond delay="0"/>
                                          </p:stCondLst>
                                        </p:cTn>
                                        <p:tgtEl>
                                          <p:spTgt spid="4991">
                                            <p:txEl>
                                              <p:pRg st="0" end="0"/>
                                            </p:txEl>
                                          </p:spTgt>
                                        </p:tgtEl>
                                        <p:attrNameLst>
                                          <p:attrName>style.visibility</p:attrName>
                                        </p:attrNameLst>
                                      </p:cBhvr>
                                      <p:to>
                                        <p:strVal val="visible"/>
                                      </p:to>
                                    </p:set>
                                    <p:anim calcmode="lin" valueType="num">
                                      <p:cBhvr>
                                        <p:cTn id="16" dur="500" fill="hold"/>
                                        <p:tgtEl>
                                          <p:spTgt spid="499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99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499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1" nodeType="clickEffect">
                                  <p:stCondLst>
                                    <p:cond delay="0"/>
                                  </p:stCondLst>
                                  <p:iterate>
                                    <p:tmAbs val="0"/>
                                  </p:iterate>
                                  <p:childTnLst>
                                    <p:set>
                                      <p:cBhvr>
                                        <p:cTn id="22" fill="hold"/>
                                        <p:tgtEl>
                                          <p:spTgt spid="4990">
                                            <p:txEl>
                                              <p:pRg st="1" end="1"/>
                                            </p:txEl>
                                          </p:spTgt>
                                        </p:tgtEl>
                                        <p:attrNameLst>
                                          <p:attrName>style.visibility</p:attrName>
                                        </p:attrNameLst>
                                      </p:cBhvr>
                                      <p:to>
                                        <p:strVal val="visible"/>
                                      </p:to>
                                    </p:set>
                                    <p:anim calcmode="lin" valueType="num">
                                      <p:cBhvr>
                                        <p:cTn id="23" dur="500" fill="hold"/>
                                        <p:tgtEl>
                                          <p:spTgt spid="4990">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4990">
                                            <p:txEl>
                                              <p:pRg st="1" end="1"/>
                                            </p:txEl>
                                          </p:spTgt>
                                        </p:tgtEl>
                                        <p:attrNameLst>
                                          <p:attrName>ppt_h</p:attrName>
                                        </p:attrNameLst>
                                      </p:cBhvr>
                                      <p:tavLst>
                                        <p:tav tm="0">
                                          <p:val>
                                            <p:fltVal val="0"/>
                                          </p:val>
                                        </p:tav>
                                        <p:tav tm="100000">
                                          <p:val>
                                            <p:strVal val="#ppt_h"/>
                                          </p:val>
                                        </p:tav>
                                      </p:tavLst>
                                    </p:anim>
                                  </p:childTnLst>
                                </p:cTn>
                              </p:par>
                              <p:par>
                                <p:cTn id="25" presetID="53" presetClass="entr" presetSubtype="16" fill="hold" grpId="2" nodeType="withEffect">
                                  <p:stCondLst>
                                    <p:cond delay="0"/>
                                  </p:stCondLst>
                                  <p:childTnLst>
                                    <p:set>
                                      <p:cBhvr>
                                        <p:cTn id="26" dur="1" fill="hold">
                                          <p:stCondLst>
                                            <p:cond delay="0"/>
                                          </p:stCondLst>
                                        </p:cTn>
                                        <p:tgtEl>
                                          <p:spTgt spid="4991">
                                            <p:txEl>
                                              <p:pRg st="1" end="1"/>
                                            </p:txEl>
                                          </p:spTgt>
                                        </p:tgtEl>
                                        <p:attrNameLst>
                                          <p:attrName>style.visibility</p:attrName>
                                        </p:attrNameLst>
                                      </p:cBhvr>
                                      <p:to>
                                        <p:strVal val="visible"/>
                                      </p:to>
                                    </p:set>
                                    <p:anim calcmode="lin" valueType="num">
                                      <p:cBhvr>
                                        <p:cTn id="27" dur="500" fill="hold"/>
                                        <p:tgtEl>
                                          <p:spTgt spid="4991">
                                            <p:txEl>
                                              <p:pRg st="1" end="1"/>
                                            </p:txEl>
                                          </p:spTgt>
                                        </p:tgtEl>
                                        <p:attrNameLst>
                                          <p:attrName>ppt_w</p:attrName>
                                        </p:attrNameLst>
                                      </p:cBhvr>
                                      <p:tavLst>
                                        <p:tav tm="0">
                                          <p:val>
                                            <p:fltVal val="0"/>
                                          </p:val>
                                        </p:tav>
                                        <p:tav tm="100000">
                                          <p:val>
                                            <p:strVal val="#ppt_w"/>
                                          </p:val>
                                        </p:tav>
                                      </p:tavLst>
                                    </p:anim>
                                    <p:anim calcmode="lin" valueType="num">
                                      <p:cBhvr>
                                        <p:cTn id="28" dur="500" fill="hold"/>
                                        <p:tgtEl>
                                          <p:spTgt spid="4991">
                                            <p:txEl>
                                              <p:pRg st="1" end="1"/>
                                            </p:txEl>
                                          </p:spTgt>
                                        </p:tgtEl>
                                        <p:attrNameLst>
                                          <p:attrName>ppt_h</p:attrName>
                                        </p:attrNameLst>
                                      </p:cBhvr>
                                      <p:tavLst>
                                        <p:tav tm="0">
                                          <p:val>
                                            <p:fltVal val="0"/>
                                          </p:val>
                                        </p:tav>
                                        <p:tav tm="100000">
                                          <p:val>
                                            <p:strVal val="#ppt_h"/>
                                          </p:val>
                                        </p:tav>
                                      </p:tavLst>
                                    </p:anim>
                                    <p:animEffect transition="in" filter="fade">
                                      <p:cBhvr>
                                        <p:cTn id="29" dur="500"/>
                                        <p:tgtEl>
                                          <p:spTgt spid="4991">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grpId="1" nodeType="clickEffect">
                                  <p:stCondLst>
                                    <p:cond delay="0"/>
                                  </p:stCondLst>
                                  <p:iterate>
                                    <p:tmAbs val="0"/>
                                  </p:iterate>
                                  <p:childTnLst>
                                    <p:set>
                                      <p:cBhvr>
                                        <p:cTn id="33" fill="hold"/>
                                        <p:tgtEl>
                                          <p:spTgt spid="4990">
                                            <p:txEl>
                                              <p:pRg st="2" end="2"/>
                                            </p:txEl>
                                          </p:spTgt>
                                        </p:tgtEl>
                                        <p:attrNameLst>
                                          <p:attrName>style.visibility</p:attrName>
                                        </p:attrNameLst>
                                      </p:cBhvr>
                                      <p:to>
                                        <p:strVal val="visible"/>
                                      </p:to>
                                    </p:set>
                                    <p:anim calcmode="lin" valueType="num">
                                      <p:cBhvr>
                                        <p:cTn id="34" dur="500" fill="hold"/>
                                        <p:tgtEl>
                                          <p:spTgt spid="4990">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4990">
                                            <p:txEl>
                                              <p:pRg st="2" end="2"/>
                                            </p:txEl>
                                          </p:spTgt>
                                        </p:tgtEl>
                                        <p:attrNameLst>
                                          <p:attrName>ppt_h</p:attrName>
                                        </p:attrNameLst>
                                      </p:cBhvr>
                                      <p:tavLst>
                                        <p:tav tm="0">
                                          <p:val>
                                            <p:fltVal val="0"/>
                                          </p:val>
                                        </p:tav>
                                        <p:tav tm="100000">
                                          <p:val>
                                            <p:strVal val="#ppt_h"/>
                                          </p:val>
                                        </p:tav>
                                      </p:tavLst>
                                    </p:anim>
                                  </p:childTnLst>
                                </p:cTn>
                              </p:par>
                              <p:par>
                                <p:cTn id="36" presetID="53" presetClass="entr" presetSubtype="16" fill="hold" grpId="2" nodeType="withEffect">
                                  <p:stCondLst>
                                    <p:cond delay="0"/>
                                  </p:stCondLst>
                                  <p:childTnLst>
                                    <p:set>
                                      <p:cBhvr>
                                        <p:cTn id="37" dur="1" fill="hold">
                                          <p:stCondLst>
                                            <p:cond delay="0"/>
                                          </p:stCondLst>
                                        </p:cTn>
                                        <p:tgtEl>
                                          <p:spTgt spid="4991">
                                            <p:txEl>
                                              <p:pRg st="2" end="2"/>
                                            </p:txEl>
                                          </p:spTgt>
                                        </p:tgtEl>
                                        <p:attrNameLst>
                                          <p:attrName>style.visibility</p:attrName>
                                        </p:attrNameLst>
                                      </p:cBhvr>
                                      <p:to>
                                        <p:strVal val="visible"/>
                                      </p:to>
                                    </p:set>
                                    <p:anim calcmode="lin" valueType="num">
                                      <p:cBhvr>
                                        <p:cTn id="38" dur="500" fill="hold"/>
                                        <p:tgtEl>
                                          <p:spTgt spid="4991">
                                            <p:txEl>
                                              <p:pRg st="2" end="2"/>
                                            </p:txEl>
                                          </p:spTgt>
                                        </p:tgtEl>
                                        <p:attrNameLst>
                                          <p:attrName>ppt_w</p:attrName>
                                        </p:attrNameLst>
                                      </p:cBhvr>
                                      <p:tavLst>
                                        <p:tav tm="0">
                                          <p:val>
                                            <p:fltVal val="0"/>
                                          </p:val>
                                        </p:tav>
                                        <p:tav tm="100000">
                                          <p:val>
                                            <p:strVal val="#ppt_w"/>
                                          </p:val>
                                        </p:tav>
                                      </p:tavLst>
                                    </p:anim>
                                    <p:anim calcmode="lin" valueType="num">
                                      <p:cBhvr>
                                        <p:cTn id="39" dur="500" fill="hold"/>
                                        <p:tgtEl>
                                          <p:spTgt spid="4991">
                                            <p:txEl>
                                              <p:pRg st="2" end="2"/>
                                            </p:txEl>
                                          </p:spTgt>
                                        </p:tgtEl>
                                        <p:attrNameLst>
                                          <p:attrName>ppt_h</p:attrName>
                                        </p:attrNameLst>
                                      </p:cBhvr>
                                      <p:tavLst>
                                        <p:tav tm="0">
                                          <p:val>
                                            <p:fltVal val="0"/>
                                          </p:val>
                                        </p:tav>
                                        <p:tav tm="100000">
                                          <p:val>
                                            <p:strVal val="#ppt_h"/>
                                          </p:val>
                                        </p:tav>
                                      </p:tavLst>
                                    </p:anim>
                                    <p:animEffect transition="in" filter="fade">
                                      <p:cBhvr>
                                        <p:cTn id="40" dur="500"/>
                                        <p:tgtEl>
                                          <p:spTgt spid="499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0" grpId="1" uiExpand="1" build="p" advAuto="0"/>
      <p:bldP spid="4991" grpId="2" uiExpand="1" build="p" bldLvl="5" animBg="1" advAuto="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3" name="Slide Number Placeholder 5"/>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52</a:t>
            </a:fld>
            <a:endParaRPr/>
          </a:p>
        </p:txBody>
      </p:sp>
      <p:sp>
        <p:nvSpPr>
          <p:cNvPr id="4994" name="Rectangle 2"/>
          <p:cNvSpPr txBox="1">
            <a:spLocks noGrp="1"/>
          </p:cNvSpPr>
          <p:nvPr>
            <p:ph type="title"/>
          </p:nvPr>
        </p:nvSpPr>
        <p:spPr>
          <a:xfrm>
            <a:off x="336884" y="533400"/>
            <a:ext cx="11389894" cy="1143000"/>
          </a:xfrm>
          <a:prstGeom prst="rect">
            <a:avLst/>
          </a:prstGeom>
        </p:spPr>
        <p:txBody>
          <a:bodyPr/>
          <a:lstStyle/>
          <a:p>
            <a:pPr>
              <a:defRPr sz="4000"/>
            </a:pPr>
            <a:r>
              <a:rPr dirty="0"/>
              <a:t>Special Dating Challenges </a:t>
            </a:r>
            <a:r>
              <a:rPr sz="3200" dirty="0">
                <a:solidFill>
                  <a:srgbClr val="002060"/>
                </a:solidFill>
              </a:rPr>
              <a:t>(</a:t>
            </a:r>
            <a:r>
              <a:rPr sz="3200" dirty="0" err="1">
                <a:solidFill>
                  <a:srgbClr val="002060"/>
                </a:solidFill>
              </a:rPr>
              <a:t>Desafíos</a:t>
            </a:r>
            <a:r>
              <a:rPr sz="3200" dirty="0">
                <a:solidFill>
                  <a:srgbClr val="002060"/>
                </a:solidFill>
              </a:rPr>
              <a:t> </a:t>
            </a:r>
            <a:r>
              <a:rPr sz="3200" dirty="0" err="1">
                <a:solidFill>
                  <a:srgbClr val="002060"/>
                </a:solidFill>
              </a:rPr>
              <a:t>Especiales</a:t>
            </a:r>
            <a:r>
              <a:rPr sz="3200" dirty="0">
                <a:solidFill>
                  <a:srgbClr val="002060"/>
                </a:solidFill>
              </a:rPr>
              <a:t> de </a:t>
            </a:r>
            <a:r>
              <a:rPr sz="3200" dirty="0" err="1">
                <a:solidFill>
                  <a:srgbClr val="002060"/>
                </a:solidFill>
              </a:rPr>
              <a:t>Datación</a:t>
            </a:r>
            <a:r>
              <a:rPr sz="3200" dirty="0">
                <a:solidFill>
                  <a:srgbClr val="002060"/>
                </a:solidFill>
              </a:rPr>
              <a:t>)</a:t>
            </a:r>
          </a:p>
        </p:txBody>
      </p:sp>
      <p:sp>
        <p:nvSpPr>
          <p:cNvPr id="4995" name="Rectangle 3"/>
          <p:cNvSpPr txBox="1">
            <a:spLocks noGrp="1"/>
          </p:cNvSpPr>
          <p:nvPr>
            <p:ph type="body" sz="half" idx="1"/>
          </p:nvPr>
        </p:nvSpPr>
        <p:spPr>
          <a:xfrm>
            <a:off x="609599" y="1905000"/>
            <a:ext cx="11117179" cy="2183676"/>
          </a:xfrm>
          <a:prstGeom prst="rect">
            <a:avLst/>
          </a:prstGeom>
        </p:spPr>
        <p:txBody>
          <a:bodyPr/>
          <a:lstStyle/>
          <a:p>
            <a:pPr>
              <a:spcBef>
                <a:spcPts val="400"/>
              </a:spcBef>
              <a:defRPr sz="2000" i="1"/>
            </a:pPr>
            <a:r>
              <a:t>Two systems for calculating an ascension year:</a:t>
            </a:r>
          </a:p>
          <a:p>
            <a:pPr marL="908050" lvl="1" indent="-436562">
              <a:spcBef>
                <a:spcPts val="400"/>
              </a:spcBef>
              <a:buClr>
                <a:srgbClr val="999966"/>
              </a:buClr>
              <a:defRPr sz="1800" b="1" i="1" u="sng">
                <a:latin typeface="Arial Narrow"/>
                <a:ea typeface="Arial Narrow"/>
                <a:cs typeface="Arial Narrow"/>
                <a:sym typeface="Arial Narrow"/>
              </a:defRPr>
            </a:pPr>
            <a:r>
              <a:t>Mesopotamian (postdating):</a:t>
            </a:r>
            <a:r>
              <a:rPr u="none"/>
              <a:t> Counts the first full calendar year after the year of ascension (used in the kingdom of Judah)</a:t>
            </a:r>
            <a:endParaRPr sz="2800"/>
          </a:p>
          <a:p>
            <a:pPr marL="908050" lvl="1" indent="-436562">
              <a:spcBef>
                <a:spcPts val="400"/>
              </a:spcBef>
              <a:buClr>
                <a:srgbClr val="999966"/>
              </a:buClr>
              <a:defRPr sz="1800" b="1" i="1" u="sng">
                <a:latin typeface="Arial Narrow"/>
                <a:ea typeface="Arial Narrow"/>
                <a:cs typeface="Arial Narrow"/>
                <a:sym typeface="Arial Narrow"/>
              </a:defRPr>
            </a:pPr>
            <a:r>
              <a:t>Egyptian (antedating):</a:t>
            </a:r>
            <a:r>
              <a:rPr u="none"/>
              <a:t> Counts as a full year the year when the ascension took place (used in the kingdom of Israel)</a:t>
            </a:r>
            <a:endParaRPr sz="2800"/>
          </a:p>
          <a:p>
            <a:pPr>
              <a:spcBef>
                <a:spcPts val="400"/>
              </a:spcBef>
              <a:defRPr sz="2000" i="1"/>
            </a:pPr>
            <a:r>
              <a:t>Two ANE annual calendars with two New Years (Spring &amp; Fall)</a:t>
            </a:r>
          </a:p>
        </p:txBody>
      </p:sp>
      <p:sp>
        <p:nvSpPr>
          <p:cNvPr id="4996" name="Rectangle 3"/>
          <p:cNvSpPr txBox="1"/>
          <p:nvPr/>
        </p:nvSpPr>
        <p:spPr>
          <a:xfrm>
            <a:off x="655318" y="4479614"/>
            <a:ext cx="11025739" cy="19697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Dos </a:t>
            </a:r>
            <a:r>
              <a:rPr dirty="0" err="1">
                <a:solidFill>
                  <a:srgbClr val="002060"/>
                </a:solidFill>
              </a:rPr>
              <a:t>sistemas</a:t>
            </a:r>
            <a:r>
              <a:rPr dirty="0">
                <a:solidFill>
                  <a:srgbClr val="002060"/>
                </a:solidFill>
              </a:rPr>
              <a:t> para </a:t>
            </a:r>
            <a:r>
              <a:rPr dirty="0" err="1">
                <a:solidFill>
                  <a:srgbClr val="002060"/>
                </a:solidFill>
              </a:rPr>
              <a:t>calcular</a:t>
            </a:r>
            <a:r>
              <a:rPr dirty="0">
                <a:solidFill>
                  <a:srgbClr val="002060"/>
                </a:solidFill>
              </a:rPr>
              <a:t> un </a:t>
            </a:r>
            <a:r>
              <a:rPr dirty="0" err="1">
                <a:solidFill>
                  <a:srgbClr val="002060"/>
                </a:solidFill>
              </a:rPr>
              <a:t>año</a:t>
            </a:r>
            <a:r>
              <a:rPr dirty="0">
                <a:solidFill>
                  <a:srgbClr val="002060"/>
                </a:solidFill>
              </a:rPr>
              <a:t> de </a:t>
            </a:r>
            <a:r>
              <a:rPr dirty="0" err="1">
                <a:solidFill>
                  <a:srgbClr val="002060"/>
                </a:solidFill>
              </a:rPr>
              <a:t>ascensión</a:t>
            </a:r>
            <a:r>
              <a:rPr dirty="0">
                <a:solidFill>
                  <a:srgbClr val="002060"/>
                </a:solidFill>
              </a:rPr>
              <a:t>:</a:t>
            </a:r>
            <a:endParaRPr sz="3200" dirty="0">
              <a:solidFill>
                <a:srgbClr val="002060"/>
              </a:solidFill>
            </a:endParaRPr>
          </a:p>
          <a:p>
            <a:pPr marL="908050" lvl="1" indent="-436562">
              <a:spcBef>
                <a:spcPts val="400"/>
              </a:spcBef>
              <a:buClr>
                <a:srgbClr val="999966"/>
              </a:buClr>
              <a:buSzPct val="75000"/>
              <a:buChar char="■"/>
              <a:defRPr b="1" i="1" u="sng">
                <a:latin typeface="Arial Narrow"/>
                <a:ea typeface="Arial Narrow"/>
                <a:cs typeface="Arial Narrow"/>
                <a:sym typeface="Arial Narrow"/>
              </a:defRPr>
            </a:pPr>
            <a:r>
              <a:rPr dirty="0">
                <a:solidFill>
                  <a:srgbClr val="002060"/>
                </a:solidFill>
              </a:rPr>
              <a:t>Mesopotamia (</a:t>
            </a:r>
            <a:r>
              <a:rPr dirty="0" err="1">
                <a:solidFill>
                  <a:srgbClr val="002060"/>
                </a:solidFill>
              </a:rPr>
              <a:t>posdatación</a:t>
            </a:r>
            <a:r>
              <a:rPr u="none" dirty="0">
                <a:solidFill>
                  <a:srgbClr val="002060"/>
                </a:solidFill>
              </a:rPr>
              <a:t>): </a:t>
            </a:r>
            <a:r>
              <a:rPr u="none" dirty="0" err="1">
                <a:solidFill>
                  <a:srgbClr val="002060"/>
                </a:solidFill>
              </a:rPr>
              <a:t>Cuenta</a:t>
            </a:r>
            <a:r>
              <a:rPr u="none" dirty="0">
                <a:solidFill>
                  <a:srgbClr val="002060"/>
                </a:solidFill>
              </a:rPr>
              <a:t> </a:t>
            </a:r>
            <a:r>
              <a:rPr u="none" dirty="0" err="1">
                <a:solidFill>
                  <a:srgbClr val="002060"/>
                </a:solidFill>
              </a:rPr>
              <a:t>el</a:t>
            </a:r>
            <a:r>
              <a:rPr u="none" dirty="0">
                <a:solidFill>
                  <a:srgbClr val="002060"/>
                </a:solidFill>
              </a:rPr>
              <a:t> primer </a:t>
            </a:r>
            <a:r>
              <a:rPr u="none" dirty="0" err="1">
                <a:solidFill>
                  <a:srgbClr val="002060"/>
                </a:solidFill>
              </a:rPr>
              <a:t>año</a:t>
            </a:r>
            <a:r>
              <a:rPr u="none" dirty="0">
                <a:solidFill>
                  <a:srgbClr val="002060"/>
                </a:solidFill>
              </a:rPr>
              <a:t> </a:t>
            </a:r>
            <a:r>
              <a:rPr u="none" dirty="0" err="1">
                <a:solidFill>
                  <a:srgbClr val="002060"/>
                </a:solidFill>
              </a:rPr>
              <a:t>calendario</a:t>
            </a:r>
            <a:r>
              <a:rPr u="none" dirty="0">
                <a:solidFill>
                  <a:srgbClr val="002060"/>
                </a:solidFill>
              </a:rPr>
              <a:t> </a:t>
            </a:r>
            <a:r>
              <a:rPr u="none" dirty="0" err="1">
                <a:solidFill>
                  <a:srgbClr val="002060"/>
                </a:solidFill>
              </a:rPr>
              <a:t>completo</a:t>
            </a:r>
            <a:r>
              <a:rPr u="none" dirty="0">
                <a:solidFill>
                  <a:srgbClr val="002060"/>
                </a:solidFill>
              </a:rPr>
              <a:t> </a:t>
            </a:r>
            <a:r>
              <a:rPr u="none" dirty="0" err="1">
                <a:solidFill>
                  <a:srgbClr val="002060"/>
                </a:solidFill>
              </a:rPr>
              <a:t>después</a:t>
            </a:r>
            <a:r>
              <a:rPr u="none" dirty="0">
                <a:solidFill>
                  <a:srgbClr val="002060"/>
                </a:solidFill>
              </a:rPr>
              <a:t> del </a:t>
            </a:r>
            <a:r>
              <a:rPr u="none" dirty="0" err="1">
                <a:solidFill>
                  <a:srgbClr val="002060"/>
                </a:solidFill>
              </a:rPr>
              <a:t>año</a:t>
            </a:r>
            <a:r>
              <a:rPr u="none" dirty="0">
                <a:solidFill>
                  <a:srgbClr val="002060"/>
                </a:solidFill>
              </a:rPr>
              <a:t> de la </a:t>
            </a:r>
            <a:r>
              <a:rPr u="none" dirty="0" err="1">
                <a:solidFill>
                  <a:srgbClr val="002060"/>
                </a:solidFill>
              </a:rPr>
              <a:t>ascensión</a:t>
            </a:r>
            <a:r>
              <a:rPr u="none" dirty="0">
                <a:solidFill>
                  <a:srgbClr val="002060"/>
                </a:solidFill>
              </a:rPr>
              <a:t> (</a:t>
            </a:r>
            <a:r>
              <a:rPr u="none" dirty="0" err="1">
                <a:solidFill>
                  <a:srgbClr val="002060"/>
                </a:solidFill>
              </a:rPr>
              <a:t>usado</a:t>
            </a:r>
            <a:r>
              <a:rPr u="none" dirty="0">
                <a:solidFill>
                  <a:srgbClr val="002060"/>
                </a:solidFill>
              </a:rPr>
              <a:t> </a:t>
            </a:r>
            <a:r>
              <a:rPr u="none" dirty="0" err="1">
                <a:solidFill>
                  <a:srgbClr val="002060"/>
                </a:solidFill>
              </a:rPr>
              <a:t>en</a:t>
            </a:r>
            <a:r>
              <a:rPr u="none" dirty="0">
                <a:solidFill>
                  <a:srgbClr val="002060"/>
                </a:solidFill>
              </a:rPr>
              <a:t> </a:t>
            </a:r>
            <a:r>
              <a:rPr u="none" dirty="0" err="1">
                <a:solidFill>
                  <a:srgbClr val="002060"/>
                </a:solidFill>
              </a:rPr>
              <a:t>el</a:t>
            </a:r>
            <a:r>
              <a:rPr u="none" dirty="0">
                <a:solidFill>
                  <a:srgbClr val="002060"/>
                </a:solidFill>
              </a:rPr>
              <a:t> </a:t>
            </a:r>
            <a:r>
              <a:rPr u="none" dirty="0" err="1">
                <a:solidFill>
                  <a:srgbClr val="002060"/>
                </a:solidFill>
              </a:rPr>
              <a:t>reino</a:t>
            </a:r>
            <a:r>
              <a:rPr u="none" dirty="0">
                <a:solidFill>
                  <a:srgbClr val="002060"/>
                </a:solidFill>
              </a:rPr>
              <a:t> de </a:t>
            </a:r>
            <a:r>
              <a:rPr u="none" dirty="0" err="1">
                <a:solidFill>
                  <a:srgbClr val="002060"/>
                </a:solidFill>
              </a:rPr>
              <a:t>Judá</a:t>
            </a:r>
            <a:r>
              <a:rPr u="none" dirty="0">
                <a:solidFill>
                  <a:srgbClr val="002060"/>
                </a:solidFill>
              </a:rPr>
              <a:t>)</a:t>
            </a:r>
            <a:endParaRPr sz="2800" dirty="0">
              <a:solidFill>
                <a:srgbClr val="002060"/>
              </a:solidFill>
              <a:latin typeface="Times New Roman"/>
              <a:ea typeface="Times New Roman"/>
              <a:cs typeface="Times New Roman"/>
              <a:sym typeface="Times New Roman"/>
            </a:endParaRPr>
          </a:p>
          <a:p>
            <a:pPr marL="908050" lvl="1" indent="-436562">
              <a:spcBef>
                <a:spcPts val="400"/>
              </a:spcBef>
              <a:buClr>
                <a:srgbClr val="999966"/>
              </a:buClr>
              <a:buSzPct val="75000"/>
              <a:buChar char="■"/>
              <a:defRPr b="1" i="1" u="sng">
                <a:latin typeface="Arial Narrow"/>
                <a:ea typeface="Arial Narrow"/>
                <a:cs typeface="Arial Narrow"/>
                <a:sym typeface="Arial Narrow"/>
              </a:defRPr>
            </a:pPr>
            <a:r>
              <a:rPr dirty="0" err="1">
                <a:solidFill>
                  <a:srgbClr val="002060"/>
                </a:solidFill>
              </a:rPr>
              <a:t>Egipcio</a:t>
            </a:r>
            <a:r>
              <a:rPr dirty="0">
                <a:solidFill>
                  <a:srgbClr val="002060"/>
                </a:solidFill>
              </a:rPr>
              <a:t> (anterior</a:t>
            </a:r>
            <a:r>
              <a:rPr u="none" dirty="0">
                <a:solidFill>
                  <a:srgbClr val="002060"/>
                </a:solidFill>
              </a:rPr>
              <a:t>): </a:t>
            </a:r>
            <a:r>
              <a:rPr u="none" dirty="0" err="1">
                <a:solidFill>
                  <a:srgbClr val="002060"/>
                </a:solidFill>
              </a:rPr>
              <a:t>Cuenta</a:t>
            </a:r>
            <a:r>
              <a:rPr u="none" dirty="0">
                <a:solidFill>
                  <a:srgbClr val="002060"/>
                </a:solidFill>
              </a:rPr>
              <a:t> </a:t>
            </a:r>
            <a:r>
              <a:rPr u="none" dirty="0" err="1">
                <a:solidFill>
                  <a:srgbClr val="002060"/>
                </a:solidFill>
              </a:rPr>
              <a:t>como</a:t>
            </a:r>
            <a:r>
              <a:rPr u="none" dirty="0">
                <a:solidFill>
                  <a:srgbClr val="002060"/>
                </a:solidFill>
              </a:rPr>
              <a:t> un </a:t>
            </a:r>
            <a:r>
              <a:rPr u="none" dirty="0" err="1">
                <a:solidFill>
                  <a:srgbClr val="002060"/>
                </a:solidFill>
              </a:rPr>
              <a:t>año</a:t>
            </a:r>
            <a:r>
              <a:rPr u="none" dirty="0">
                <a:solidFill>
                  <a:srgbClr val="002060"/>
                </a:solidFill>
              </a:rPr>
              <a:t> </a:t>
            </a:r>
            <a:r>
              <a:rPr u="none" dirty="0" err="1">
                <a:solidFill>
                  <a:srgbClr val="002060"/>
                </a:solidFill>
              </a:rPr>
              <a:t>completo</a:t>
            </a:r>
            <a:r>
              <a:rPr u="none" dirty="0">
                <a:solidFill>
                  <a:srgbClr val="002060"/>
                </a:solidFill>
              </a:rPr>
              <a:t> </a:t>
            </a:r>
            <a:r>
              <a:rPr u="none" dirty="0" err="1">
                <a:solidFill>
                  <a:srgbClr val="002060"/>
                </a:solidFill>
              </a:rPr>
              <a:t>el</a:t>
            </a:r>
            <a:r>
              <a:rPr u="none" dirty="0">
                <a:solidFill>
                  <a:srgbClr val="002060"/>
                </a:solidFill>
              </a:rPr>
              <a:t> </a:t>
            </a:r>
            <a:r>
              <a:rPr u="none" dirty="0" err="1">
                <a:solidFill>
                  <a:srgbClr val="002060"/>
                </a:solidFill>
              </a:rPr>
              <a:t>año</a:t>
            </a:r>
            <a:r>
              <a:rPr u="none" dirty="0">
                <a:solidFill>
                  <a:srgbClr val="002060"/>
                </a:solidFill>
              </a:rPr>
              <a:t> </a:t>
            </a:r>
            <a:r>
              <a:rPr u="none" dirty="0" err="1">
                <a:solidFill>
                  <a:srgbClr val="002060"/>
                </a:solidFill>
              </a:rPr>
              <a:t>en</a:t>
            </a:r>
            <a:r>
              <a:rPr u="none" dirty="0">
                <a:solidFill>
                  <a:srgbClr val="002060"/>
                </a:solidFill>
              </a:rPr>
              <a:t> que </a:t>
            </a:r>
            <a:r>
              <a:rPr u="none" dirty="0" err="1">
                <a:solidFill>
                  <a:srgbClr val="002060"/>
                </a:solidFill>
              </a:rPr>
              <a:t>tuvo</a:t>
            </a:r>
            <a:r>
              <a:rPr u="none" dirty="0">
                <a:solidFill>
                  <a:srgbClr val="002060"/>
                </a:solidFill>
              </a:rPr>
              <a:t> </a:t>
            </a:r>
            <a:r>
              <a:rPr u="none" dirty="0" err="1">
                <a:solidFill>
                  <a:srgbClr val="002060"/>
                </a:solidFill>
              </a:rPr>
              <a:t>lugar</a:t>
            </a:r>
            <a:r>
              <a:rPr u="none" dirty="0">
                <a:solidFill>
                  <a:srgbClr val="002060"/>
                </a:solidFill>
              </a:rPr>
              <a:t> la </a:t>
            </a:r>
            <a:r>
              <a:rPr u="none" dirty="0" err="1">
                <a:solidFill>
                  <a:srgbClr val="002060"/>
                </a:solidFill>
              </a:rPr>
              <a:t>ascensión</a:t>
            </a:r>
            <a:r>
              <a:rPr u="none" dirty="0">
                <a:solidFill>
                  <a:srgbClr val="002060"/>
                </a:solidFill>
              </a:rPr>
              <a:t> (</a:t>
            </a:r>
            <a:r>
              <a:rPr u="none" dirty="0" err="1">
                <a:solidFill>
                  <a:srgbClr val="002060"/>
                </a:solidFill>
              </a:rPr>
              <a:t>usado</a:t>
            </a:r>
            <a:r>
              <a:rPr u="none" dirty="0">
                <a:solidFill>
                  <a:srgbClr val="002060"/>
                </a:solidFill>
              </a:rPr>
              <a:t> </a:t>
            </a:r>
            <a:r>
              <a:rPr u="none" dirty="0" err="1">
                <a:solidFill>
                  <a:srgbClr val="002060"/>
                </a:solidFill>
              </a:rPr>
              <a:t>en</a:t>
            </a:r>
            <a:r>
              <a:rPr u="none" dirty="0">
                <a:solidFill>
                  <a:srgbClr val="002060"/>
                </a:solidFill>
              </a:rPr>
              <a:t> </a:t>
            </a:r>
            <a:r>
              <a:rPr u="none" dirty="0" err="1">
                <a:solidFill>
                  <a:srgbClr val="002060"/>
                </a:solidFill>
              </a:rPr>
              <a:t>el</a:t>
            </a:r>
            <a:r>
              <a:rPr u="none" dirty="0">
                <a:solidFill>
                  <a:srgbClr val="002060"/>
                </a:solidFill>
              </a:rPr>
              <a:t> </a:t>
            </a:r>
            <a:r>
              <a:rPr u="none" dirty="0" err="1">
                <a:solidFill>
                  <a:srgbClr val="002060"/>
                </a:solidFill>
              </a:rPr>
              <a:t>reino</a:t>
            </a:r>
            <a:r>
              <a:rPr u="none" dirty="0">
                <a:solidFill>
                  <a:srgbClr val="002060"/>
                </a:solidFill>
              </a:rPr>
              <a:t> de Israel)</a:t>
            </a:r>
            <a:endParaRPr sz="2800" dirty="0">
              <a:solidFill>
                <a:srgbClr val="002060"/>
              </a:solidFill>
              <a:latin typeface="Times New Roman"/>
              <a:ea typeface="Times New Roman"/>
              <a:cs typeface="Times New Roman"/>
              <a:sym typeface="Times New Roman"/>
            </a:endParaRPr>
          </a:p>
          <a:p>
            <a:pPr marL="469900" indent="-469900">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Dos </a:t>
            </a:r>
            <a:r>
              <a:rPr dirty="0" err="1">
                <a:solidFill>
                  <a:srgbClr val="002060"/>
                </a:solidFill>
              </a:rPr>
              <a:t>calendarios</a:t>
            </a:r>
            <a:r>
              <a:rPr dirty="0">
                <a:solidFill>
                  <a:srgbClr val="002060"/>
                </a:solidFill>
              </a:rPr>
              <a:t> </a:t>
            </a:r>
            <a:r>
              <a:rPr dirty="0" err="1">
                <a:solidFill>
                  <a:srgbClr val="002060"/>
                </a:solidFill>
              </a:rPr>
              <a:t>anuales</a:t>
            </a:r>
            <a:r>
              <a:rPr dirty="0">
                <a:solidFill>
                  <a:srgbClr val="002060"/>
                </a:solidFill>
              </a:rPr>
              <a:t> del ACO con dos </a:t>
            </a:r>
            <a:r>
              <a:rPr dirty="0" err="1">
                <a:solidFill>
                  <a:srgbClr val="002060"/>
                </a:solidFill>
              </a:rPr>
              <a:t>Años</a:t>
            </a:r>
            <a:r>
              <a:rPr dirty="0">
                <a:solidFill>
                  <a:srgbClr val="002060"/>
                </a:solidFill>
              </a:rPr>
              <a:t> </a:t>
            </a:r>
            <a:r>
              <a:rPr dirty="0" err="1">
                <a:solidFill>
                  <a:srgbClr val="002060"/>
                </a:solidFill>
              </a:rPr>
              <a:t>Nuevos</a:t>
            </a:r>
            <a:r>
              <a:rPr dirty="0">
                <a:solidFill>
                  <a:srgbClr val="002060"/>
                </a:solidFill>
              </a:rPr>
              <a:t> (primavera y </a:t>
            </a:r>
            <a:r>
              <a:rPr dirty="0" err="1">
                <a:solidFill>
                  <a:srgbClr val="002060"/>
                </a:solidFill>
              </a:rPr>
              <a:t>otoño</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4995">
                                            <p:txEl>
                                              <p:pRg st="0" end="0"/>
                                            </p:txEl>
                                          </p:spTgt>
                                        </p:tgtEl>
                                        <p:attrNameLst>
                                          <p:attrName>style.visibility</p:attrName>
                                        </p:attrNameLst>
                                      </p:cBhvr>
                                      <p:to>
                                        <p:strVal val="visible"/>
                                      </p:to>
                                    </p:set>
                                    <p:anim calcmode="lin" valueType="num">
                                      <p:cBhvr>
                                        <p:cTn id="7" dur="500" fill="hold"/>
                                        <p:tgtEl>
                                          <p:spTgt spid="49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99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995">
                                            <p:txEl>
                                              <p:pRg st="0" end="0"/>
                                            </p:txEl>
                                          </p:spTgt>
                                        </p:tgtEl>
                                      </p:cBhvr>
                                    </p:animEffect>
                                  </p:childTnLst>
                                </p:cTn>
                              </p:par>
                              <p:par>
                                <p:cTn id="10" presetID="53" presetClass="entr" presetSubtype="16" fill="hold" grpId="2" nodeType="withEffect">
                                  <p:stCondLst>
                                    <p:cond delay="0"/>
                                  </p:stCondLst>
                                  <p:childTnLst>
                                    <p:set>
                                      <p:cBhvr>
                                        <p:cTn id="11" dur="1" fill="hold">
                                          <p:stCondLst>
                                            <p:cond delay="0"/>
                                          </p:stCondLst>
                                        </p:cTn>
                                        <p:tgtEl>
                                          <p:spTgt spid="4996">
                                            <p:bg/>
                                          </p:spTgt>
                                        </p:tgtEl>
                                        <p:attrNameLst>
                                          <p:attrName>style.visibility</p:attrName>
                                        </p:attrNameLst>
                                      </p:cBhvr>
                                      <p:to>
                                        <p:strVal val="visible"/>
                                      </p:to>
                                    </p:set>
                                    <p:anim calcmode="lin" valueType="num">
                                      <p:cBhvr>
                                        <p:cTn id="12" dur="500" fill="hold"/>
                                        <p:tgtEl>
                                          <p:spTgt spid="4996">
                                            <p:bg/>
                                          </p:spTgt>
                                        </p:tgtEl>
                                        <p:attrNameLst>
                                          <p:attrName>ppt_w</p:attrName>
                                        </p:attrNameLst>
                                      </p:cBhvr>
                                      <p:tavLst>
                                        <p:tav tm="0">
                                          <p:val>
                                            <p:fltVal val="0"/>
                                          </p:val>
                                        </p:tav>
                                        <p:tav tm="100000">
                                          <p:val>
                                            <p:strVal val="#ppt_w"/>
                                          </p:val>
                                        </p:tav>
                                      </p:tavLst>
                                    </p:anim>
                                    <p:anim calcmode="lin" valueType="num">
                                      <p:cBhvr>
                                        <p:cTn id="13" dur="500" fill="hold"/>
                                        <p:tgtEl>
                                          <p:spTgt spid="4996">
                                            <p:bg/>
                                          </p:spTgt>
                                        </p:tgtEl>
                                        <p:attrNameLst>
                                          <p:attrName>ppt_h</p:attrName>
                                        </p:attrNameLst>
                                      </p:cBhvr>
                                      <p:tavLst>
                                        <p:tav tm="0">
                                          <p:val>
                                            <p:fltVal val="0"/>
                                          </p:val>
                                        </p:tav>
                                        <p:tav tm="100000">
                                          <p:val>
                                            <p:strVal val="#ppt_h"/>
                                          </p:val>
                                        </p:tav>
                                      </p:tavLst>
                                    </p:anim>
                                    <p:animEffect transition="in" filter="fade">
                                      <p:cBhvr>
                                        <p:cTn id="14" dur="500"/>
                                        <p:tgtEl>
                                          <p:spTgt spid="4996">
                                            <p:bg/>
                                          </p:spTgt>
                                        </p:tgtEl>
                                      </p:cBhvr>
                                    </p:animEffect>
                                  </p:childTnLst>
                                </p:cTn>
                              </p:par>
                              <p:par>
                                <p:cTn id="15" presetID="53" presetClass="entr" presetSubtype="16" fill="hold" grpId="2" nodeType="withEffect">
                                  <p:stCondLst>
                                    <p:cond delay="0"/>
                                  </p:stCondLst>
                                  <p:childTnLst>
                                    <p:set>
                                      <p:cBhvr>
                                        <p:cTn id="16" dur="1" fill="hold">
                                          <p:stCondLst>
                                            <p:cond delay="0"/>
                                          </p:stCondLst>
                                        </p:cTn>
                                        <p:tgtEl>
                                          <p:spTgt spid="4996">
                                            <p:txEl>
                                              <p:pRg st="0" end="0"/>
                                            </p:txEl>
                                          </p:spTgt>
                                        </p:tgtEl>
                                        <p:attrNameLst>
                                          <p:attrName>style.visibility</p:attrName>
                                        </p:attrNameLst>
                                      </p:cBhvr>
                                      <p:to>
                                        <p:strVal val="visible"/>
                                      </p:to>
                                    </p:set>
                                    <p:anim calcmode="lin" valueType="num">
                                      <p:cBhvr>
                                        <p:cTn id="17" dur="500" fill="hold"/>
                                        <p:tgtEl>
                                          <p:spTgt spid="4996">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4996">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499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1" nodeType="clickEffect">
                                  <p:stCondLst>
                                    <p:cond delay="0"/>
                                  </p:stCondLst>
                                  <p:childTnLst>
                                    <p:set>
                                      <p:cBhvr>
                                        <p:cTn id="23" dur="1" fill="hold">
                                          <p:stCondLst>
                                            <p:cond delay="0"/>
                                          </p:stCondLst>
                                        </p:cTn>
                                        <p:tgtEl>
                                          <p:spTgt spid="4995">
                                            <p:txEl>
                                              <p:pRg st="1" end="1"/>
                                            </p:txEl>
                                          </p:spTgt>
                                        </p:tgtEl>
                                        <p:attrNameLst>
                                          <p:attrName>style.visibility</p:attrName>
                                        </p:attrNameLst>
                                      </p:cBhvr>
                                      <p:to>
                                        <p:strVal val="visible"/>
                                      </p:to>
                                    </p:set>
                                    <p:anim calcmode="lin" valueType="num">
                                      <p:cBhvr>
                                        <p:cTn id="24" dur="500" fill="hold"/>
                                        <p:tgtEl>
                                          <p:spTgt spid="4995">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4995">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4995">
                                            <p:txEl>
                                              <p:pRg st="1" end="1"/>
                                            </p:txEl>
                                          </p:spTgt>
                                        </p:tgtEl>
                                      </p:cBhvr>
                                    </p:animEffect>
                                  </p:childTnLst>
                                </p:cTn>
                              </p:par>
                              <p:par>
                                <p:cTn id="27" presetID="53" presetClass="entr" presetSubtype="16" fill="hold" grpId="2" nodeType="withEffect">
                                  <p:stCondLst>
                                    <p:cond delay="0"/>
                                  </p:stCondLst>
                                  <p:childTnLst>
                                    <p:set>
                                      <p:cBhvr>
                                        <p:cTn id="28" dur="1" fill="hold">
                                          <p:stCondLst>
                                            <p:cond delay="0"/>
                                          </p:stCondLst>
                                        </p:cTn>
                                        <p:tgtEl>
                                          <p:spTgt spid="4996">
                                            <p:txEl>
                                              <p:pRg st="1" end="1"/>
                                            </p:txEl>
                                          </p:spTgt>
                                        </p:tgtEl>
                                        <p:attrNameLst>
                                          <p:attrName>style.visibility</p:attrName>
                                        </p:attrNameLst>
                                      </p:cBhvr>
                                      <p:to>
                                        <p:strVal val="visible"/>
                                      </p:to>
                                    </p:set>
                                    <p:anim calcmode="lin" valueType="num">
                                      <p:cBhvr>
                                        <p:cTn id="29" dur="500" fill="hold"/>
                                        <p:tgtEl>
                                          <p:spTgt spid="4996">
                                            <p:txEl>
                                              <p:pRg st="1" end="1"/>
                                            </p:txEl>
                                          </p:spTgt>
                                        </p:tgtEl>
                                        <p:attrNameLst>
                                          <p:attrName>ppt_w</p:attrName>
                                        </p:attrNameLst>
                                      </p:cBhvr>
                                      <p:tavLst>
                                        <p:tav tm="0">
                                          <p:val>
                                            <p:fltVal val="0"/>
                                          </p:val>
                                        </p:tav>
                                        <p:tav tm="100000">
                                          <p:val>
                                            <p:strVal val="#ppt_w"/>
                                          </p:val>
                                        </p:tav>
                                      </p:tavLst>
                                    </p:anim>
                                    <p:anim calcmode="lin" valueType="num">
                                      <p:cBhvr>
                                        <p:cTn id="30" dur="500" fill="hold"/>
                                        <p:tgtEl>
                                          <p:spTgt spid="4996">
                                            <p:txEl>
                                              <p:pRg st="1" end="1"/>
                                            </p:txEl>
                                          </p:spTgt>
                                        </p:tgtEl>
                                        <p:attrNameLst>
                                          <p:attrName>ppt_h</p:attrName>
                                        </p:attrNameLst>
                                      </p:cBhvr>
                                      <p:tavLst>
                                        <p:tav tm="0">
                                          <p:val>
                                            <p:fltVal val="0"/>
                                          </p:val>
                                        </p:tav>
                                        <p:tav tm="100000">
                                          <p:val>
                                            <p:strVal val="#ppt_h"/>
                                          </p:val>
                                        </p:tav>
                                      </p:tavLst>
                                    </p:anim>
                                    <p:animEffect transition="in" filter="fade">
                                      <p:cBhvr>
                                        <p:cTn id="31" dur="500"/>
                                        <p:tgtEl>
                                          <p:spTgt spid="4996">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1" nodeType="clickEffect">
                                  <p:stCondLst>
                                    <p:cond delay="0"/>
                                  </p:stCondLst>
                                  <p:childTnLst>
                                    <p:set>
                                      <p:cBhvr>
                                        <p:cTn id="35" dur="1" fill="hold">
                                          <p:stCondLst>
                                            <p:cond delay="0"/>
                                          </p:stCondLst>
                                        </p:cTn>
                                        <p:tgtEl>
                                          <p:spTgt spid="4995">
                                            <p:txEl>
                                              <p:pRg st="2" end="2"/>
                                            </p:txEl>
                                          </p:spTgt>
                                        </p:tgtEl>
                                        <p:attrNameLst>
                                          <p:attrName>style.visibility</p:attrName>
                                        </p:attrNameLst>
                                      </p:cBhvr>
                                      <p:to>
                                        <p:strVal val="visible"/>
                                      </p:to>
                                    </p:set>
                                    <p:anim calcmode="lin" valueType="num">
                                      <p:cBhvr>
                                        <p:cTn id="36" dur="500" fill="hold"/>
                                        <p:tgtEl>
                                          <p:spTgt spid="4995">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4995">
                                            <p:txEl>
                                              <p:pRg st="2" end="2"/>
                                            </p:txEl>
                                          </p:spTgt>
                                        </p:tgtEl>
                                        <p:attrNameLst>
                                          <p:attrName>ppt_h</p:attrName>
                                        </p:attrNameLst>
                                      </p:cBhvr>
                                      <p:tavLst>
                                        <p:tav tm="0">
                                          <p:val>
                                            <p:fltVal val="0"/>
                                          </p:val>
                                        </p:tav>
                                        <p:tav tm="100000">
                                          <p:val>
                                            <p:strVal val="#ppt_h"/>
                                          </p:val>
                                        </p:tav>
                                      </p:tavLst>
                                    </p:anim>
                                    <p:animEffect transition="in" filter="fade">
                                      <p:cBhvr>
                                        <p:cTn id="38" dur="500"/>
                                        <p:tgtEl>
                                          <p:spTgt spid="4995">
                                            <p:txEl>
                                              <p:pRg st="2" end="2"/>
                                            </p:txEl>
                                          </p:spTgt>
                                        </p:tgtEl>
                                      </p:cBhvr>
                                    </p:animEffect>
                                  </p:childTnLst>
                                </p:cTn>
                              </p:par>
                              <p:par>
                                <p:cTn id="39" presetID="53" presetClass="entr" presetSubtype="16" fill="hold" grpId="2" nodeType="withEffect">
                                  <p:stCondLst>
                                    <p:cond delay="0"/>
                                  </p:stCondLst>
                                  <p:childTnLst>
                                    <p:set>
                                      <p:cBhvr>
                                        <p:cTn id="40" dur="1" fill="hold">
                                          <p:stCondLst>
                                            <p:cond delay="0"/>
                                          </p:stCondLst>
                                        </p:cTn>
                                        <p:tgtEl>
                                          <p:spTgt spid="4996">
                                            <p:txEl>
                                              <p:pRg st="2" end="2"/>
                                            </p:txEl>
                                          </p:spTgt>
                                        </p:tgtEl>
                                        <p:attrNameLst>
                                          <p:attrName>style.visibility</p:attrName>
                                        </p:attrNameLst>
                                      </p:cBhvr>
                                      <p:to>
                                        <p:strVal val="visible"/>
                                      </p:to>
                                    </p:set>
                                    <p:anim calcmode="lin" valueType="num">
                                      <p:cBhvr>
                                        <p:cTn id="41" dur="500" fill="hold"/>
                                        <p:tgtEl>
                                          <p:spTgt spid="4996">
                                            <p:txEl>
                                              <p:pRg st="2" end="2"/>
                                            </p:txEl>
                                          </p:spTgt>
                                        </p:tgtEl>
                                        <p:attrNameLst>
                                          <p:attrName>ppt_w</p:attrName>
                                        </p:attrNameLst>
                                      </p:cBhvr>
                                      <p:tavLst>
                                        <p:tav tm="0">
                                          <p:val>
                                            <p:fltVal val="0"/>
                                          </p:val>
                                        </p:tav>
                                        <p:tav tm="100000">
                                          <p:val>
                                            <p:strVal val="#ppt_w"/>
                                          </p:val>
                                        </p:tav>
                                      </p:tavLst>
                                    </p:anim>
                                    <p:anim calcmode="lin" valueType="num">
                                      <p:cBhvr>
                                        <p:cTn id="42" dur="500" fill="hold"/>
                                        <p:tgtEl>
                                          <p:spTgt spid="4996">
                                            <p:txEl>
                                              <p:pRg st="2" end="2"/>
                                            </p:txEl>
                                          </p:spTgt>
                                        </p:tgtEl>
                                        <p:attrNameLst>
                                          <p:attrName>ppt_h</p:attrName>
                                        </p:attrNameLst>
                                      </p:cBhvr>
                                      <p:tavLst>
                                        <p:tav tm="0">
                                          <p:val>
                                            <p:fltVal val="0"/>
                                          </p:val>
                                        </p:tav>
                                        <p:tav tm="100000">
                                          <p:val>
                                            <p:strVal val="#ppt_h"/>
                                          </p:val>
                                        </p:tav>
                                      </p:tavLst>
                                    </p:anim>
                                    <p:animEffect transition="in" filter="fade">
                                      <p:cBhvr>
                                        <p:cTn id="43" dur="500"/>
                                        <p:tgtEl>
                                          <p:spTgt spid="4996">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1" nodeType="clickEffect">
                                  <p:stCondLst>
                                    <p:cond delay="0"/>
                                  </p:stCondLst>
                                  <p:childTnLst>
                                    <p:set>
                                      <p:cBhvr>
                                        <p:cTn id="47" dur="1" fill="hold">
                                          <p:stCondLst>
                                            <p:cond delay="0"/>
                                          </p:stCondLst>
                                        </p:cTn>
                                        <p:tgtEl>
                                          <p:spTgt spid="4995">
                                            <p:txEl>
                                              <p:pRg st="3" end="3"/>
                                            </p:txEl>
                                          </p:spTgt>
                                        </p:tgtEl>
                                        <p:attrNameLst>
                                          <p:attrName>style.visibility</p:attrName>
                                        </p:attrNameLst>
                                      </p:cBhvr>
                                      <p:to>
                                        <p:strVal val="visible"/>
                                      </p:to>
                                    </p:set>
                                    <p:anim calcmode="lin" valueType="num">
                                      <p:cBhvr>
                                        <p:cTn id="48" dur="500" fill="hold"/>
                                        <p:tgtEl>
                                          <p:spTgt spid="4995">
                                            <p:txEl>
                                              <p:pRg st="3" end="3"/>
                                            </p:txEl>
                                          </p:spTgt>
                                        </p:tgtEl>
                                        <p:attrNameLst>
                                          <p:attrName>ppt_w</p:attrName>
                                        </p:attrNameLst>
                                      </p:cBhvr>
                                      <p:tavLst>
                                        <p:tav tm="0">
                                          <p:val>
                                            <p:fltVal val="0"/>
                                          </p:val>
                                        </p:tav>
                                        <p:tav tm="100000">
                                          <p:val>
                                            <p:strVal val="#ppt_w"/>
                                          </p:val>
                                        </p:tav>
                                      </p:tavLst>
                                    </p:anim>
                                    <p:anim calcmode="lin" valueType="num">
                                      <p:cBhvr>
                                        <p:cTn id="49" dur="500" fill="hold"/>
                                        <p:tgtEl>
                                          <p:spTgt spid="4995">
                                            <p:txEl>
                                              <p:pRg st="3" end="3"/>
                                            </p:txEl>
                                          </p:spTgt>
                                        </p:tgtEl>
                                        <p:attrNameLst>
                                          <p:attrName>ppt_h</p:attrName>
                                        </p:attrNameLst>
                                      </p:cBhvr>
                                      <p:tavLst>
                                        <p:tav tm="0">
                                          <p:val>
                                            <p:fltVal val="0"/>
                                          </p:val>
                                        </p:tav>
                                        <p:tav tm="100000">
                                          <p:val>
                                            <p:strVal val="#ppt_h"/>
                                          </p:val>
                                        </p:tav>
                                      </p:tavLst>
                                    </p:anim>
                                    <p:animEffect transition="in" filter="fade">
                                      <p:cBhvr>
                                        <p:cTn id="50" dur="500"/>
                                        <p:tgtEl>
                                          <p:spTgt spid="4995">
                                            <p:txEl>
                                              <p:pRg st="3" end="3"/>
                                            </p:txEl>
                                          </p:spTgt>
                                        </p:tgtEl>
                                      </p:cBhvr>
                                    </p:animEffect>
                                  </p:childTnLst>
                                </p:cTn>
                              </p:par>
                              <p:par>
                                <p:cTn id="51" presetID="53" presetClass="entr" presetSubtype="16" fill="hold" grpId="2" nodeType="withEffect">
                                  <p:stCondLst>
                                    <p:cond delay="0"/>
                                  </p:stCondLst>
                                  <p:childTnLst>
                                    <p:set>
                                      <p:cBhvr>
                                        <p:cTn id="52" dur="1" fill="hold">
                                          <p:stCondLst>
                                            <p:cond delay="0"/>
                                          </p:stCondLst>
                                        </p:cTn>
                                        <p:tgtEl>
                                          <p:spTgt spid="4996">
                                            <p:txEl>
                                              <p:pRg st="3" end="3"/>
                                            </p:txEl>
                                          </p:spTgt>
                                        </p:tgtEl>
                                        <p:attrNameLst>
                                          <p:attrName>style.visibility</p:attrName>
                                        </p:attrNameLst>
                                      </p:cBhvr>
                                      <p:to>
                                        <p:strVal val="visible"/>
                                      </p:to>
                                    </p:set>
                                    <p:anim calcmode="lin" valueType="num">
                                      <p:cBhvr>
                                        <p:cTn id="53" dur="500" fill="hold"/>
                                        <p:tgtEl>
                                          <p:spTgt spid="4996">
                                            <p:txEl>
                                              <p:pRg st="3" end="3"/>
                                            </p:txEl>
                                          </p:spTgt>
                                        </p:tgtEl>
                                        <p:attrNameLst>
                                          <p:attrName>ppt_w</p:attrName>
                                        </p:attrNameLst>
                                      </p:cBhvr>
                                      <p:tavLst>
                                        <p:tav tm="0">
                                          <p:val>
                                            <p:fltVal val="0"/>
                                          </p:val>
                                        </p:tav>
                                        <p:tav tm="100000">
                                          <p:val>
                                            <p:strVal val="#ppt_w"/>
                                          </p:val>
                                        </p:tav>
                                      </p:tavLst>
                                    </p:anim>
                                    <p:anim calcmode="lin" valueType="num">
                                      <p:cBhvr>
                                        <p:cTn id="54" dur="500" fill="hold"/>
                                        <p:tgtEl>
                                          <p:spTgt spid="4996">
                                            <p:txEl>
                                              <p:pRg st="3" end="3"/>
                                            </p:txEl>
                                          </p:spTgt>
                                        </p:tgtEl>
                                        <p:attrNameLst>
                                          <p:attrName>ppt_h</p:attrName>
                                        </p:attrNameLst>
                                      </p:cBhvr>
                                      <p:tavLst>
                                        <p:tav tm="0">
                                          <p:val>
                                            <p:fltVal val="0"/>
                                          </p:val>
                                        </p:tav>
                                        <p:tav tm="100000">
                                          <p:val>
                                            <p:strVal val="#ppt_h"/>
                                          </p:val>
                                        </p:tav>
                                      </p:tavLst>
                                    </p:anim>
                                    <p:animEffect transition="in" filter="fade">
                                      <p:cBhvr>
                                        <p:cTn id="55" dur="500"/>
                                        <p:tgtEl>
                                          <p:spTgt spid="49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5" grpId="1" uiExpand="1" build="p" advAuto="0"/>
      <p:bldP spid="4996" grpId="2" uiExpand="1" build="p" bldLvl="5" animBg="1" advAuto="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8" name="Rectangle 2"/>
          <p:cNvSpPr txBox="1">
            <a:spLocks noGrp="1"/>
          </p:cNvSpPr>
          <p:nvPr>
            <p:ph type="title"/>
          </p:nvPr>
        </p:nvSpPr>
        <p:spPr>
          <a:prstGeom prst="rect">
            <a:avLst/>
          </a:prstGeom>
        </p:spPr>
        <p:txBody>
          <a:bodyPr/>
          <a:lstStyle/>
          <a:p>
            <a:pPr>
              <a:defRPr sz="4200"/>
            </a:pPr>
            <a:r>
              <a:rPr dirty="0"/>
              <a:t>Deciphering Regnal Years </a:t>
            </a:r>
            <a:r>
              <a:rPr sz="3000" dirty="0">
                <a:solidFill>
                  <a:srgbClr val="002060"/>
                </a:solidFill>
              </a:rPr>
              <a:t>(</a:t>
            </a:r>
            <a:r>
              <a:rPr sz="3000" dirty="0" err="1">
                <a:solidFill>
                  <a:srgbClr val="002060"/>
                </a:solidFill>
              </a:rPr>
              <a:t>Descifrando</a:t>
            </a:r>
            <a:r>
              <a:rPr sz="3000" dirty="0">
                <a:solidFill>
                  <a:srgbClr val="002060"/>
                </a:solidFill>
              </a:rPr>
              <a:t> </a:t>
            </a:r>
            <a:r>
              <a:rPr sz="3000" dirty="0" err="1">
                <a:solidFill>
                  <a:srgbClr val="002060"/>
                </a:solidFill>
              </a:rPr>
              <a:t>Años</a:t>
            </a:r>
            <a:r>
              <a:rPr sz="3000" dirty="0">
                <a:solidFill>
                  <a:srgbClr val="002060"/>
                </a:solidFill>
              </a:rPr>
              <a:t> de </a:t>
            </a:r>
            <a:r>
              <a:rPr sz="3000" dirty="0" err="1">
                <a:solidFill>
                  <a:srgbClr val="002060"/>
                </a:solidFill>
              </a:rPr>
              <a:t>Reinado</a:t>
            </a:r>
            <a:r>
              <a:rPr sz="3000" dirty="0">
                <a:solidFill>
                  <a:srgbClr val="002060"/>
                </a:solidFill>
              </a:rPr>
              <a:t>)</a:t>
            </a:r>
          </a:p>
        </p:txBody>
      </p:sp>
      <p:sp>
        <p:nvSpPr>
          <p:cNvPr id="4999" name="Rectangle 3"/>
          <p:cNvSpPr txBox="1">
            <a:spLocks noGrp="1"/>
          </p:cNvSpPr>
          <p:nvPr>
            <p:ph type="body" sz="half" idx="1"/>
          </p:nvPr>
        </p:nvSpPr>
        <p:spPr>
          <a:xfrm>
            <a:off x="770021" y="1752600"/>
            <a:ext cx="10812379" cy="2257698"/>
          </a:xfrm>
          <a:prstGeom prst="rect">
            <a:avLst/>
          </a:prstGeom>
        </p:spPr>
        <p:txBody>
          <a:bodyPr/>
          <a:lstStyle/>
          <a:p>
            <a:pPr>
              <a:lnSpc>
                <a:spcPct val="90000"/>
              </a:lnSpc>
              <a:spcBef>
                <a:spcPts val="600"/>
              </a:spcBef>
              <a:buSzTx/>
              <a:buFont typeface="Wingdings"/>
              <a:buNone/>
              <a:defRPr sz="2800" b="1"/>
            </a:pPr>
            <a:r>
              <a:t>Several factors must be coordinated in seeking to determine the chronology of the kings of Israel and Judah.</a:t>
            </a:r>
          </a:p>
          <a:p>
            <a:pPr>
              <a:lnSpc>
                <a:spcPct val="90000"/>
              </a:lnSpc>
              <a:spcBef>
                <a:spcPts val="500"/>
              </a:spcBef>
              <a:defRPr sz="2400" i="1"/>
            </a:pPr>
            <a:r>
              <a:t>The ascension year of one king (north/south) is synchronized with the regnal year of another contemporary king (south/north).</a:t>
            </a:r>
          </a:p>
          <a:p>
            <a:pPr>
              <a:lnSpc>
                <a:spcPct val="90000"/>
              </a:lnSpc>
              <a:spcBef>
                <a:spcPts val="500"/>
              </a:spcBef>
              <a:defRPr sz="2400" i="1"/>
            </a:pPr>
            <a:r>
              <a:t>Length of reign is given (but co-regencies may begin before the death of the father)</a:t>
            </a:r>
          </a:p>
        </p:txBody>
      </p:sp>
      <p:sp>
        <p:nvSpPr>
          <p:cNvPr id="5000" name="Rectangle 3"/>
          <p:cNvSpPr txBox="1"/>
          <p:nvPr/>
        </p:nvSpPr>
        <p:spPr>
          <a:xfrm>
            <a:off x="815741" y="4086497"/>
            <a:ext cx="10720939" cy="2325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600"/>
              </a:spcBef>
              <a:defRPr sz="2800" b="1">
                <a:latin typeface="Times New Roman"/>
                <a:ea typeface="Times New Roman"/>
                <a:cs typeface="Times New Roman"/>
                <a:sym typeface="Times New Roman"/>
              </a:defRPr>
            </a:pPr>
            <a:r>
              <a:rPr dirty="0">
                <a:solidFill>
                  <a:srgbClr val="002060"/>
                </a:solidFill>
              </a:rPr>
              <a:t>Se </a:t>
            </a:r>
            <a:r>
              <a:rPr dirty="0" err="1">
                <a:solidFill>
                  <a:srgbClr val="002060"/>
                </a:solidFill>
              </a:rPr>
              <a:t>deben</a:t>
            </a:r>
            <a:r>
              <a:rPr dirty="0">
                <a:solidFill>
                  <a:srgbClr val="002060"/>
                </a:solidFill>
              </a:rPr>
              <a:t> </a:t>
            </a:r>
            <a:r>
              <a:rPr dirty="0" err="1">
                <a:solidFill>
                  <a:srgbClr val="002060"/>
                </a:solidFill>
              </a:rPr>
              <a:t>coordinar</a:t>
            </a:r>
            <a:r>
              <a:rPr dirty="0">
                <a:solidFill>
                  <a:srgbClr val="002060"/>
                </a:solidFill>
              </a:rPr>
              <a:t> </a:t>
            </a:r>
            <a:r>
              <a:rPr dirty="0" err="1">
                <a:solidFill>
                  <a:srgbClr val="002060"/>
                </a:solidFill>
              </a:rPr>
              <a:t>varios</a:t>
            </a:r>
            <a:r>
              <a:rPr dirty="0">
                <a:solidFill>
                  <a:srgbClr val="002060"/>
                </a:solidFill>
              </a:rPr>
              <a:t> </a:t>
            </a:r>
            <a:r>
              <a:rPr dirty="0" err="1">
                <a:solidFill>
                  <a:srgbClr val="002060"/>
                </a:solidFill>
              </a:rPr>
              <a:t>factores</a:t>
            </a:r>
            <a:r>
              <a:rPr dirty="0">
                <a:solidFill>
                  <a:srgbClr val="002060"/>
                </a:solidFill>
              </a:rPr>
              <a:t> al </a:t>
            </a:r>
            <a:r>
              <a:rPr dirty="0" err="1">
                <a:solidFill>
                  <a:srgbClr val="002060"/>
                </a:solidFill>
              </a:rPr>
              <a:t>tratar</a:t>
            </a:r>
            <a:r>
              <a:rPr dirty="0">
                <a:solidFill>
                  <a:srgbClr val="002060"/>
                </a:solidFill>
              </a:rPr>
              <a:t> de </a:t>
            </a:r>
            <a:r>
              <a:rPr dirty="0" err="1">
                <a:solidFill>
                  <a:srgbClr val="002060"/>
                </a:solidFill>
              </a:rPr>
              <a:t>determinar</a:t>
            </a:r>
            <a:r>
              <a:rPr dirty="0">
                <a:solidFill>
                  <a:srgbClr val="002060"/>
                </a:solidFill>
              </a:rPr>
              <a:t> la </a:t>
            </a:r>
            <a:r>
              <a:rPr dirty="0" err="1">
                <a:solidFill>
                  <a:srgbClr val="002060"/>
                </a:solidFill>
              </a:rPr>
              <a:t>cronología</a:t>
            </a:r>
            <a:r>
              <a:rPr dirty="0">
                <a:solidFill>
                  <a:srgbClr val="002060"/>
                </a:solidFill>
              </a:rPr>
              <a:t> de </a:t>
            </a:r>
            <a:r>
              <a:rPr dirty="0" err="1">
                <a:solidFill>
                  <a:srgbClr val="002060"/>
                </a:solidFill>
              </a:rPr>
              <a:t>los</a:t>
            </a:r>
            <a:r>
              <a:rPr dirty="0">
                <a:solidFill>
                  <a:srgbClr val="002060"/>
                </a:solidFill>
              </a:rPr>
              <a:t> </a:t>
            </a:r>
            <a:r>
              <a:rPr dirty="0" err="1">
                <a:solidFill>
                  <a:srgbClr val="002060"/>
                </a:solidFill>
              </a:rPr>
              <a:t>reyes</a:t>
            </a:r>
            <a:r>
              <a:rPr dirty="0">
                <a:solidFill>
                  <a:srgbClr val="002060"/>
                </a:solidFill>
              </a:rPr>
              <a:t> de Israel y </a:t>
            </a:r>
            <a:r>
              <a:rPr dirty="0" err="1">
                <a:solidFill>
                  <a:srgbClr val="002060"/>
                </a:solidFill>
              </a:rPr>
              <a:t>Judá</a:t>
            </a:r>
            <a:r>
              <a:rPr dirty="0">
                <a:solidFill>
                  <a:srgbClr val="002060"/>
                </a:solidFill>
              </a:rPr>
              <a:t>.</a:t>
            </a:r>
            <a:endParaRPr sz="3200" dirty="0">
              <a:solidFill>
                <a:srgbClr val="002060"/>
              </a:solidFill>
            </a:endParaRPr>
          </a:p>
          <a:p>
            <a:pPr marL="469900" indent="-469900">
              <a:lnSpc>
                <a:spcPct val="90000"/>
              </a:lnSpc>
              <a:spcBef>
                <a:spcPts val="500"/>
              </a:spcBef>
              <a:buClr>
                <a:srgbClr val="660000"/>
              </a:buClr>
              <a:buSzPct val="70000"/>
              <a:buChar char="□"/>
              <a:defRPr sz="2400" i="1">
                <a:latin typeface="Times New Roman"/>
                <a:ea typeface="Times New Roman"/>
                <a:cs typeface="Times New Roman"/>
                <a:sym typeface="Times New Roman"/>
              </a:defRPr>
            </a:pPr>
            <a:r>
              <a:rPr dirty="0">
                <a:solidFill>
                  <a:srgbClr val="002060"/>
                </a:solidFill>
              </a:rPr>
              <a:t>El </a:t>
            </a:r>
            <a:r>
              <a:rPr dirty="0" err="1">
                <a:solidFill>
                  <a:srgbClr val="002060"/>
                </a:solidFill>
              </a:rPr>
              <a:t>año</a:t>
            </a:r>
            <a:r>
              <a:rPr dirty="0">
                <a:solidFill>
                  <a:srgbClr val="002060"/>
                </a:solidFill>
              </a:rPr>
              <a:t> de </a:t>
            </a:r>
            <a:r>
              <a:rPr dirty="0" err="1">
                <a:solidFill>
                  <a:srgbClr val="002060"/>
                </a:solidFill>
              </a:rPr>
              <a:t>ascensión</a:t>
            </a:r>
            <a:r>
              <a:rPr dirty="0">
                <a:solidFill>
                  <a:srgbClr val="002060"/>
                </a:solidFill>
              </a:rPr>
              <a:t> de un </a:t>
            </a:r>
            <a:r>
              <a:rPr dirty="0" err="1">
                <a:solidFill>
                  <a:srgbClr val="002060"/>
                </a:solidFill>
              </a:rPr>
              <a:t>rey</a:t>
            </a:r>
            <a:r>
              <a:rPr dirty="0">
                <a:solidFill>
                  <a:srgbClr val="002060"/>
                </a:solidFill>
              </a:rPr>
              <a:t> (</a:t>
            </a:r>
            <a:r>
              <a:rPr dirty="0" err="1">
                <a:solidFill>
                  <a:srgbClr val="002060"/>
                </a:solidFill>
              </a:rPr>
              <a:t>norte</a:t>
            </a:r>
            <a:r>
              <a:rPr dirty="0">
                <a:solidFill>
                  <a:srgbClr val="002060"/>
                </a:solidFill>
              </a:rPr>
              <a:t>/sur) </a:t>
            </a:r>
            <a:r>
              <a:rPr dirty="0" err="1">
                <a:solidFill>
                  <a:srgbClr val="002060"/>
                </a:solidFill>
              </a:rPr>
              <a:t>está</a:t>
            </a:r>
            <a:r>
              <a:rPr dirty="0">
                <a:solidFill>
                  <a:srgbClr val="002060"/>
                </a:solidFill>
              </a:rPr>
              <a:t> </a:t>
            </a:r>
            <a:r>
              <a:rPr dirty="0" err="1">
                <a:solidFill>
                  <a:srgbClr val="002060"/>
                </a:solidFill>
              </a:rPr>
              <a:t>sincronizado</a:t>
            </a:r>
            <a:r>
              <a:rPr dirty="0">
                <a:solidFill>
                  <a:srgbClr val="002060"/>
                </a:solidFill>
              </a:rPr>
              <a:t> con </a:t>
            </a:r>
            <a:r>
              <a:rPr dirty="0" err="1">
                <a:solidFill>
                  <a:srgbClr val="002060"/>
                </a:solidFill>
              </a:rPr>
              <a:t>el</a:t>
            </a:r>
            <a:r>
              <a:rPr dirty="0">
                <a:solidFill>
                  <a:srgbClr val="002060"/>
                </a:solidFill>
              </a:rPr>
              <a:t> </a:t>
            </a:r>
            <a:r>
              <a:rPr dirty="0" err="1">
                <a:solidFill>
                  <a:srgbClr val="002060"/>
                </a:solidFill>
              </a:rPr>
              <a:t>año</a:t>
            </a:r>
            <a:r>
              <a:rPr dirty="0">
                <a:solidFill>
                  <a:srgbClr val="002060"/>
                </a:solidFill>
              </a:rPr>
              <a:t> de </a:t>
            </a:r>
            <a:r>
              <a:rPr dirty="0" err="1">
                <a:solidFill>
                  <a:srgbClr val="002060"/>
                </a:solidFill>
              </a:rPr>
              <a:t>reinado</a:t>
            </a:r>
            <a:r>
              <a:rPr dirty="0">
                <a:solidFill>
                  <a:srgbClr val="002060"/>
                </a:solidFill>
              </a:rPr>
              <a:t> de </a:t>
            </a:r>
            <a:r>
              <a:rPr dirty="0" err="1">
                <a:solidFill>
                  <a:srgbClr val="002060"/>
                </a:solidFill>
              </a:rPr>
              <a:t>otro</a:t>
            </a:r>
            <a:r>
              <a:rPr dirty="0">
                <a:solidFill>
                  <a:srgbClr val="002060"/>
                </a:solidFill>
              </a:rPr>
              <a:t> </a:t>
            </a:r>
            <a:r>
              <a:rPr dirty="0" err="1">
                <a:solidFill>
                  <a:srgbClr val="002060"/>
                </a:solidFill>
              </a:rPr>
              <a:t>rey</a:t>
            </a:r>
            <a:r>
              <a:rPr dirty="0">
                <a:solidFill>
                  <a:srgbClr val="002060"/>
                </a:solidFill>
              </a:rPr>
              <a:t> </a:t>
            </a:r>
            <a:r>
              <a:rPr dirty="0" err="1">
                <a:solidFill>
                  <a:srgbClr val="002060"/>
                </a:solidFill>
              </a:rPr>
              <a:t>contemporáneo</a:t>
            </a:r>
            <a:r>
              <a:rPr dirty="0">
                <a:solidFill>
                  <a:srgbClr val="002060"/>
                </a:solidFill>
              </a:rPr>
              <a:t> (sur/</a:t>
            </a:r>
            <a:r>
              <a:rPr dirty="0" err="1">
                <a:solidFill>
                  <a:srgbClr val="002060"/>
                </a:solidFill>
              </a:rPr>
              <a:t>norte</a:t>
            </a:r>
            <a:r>
              <a:rPr dirty="0">
                <a:solidFill>
                  <a:srgbClr val="002060"/>
                </a:solidFill>
              </a:rPr>
              <a:t>).</a:t>
            </a:r>
            <a:endParaRPr sz="3200" dirty="0">
              <a:solidFill>
                <a:srgbClr val="002060"/>
              </a:solidFill>
            </a:endParaRPr>
          </a:p>
          <a:p>
            <a:pPr marL="469900" indent="-469900">
              <a:lnSpc>
                <a:spcPct val="90000"/>
              </a:lnSpc>
              <a:spcBef>
                <a:spcPts val="500"/>
              </a:spcBef>
              <a:buClr>
                <a:srgbClr val="660000"/>
              </a:buClr>
              <a:buSzPct val="70000"/>
              <a:buChar char="□"/>
              <a:defRPr sz="2400" i="1">
                <a:latin typeface="Times New Roman"/>
                <a:ea typeface="Times New Roman"/>
                <a:cs typeface="Times New Roman"/>
                <a:sym typeface="Times New Roman"/>
              </a:defRPr>
            </a:pPr>
            <a:r>
              <a:rPr dirty="0">
                <a:solidFill>
                  <a:srgbClr val="002060"/>
                </a:solidFill>
              </a:rPr>
              <a:t>Se da la </a:t>
            </a:r>
            <a:r>
              <a:rPr dirty="0" err="1">
                <a:solidFill>
                  <a:srgbClr val="002060"/>
                </a:solidFill>
              </a:rPr>
              <a:t>duración</a:t>
            </a:r>
            <a:r>
              <a:rPr dirty="0">
                <a:solidFill>
                  <a:srgbClr val="002060"/>
                </a:solidFill>
              </a:rPr>
              <a:t> del </a:t>
            </a:r>
            <a:r>
              <a:rPr dirty="0" err="1">
                <a:solidFill>
                  <a:srgbClr val="002060"/>
                </a:solidFill>
              </a:rPr>
              <a:t>reinado</a:t>
            </a:r>
            <a:r>
              <a:rPr dirty="0">
                <a:solidFill>
                  <a:srgbClr val="002060"/>
                </a:solidFill>
              </a:rPr>
              <a:t> (</a:t>
            </a:r>
            <a:r>
              <a:rPr dirty="0" err="1">
                <a:solidFill>
                  <a:srgbClr val="002060"/>
                </a:solidFill>
              </a:rPr>
              <a:t>pero</a:t>
            </a:r>
            <a:r>
              <a:rPr dirty="0">
                <a:solidFill>
                  <a:srgbClr val="002060"/>
                </a:solidFill>
              </a:rPr>
              <a:t> las </a:t>
            </a:r>
            <a:r>
              <a:rPr dirty="0" err="1">
                <a:solidFill>
                  <a:srgbClr val="002060"/>
                </a:solidFill>
              </a:rPr>
              <a:t>corregencias</a:t>
            </a:r>
            <a:r>
              <a:rPr dirty="0">
                <a:solidFill>
                  <a:srgbClr val="002060"/>
                </a:solidFill>
              </a:rPr>
              <a:t> </a:t>
            </a:r>
            <a:r>
              <a:rPr dirty="0" err="1">
                <a:solidFill>
                  <a:srgbClr val="002060"/>
                </a:solidFill>
              </a:rPr>
              <a:t>pueden</a:t>
            </a:r>
            <a:r>
              <a:rPr dirty="0">
                <a:solidFill>
                  <a:srgbClr val="002060"/>
                </a:solidFill>
              </a:rPr>
              <a:t> </a:t>
            </a:r>
            <a:r>
              <a:rPr dirty="0" err="1">
                <a:solidFill>
                  <a:srgbClr val="002060"/>
                </a:solidFill>
              </a:rPr>
              <a:t>comenzar</a:t>
            </a:r>
            <a:r>
              <a:rPr dirty="0">
                <a:solidFill>
                  <a:srgbClr val="002060"/>
                </a:solidFill>
              </a:rPr>
              <a:t> antes de la </a:t>
            </a:r>
            <a:r>
              <a:rPr dirty="0" err="1">
                <a:solidFill>
                  <a:srgbClr val="002060"/>
                </a:solidFill>
              </a:rPr>
              <a:t>muerte</a:t>
            </a:r>
            <a:r>
              <a:rPr dirty="0">
                <a:solidFill>
                  <a:srgbClr val="002060"/>
                </a:solidFill>
              </a:rPr>
              <a:t> del padre).</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4999">
                                            <p:txEl>
                                              <p:pRg st="1" end="1"/>
                                            </p:txEl>
                                          </p:spTgt>
                                        </p:tgtEl>
                                        <p:attrNameLst>
                                          <p:attrName>style.visibility</p:attrName>
                                        </p:attrNameLst>
                                      </p:cBhvr>
                                      <p:to>
                                        <p:strVal val="visible"/>
                                      </p:to>
                                    </p:set>
                                    <p:anim calcmode="lin" valueType="num">
                                      <p:cBhvr>
                                        <p:cTn id="7" dur="500" fill="hold"/>
                                        <p:tgtEl>
                                          <p:spTgt spid="4999">
                                            <p:txEl>
                                              <p:pRg st="1" end="1"/>
                                            </p:txEl>
                                          </p:spTgt>
                                        </p:tgtEl>
                                        <p:attrNameLst>
                                          <p:attrName>ppt_x</p:attrName>
                                        </p:attrNameLst>
                                      </p:cBhvr>
                                      <p:tavLst>
                                        <p:tav tm="0">
                                          <p:val>
                                            <p:strVal val="0-#ppt_w/2"/>
                                          </p:val>
                                        </p:tav>
                                        <p:tav tm="100000">
                                          <p:val>
                                            <p:strVal val="#ppt_x"/>
                                          </p:val>
                                        </p:tav>
                                      </p:tavLst>
                                    </p:anim>
                                    <p:anim calcmode="lin" valueType="num">
                                      <p:cBhvr>
                                        <p:cTn id="8" dur="500" fill="hold"/>
                                        <p:tgtEl>
                                          <p:spTgt spid="4999">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grpId="2" nodeType="withEffect">
                                  <p:stCondLst>
                                    <p:cond delay="0"/>
                                  </p:stCondLst>
                                  <p:iterate>
                                    <p:tmAbs val="0"/>
                                  </p:iterate>
                                  <p:childTnLst>
                                    <p:set>
                                      <p:cBhvr>
                                        <p:cTn id="10" fill="hold"/>
                                        <p:tgtEl>
                                          <p:spTgt spid="5000">
                                            <p:txEl>
                                              <p:pRg st="1" end="1"/>
                                            </p:txEl>
                                          </p:spTgt>
                                        </p:tgtEl>
                                        <p:attrNameLst>
                                          <p:attrName>style.visibility</p:attrName>
                                        </p:attrNameLst>
                                      </p:cBhvr>
                                      <p:to>
                                        <p:strVal val="visible"/>
                                      </p:to>
                                    </p:set>
                                    <p:anim calcmode="lin" valueType="num">
                                      <p:cBhvr>
                                        <p:cTn id="11" dur="500" fill="hold"/>
                                        <p:tgtEl>
                                          <p:spTgt spid="5000">
                                            <p:txEl>
                                              <p:pRg st="1" end="1"/>
                                            </p:txEl>
                                          </p:spTgt>
                                        </p:tgtEl>
                                        <p:attrNameLst>
                                          <p:attrName>ppt_x</p:attrName>
                                        </p:attrNameLst>
                                      </p:cBhvr>
                                      <p:tavLst>
                                        <p:tav tm="0">
                                          <p:val>
                                            <p:strVal val="0-#ppt_w/2"/>
                                          </p:val>
                                        </p:tav>
                                        <p:tav tm="100000">
                                          <p:val>
                                            <p:strVal val="#ppt_x"/>
                                          </p:val>
                                        </p:tav>
                                      </p:tavLst>
                                    </p:anim>
                                    <p:anim calcmode="lin" valueType="num">
                                      <p:cBhvr>
                                        <p:cTn id="12" dur="500" fill="hold"/>
                                        <p:tgtEl>
                                          <p:spTgt spid="500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1" nodeType="clickEffect">
                                  <p:stCondLst>
                                    <p:cond delay="0"/>
                                  </p:stCondLst>
                                  <p:iterate>
                                    <p:tmAbs val="0"/>
                                  </p:iterate>
                                  <p:childTnLst>
                                    <p:set>
                                      <p:cBhvr>
                                        <p:cTn id="16" fill="hold"/>
                                        <p:tgtEl>
                                          <p:spTgt spid="4999">
                                            <p:txEl>
                                              <p:pRg st="2" end="2"/>
                                            </p:txEl>
                                          </p:spTgt>
                                        </p:tgtEl>
                                        <p:attrNameLst>
                                          <p:attrName>style.visibility</p:attrName>
                                        </p:attrNameLst>
                                      </p:cBhvr>
                                      <p:to>
                                        <p:strVal val="visible"/>
                                      </p:to>
                                    </p:set>
                                    <p:anim calcmode="lin" valueType="num">
                                      <p:cBhvr>
                                        <p:cTn id="17" dur="500" fill="hold"/>
                                        <p:tgtEl>
                                          <p:spTgt spid="4999">
                                            <p:txEl>
                                              <p:pRg st="2" end="2"/>
                                            </p:txEl>
                                          </p:spTgt>
                                        </p:tgtEl>
                                        <p:attrNameLst>
                                          <p:attrName>ppt_x</p:attrName>
                                        </p:attrNameLst>
                                      </p:cBhvr>
                                      <p:tavLst>
                                        <p:tav tm="0">
                                          <p:val>
                                            <p:strVal val="0-#ppt_w/2"/>
                                          </p:val>
                                        </p:tav>
                                        <p:tav tm="100000">
                                          <p:val>
                                            <p:strVal val="#ppt_x"/>
                                          </p:val>
                                        </p:tav>
                                      </p:tavLst>
                                    </p:anim>
                                    <p:anim calcmode="lin" valueType="num">
                                      <p:cBhvr>
                                        <p:cTn id="18" dur="500" fill="hold"/>
                                        <p:tgtEl>
                                          <p:spTgt spid="4999">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2" nodeType="withEffect">
                                  <p:stCondLst>
                                    <p:cond delay="0"/>
                                  </p:stCondLst>
                                  <p:iterate>
                                    <p:tmAbs val="0"/>
                                  </p:iterate>
                                  <p:childTnLst>
                                    <p:set>
                                      <p:cBhvr>
                                        <p:cTn id="20" fill="hold"/>
                                        <p:tgtEl>
                                          <p:spTgt spid="5000">
                                            <p:txEl>
                                              <p:pRg st="2" end="2"/>
                                            </p:txEl>
                                          </p:spTgt>
                                        </p:tgtEl>
                                        <p:attrNameLst>
                                          <p:attrName>style.visibility</p:attrName>
                                        </p:attrNameLst>
                                      </p:cBhvr>
                                      <p:to>
                                        <p:strVal val="visible"/>
                                      </p:to>
                                    </p:set>
                                    <p:anim calcmode="lin" valueType="num">
                                      <p:cBhvr>
                                        <p:cTn id="21" dur="500" fill="hold"/>
                                        <p:tgtEl>
                                          <p:spTgt spid="5000">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500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9" grpId="1" uiExpand="1" build="p" bldLvl="5" animBg="1" advAuto="0"/>
      <p:bldP spid="5000" grpId="2" uiExpand="1" build="p" bldLvl="5"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2" name="Rectangle 2"/>
          <p:cNvSpPr txBox="1">
            <a:spLocks noGrp="1"/>
          </p:cNvSpPr>
          <p:nvPr>
            <p:ph type="title"/>
          </p:nvPr>
        </p:nvSpPr>
        <p:spPr>
          <a:prstGeom prst="rect">
            <a:avLst/>
          </a:prstGeom>
        </p:spPr>
        <p:txBody>
          <a:bodyPr/>
          <a:lstStyle/>
          <a:p>
            <a:pPr>
              <a:defRPr sz="4200"/>
            </a:pPr>
            <a:r>
              <a:rPr dirty="0"/>
              <a:t>Deciphering Regnal Years </a:t>
            </a:r>
            <a:r>
              <a:rPr sz="3000" dirty="0">
                <a:solidFill>
                  <a:srgbClr val="002060"/>
                </a:solidFill>
              </a:rPr>
              <a:t>(</a:t>
            </a:r>
            <a:r>
              <a:rPr sz="3000" dirty="0" err="1">
                <a:solidFill>
                  <a:srgbClr val="002060"/>
                </a:solidFill>
              </a:rPr>
              <a:t>Descifrando</a:t>
            </a:r>
            <a:r>
              <a:rPr sz="3000" dirty="0">
                <a:solidFill>
                  <a:srgbClr val="002060"/>
                </a:solidFill>
              </a:rPr>
              <a:t> </a:t>
            </a:r>
            <a:r>
              <a:rPr sz="3000" dirty="0" err="1">
                <a:solidFill>
                  <a:srgbClr val="002060"/>
                </a:solidFill>
              </a:rPr>
              <a:t>Años</a:t>
            </a:r>
            <a:r>
              <a:rPr sz="3000" dirty="0">
                <a:solidFill>
                  <a:srgbClr val="002060"/>
                </a:solidFill>
              </a:rPr>
              <a:t> de </a:t>
            </a:r>
            <a:r>
              <a:rPr sz="3000" dirty="0" err="1">
                <a:solidFill>
                  <a:srgbClr val="002060"/>
                </a:solidFill>
              </a:rPr>
              <a:t>Reinado</a:t>
            </a:r>
            <a:r>
              <a:rPr sz="3000" dirty="0">
                <a:solidFill>
                  <a:srgbClr val="002060"/>
                </a:solidFill>
              </a:rPr>
              <a:t>)</a:t>
            </a:r>
          </a:p>
        </p:txBody>
      </p:sp>
      <p:sp>
        <p:nvSpPr>
          <p:cNvPr id="5003" name="Rectangle 3"/>
          <p:cNvSpPr txBox="1">
            <a:spLocks noGrp="1"/>
          </p:cNvSpPr>
          <p:nvPr>
            <p:ph type="body" sz="half" idx="1"/>
          </p:nvPr>
        </p:nvSpPr>
        <p:spPr>
          <a:xfrm>
            <a:off x="770021" y="1752600"/>
            <a:ext cx="10812379" cy="1891938"/>
          </a:xfrm>
          <a:prstGeom prst="rect">
            <a:avLst/>
          </a:prstGeom>
        </p:spPr>
        <p:txBody>
          <a:bodyPr/>
          <a:lstStyle/>
          <a:p>
            <a:pPr>
              <a:lnSpc>
                <a:spcPct val="90000"/>
              </a:lnSpc>
              <a:spcBef>
                <a:spcPts val="500"/>
              </a:spcBef>
              <a:defRPr sz="2400" i="1"/>
            </a:pPr>
            <a:r>
              <a:t>Major historical events or persons are to be coordinated with extra-biblical texts (i.e., 1 Kg. 14:25; 2 Kg. 15:19-20; 16:5-9; 17:6; 18:9-11; 23:29) </a:t>
            </a:r>
          </a:p>
          <a:p>
            <a:pPr>
              <a:lnSpc>
                <a:spcPct val="90000"/>
              </a:lnSpc>
              <a:spcBef>
                <a:spcPts val="500"/>
              </a:spcBef>
              <a:defRPr sz="2400" i="1"/>
            </a:pPr>
            <a:r>
              <a:t>Various Hebrew kings are listed in extra-biblical texts (Ahab, Jehu, Jehoash, Menahem, Pekah, Hezekiah, Manasseh, Jehoiakim, Jehoiachin, Zedekiah)</a:t>
            </a:r>
          </a:p>
        </p:txBody>
      </p:sp>
      <p:sp>
        <p:nvSpPr>
          <p:cNvPr id="5004" name="Rectangle 3"/>
          <p:cNvSpPr txBox="1"/>
          <p:nvPr/>
        </p:nvSpPr>
        <p:spPr>
          <a:xfrm>
            <a:off x="815741" y="4094226"/>
            <a:ext cx="10720939" cy="181844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buClr>
                <a:srgbClr val="660000"/>
              </a:buClr>
              <a:buSzPct val="70000"/>
              <a:buChar char="□"/>
              <a:defRPr sz="2400" i="1">
                <a:latin typeface="Times New Roman"/>
                <a:ea typeface="Times New Roman"/>
                <a:cs typeface="Times New Roman"/>
                <a:sym typeface="Times New Roman"/>
              </a:defRPr>
            </a:pPr>
            <a:r>
              <a:rPr dirty="0">
                <a:solidFill>
                  <a:srgbClr val="002060"/>
                </a:solidFill>
              </a:rPr>
              <a:t>Los </a:t>
            </a:r>
            <a:r>
              <a:rPr dirty="0" err="1">
                <a:solidFill>
                  <a:srgbClr val="002060"/>
                </a:solidFill>
              </a:rPr>
              <a:t>eventos</a:t>
            </a:r>
            <a:r>
              <a:rPr dirty="0">
                <a:solidFill>
                  <a:srgbClr val="002060"/>
                </a:solidFill>
              </a:rPr>
              <a:t> o personas </a:t>
            </a:r>
            <a:r>
              <a:rPr dirty="0" err="1">
                <a:solidFill>
                  <a:srgbClr val="002060"/>
                </a:solidFill>
              </a:rPr>
              <a:t>históricas</a:t>
            </a:r>
            <a:r>
              <a:rPr dirty="0">
                <a:solidFill>
                  <a:srgbClr val="002060"/>
                </a:solidFill>
              </a:rPr>
              <a:t> </a:t>
            </a:r>
            <a:r>
              <a:rPr dirty="0" err="1">
                <a:solidFill>
                  <a:srgbClr val="002060"/>
                </a:solidFill>
              </a:rPr>
              <a:t>importantes</a:t>
            </a:r>
            <a:r>
              <a:rPr dirty="0">
                <a:solidFill>
                  <a:srgbClr val="002060"/>
                </a:solidFill>
              </a:rPr>
              <a:t> </a:t>
            </a:r>
            <a:r>
              <a:rPr dirty="0" err="1">
                <a:solidFill>
                  <a:srgbClr val="002060"/>
                </a:solidFill>
              </a:rPr>
              <a:t>deben</a:t>
            </a:r>
            <a:r>
              <a:rPr dirty="0">
                <a:solidFill>
                  <a:srgbClr val="002060"/>
                </a:solidFill>
              </a:rPr>
              <a:t> </a:t>
            </a:r>
            <a:r>
              <a:rPr dirty="0" err="1">
                <a:solidFill>
                  <a:srgbClr val="002060"/>
                </a:solidFill>
              </a:rPr>
              <a:t>coordinarse</a:t>
            </a:r>
            <a:r>
              <a:rPr dirty="0">
                <a:solidFill>
                  <a:srgbClr val="002060"/>
                </a:solidFill>
              </a:rPr>
              <a:t> con </a:t>
            </a:r>
            <a:r>
              <a:rPr dirty="0" err="1">
                <a:solidFill>
                  <a:srgbClr val="002060"/>
                </a:solidFill>
              </a:rPr>
              <a:t>textos</a:t>
            </a:r>
            <a:r>
              <a:rPr dirty="0">
                <a:solidFill>
                  <a:srgbClr val="002060"/>
                </a:solidFill>
              </a:rPr>
              <a:t> </a:t>
            </a:r>
            <a:r>
              <a:rPr dirty="0" err="1">
                <a:solidFill>
                  <a:srgbClr val="002060"/>
                </a:solidFill>
              </a:rPr>
              <a:t>extrabíblicos</a:t>
            </a:r>
            <a:r>
              <a:rPr dirty="0">
                <a:solidFill>
                  <a:srgbClr val="002060"/>
                </a:solidFill>
              </a:rPr>
              <a:t> (es </a:t>
            </a:r>
            <a:r>
              <a:rPr dirty="0" err="1">
                <a:solidFill>
                  <a:srgbClr val="002060"/>
                </a:solidFill>
              </a:rPr>
              <a:t>decir</a:t>
            </a:r>
            <a:r>
              <a:rPr dirty="0">
                <a:solidFill>
                  <a:srgbClr val="002060"/>
                </a:solidFill>
              </a:rPr>
              <a:t>, 1 Re. 14:25; 2 Re. 15:19-20; 16:5-9; 17:6; 18:9-11;         23 :29)</a:t>
            </a:r>
            <a:endParaRPr sz="3200" dirty="0">
              <a:solidFill>
                <a:srgbClr val="002060"/>
              </a:solidFill>
            </a:endParaRPr>
          </a:p>
          <a:p>
            <a:pPr marL="469900" indent="-469900">
              <a:lnSpc>
                <a:spcPct val="90000"/>
              </a:lnSpc>
              <a:spcBef>
                <a:spcPts val="500"/>
              </a:spcBef>
              <a:buClr>
                <a:srgbClr val="660000"/>
              </a:buClr>
              <a:buSzPct val="70000"/>
              <a:buChar char="□"/>
              <a:defRPr sz="2400" i="1">
                <a:latin typeface="Times New Roman"/>
                <a:ea typeface="Times New Roman"/>
                <a:cs typeface="Times New Roman"/>
                <a:sym typeface="Times New Roman"/>
              </a:defRPr>
            </a:pPr>
            <a:r>
              <a:rPr dirty="0" err="1">
                <a:solidFill>
                  <a:srgbClr val="002060"/>
                </a:solidFill>
              </a:rPr>
              <a:t>Varios</a:t>
            </a:r>
            <a:r>
              <a:rPr dirty="0">
                <a:solidFill>
                  <a:srgbClr val="002060"/>
                </a:solidFill>
              </a:rPr>
              <a:t> Reyes </a:t>
            </a:r>
            <a:r>
              <a:rPr dirty="0" err="1">
                <a:solidFill>
                  <a:srgbClr val="002060"/>
                </a:solidFill>
              </a:rPr>
              <a:t>hebreos</a:t>
            </a:r>
            <a:r>
              <a:rPr dirty="0">
                <a:solidFill>
                  <a:srgbClr val="002060"/>
                </a:solidFill>
              </a:rPr>
              <a:t> </a:t>
            </a:r>
            <a:r>
              <a:rPr dirty="0" err="1">
                <a:solidFill>
                  <a:srgbClr val="002060"/>
                </a:solidFill>
              </a:rPr>
              <a:t>aparecen</a:t>
            </a:r>
            <a:r>
              <a:rPr dirty="0">
                <a:solidFill>
                  <a:srgbClr val="002060"/>
                </a:solidFill>
              </a:rPr>
              <a:t> </a:t>
            </a:r>
            <a:r>
              <a:rPr dirty="0" err="1">
                <a:solidFill>
                  <a:srgbClr val="002060"/>
                </a:solidFill>
              </a:rPr>
              <a:t>enumerados</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textos</a:t>
            </a:r>
            <a:r>
              <a:rPr dirty="0">
                <a:solidFill>
                  <a:srgbClr val="002060"/>
                </a:solidFill>
              </a:rPr>
              <a:t> </a:t>
            </a:r>
            <a:r>
              <a:rPr dirty="0" err="1">
                <a:solidFill>
                  <a:srgbClr val="002060"/>
                </a:solidFill>
              </a:rPr>
              <a:t>extrabíblicos</a:t>
            </a:r>
            <a:r>
              <a:rPr dirty="0">
                <a:solidFill>
                  <a:srgbClr val="002060"/>
                </a:solidFill>
              </a:rPr>
              <a:t> (</a:t>
            </a:r>
            <a:r>
              <a:rPr dirty="0" err="1">
                <a:solidFill>
                  <a:srgbClr val="002060"/>
                </a:solidFill>
              </a:rPr>
              <a:t>Acab</a:t>
            </a:r>
            <a:r>
              <a:rPr dirty="0">
                <a:solidFill>
                  <a:srgbClr val="002060"/>
                </a:solidFill>
              </a:rPr>
              <a:t>, </a:t>
            </a:r>
            <a:r>
              <a:rPr dirty="0" err="1">
                <a:solidFill>
                  <a:srgbClr val="002060"/>
                </a:solidFill>
              </a:rPr>
              <a:t>Jehú</a:t>
            </a:r>
            <a:r>
              <a:rPr dirty="0">
                <a:solidFill>
                  <a:srgbClr val="002060"/>
                </a:solidFill>
              </a:rPr>
              <a:t>, </a:t>
            </a:r>
            <a:r>
              <a:rPr dirty="0" err="1">
                <a:solidFill>
                  <a:srgbClr val="002060"/>
                </a:solidFill>
              </a:rPr>
              <a:t>Joás</a:t>
            </a:r>
            <a:r>
              <a:rPr dirty="0">
                <a:solidFill>
                  <a:srgbClr val="002060"/>
                </a:solidFill>
              </a:rPr>
              <a:t>, </a:t>
            </a:r>
            <a:r>
              <a:rPr dirty="0" err="1">
                <a:solidFill>
                  <a:srgbClr val="002060"/>
                </a:solidFill>
              </a:rPr>
              <a:t>Menahém</a:t>
            </a:r>
            <a:r>
              <a:rPr dirty="0">
                <a:solidFill>
                  <a:srgbClr val="002060"/>
                </a:solidFill>
              </a:rPr>
              <a:t>, </a:t>
            </a:r>
            <a:r>
              <a:rPr dirty="0" err="1">
                <a:solidFill>
                  <a:srgbClr val="002060"/>
                </a:solidFill>
              </a:rPr>
              <a:t>Pekah</a:t>
            </a:r>
            <a:r>
              <a:rPr dirty="0">
                <a:solidFill>
                  <a:srgbClr val="002060"/>
                </a:solidFill>
              </a:rPr>
              <a:t>, </a:t>
            </a:r>
            <a:r>
              <a:rPr dirty="0" err="1">
                <a:solidFill>
                  <a:srgbClr val="002060"/>
                </a:solidFill>
              </a:rPr>
              <a:t>Ezequías</a:t>
            </a:r>
            <a:r>
              <a:rPr dirty="0">
                <a:solidFill>
                  <a:srgbClr val="002060"/>
                </a:solidFill>
              </a:rPr>
              <a:t>, </a:t>
            </a:r>
            <a:r>
              <a:rPr dirty="0" err="1">
                <a:solidFill>
                  <a:srgbClr val="002060"/>
                </a:solidFill>
              </a:rPr>
              <a:t>Manasés</a:t>
            </a:r>
            <a:r>
              <a:rPr dirty="0">
                <a:solidFill>
                  <a:srgbClr val="002060"/>
                </a:solidFill>
              </a:rPr>
              <a:t>, </a:t>
            </a:r>
            <a:r>
              <a:rPr dirty="0" err="1">
                <a:solidFill>
                  <a:srgbClr val="002060"/>
                </a:solidFill>
              </a:rPr>
              <a:t>Joacim</a:t>
            </a:r>
            <a:r>
              <a:rPr dirty="0">
                <a:solidFill>
                  <a:srgbClr val="002060"/>
                </a:solidFill>
              </a:rPr>
              <a:t>, Joaquín, </a:t>
            </a:r>
            <a:r>
              <a:rPr dirty="0" err="1">
                <a:solidFill>
                  <a:srgbClr val="002060"/>
                </a:solidFill>
              </a:rPr>
              <a:t>Zedequías</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withEffect">
                                  <p:stCondLst>
                                    <p:cond delay="0"/>
                                  </p:stCondLst>
                                  <p:iterate>
                                    <p:tmAbs val="0"/>
                                  </p:iterate>
                                  <p:childTnLst>
                                    <p:set>
                                      <p:cBhvr>
                                        <p:cTn id="6" fill="hold"/>
                                        <p:tgtEl>
                                          <p:spTgt spid="5003">
                                            <p:txEl>
                                              <p:pRg st="0" end="0"/>
                                            </p:txEl>
                                          </p:spTgt>
                                        </p:tgtEl>
                                        <p:attrNameLst>
                                          <p:attrName>style.visibility</p:attrName>
                                        </p:attrNameLst>
                                      </p:cBhvr>
                                      <p:to>
                                        <p:strVal val="visible"/>
                                      </p:to>
                                    </p:set>
                                    <p:anim calcmode="lin" valueType="num">
                                      <p:cBhvr>
                                        <p:cTn id="7" dur="500" fill="hold"/>
                                        <p:tgtEl>
                                          <p:spTgt spid="5003">
                                            <p:txEl>
                                              <p:pRg st="0" end="0"/>
                                            </p:txEl>
                                          </p:spTgt>
                                        </p:tgtEl>
                                        <p:attrNameLst>
                                          <p:attrName>ppt_x</p:attrName>
                                        </p:attrNameLst>
                                      </p:cBhvr>
                                      <p:tavLst>
                                        <p:tav tm="0">
                                          <p:val>
                                            <p:strVal val="0-#ppt_w/2"/>
                                          </p:val>
                                        </p:tav>
                                        <p:tav tm="100000">
                                          <p:val>
                                            <p:strVal val="#ppt_x"/>
                                          </p:val>
                                        </p:tav>
                                      </p:tavLst>
                                    </p:anim>
                                    <p:anim calcmode="lin" valueType="num">
                                      <p:cBhvr>
                                        <p:cTn id="8" dur="500" fill="hold"/>
                                        <p:tgtEl>
                                          <p:spTgt spid="500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2" nodeType="withEffect">
                                  <p:stCondLst>
                                    <p:cond delay="0"/>
                                  </p:stCondLst>
                                  <p:iterate>
                                    <p:tmAbs val="0"/>
                                  </p:iterate>
                                  <p:childTnLst>
                                    <p:set>
                                      <p:cBhvr>
                                        <p:cTn id="10" fill="hold"/>
                                        <p:tgtEl>
                                          <p:spTgt spid="5004">
                                            <p:bg/>
                                          </p:spTgt>
                                        </p:tgtEl>
                                        <p:attrNameLst>
                                          <p:attrName>style.visibility</p:attrName>
                                        </p:attrNameLst>
                                      </p:cBhvr>
                                      <p:to>
                                        <p:strVal val="visible"/>
                                      </p:to>
                                    </p:set>
                                    <p:anim calcmode="lin" valueType="num">
                                      <p:cBhvr>
                                        <p:cTn id="11" dur="500" fill="hold"/>
                                        <p:tgtEl>
                                          <p:spTgt spid="5004">
                                            <p:bg/>
                                          </p:spTgt>
                                        </p:tgtEl>
                                        <p:attrNameLst>
                                          <p:attrName>ppt_x</p:attrName>
                                        </p:attrNameLst>
                                      </p:cBhvr>
                                      <p:tavLst>
                                        <p:tav tm="0">
                                          <p:val>
                                            <p:strVal val="0-#ppt_w/2"/>
                                          </p:val>
                                        </p:tav>
                                        <p:tav tm="100000">
                                          <p:val>
                                            <p:strVal val="#ppt_x"/>
                                          </p:val>
                                        </p:tav>
                                      </p:tavLst>
                                    </p:anim>
                                    <p:anim calcmode="lin" valueType="num">
                                      <p:cBhvr>
                                        <p:cTn id="12" dur="500" fill="hold"/>
                                        <p:tgtEl>
                                          <p:spTgt spid="5004">
                                            <p:bg/>
                                          </p:spTgt>
                                        </p:tgtEl>
                                        <p:attrNameLst>
                                          <p:attrName>ppt_y</p:attrName>
                                        </p:attrNameLst>
                                      </p:cBhvr>
                                      <p:tavLst>
                                        <p:tav tm="0">
                                          <p:val>
                                            <p:strVal val="#ppt_y"/>
                                          </p:val>
                                        </p:tav>
                                        <p:tav tm="100000">
                                          <p:val>
                                            <p:strVal val="#ppt_y"/>
                                          </p:val>
                                        </p:tav>
                                      </p:tavLst>
                                    </p:anim>
                                  </p:childTnLst>
                                </p:cTn>
                              </p:par>
                              <p:par>
                                <p:cTn id="13" presetID="2" presetClass="entr" presetSubtype="8" fill="hold" grpId="2" nodeType="withEffect">
                                  <p:stCondLst>
                                    <p:cond delay="0"/>
                                  </p:stCondLst>
                                  <p:iterate>
                                    <p:tmAbs val="0"/>
                                  </p:iterate>
                                  <p:childTnLst>
                                    <p:set>
                                      <p:cBhvr>
                                        <p:cTn id="14" fill="hold"/>
                                        <p:tgtEl>
                                          <p:spTgt spid="5004">
                                            <p:txEl>
                                              <p:pRg st="0" end="0"/>
                                            </p:txEl>
                                          </p:spTgt>
                                        </p:tgtEl>
                                        <p:attrNameLst>
                                          <p:attrName>style.visibility</p:attrName>
                                        </p:attrNameLst>
                                      </p:cBhvr>
                                      <p:to>
                                        <p:strVal val="visible"/>
                                      </p:to>
                                    </p:set>
                                    <p:anim calcmode="lin" valueType="num">
                                      <p:cBhvr>
                                        <p:cTn id="15" dur="500" fill="hold"/>
                                        <p:tgtEl>
                                          <p:spTgt spid="5004">
                                            <p:txEl>
                                              <p:pRg st="0" end="0"/>
                                            </p:txEl>
                                          </p:spTgt>
                                        </p:tgtEl>
                                        <p:attrNameLst>
                                          <p:attrName>ppt_x</p:attrName>
                                        </p:attrNameLst>
                                      </p:cBhvr>
                                      <p:tavLst>
                                        <p:tav tm="0">
                                          <p:val>
                                            <p:strVal val="0-#ppt_w/2"/>
                                          </p:val>
                                        </p:tav>
                                        <p:tav tm="100000">
                                          <p:val>
                                            <p:strVal val="#ppt_x"/>
                                          </p:val>
                                        </p:tav>
                                      </p:tavLst>
                                    </p:anim>
                                    <p:anim calcmode="lin" valueType="num">
                                      <p:cBhvr>
                                        <p:cTn id="16" dur="500" fill="hold"/>
                                        <p:tgtEl>
                                          <p:spTgt spid="500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1" nodeType="clickEffect">
                                  <p:stCondLst>
                                    <p:cond delay="0"/>
                                  </p:stCondLst>
                                  <p:iterate>
                                    <p:tmAbs val="0"/>
                                  </p:iterate>
                                  <p:childTnLst>
                                    <p:set>
                                      <p:cBhvr>
                                        <p:cTn id="20" fill="hold"/>
                                        <p:tgtEl>
                                          <p:spTgt spid="5003">
                                            <p:txEl>
                                              <p:pRg st="1" end="1"/>
                                            </p:txEl>
                                          </p:spTgt>
                                        </p:tgtEl>
                                        <p:attrNameLst>
                                          <p:attrName>style.visibility</p:attrName>
                                        </p:attrNameLst>
                                      </p:cBhvr>
                                      <p:to>
                                        <p:strVal val="visible"/>
                                      </p:to>
                                    </p:set>
                                    <p:anim calcmode="lin" valueType="num">
                                      <p:cBhvr>
                                        <p:cTn id="21" dur="500" fill="hold"/>
                                        <p:tgtEl>
                                          <p:spTgt spid="5003">
                                            <p:txEl>
                                              <p:pRg st="1" end="1"/>
                                            </p:txEl>
                                          </p:spTgt>
                                        </p:tgtEl>
                                        <p:attrNameLst>
                                          <p:attrName>ppt_x</p:attrName>
                                        </p:attrNameLst>
                                      </p:cBhvr>
                                      <p:tavLst>
                                        <p:tav tm="0">
                                          <p:val>
                                            <p:strVal val="0-#ppt_w/2"/>
                                          </p:val>
                                        </p:tav>
                                        <p:tav tm="100000">
                                          <p:val>
                                            <p:strVal val="#ppt_x"/>
                                          </p:val>
                                        </p:tav>
                                      </p:tavLst>
                                    </p:anim>
                                    <p:anim calcmode="lin" valueType="num">
                                      <p:cBhvr>
                                        <p:cTn id="22" dur="500" fill="hold"/>
                                        <p:tgtEl>
                                          <p:spTgt spid="5003">
                                            <p:txEl>
                                              <p:pRg st="1" end="1"/>
                                            </p:txEl>
                                          </p:spTgt>
                                        </p:tgtEl>
                                        <p:attrNameLst>
                                          <p:attrName>ppt_y</p:attrName>
                                        </p:attrNameLst>
                                      </p:cBhvr>
                                      <p:tavLst>
                                        <p:tav tm="0">
                                          <p:val>
                                            <p:strVal val="#ppt_y"/>
                                          </p:val>
                                        </p:tav>
                                        <p:tav tm="100000">
                                          <p:val>
                                            <p:strVal val="#ppt_y"/>
                                          </p:val>
                                        </p:tav>
                                      </p:tavLst>
                                    </p:anim>
                                  </p:childTnLst>
                                </p:cTn>
                              </p:par>
                              <p:par>
                                <p:cTn id="23" presetID="2" presetClass="entr" presetSubtype="8" fill="hold" grpId="2" nodeType="withEffect">
                                  <p:stCondLst>
                                    <p:cond delay="0"/>
                                  </p:stCondLst>
                                  <p:iterate>
                                    <p:tmAbs val="0"/>
                                  </p:iterate>
                                  <p:childTnLst>
                                    <p:set>
                                      <p:cBhvr>
                                        <p:cTn id="24" fill="hold"/>
                                        <p:tgtEl>
                                          <p:spTgt spid="5004">
                                            <p:txEl>
                                              <p:pRg st="1" end="1"/>
                                            </p:txEl>
                                          </p:spTgt>
                                        </p:tgtEl>
                                        <p:attrNameLst>
                                          <p:attrName>style.visibility</p:attrName>
                                        </p:attrNameLst>
                                      </p:cBhvr>
                                      <p:to>
                                        <p:strVal val="visible"/>
                                      </p:to>
                                    </p:set>
                                    <p:anim calcmode="lin" valueType="num">
                                      <p:cBhvr>
                                        <p:cTn id="25" dur="500" fill="hold"/>
                                        <p:tgtEl>
                                          <p:spTgt spid="5004">
                                            <p:txEl>
                                              <p:pRg st="1" end="1"/>
                                            </p:txEl>
                                          </p:spTgt>
                                        </p:tgtEl>
                                        <p:attrNameLst>
                                          <p:attrName>ppt_x</p:attrName>
                                        </p:attrNameLst>
                                      </p:cBhvr>
                                      <p:tavLst>
                                        <p:tav tm="0">
                                          <p:val>
                                            <p:strVal val="0-#ppt_w/2"/>
                                          </p:val>
                                        </p:tav>
                                        <p:tav tm="100000">
                                          <p:val>
                                            <p:strVal val="#ppt_x"/>
                                          </p:val>
                                        </p:tav>
                                      </p:tavLst>
                                    </p:anim>
                                    <p:anim calcmode="lin" valueType="num">
                                      <p:cBhvr>
                                        <p:cTn id="26" dur="500" fill="hold"/>
                                        <p:tgtEl>
                                          <p:spTgt spid="500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3" grpId="1" uiExpand="1" build="p" advAuto="0"/>
      <p:bldP spid="5004" grpId="2" uiExpand="1" build="p" bldLvl="5"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6" name="Rectangle 3"/>
          <p:cNvSpPr txBox="1">
            <a:spLocks noGrp="1"/>
          </p:cNvSpPr>
          <p:nvPr>
            <p:ph type="body" sz="quarter" idx="1"/>
          </p:nvPr>
        </p:nvSpPr>
        <p:spPr>
          <a:xfrm>
            <a:off x="305051" y="3749885"/>
            <a:ext cx="11395883" cy="1463041"/>
          </a:xfrm>
          <a:prstGeom prst="rect">
            <a:avLst/>
          </a:prstGeom>
        </p:spPr>
        <p:txBody>
          <a:bodyPr/>
          <a:lstStyle>
            <a:lvl1pPr marL="288035" indent="-288035" algn="r" defTabSz="768095">
              <a:lnSpc>
                <a:spcPct val="90000"/>
              </a:lnSpc>
              <a:spcBef>
                <a:spcPts val="1600"/>
              </a:spcBef>
              <a:buSzTx/>
              <a:buFont typeface="Wingdings"/>
              <a:buNone/>
              <a:defRPr sz="6719">
                <a:solidFill>
                  <a:srgbClr val="FF3300"/>
                </a:solidFill>
                <a:effectLst>
                  <a:outerShdw blurRad="32004" dist="32004" dir="2700000" rotWithShape="0">
                    <a:srgbClr val="000000"/>
                  </a:outerShdw>
                </a:effectLst>
                <a:latin typeface="Matura MT Script Capitals"/>
                <a:ea typeface="Matura MT Script Capitals"/>
                <a:cs typeface="Matura MT Script Capitals"/>
                <a:sym typeface="Matura MT Script Capitals"/>
              </a:defRPr>
            </a:lvl1pPr>
          </a:lstStyle>
          <a:p>
            <a:r>
              <a:rPr dirty="0"/>
              <a:t>Solomon and Division</a:t>
            </a:r>
          </a:p>
        </p:txBody>
      </p:sp>
      <p:sp>
        <p:nvSpPr>
          <p:cNvPr id="5007" name="Slide Number Placeholder 1"/>
          <p:cNvSpPr txBox="1">
            <a:spLocks noGrp="1"/>
          </p:cNvSpPr>
          <p:nvPr>
            <p:ph type="sldNum" sz="quarter" idx="2"/>
          </p:nvPr>
        </p:nvSpPr>
        <p:spPr>
          <a:xfrm>
            <a:off x="11336997" y="6248400"/>
            <a:ext cx="245403" cy="2269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stStyle>
          <a:p>
            <a:fld id="{86CB4B4D-7CA3-9044-876B-883B54F8677D}" type="slidenum">
              <a:t>55</a:t>
            </a:fld>
            <a:endParaRPr/>
          </a:p>
        </p:txBody>
      </p:sp>
      <p:sp>
        <p:nvSpPr>
          <p:cNvPr id="5008" name="Rectangle 3"/>
          <p:cNvSpPr txBox="1"/>
          <p:nvPr/>
        </p:nvSpPr>
        <p:spPr>
          <a:xfrm>
            <a:off x="333838" y="5053751"/>
            <a:ext cx="11304442" cy="131191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342900" indent="-342900" algn="r">
              <a:lnSpc>
                <a:spcPct val="90000"/>
              </a:lnSpc>
              <a:spcBef>
                <a:spcPts val="1400"/>
              </a:spcBef>
              <a:defRPr sz="6000">
                <a:solidFill>
                  <a:srgbClr val="FF3300"/>
                </a:solidFill>
                <a:effectLst>
                  <a:outerShdw blurRad="38100" dist="38100" dir="2700000" rotWithShape="0">
                    <a:srgbClr val="000000"/>
                  </a:outerShdw>
                </a:effectLst>
                <a:latin typeface="Matura MT Script Capitals"/>
                <a:ea typeface="Matura MT Script Capitals"/>
                <a:cs typeface="Matura MT Script Capitals"/>
                <a:sym typeface="Matura MT Script Capitals"/>
              </a:defRPr>
            </a:lvl1pPr>
          </a:lstStyle>
          <a:p>
            <a:r>
              <a:t>Salomón y la División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iterate>
                                    <p:tmAbs val="0"/>
                                  </p:iterate>
                                  <p:childTnLst>
                                    <p:set>
                                      <p:cBhvr>
                                        <p:cTn id="6" fill="hold"/>
                                        <p:tgtEl>
                                          <p:spTgt spid="5006">
                                            <p:bg/>
                                          </p:spTgt>
                                        </p:tgtEl>
                                        <p:attrNameLst>
                                          <p:attrName>style.visibility</p:attrName>
                                        </p:attrNameLst>
                                      </p:cBhvr>
                                      <p:to>
                                        <p:strVal val="visible"/>
                                      </p:to>
                                    </p:set>
                                    <p:anim calcmode="lin" valueType="num">
                                      <p:cBhvr>
                                        <p:cTn id="7" dur="500" fill="hold"/>
                                        <p:tgtEl>
                                          <p:spTgt spid="5006">
                                            <p:bg/>
                                          </p:spTgt>
                                        </p:tgtEl>
                                        <p:attrNameLst>
                                          <p:attrName>ppt_x</p:attrName>
                                        </p:attrNameLst>
                                      </p:cBhvr>
                                      <p:tavLst>
                                        <p:tav tm="0">
                                          <p:val>
                                            <p:strVal val="0-#ppt_w/2"/>
                                          </p:val>
                                        </p:tav>
                                        <p:tav tm="100000">
                                          <p:val>
                                            <p:strVal val="#ppt_x"/>
                                          </p:val>
                                        </p:tav>
                                      </p:tavLst>
                                    </p:anim>
                                    <p:anim calcmode="lin" valueType="num">
                                      <p:cBhvr>
                                        <p:cTn id="8" dur="500" fill="hold"/>
                                        <p:tgtEl>
                                          <p:spTgt spid="5006">
                                            <p:bg/>
                                          </p:spTgt>
                                        </p:tgtEl>
                                        <p:attrNameLst>
                                          <p:attrName>ppt_y</p:attrName>
                                        </p:attrNameLst>
                                      </p:cBhvr>
                                      <p:tavLst>
                                        <p:tav tm="0">
                                          <p:val>
                                            <p:strVal val="#ppt_y"/>
                                          </p:val>
                                        </p:tav>
                                        <p:tav tm="100000">
                                          <p:val>
                                            <p:strVal val="#ppt_y"/>
                                          </p:val>
                                        </p:tav>
                                      </p:tavLst>
                                    </p:anim>
                                  </p:childTnLst>
                                </p:cTn>
                              </p:par>
                              <p:par>
                                <p:cTn id="9" presetID="2" presetClass="entr" presetSubtype="8" fill="hold" grpId="1" nodeType="withEffect">
                                  <p:stCondLst>
                                    <p:cond delay="0"/>
                                  </p:stCondLst>
                                  <p:iterate>
                                    <p:tmAbs val="0"/>
                                  </p:iterate>
                                  <p:childTnLst>
                                    <p:set>
                                      <p:cBhvr>
                                        <p:cTn id="10" fill="hold"/>
                                        <p:tgtEl>
                                          <p:spTgt spid="5006">
                                            <p:txEl>
                                              <p:pRg st="0" end="0"/>
                                            </p:txEl>
                                          </p:spTgt>
                                        </p:tgtEl>
                                        <p:attrNameLst>
                                          <p:attrName>style.visibility</p:attrName>
                                        </p:attrNameLst>
                                      </p:cBhvr>
                                      <p:to>
                                        <p:strVal val="visible"/>
                                      </p:to>
                                    </p:set>
                                    <p:anim calcmode="lin" valueType="num">
                                      <p:cBhvr>
                                        <p:cTn id="11" dur="500" fill="hold"/>
                                        <p:tgtEl>
                                          <p:spTgt spid="5006">
                                            <p:txEl>
                                              <p:pRg st="0" end="0"/>
                                            </p:txEl>
                                          </p:spTgt>
                                        </p:tgtEl>
                                        <p:attrNameLst>
                                          <p:attrName>ppt_x</p:attrName>
                                        </p:attrNameLst>
                                      </p:cBhvr>
                                      <p:tavLst>
                                        <p:tav tm="0">
                                          <p:val>
                                            <p:strVal val="0-#ppt_w/2"/>
                                          </p:val>
                                        </p:tav>
                                        <p:tav tm="100000">
                                          <p:val>
                                            <p:strVal val="#ppt_x"/>
                                          </p:val>
                                        </p:tav>
                                      </p:tavLst>
                                    </p:anim>
                                    <p:anim calcmode="lin" valueType="num">
                                      <p:cBhvr>
                                        <p:cTn id="12" dur="500" fill="hold"/>
                                        <p:tgtEl>
                                          <p:spTgt spid="5006">
                                            <p:txEl>
                                              <p:pRg st="0" end="0"/>
                                            </p:txEl>
                                          </p:spTgt>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2" nodeType="afterEffect">
                                  <p:stCondLst>
                                    <p:cond delay="0"/>
                                  </p:stCondLst>
                                  <p:iterate>
                                    <p:tmAbs val="0"/>
                                  </p:iterate>
                                  <p:childTnLst>
                                    <p:set>
                                      <p:cBhvr>
                                        <p:cTn id="15" fill="hold"/>
                                        <p:tgtEl>
                                          <p:spTgt spid="5008">
                                            <p:bg/>
                                          </p:spTgt>
                                        </p:tgtEl>
                                        <p:attrNameLst>
                                          <p:attrName>style.visibility</p:attrName>
                                        </p:attrNameLst>
                                      </p:cBhvr>
                                      <p:to>
                                        <p:strVal val="visible"/>
                                      </p:to>
                                    </p:set>
                                    <p:anim calcmode="lin" valueType="num">
                                      <p:cBhvr>
                                        <p:cTn id="16" dur="500" fill="hold"/>
                                        <p:tgtEl>
                                          <p:spTgt spid="5008">
                                            <p:bg/>
                                          </p:spTgt>
                                        </p:tgtEl>
                                        <p:attrNameLst>
                                          <p:attrName>ppt_x</p:attrName>
                                        </p:attrNameLst>
                                      </p:cBhvr>
                                      <p:tavLst>
                                        <p:tav tm="0">
                                          <p:val>
                                            <p:strVal val="0-#ppt_w/2"/>
                                          </p:val>
                                        </p:tav>
                                        <p:tav tm="100000">
                                          <p:val>
                                            <p:strVal val="#ppt_x"/>
                                          </p:val>
                                        </p:tav>
                                      </p:tavLst>
                                    </p:anim>
                                    <p:anim calcmode="lin" valueType="num">
                                      <p:cBhvr>
                                        <p:cTn id="17" dur="500" fill="hold"/>
                                        <p:tgtEl>
                                          <p:spTgt spid="5008">
                                            <p:bg/>
                                          </p:spTgt>
                                        </p:tgtEl>
                                        <p:attrNameLst>
                                          <p:attrName>ppt_y</p:attrName>
                                        </p:attrNameLst>
                                      </p:cBhvr>
                                      <p:tavLst>
                                        <p:tav tm="0">
                                          <p:val>
                                            <p:strVal val="#ppt_y"/>
                                          </p:val>
                                        </p:tav>
                                        <p:tav tm="100000">
                                          <p:val>
                                            <p:strVal val="#ppt_y"/>
                                          </p:val>
                                        </p:tav>
                                      </p:tavLst>
                                    </p:anim>
                                  </p:childTnLst>
                                </p:cTn>
                              </p:par>
                              <p:par>
                                <p:cTn id="18" presetID="2" presetClass="entr" presetSubtype="8" fill="hold" grpId="2" nodeType="withEffect">
                                  <p:stCondLst>
                                    <p:cond delay="0"/>
                                  </p:stCondLst>
                                  <p:iterate>
                                    <p:tmAbs val="0"/>
                                  </p:iterate>
                                  <p:childTnLst>
                                    <p:set>
                                      <p:cBhvr>
                                        <p:cTn id="19" fill="hold"/>
                                        <p:tgtEl>
                                          <p:spTgt spid="5008">
                                            <p:txEl>
                                              <p:pRg st="0" end="0"/>
                                            </p:txEl>
                                          </p:spTgt>
                                        </p:tgtEl>
                                        <p:attrNameLst>
                                          <p:attrName>style.visibility</p:attrName>
                                        </p:attrNameLst>
                                      </p:cBhvr>
                                      <p:to>
                                        <p:strVal val="visible"/>
                                      </p:to>
                                    </p:set>
                                    <p:anim calcmode="lin" valueType="num">
                                      <p:cBhvr>
                                        <p:cTn id="20" dur="500" fill="hold"/>
                                        <p:tgtEl>
                                          <p:spTgt spid="5008">
                                            <p:txEl>
                                              <p:pRg st="0" end="0"/>
                                            </p:txEl>
                                          </p:spTgt>
                                        </p:tgtEl>
                                        <p:attrNameLst>
                                          <p:attrName>ppt_x</p:attrName>
                                        </p:attrNameLst>
                                      </p:cBhvr>
                                      <p:tavLst>
                                        <p:tav tm="0">
                                          <p:val>
                                            <p:strVal val="0-#ppt_w/2"/>
                                          </p:val>
                                        </p:tav>
                                        <p:tav tm="100000">
                                          <p:val>
                                            <p:strVal val="#ppt_x"/>
                                          </p:val>
                                        </p:tav>
                                      </p:tavLst>
                                    </p:anim>
                                    <p:anim calcmode="lin" valueType="num">
                                      <p:cBhvr>
                                        <p:cTn id="21" dur="500" fill="hold"/>
                                        <p:tgtEl>
                                          <p:spTgt spid="500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06" grpId="1" build="p" animBg="1" advAuto="0"/>
      <p:bldP spid="5008" grpId="2" build="p" bldLvl="5"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0" name="Slide Number Placeholder 5"/>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56</a:t>
            </a:fld>
            <a:endParaRPr/>
          </a:p>
        </p:txBody>
      </p:sp>
      <p:sp>
        <p:nvSpPr>
          <p:cNvPr id="5011" name="Rectangle 2"/>
          <p:cNvSpPr txBox="1">
            <a:spLocks noGrp="1"/>
          </p:cNvSpPr>
          <p:nvPr>
            <p:ph type="title"/>
          </p:nvPr>
        </p:nvSpPr>
        <p:spPr>
          <a:prstGeom prst="rect">
            <a:avLst/>
          </a:prstGeom>
        </p:spPr>
        <p:txBody>
          <a:bodyPr/>
          <a:lstStyle/>
          <a:p>
            <a:pPr>
              <a:defRPr sz="4000"/>
            </a:pPr>
            <a:r>
              <a:rPr dirty="0"/>
              <a:t>David’s Dying Testament </a:t>
            </a:r>
            <a:r>
              <a:rPr sz="2400" dirty="0"/>
              <a:t>(1 Kg. 2)</a:t>
            </a:r>
            <a:br>
              <a:rPr sz="2400" dirty="0"/>
            </a:br>
            <a:r>
              <a:rPr sz="2800" dirty="0">
                <a:solidFill>
                  <a:srgbClr val="002060"/>
                </a:solidFill>
              </a:rPr>
              <a:t>El </a:t>
            </a:r>
            <a:r>
              <a:rPr sz="2800" dirty="0" err="1">
                <a:solidFill>
                  <a:srgbClr val="002060"/>
                </a:solidFill>
              </a:rPr>
              <a:t>Testamento</a:t>
            </a:r>
            <a:r>
              <a:rPr sz="2800" dirty="0">
                <a:solidFill>
                  <a:srgbClr val="002060"/>
                </a:solidFill>
              </a:rPr>
              <a:t> de David </a:t>
            </a:r>
            <a:r>
              <a:rPr sz="2000" dirty="0">
                <a:solidFill>
                  <a:srgbClr val="002060"/>
                </a:solidFill>
              </a:rPr>
              <a:t>(1 Re. 2)</a:t>
            </a:r>
          </a:p>
        </p:txBody>
      </p:sp>
      <p:sp>
        <p:nvSpPr>
          <p:cNvPr id="5012" name="Rectangle 3"/>
          <p:cNvSpPr txBox="1">
            <a:spLocks noGrp="1"/>
          </p:cNvSpPr>
          <p:nvPr>
            <p:ph type="body" sz="half" idx="1"/>
          </p:nvPr>
        </p:nvSpPr>
        <p:spPr>
          <a:xfrm>
            <a:off x="609600" y="1828801"/>
            <a:ext cx="10972800" cy="2353733"/>
          </a:xfrm>
          <a:prstGeom prst="rect">
            <a:avLst/>
          </a:prstGeom>
        </p:spPr>
        <p:txBody>
          <a:bodyPr/>
          <a:lstStyle/>
          <a:p>
            <a:pPr>
              <a:spcBef>
                <a:spcPts val="600"/>
              </a:spcBef>
              <a:buSzTx/>
              <a:buFont typeface="Wingdings"/>
              <a:buNone/>
              <a:defRPr sz="2500" b="1"/>
            </a:pPr>
            <a:r>
              <a:t>David’s last words to Solomon were intended to set the kingdom on solid footing.</a:t>
            </a:r>
          </a:p>
          <a:p>
            <a:pPr>
              <a:spcBef>
                <a:spcPts val="500"/>
              </a:spcBef>
              <a:defRPr sz="2100" i="1"/>
            </a:pPr>
            <a:r>
              <a:t>Covenant faithfulness was paramount, and David expressed Yahweh’s dynastic promises in “if/then” conditional terms (1 Kg. 2:2-4).</a:t>
            </a:r>
          </a:p>
          <a:p>
            <a:pPr>
              <a:spcBef>
                <a:spcPts val="500"/>
              </a:spcBef>
              <a:defRPr sz="2100" i="1"/>
            </a:pPr>
            <a:r>
              <a:t>While the larger promise to David’s house was inviolable (cf. 2 Sa. 7:11b-16; Ps. 89:3-4, 27-37), this larger promise was not an unconditional guarantee for individual kings.</a:t>
            </a:r>
          </a:p>
        </p:txBody>
      </p:sp>
      <p:sp>
        <p:nvSpPr>
          <p:cNvPr id="5013" name="Rectangle 3"/>
          <p:cNvSpPr txBox="1"/>
          <p:nvPr/>
        </p:nvSpPr>
        <p:spPr>
          <a:xfrm>
            <a:off x="655319" y="4182533"/>
            <a:ext cx="10881361" cy="26058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600"/>
              </a:spcBef>
              <a:defRPr sz="2500" b="1">
                <a:latin typeface="Times New Roman"/>
                <a:ea typeface="Times New Roman"/>
                <a:cs typeface="Times New Roman"/>
                <a:sym typeface="Times New Roman"/>
              </a:defRPr>
            </a:pPr>
            <a:r>
              <a:rPr dirty="0">
                <a:solidFill>
                  <a:srgbClr val="002060"/>
                </a:solidFill>
              </a:rPr>
              <a:t>Las </a:t>
            </a:r>
            <a:r>
              <a:rPr dirty="0" err="1">
                <a:solidFill>
                  <a:srgbClr val="002060"/>
                </a:solidFill>
              </a:rPr>
              <a:t>últimas</a:t>
            </a:r>
            <a:r>
              <a:rPr dirty="0">
                <a:solidFill>
                  <a:srgbClr val="002060"/>
                </a:solidFill>
              </a:rPr>
              <a:t> palabras de David a </a:t>
            </a:r>
            <a:r>
              <a:rPr dirty="0" err="1">
                <a:solidFill>
                  <a:srgbClr val="002060"/>
                </a:solidFill>
              </a:rPr>
              <a:t>Salomón</a:t>
            </a:r>
            <a:r>
              <a:rPr dirty="0">
                <a:solidFill>
                  <a:srgbClr val="002060"/>
                </a:solidFill>
              </a:rPr>
              <a:t> </a:t>
            </a:r>
            <a:r>
              <a:rPr dirty="0" err="1">
                <a:solidFill>
                  <a:srgbClr val="002060"/>
                </a:solidFill>
              </a:rPr>
              <a:t>tenían</a:t>
            </a:r>
            <a:r>
              <a:rPr dirty="0">
                <a:solidFill>
                  <a:srgbClr val="002060"/>
                </a:solidFill>
              </a:rPr>
              <a:t> </a:t>
            </a:r>
            <a:r>
              <a:rPr dirty="0" err="1">
                <a:solidFill>
                  <a:srgbClr val="002060"/>
                </a:solidFill>
              </a:rPr>
              <a:t>como</a:t>
            </a:r>
            <a:r>
              <a:rPr dirty="0">
                <a:solidFill>
                  <a:srgbClr val="002060"/>
                </a:solidFill>
              </a:rPr>
              <a:t> </a:t>
            </a:r>
            <a:r>
              <a:rPr dirty="0" err="1">
                <a:solidFill>
                  <a:srgbClr val="002060"/>
                </a:solidFill>
              </a:rPr>
              <a:t>objetivo</a:t>
            </a:r>
            <a:r>
              <a:rPr dirty="0">
                <a:solidFill>
                  <a:srgbClr val="002060"/>
                </a:solidFill>
              </a:rPr>
              <a:t> </a:t>
            </a:r>
            <a:r>
              <a:rPr dirty="0" err="1">
                <a:solidFill>
                  <a:srgbClr val="002060"/>
                </a:solidFill>
              </a:rPr>
              <a:t>establecer</a:t>
            </a:r>
            <a:r>
              <a:rPr dirty="0">
                <a:solidFill>
                  <a:srgbClr val="002060"/>
                </a:solidFill>
              </a:rPr>
              <a:t> </a:t>
            </a:r>
            <a:r>
              <a:rPr dirty="0" err="1">
                <a:solidFill>
                  <a:srgbClr val="002060"/>
                </a:solidFill>
              </a:rPr>
              <a:t>una</a:t>
            </a:r>
            <a:r>
              <a:rPr dirty="0">
                <a:solidFill>
                  <a:srgbClr val="002060"/>
                </a:solidFill>
              </a:rPr>
              <a:t> base </a:t>
            </a:r>
            <a:r>
              <a:rPr dirty="0" err="1">
                <a:solidFill>
                  <a:srgbClr val="002060"/>
                </a:solidFill>
              </a:rPr>
              <a:t>sólida</a:t>
            </a:r>
            <a:r>
              <a:rPr dirty="0">
                <a:solidFill>
                  <a:srgbClr val="002060"/>
                </a:solidFill>
              </a:rPr>
              <a:t> para </a:t>
            </a:r>
            <a:r>
              <a:rPr dirty="0" err="1">
                <a:solidFill>
                  <a:srgbClr val="002060"/>
                </a:solidFill>
              </a:rPr>
              <a:t>el</a:t>
            </a:r>
            <a:r>
              <a:rPr dirty="0">
                <a:solidFill>
                  <a:srgbClr val="002060"/>
                </a:solidFill>
              </a:rPr>
              <a:t> </a:t>
            </a:r>
            <a:r>
              <a:rPr dirty="0" err="1">
                <a:solidFill>
                  <a:srgbClr val="002060"/>
                </a:solidFill>
              </a:rPr>
              <a:t>reino</a:t>
            </a:r>
            <a:r>
              <a:rPr dirty="0">
                <a:solidFill>
                  <a:srgbClr val="002060"/>
                </a:solidFill>
              </a:rPr>
              <a:t>.</a:t>
            </a:r>
            <a:endParaRPr sz="3200" dirty="0">
              <a:solidFill>
                <a:srgbClr val="002060"/>
              </a:solidFill>
            </a:endParaRPr>
          </a:p>
          <a:p>
            <a:pPr marL="469900" indent="-469900">
              <a:spcBef>
                <a:spcPts val="500"/>
              </a:spcBef>
              <a:buClr>
                <a:srgbClr val="660000"/>
              </a:buClr>
              <a:buSzPct val="70000"/>
              <a:buChar char="□"/>
              <a:defRPr sz="2100" i="1">
                <a:latin typeface="Times New Roman"/>
                <a:ea typeface="Times New Roman"/>
                <a:cs typeface="Times New Roman"/>
                <a:sym typeface="Times New Roman"/>
              </a:defRPr>
            </a:pPr>
            <a:r>
              <a:rPr dirty="0">
                <a:solidFill>
                  <a:srgbClr val="002060"/>
                </a:solidFill>
              </a:rPr>
              <a:t>La </a:t>
            </a:r>
            <a:r>
              <a:rPr dirty="0" err="1">
                <a:solidFill>
                  <a:srgbClr val="002060"/>
                </a:solidFill>
              </a:rPr>
              <a:t>fidelidad</a:t>
            </a:r>
            <a:r>
              <a:rPr dirty="0">
                <a:solidFill>
                  <a:srgbClr val="002060"/>
                </a:solidFill>
              </a:rPr>
              <a:t> al </a:t>
            </a:r>
            <a:r>
              <a:rPr dirty="0" err="1">
                <a:solidFill>
                  <a:srgbClr val="002060"/>
                </a:solidFill>
              </a:rPr>
              <a:t>pacto</a:t>
            </a:r>
            <a:r>
              <a:rPr dirty="0">
                <a:solidFill>
                  <a:srgbClr val="002060"/>
                </a:solidFill>
              </a:rPr>
              <a:t> era primordial, y David </a:t>
            </a:r>
            <a:r>
              <a:rPr dirty="0" err="1">
                <a:solidFill>
                  <a:srgbClr val="002060"/>
                </a:solidFill>
              </a:rPr>
              <a:t>expresó</a:t>
            </a:r>
            <a:r>
              <a:rPr dirty="0">
                <a:solidFill>
                  <a:srgbClr val="002060"/>
                </a:solidFill>
              </a:rPr>
              <a:t> las </a:t>
            </a:r>
            <a:r>
              <a:rPr dirty="0" err="1">
                <a:solidFill>
                  <a:srgbClr val="002060"/>
                </a:solidFill>
              </a:rPr>
              <a:t>promesas</a:t>
            </a:r>
            <a:r>
              <a:rPr dirty="0">
                <a:solidFill>
                  <a:srgbClr val="002060"/>
                </a:solidFill>
              </a:rPr>
              <a:t> </a:t>
            </a:r>
            <a:r>
              <a:rPr dirty="0" err="1">
                <a:solidFill>
                  <a:srgbClr val="002060"/>
                </a:solidFill>
              </a:rPr>
              <a:t>dinásticas</a:t>
            </a:r>
            <a:r>
              <a:rPr dirty="0">
                <a:solidFill>
                  <a:srgbClr val="002060"/>
                </a:solidFill>
              </a:rPr>
              <a:t> de </a:t>
            </a:r>
            <a:r>
              <a:rPr dirty="0" err="1">
                <a:solidFill>
                  <a:srgbClr val="002060"/>
                </a:solidFill>
              </a:rPr>
              <a:t>Yahvé</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términos</a:t>
            </a:r>
            <a:r>
              <a:rPr dirty="0">
                <a:solidFill>
                  <a:srgbClr val="002060"/>
                </a:solidFill>
              </a:rPr>
              <a:t> </a:t>
            </a:r>
            <a:r>
              <a:rPr dirty="0" err="1">
                <a:solidFill>
                  <a:srgbClr val="002060"/>
                </a:solidFill>
              </a:rPr>
              <a:t>condicionales</a:t>
            </a:r>
            <a:r>
              <a:rPr dirty="0">
                <a:solidFill>
                  <a:srgbClr val="002060"/>
                </a:solidFill>
              </a:rPr>
              <a:t> de “</a:t>
            </a:r>
            <a:r>
              <a:rPr dirty="0" err="1">
                <a:solidFill>
                  <a:srgbClr val="002060"/>
                </a:solidFill>
              </a:rPr>
              <a:t>si</a:t>
            </a:r>
            <a:r>
              <a:rPr dirty="0">
                <a:solidFill>
                  <a:srgbClr val="002060"/>
                </a:solidFill>
              </a:rPr>
              <a:t>/</a:t>
            </a:r>
            <a:r>
              <a:rPr dirty="0" err="1">
                <a:solidFill>
                  <a:srgbClr val="002060"/>
                </a:solidFill>
              </a:rPr>
              <a:t>entonces</a:t>
            </a:r>
            <a:r>
              <a:rPr dirty="0">
                <a:solidFill>
                  <a:srgbClr val="002060"/>
                </a:solidFill>
              </a:rPr>
              <a:t>” (1 Re. 2:2-4).</a:t>
            </a:r>
            <a:endParaRPr sz="3200" dirty="0">
              <a:solidFill>
                <a:srgbClr val="002060"/>
              </a:solidFill>
            </a:endParaRPr>
          </a:p>
          <a:p>
            <a:pPr marL="469900" indent="-469900">
              <a:spcBef>
                <a:spcPts val="500"/>
              </a:spcBef>
              <a:buClr>
                <a:srgbClr val="660000"/>
              </a:buClr>
              <a:buSzPct val="70000"/>
              <a:buChar char="□"/>
              <a:defRPr sz="2100" i="1">
                <a:latin typeface="Times New Roman"/>
                <a:ea typeface="Times New Roman"/>
                <a:cs typeface="Times New Roman"/>
                <a:sym typeface="Times New Roman"/>
              </a:defRPr>
            </a:pPr>
            <a:r>
              <a:rPr dirty="0">
                <a:solidFill>
                  <a:srgbClr val="002060"/>
                </a:solidFill>
              </a:rPr>
              <a:t>Si bien la </a:t>
            </a:r>
            <a:r>
              <a:rPr dirty="0" err="1">
                <a:solidFill>
                  <a:srgbClr val="002060"/>
                </a:solidFill>
              </a:rPr>
              <a:t>promesa</a:t>
            </a:r>
            <a:r>
              <a:rPr dirty="0">
                <a:solidFill>
                  <a:srgbClr val="002060"/>
                </a:solidFill>
              </a:rPr>
              <a:t> </a:t>
            </a:r>
            <a:r>
              <a:rPr dirty="0" err="1">
                <a:solidFill>
                  <a:srgbClr val="002060"/>
                </a:solidFill>
              </a:rPr>
              <a:t>más</a:t>
            </a:r>
            <a:r>
              <a:rPr dirty="0">
                <a:solidFill>
                  <a:srgbClr val="002060"/>
                </a:solidFill>
              </a:rPr>
              <a:t> </a:t>
            </a:r>
            <a:r>
              <a:rPr dirty="0" err="1">
                <a:solidFill>
                  <a:srgbClr val="002060"/>
                </a:solidFill>
              </a:rPr>
              <a:t>amplia</a:t>
            </a:r>
            <a:r>
              <a:rPr dirty="0">
                <a:solidFill>
                  <a:srgbClr val="002060"/>
                </a:solidFill>
              </a:rPr>
              <a:t> </a:t>
            </a:r>
            <a:r>
              <a:rPr dirty="0" err="1">
                <a:solidFill>
                  <a:srgbClr val="002060"/>
                </a:solidFill>
              </a:rPr>
              <a:t>hecha</a:t>
            </a:r>
            <a:r>
              <a:rPr dirty="0">
                <a:solidFill>
                  <a:srgbClr val="002060"/>
                </a:solidFill>
              </a:rPr>
              <a:t> a la casa de David era inviolable (cf. 2 Sa. 7:11b-16; Sal. 89:3-4, 27-37), </a:t>
            </a:r>
            <a:r>
              <a:rPr dirty="0" err="1">
                <a:solidFill>
                  <a:srgbClr val="002060"/>
                </a:solidFill>
              </a:rPr>
              <a:t>esta</a:t>
            </a:r>
            <a:r>
              <a:rPr dirty="0">
                <a:solidFill>
                  <a:srgbClr val="002060"/>
                </a:solidFill>
              </a:rPr>
              <a:t> </a:t>
            </a:r>
            <a:r>
              <a:rPr dirty="0" err="1">
                <a:solidFill>
                  <a:srgbClr val="002060"/>
                </a:solidFill>
              </a:rPr>
              <a:t>promesa</a:t>
            </a:r>
            <a:r>
              <a:rPr dirty="0">
                <a:solidFill>
                  <a:srgbClr val="002060"/>
                </a:solidFill>
              </a:rPr>
              <a:t> </a:t>
            </a:r>
            <a:r>
              <a:rPr dirty="0" err="1">
                <a:solidFill>
                  <a:srgbClr val="002060"/>
                </a:solidFill>
              </a:rPr>
              <a:t>más</a:t>
            </a:r>
            <a:r>
              <a:rPr dirty="0">
                <a:solidFill>
                  <a:srgbClr val="002060"/>
                </a:solidFill>
              </a:rPr>
              <a:t> </a:t>
            </a:r>
            <a:r>
              <a:rPr dirty="0" err="1">
                <a:solidFill>
                  <a:srgbClr val="002060"/>
                </a:solidFill>
              </a:rPr>
              <a:t>amplia</a:t>
            </a:r>
            <a:r>
              <a:rPr dirty="0">
                <a:solidFill>
                  <a:srgbClr val="002060"/>
                </a:solidFill>
              </a:rPr>
              <a:t> no era </a:t>
            </a:r>
            <a:r>
              <a:rPr dirty="0" err="1">
                <a:solidFill>
                  <a:srgbClr val="002060"/>
                </a:solidFill>
              </a:rPr>
              <a:t>una</a:t>
            </a:r>
            <a:r>
              <a:rPr dirty="0">
                <a:solidFill>
                  <a:srgbClr val="002060"/>
                </a:solidFill>
              </a:rPr>
              <a:t> </a:t>
            </a:r>
            <a:r>
              <a:rPr dirty="0" err="1">
                <a:solidFill>
                  <a:srgbClr val="002060"/>
                </a:solidFill>
              </a:rPr>
              <a:t>garantía</a:t>
            </a:r>
            <a:r>
              <a:rPr dirty="0">
                <a:solidFill>
                  <a:srgbClr val="002060"/>
                </a:solidFill>
              </a:rPr>
              <a:t> </a:t>
            </a:r>
            <a:r>
              <a:rPr dirty="0" err="1">
                <a:solidFill>
                  <a:srgbClr val="002060"/>
                </a:solidFill>
              </a:rPr>
              <a:t>incondicional</a:t>
            </a:r>
            <a:r>
              <a:rPr dirty="0">
                <a:solidFill>
                  <a:srgbClr val="002060"/>
                </a:solidFill>
              </a:rPr>
              <a:t> para </a:t>
            </a:r>
            <a:r>
              <a:rPr dirty="0" err="1">
                <a:solidFill>
                  <a:srgbClr val="002060"/>
                </a:solidFill>
              </a:rPr>
              <a:t>los</a:t>
            </a:r>
            <a:r>
              <a:rPr dirty="0">
                <a:solidFill>
                  <a:srgbClr val="002060"/>
                </a:solidFill>
              </a:rPr>
              <a:t> </a:t>
            </a:r>
            <a:r>
              <a:rPr dirty="0" err="1">
                <a:solidFill>
                  <a:srgbClr val="002060"/>
                </a:solidFill>
              </a:rPr>
              <a:t>reyes</a:t>
            </a:r>
            <a:r>
              <a:rPr dirty="0">
                <a:solidFill>
                  <a:srgbClr val="002060"/>
                </a:solidFill>
              </a:rPr>
              <a:t> </a:t>
            </a:r>
            <a:r>
              <a:rPr dirty="0" err="1">
                <a:solidFill>
                  <a:srgbClr val="002060"/>
                </a:solidFill>
              </a:rPr>
              <a:t>individuales</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012">
                                            <p:txEl>
                                              <p:pRg st="0" end="0"/>
                                            </p:txEl>
                                          </p:spTgt>
                                        </p:tgtEl>
                                        <p:attrNameLst>
                                          <p:attrName>style.visibility</p:attrName>
                                        </p:attrNameLst>
                                      </p:cBhvr>
                                      <p:to>
                                        <p:strVal val="visible"/>
                                      </p:to>
                                    </p:set>
                                    <p:anim calcmode="lin" valueType="num">
                                      <p:cBhvr>
                                        <p:cTn id="7" dur="500" fill="hold"/>
                                        <p:tgtEl>
                                          <p:spTgt spid="501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012">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013">
                                            <p:bg/>
                                          </p:spTgt>
                                        </p:tgtEl>
                                        <p:attrNameLst>
                                          <p:attrName>style.visibility</p:attrName>
                                        </p:attrNameLst>
                                      </p:cBhvr>
                                      <p:to>
                                        <p:strVal val="visible"/>
                                      </p:to>
                                    </p:set>
                                    <p:anim calcmode="lin" valueType="num">
                                      <p:cBhvr>
                                        <p:cTn id="11" dur="500" fill="hold"/>
                                        <p:tgtEl>
                                          <p:spTgt spid="5013">
                                            <p:bg/>
                                          </p:spTgt>
                                        </p:tgtEl>
                                        <p:attrNameLst>
                                          <p:attrName>ppt_w</p:attrName>
                                        </p:attrNameLst>
                                      </p:cBhvr>
                                      <p:tavLst>
                                        <p:tav tm="0">
                                          <p:val>
                                            <p:fltVal val="0"/>
                                          </p:val>
                                        </p:tav>
                                        <p:tav tm="100000">
                                          <p:val>
                                            <p:strVal val="#ppt_w"/>
                                          </p:val>
                                        </p:tav>
                                      </p:tavLst>
                                    </p:anim>
                                    <p:anim calcmode="lin" valueType="num">
                                      <p:cBhvr>
                                        <p:cTn id="12" dur="500" fill="hold"/>
                                        <p:tgtEl>
                                          <p:spTgt spid="5013">
                                            <p:bg/>
                                          </p:spTgt>
                                        </p:tgtEl>
                                        <p:attrNameLst>
                                          <p:attrName>ppt_h</p:attrName>
                                        </p:attrNameLst>
                                      </p:cBhvr>
                                      <p:tavLst>
                                        <p:tav tm="0">
                                          <p:val>
                                            <p:fltVal val="0"/>
                                          </p:val>
                                        </p:tav>
                                        <p:tav tm="100000">
                                          <p:val>
                                            <p:strVal val="#ppt_h"/>
                                          </p:val>
                                        </p:tav>
                                      </p:tavLst>
                                    </p:anim>
                                  </p:childTnLst>
                                </p:cTn>
                              </p:par>
                              <p:par>
                                <p:cTn id="13" presetID="23" presetClass="entr" presetSubtype="16" fill="hold" grpId="2" nodeType="withEffect">
                                  <p:stCondLst>
                                    <p:cond delay="0"/>
                                  </p:stCondLst>
                                  <p:iterate>
                                    <p:tmAbs val="0"/>
                                  </p:iterate>
                                  <p:childTnLst>
                                    <p:set>
                                      <p:cBhvr>
                                        <p:cTn id="14" fill="hold"/>
                                        <p:tgtEl>
                                          <p:spTgt spid="5013">
                                            <p:txEl>
                                              <p:pRg st="0" end="0"/>
                                            </p:txEl>
                                          </p:spTgt>
                                        </p:tgtEl>
                                        <p:attrNameLst>
                                          <p:attrName>style.visibility</p:attrName>
                                        </p:attrNameLst>
                                      </p:cBhvr>
                                      <p:to>
                                        <p:strVal val="visible"/>
                                      </p:to>
                                    </p:set>
                                    <p:anim calcmode="lin" valueType="num">
                                      <p:cBhvr>
                                        <p:cTn id="15" dur="500" fill="hold"/>
                                        <p:tgtEl>
                                          <p:spTgt spid="501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501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1" nodeType="clickEffect">
                                  <p:stCondLst>
                                    <p:cond delay="0"/>
                                  </p:stCondLst>
                                  <p:iterate>
                                    <p:tmAbs val="0"/>
                                  </p:iterate>
                                  <p:childTnLst>
                                    <p:set>
                                      <p:cBhvr>
                                        <p:cTn id="20" fill="hold"/>
                                        <p:tgtEl>
                                          <p:spTgt spid="5012">
                                            <p:txEl>
                                              <p:pRg st="1" end="1"/>
                                            </p:txEl>
                                          </p:spTgt>
                                        </p:tgtEl>
                                        <p:attrNameLst>
                                          <p:attrName>style.visibility</p:attrName>
                                        </p:attrNameLst>
                                      </p:cBhvr>
                                      <p:to>
                                        <p:strVal val="visible"/>
                                      </p:to>
                                    </p:set>
                                    <p:anim calcmode="lin" valueType="num">
                                      <p:cBhvr>
                                        <p:cTn id="21" dur="500" fill="hold"/>
                                        <p:tgtEl>
                                          <p:spTgt spid="5012">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5012">
                                            <p:txEl>
                                              <p:pRg st="1" end="1"/>
                                            </p:txEl>
                                          </p:spTgt>
                                        </p:tgtEl>
                                        <p:attrNameLst>
                                          <p:attrName>ppt_h</p:attrName>
                                        </p:attrNameLst>
                                      </p:cBhvr>
                                      <p:tavLst>
                                        <p:tav tm="0">
                                          <p:val>
                                            <p:fltVal val="0"/>
                                          </p:val>
                                        </p:tav>
                                        <p:tav tm="100000">
                                          <p:val>
                                            <p:strVal val="#ppt_h"/>
                                          </p:val>
                                        </p:tav>
                                      </p:tavLst>
                                    </p:anim>
                                  </p:childTnLst>
                                </p:cTn>
                              </p:par>
                              <p:par>
                                <p:cTn id="23" presetID="23" presetClass="entr" presetSubtype="16" fill="hold" grpId="2" nodeType="withEffect">
                                  <p:stCondLst>
                                    <p:cond delay="0"/>
                                  </p:stCondLst>
                                  <p:iterate>
                                    <p:tmAbs val="0"/>
                                  </p:iterate>
                                  <p:childTnLst>
                                    <p:set>
                                      <p:cBhvr>
                                        <p:cTn id="24" fill="hold"/>
                                        <p:tgtEl>
                                          <p:spTgt spid="5013">
                                            <p:txEl>
                                              <p:pRg st="1" end="1"/>
                                            </p:txEl>
                                          </p:spTgt>
                                        </p:tgtEl>
                                        <p:attrNameLst>
                                          <p:attrName>style.visibility</p:attrName>
                                        </p:attrNameLst>
                                      </p:cBhvr>
                                      <p:to>
                                        <p:strVal val="visible"/>
                                      </p:to>
                                    </p:set>
                                    <p:anim calcmode="lin" valueType="num">
                                      <p:cBhvr>
                                        <p:cTn id="25" dur="500" fill="hold"/>
                                        <p:tgtEl>
                                          <p:spTgt spid="5013">
                                            <p:txEl>
                                              <p:pRg st="1" end="1"/>
                                            </p:txEl>
                                          </p:spTgt>
                                        </p:tgtEl>
                                        <p:attrNameLst>
                                          <p:attrName>ppt_w</p:attrName>
                                        </p:attrNameLst>
                                      </p:cBhvr>
                                      <p:tavLst>
                                        <p:tav tm="0">
                                          <p:val>
                                            <p:fltVal val="0"/>
                                          </p:val>
                                        </p:tav>
                                        <p:tav tm="100000">
                                          <p:val>
                                            <p:strVal val="#ppt_w"/>
                                          </p:val>
                                        </p:tav>
                                      </p:tavLst>
                                    </p:anim>
                                    <p:anim calcmode="lin" valueType="num">
                                      <p:cBhvr>
                                        <p:cTn id="26" dur="500" fill="hold"/>
                                        <p:tgtEl>
                                          <p:spTgt spid="501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1" nodeType="clickEffect">
                                  <p:stCondLst>
                                    <p:cond delay="0"/>
                                  </p:stCondLst>
                                  <p:iterate>
                                    <p:tmAbs val="0"/>
                                  </p:iterate>
                                  <p:childTnLst>
                                    <p:set>
                                      <p:cBhvr>
                                        <p:cTn id="30" fill="hold"/>
                                        <p:tgtEl>
                                          <p:spTgt spid="5012">
                                            <p:txEl>
                                              <p:pRg st="2" end="2"/>
                                            </p:txEl>
                                          </p:spTgt>
                                        </p:tgtEl>
                                        <p:attrNameLst>
                                          <p:attrName>style.visibility</p:attrName>
                                        </p:attrNameLst>
                                      </p:cBhvr>
                                      <p:to>
                                        <p:strVal val="visible"/>
                                      </p:to>
                                    </p:set>
                                    <p:anim calcmode="lin" valueType="num">
                                      <p:cBhvr>
                                        <p:cTn id="31" dur="500" fill="hold"/>
                                        <p:tgtEl>
                                          <p:spTgt spid="5012">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5012">
                                            <p:txEl>
                                              <p:pRg st="2" end="2"/>
                                            </p:txEl>
                                          </p:spTgt>
                                        </p:tgtEl>
                                        <p:attrNameLst>
                                          <p:attrName>ppt_h</p:attrName>
                                        </p:attrNameLst>
                                      </p:cBhvr>
                                      <p:tavLst>
                                        <p:tav tm="0">
                                          <p:val>
                                            <p:fltVal val="0"/>
                                          </p:val>
                                        </p:tav>
                                        <p:tav tm="100000">
                                          <p:val>
                                            <p:strVal val="#ppt_h"/>
                                          </p:val>
                                        </p:tav>
                                      </p:tavLst>
                                    </p:anim>
                                  </p:childTnLst>
                                </p:cTn>
                              </p:par>
                              <p:par>
                                <p:cTn id="33" presetID="23" presetClass="entr" presetSubtype="16" fill="hold" grpId="2" nodeType="withEffect">
                                  <p:stCondLst>
                                    <p:cond delay="0"/>
                                  </p:stCondLst>
                                  <p:iterate>
                                    <p:tmAbs val="0"/>
                                  </p:iterate>
                                  <p:childTnLst>
                                    <p:set>
                                      <p:cBhvr>
                                        <p:cTn id="34" fill="hold"/>
                                        <p:tgtEl>
                                          <p:spTgt spid="5013">
                                            <p:txEl>
                                              <p:pRg st="2" end="2"/>
                                            </p:txEl>
                                          </p:spTgt>
                                        </p:tgtEl>
                                        <p:attrNameLst>
                                          <p:attrName>style.visibility</p:attrName>
                                        </p:attrNameLst>
                                      </p:cBhvr>
                                      <p:to>
                                        <p:strVal val="visible"/>
                                      </p:to>
                                    </p:set>
                                    <p:anim calcmode="lin" valueType="num">
                                      <p:cBhvr>
                                        <p:cTn id="35" dur="500" fill="hold"/>
                                        <p:tgtEl>
                                          <p:spTgt spid="5013">
                                            <p:txEl>
                                              <p:pRg st="2" end="2"/>
                                            </p:txEl>
                                          </p:spTgt>
                                        </p:tgtEl>
                                        <p:attrNameLst>
                                          <p:attrName>ppt_w</p:attrName>
                                        </p:attrNameLst>
                                      </p:cBhvr>
                                      <p:tavLst>
                                        <p:tav tm="0">
                                          <p:val>
                                            <p:fltVal val="0"/>
                                          </p:val>
                                        </p:tav>
                                        <p:tav tm="100000">
                                          <p:val>
                                            <p:strVal val="#ppt_w"/>
                                          </p:val>
                                        </p:tav>
                                      </p:tavLst>
                                    </p:anim>
                                    <p:anim calcmode="lin" valueType="num">
                                      <p:cBhvr>
                                        <p:cTn id="36" dur="500" fill="hold"/>
                                        <p:tgtEl>
                                          <p:spTgt spid="501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2" grpId="1" uiExpand="1" build="p" advAuto="0"/>
      <p:bldP spid="5013" grpId="2" uiExpand="1" build="p" bldLvl="5"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5" name="Rectangle 2"/>
          <p:cNvSpPr txBox="1">
            <a:spLocks noGrp="1"/>
          </p:cNvSpPr>
          <p:nvPr>
            <p:ph type="title"/>
          </p:nvPr>
        </p:nvSpPr>
        <p:spPr>
          <a:xfrm>
            <a:off x="657725" y="0"/>
            <a:ext cx="4447676" cy="6629400"/>
          </a:xfrm>
          <a:prstGeom prst="rect">
            <a:avLst/>
          </a:prstGeom>
        </p:spPr>
        <p:txBody>
          <a:bodyPr/>
          <a:lstStyle/>
          <a:p>
            <a:pPr>
              <a:defRPr sz="3600">
                <a:solidFill>
                  <a:srgbClr val="FFFF99"/>
                </a:solidFill>
              </a:defRPr>
            </a:pPr>
            <a:r>
              <a:rPr dirty="0">
                <a:solidFill>
                  <a:srgbClr val="FFC000"/>
                </a:solidFill>
              </a:rPr>
              <a:t>The heartland of David’s mini-empire and his tributaries inherited by Solomon</a:t>
            </a:r>
            <a:br>
              <a:rPr dirty="0"/>
            </a:br>
            <a:br>
              <a:rPr dirty="0"/>
            </a:br>
            <a:r>
              <a:rPr dirty="0"/>
              <a:t>El </a:t>
            </a:r>
            <a:r>
              <a:rPr dirty="0" err="1"/>
              <a:t>corazón</a:t>
            </a:r>
            <a:r>
              <a:rPr dirty="0"/>
              <a:t> del mini-</a:t>
            </a:r>
            <a:r>
              <a:rPr dirty="0" err="1"/>
              <a:t>imperio</a:t>
            </a:r>
            <a:r>
              <a:rPr dirty="0"/>
              <a:t> de David y sus </a:t>
            </a:r>
            <a:r>
              <a:rPr dirty="0" err="1"/>
              <a:t>afluentes</a:t>
            </a:r>
            <a:r>
              <a:rPr dirty="0"/>
              <a:t> </a:t>
            </a:r>
            <a:r>
              <a:rPr dirty="0" err="1"/>
              <a:t>heredados</a:t>
            </a:r>
            <a:r>
              <a:rPr dirty="0"/>
              <a:t> </a:t>
            </a:r>
            <a:r>
              <a:rPr dirty="0" err="1"/>
              <a:t>por</a:t>
            </a:r>
            <a:r>
              <a:rPr dirty="0"/>
              <a:t> </a:t>
            </a:r>
            <a:r>
              <a:rPr dirty="0" err="1"/>
              <a:t>Salomón</a:t>
            </a:r>
            <a:r>
              <a:rPr dirty="0"/>
              <a:t> </a:t>
            </a:r>
          </a:p>
        </p:txBody>
      </p:sp>
      <p:pic>
        <p:nvPicPr>
          <p:cNvPr id="5016" name="Picture 3" descr="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Lst>
          </a:blip>
          <a:stretch>
            <a:fillRect/>
          </a:stretch>
        </p:blipFill>
        <p:spPr>
          <a:xfrm>
            <a:off x="5392737" y="0"/>
            <a:ext cx="5275263" cy="68580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fade/>
      </p:transition>
    </mc:Choice>
    <mc:Fallback xmlns:a14="http://schemas.microsoft.com/office/drawing/2010/main" xmlns:m="http://schemas.openxmlformats.org/officeDocument/2006/math"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 name="Rectangle 2"/>
          <p:cNvSpPr txBox="1">
            <a:spLocks noGrp="1"/>
          </p:cNvSpPr>
          <p:nvPr>
            <p:ph type="title"/>
          </p:nvPr>
        </p:nvSpPr>
        <p:spPr>
          <a:xfrm>
            <a:off x="282825" y="32719"/>
            <a:ext cx="11676565" cy="1066801"/>
          </a:xfrm>
          <a:prstGeom prst="rect">
            <a:avLst/>
          </a:prstGeom>
        </p:spPr>
        <p:txBody>
          <a:bodyPr/>
          <a:lstStyle/>
          <a:p>
            <a:pPr algn="ctr" defTabSz="896111">
              <a:defRPr sz="2058" b="1">
                <a:latin typeface="Franklin Gothic Medium"/>
                <a:ea typeface="Franklin Gothic Medium"/>
                <a:cs typeface="Franklin Gothic Medium"/>
                <a:sym typeface="Franklin Gothic Medium"/>
              </a:defRPr>
            </a:pPr>
            <a:r>
              <a:t>Solomon’s marriage to an Egyptian princess—an example of ANE political wisdom (1 Kg. 3:1) </a:t>
            </a:r>
            <a:br/>
            <a:r>
              <a:t>El matrimonio de Salomón con una Princesa egipcia: un ejemplo de sabiduría política del ACO (1 Re. 3:1)</a:t>
            </a:r>
          </a:p>
        </p:txBody>
      </p:sp>
      <p:sp>
        <p:nvSpPr>
          <p:cNvPr id="5019" name="Rectangle 3"/>
          <p:cNvSpPr txBox="1">
            <a:spLocks noGrp="1"/>
          </p:cNvSpPr>
          <p:nvPr>
            <p:ph type="body" sz="half" idx="1"/>
          </p:nvPr>
        </p:nvSpPr>
        <p:spPr>
          <a:xfrm>
            <a:off x="5506453" y="1219201"/>
            <a:ext cx="6452937" cy="2618704"/>
          </a:xfrm>
          <a:prstGeom prst="rect">
            <a:avLst/>
          </a:prstGeom>
        </p:spPr>
        <p:txBody>
          <a:bodyPr/>
          <a:lstStyle/>
          <a:p>
            <a:pPr>
              <a:lnSpc>
                <a:spcPct val="90000"/>
              </a:lnSpc>
              <a:spcBef>
                <a:spcPts val="400"/>
              </a:spcBef>
              <a:buSzTx/>
              <a:buFont typeface="Wingdings"/>
              <a:buNone/>
              <a:defRPr sz="2000" b="1">
                <a:latin typeface="Arial Narrow"/>
                <a:ea typeface="Arial Narrow"/>
                <a:cs typeface="Arial Narrow"/>
                <a:sym typeface="Arial Narrow"/>
              </a:defRPr>
            </a:pPr>
            <a:r>
              <a:t>The Pharaoh in this early peace treaty is unnamed, but assuming the marriage was early in Solomon’s reign (Solomon ruled 970-930 BC), the best candidate is Siamun (978-959 BC), the 6</a:t>
            </a:r>
            <a:r>
              <a:rPr baseline="30000"/>
              <a:t>th</a:t>
            </a:r>
            <a:r>
              <a:t> Pharaoh of the 21</a:t>
            </a:r>
            <a:r>
              <a:rPr baseline="30000"/>
              <a:t>st</a:t>
            </a:r>
            <a:r>
              <a:t> dynasty.</a:t>
            </a:r>
          </a:p>
          <a:p>
            <a:pPr marL="908050" lvl="1" indent="-436562">
              <a:lnSpc>
                <a:spcPct val="90000"/>
              </a:lnSpc>
              <a:spcBef>
                <a:spcPts val="400"/>
              </a:spcBef>
              <a:buClr>
                <a:srgbClr val="999966"/>
              </a:buClr>
              <a:defRPr sz="1800" b="1" i="1">
                <a:latin typeface="Arial Narrow"/>
                <a:ea typeface="Arial Narrow"/>
                <a:cs typeface="Arial Narrow"/>
                <a:sym typeface="Arial Narrow"/>
              </a:defRPr>
            </a:pPr>
            <a:r>
              <a:t>That Siamun captured Gezer and used it as a dowry for his daughter indicates the exalted status of Solomon (1 Kg. 9:16).</a:t>
            </a:r>
            <a:endParaRPr sz="2800"/>
          </a:p>
          <a:p>
            <a:pPr marL="908050" lvl="1" indent="-436562">
              <a:lnSpc>
                <a:spcPct val="90000"/>
              </a:lnSpc>
              <a:spcBef>
                <a:spcPts val="400"/>
              </a:spcBef>
              <a:buClr>
                <a:srgbClr val="999966"/>
              </a:buClr>
              <a:defRPr sz="1800" b="1" i="1">
                <a:latin typeface="Arial Narrow"/>
                <a:ea typeface="Arial Narrow"/>
                <a:cs typeface="Arial Narrow"/>
                <a:sym typeface="Arial Narrow"/>
              </a:defRPr>
            </a:pPr>
            <a:r>
              <a:t>Such marriages were primarily diplomatic and intended to seal an alliance between two kingdoms. </a:t>
            </a:r>
          </a:p>
        </p:txBody>
      </p:sp>
      <p:pic>
        <p:nvPicPr>
          <p:cNvPr id="5020" name="Picture 4" descr="Picture 4"/>
          <p:cNvPicPr>
            <a:picLocks noChangeAspect="1"/>
          </p:cNvPicPr>
          <p:nvPr/>
        </p:nvPicPr>
        <p:blipFill>
          <a:blip r:embed="rId2"/>
          <a:stretch>
            <a:fillRect/>
          </a:stretch>
        </p:blipFill>
        <p:spPr>
          <a:xfrm>
            <a:off x="372979" y="1219200"/>
            <a:ext cx="4860926" cy="5105400"/>
          </a:xfrm>
          <a:prstGeom prst="rect">
            <a:avLst/>
          </a:prstGeom>
          <a:ln w="12700">
            <a:miter lim="400000"/>
          </a:ln>
        </p:spPr>
      </p:pic>
      <p:sp>
        <p:nvSpPr>
          <p:cNvPr id="5021" name="Text Box 5"/>
          <p:cNvSpPr txBox="1"/>
          <p:nvPr/>
        </p:nvSpPr>
        <p:spPr>
          <a:xfrm>
            <a:off x="328545" y="6439437"/>
            <a:ext cx="6193959" cy="294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800"/>
              </a:spcBef>
              <a:defRPr sz="1400">
                <a:latin typeface="Arial Narrow"/>
                <a:ea typeface="Arial Narrow"/>
                <a:cs typeface="Arial Narrow"/>
                <a:sym typeface="Arial Narrow"/>
              </a:defRPr>
            </a:lvl1pPr>
          </a:lstStyle>
          <a:p>
            <a:r>
              <a:t>The Metropolitan Museum of Art, New York (El Museo Metropolitano de Arte, Nueva York)</a:t>
            </a:r>
          </a:p>
        </p:txBody>
      </p:sp>
      <p:sp>
        <p:nvSpPr>
          <p:cNvPr id="5022" name="Rectangle 3"/>
          <p:cNvSpPr txBox="1"/>
          <p:nvPr/>
        </p:nvSpPr>
        <p:spPr>
          <a:xfrm>
            <a:off x="5552173" y="3782098"/>
            <a:ext cx="6361496" cy="2742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400"/>
              </a:spcBef>
              <a:defRPr sz="2000" b="1">
                <a:solidFill>
                  <a:srgbClr val="FF0000"/>
                </a:solidFill>
                <a:latin typeface="Arial Narrow"/>
                <a:ea typeface="Arial Narrow"/>
                <a:cs typeface="Arial Narrow"/>
                <a:sym typeface="Arial Narrow"/>
              </a:defRPr>
            </a:pPr>
            <a:r>
              <a:t>El faraón en este primer tratado de paz no tiene nombre, pero asumiendo que el matrimonio fue temprano en el reinado de Salomón (Salomón gobernó entre 970 y 930 AC), el mejor candidato es Siamón (978-959 AC), el sexto faraón de la dinastía XXI.</a:t>
            </a:r>
            <a:endParaRPr sz="3200">
              <a:latin typeface="Times New Roman"/>
              <a:ea typeface="Times New Roman"/>
              <a:cs typeface="Times New Roman"/>
              <a:sym typeface="Times New Roman"/>
            </a:endParaRPr>
          </a:p>
          <a:p>
            <a:pPr marL="908050" lvl="1" indent="-436562">
              <a:lnSpc>
                <a:spcPct val="90000"/>
              </a:lnSpc>
              <a:spcBef>
                <a:spcPts val="400"/>
              </a:spcBef>
              <a:buClr>
                <a:srgbClr val="999966"/>
              </a:buClr>
              <a:buSzPct val="75000"/>
              <a:buChar char="■"/>
              <a:defRPr b="1" i="1">
                <a:solidFill>
                  <a:srgbClr val="FF0000"/>
                </a:solidFill>
                <a:latin typeface="Arial Narrow"/>
                <a:ea typeface="Arial Narrow"/>
                <a:cs typeface="Arial Narrow"/>
                <a:sym typeface="Arial Narrow"/>
              </a:defRPr>
            </a:pPr>
            <a:r>
              <a:t>El hecho de que Siamón capturara Gezer y lo usara como dote para su hija indica el estatus exaltado de Salomón 1 Re. 9:16).</a:t>
            </a:r>
            <a:endParaRPr sz="2800">
              <a:latin typeface="Times New Roman"/>
              <a:ea typeface="Times New Roman"/>
              <a:cs typeface="Times New Roman"/>
              <a:sym typeface="Times New Roman"/>
            </a:endParaRPr>
          </a:p>
          <a:p>
            <a:pPr marL="908050" lvl="1" indent="-436562">
              <a:lnSpc>
                <a:spcPct val="90000"/>
              </a:lnSpc>
              <a:spcBef>
                <a:spcPts val="400"/>
              </a:spcBef>
              <a:buClr>
                <a:srgbClr val="999966"/>
              </a:buClr>
              <a:buSzPct val="75000"/>
              <a:buChar char="■"/>
              <a:defRPr b="1" i="1">
                <a:solidFill>
                  <a:srgbClr val="FF0000"/>
                </a:solidFill>
                <a:latin typeface="Arial Narrow"/>
                <a:ea typeface="Arial Narrow"/>
                <a:cs typeface="Arial Narrow"/>
                <a:sym typeface="Arial Narrow"/>
              </a:defRPr>
            </a:pPr>
            <a:r>
              <a:t>Estos matrimonios eran principalmente diplomáticos y pretendían sellar una alianza entre ambos reinos.</a:t>
            </a:r>
            <a:r>
              <a:rPr>
                <a:solidFill>
                  <a:srgbClr val="000000"/>
                </a:solidFill>
              </a:rPr>
              <a:t> </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5019">
                                            <p:txEl>
                                              <p:pRg st="0" end="0"/>
                                            </p:txEl>
                                          </p:spTgt>
                                        </p:tgtEl>
                                        <p:attrNameLst>
                                          <p:attrName>style.visibility</p:attrName>
                                        </p:attrNameLst>
                                      </p:cBhvr>
                                      <p:to>
                                        <p:strVal val="visible"/>
                                      </p:to>
                                    </p:set>
                                    <p:anim calcmode="lin" valueType="num">
                                      <p:cBhvr>
                                        <p:cTn id="7" dur="500" fill="hold"/>
                                        <p:tgtEl>
                                          <p:spTgt spid="50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019">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022">
                                            <p:txEl>
                                              <p:pRg st="0" end="0"/>
                                            </p:txEl>
                                          </p:spTgt>
                                        </p:tgtEl>
                                        <p:attrNameLst>
                                          <p:attrName>style.visibility</p:attrName>
                                        </p:attrNameLst>
                                      </p:cBhvr>
                                      <p:to>
                                        <p:strVal val="visible"/>
                                      </p:to>
                                    </p:set>
                                    <p:anim calcmode="lin" valueType="num">
                                      <p:cBhvr>
                                        <p:cTn id="11" dur="500" fill="hold"/>
                                        <p:tgtEl>
                                          <p:spTgt spid="502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502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5019">
                                            <p:txEl>
                                              <p:pRg st="1" end="1"/>
                                            </p:txEl>
                                          </p:spTgt>
                                        </p:tgtEl>
                                        <p:attrNameLst>
                                          <p:attrName>style.visibility</p:attrName>
                                        </p:attrNameLst>
                                      </p:cBhvr>
                                      <p:to>
                                        <p:strVal val="visible"/>
                                      </p:to>
                                    </p:set>
                                    <p:anim calcmode="lin" valueType="num">
                                      <p:cBhvr>
                                        <p:cTn id="17" dur="500" fill="hold"/>
                                        <p:tgtEl>
                                          <p:spTgt spid="5019">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5019">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grpId="2" nodeType="withEffect">
                                  <p:stCondLst>
                                    <p:cond delay="0"/>
                                  </p:stCondLst>
                                  <p:iterate>
                                    <p:tmAbs val="0"/>
                                  </p:iterate>
                                  <p:childTnLst>
                                    <p:set>
                                      <p:cBhvr>
                                        <p:cTn id="20" fill="hold"/>
                                        <p:tgtEl>
                                          <p:spTgt spid="5022">
                                            <p:txEl>
                                              <p:pRg st="1" end="1"/>
                                            </p:txEl>
                                          </p:spTgt>
                                        </p:tgtEl>
                                        <p:attrNameLst>
                                          <p:attrName>style.visibility</p:attrName>
                                        </p:attrNameLst>
                                      </p:cBhvr>
                                      <p:to>
                                        <p:strVal val="visible"/>
                                      </p:to>
                                    </p:set>
                                    <p:anim calcmode="lin" valueType="num">
                                      <p:cBhvr>
                                        <p:cTn id="21" dur="500" fill="hold"/>
                                        <p:tgtEl>
                                          <p:spTgt spid="5022">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502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5019">
                                            <p:txEl>
                                              <p:pRg st="2" end="2"/>
                                            </p:txEl>
                                          </p:spTgt>
                                        </p:tgtEl>
                                        <p:attrNameLst>
                                          <p:attrName>style.visibility</p:attrName>
                                        </p:attrNameLst>
                                      </p:cBhvr>
                                      <p:to>
                                        <p:strVal val="visible"/>
                                      </p:to>
                                    </p:set>
                                    <p:anim calcmode="lin" valueType="num">
                                      <p:cBhvr>
                                        <p:cTn id="27" dur="500" fill="hold"/>
                                        <p:tgtEl>
                                          <p:spTgt spid="5019">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5019">
                                            <p:txEl>
                                              <p:pRg st="2" end="2"/>
                                            </p:txEl>
                                          </p:spTgt>
                                        </p:tgtEl>
                                        <p:attrNameLst>
                                          <p:attrName>ppt_h</p:attrName>
                                        </p:attrNameLst>
                                      </p:cBhvr>
                                      <p:tavLst>
                                        <p:tav tm="0">
                                          <p:val>
                                            <p:fltVal val="0"/>
                                          </p:val>
                                        </p:tav>
                                        <p:tav tm="100000">
                                          <p:val>
                                            <p:strVal val="#ppt_h"/>
                                          </p:val>
                                        </p:tav>
                                      </p:tavLst>
                                    </p:anim>
                                  </p:childTnLst>
                                </p:cTn>
                              </p:par>
                              <p:par>
                                <p:cTn id="29" presetID="23" presetClass="entr" presetSubtype="16" fill="hold" grpId="2" nodeType="withEffect">
                                  <p:stCondLst>
                                    <p:cond delay="0"/>
                                  </p:stCondLst>
                                  <p:iterate>
                                    <p:tmAbs val="0"/>
                                  </p:iterate>
                                  <p:childTnLst>
                                    <p:set>
                                      <p:cBhvr>
                                        <p:cTn id="30" fill="hold"/>
                                        <p:tgtEl>
                                          <p:spTgt spid="5022">
                                            <p:txEl>
                                              <p:pRg st="2" end="2"/>
                                            </p:txEl>
                                          </p:spTgt>
                                        </p:tgtEl>
                                        <p:attrNameLst>
                                          <p:attrName>style.visibility</p:attrName>
                                        </p:attrNameLst>
                                      </p:cBhvr>
                                      <p:to>
                                        <p:strVal val="visible"/>
                                      </p:to>
                                    </p:set>
                                    <p:anim calcmode="lin" valueType="num">
                                      <p:cBhvr>
                                        <p:cTn id="31" dur="500" fill="hold"/>
                                        <p:tgtEl>
                                          <p:spTgt spid="5022">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5022">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9" grpId="1" uiExpand="1" build="p" advAuto="0"/>
      <p:bldP spid="5022" grpId="2" uiExpand="1" build="p" bldLvl="5"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4" name="Slide Number Placeholder 5"/>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59</a:t>
            </a:fld>
            <a:endParaRPr/>
          </a:p>
        </p:txBody>
      </p:sp>
      <p:sp>
        <p:nvSpPr>
          <p:cNvPr id="5025" name="Rectangle 2"/>
          <p:cNvSpPr txBox="1">
            <a:spLocks noGrp="1"/>
          </p:cNvSpPr>
          <p:nvPr>
            <p:ph type="title"/>
          </p:nvPr>
        </p:nvSpPr>
        <p:spPr>
          <a:prstGeom prst="rect">
            <a:avLst/>
          </a:prstGeom>
        </p:spPr>
        <p:txBody>
          <a:bodyPr/>
          <a:lstStyle/>
          <a:p>
            <a:r>
              <a:rPr dirty="0"/>
              <a:t>Taxation </a:t>
            </a:r>
            <a:r>
              <a:rPr dirty="0">
                <a:solidFill>
                  <a:srgbClr val="002060"/>
                </a:solidFill>
              </a:rPr>
              <a:t>(</a:t>
            </a:r>
            <a:r>
              <a:rPr dirty="0" err="1">
                <a:solidFill>
                  <a:srgbClr val="002060"/>
                </a:solidFill>
              </a:rPr>
              <a:t>Impuestos</a:t>
            </a:r>
            <a:r>
              <a:rPr dirty="0">
                <a:solidFill>
                  <a:srgbClr val="002060"/>
                </a:solidFill>
              </a:rPr>
              <a:t>)</a:t>
            </a:r>
          </a:p>
        </p:txBody>
      </p:sp>
      <p:sp>
        <p:nvSpPr>
          <p:cNvPr id="5026" name="Rectangle 3"/>
          <p:cNvSpPr txBox="1">
            <a:spLocks noGrp="1"/>
          </p:cNvSpPr>
          <p:nvPr>
            <p:ph type="body" sz="half" idx="1"/>
          </p:nvPr>
        </p:nvSpPr>
        <p:spPr>
          <a:xfrm>
            <a:off x="609600" y="1828800"/>
            <a:ext cx="10972800" cy="2240924"/>
          </a:xfrm>
          <a:prstGeom prst="rect">
            <a:avLst/>
          </a:prstGeom>
        </p:spPr>
        <p:txBody>
          <a:bodyPr/>
          <a:lstStyle/>
          <a:p>
            <a:pPr>
              <a:lnSpc>
                <a:spcPct val="90000"/>
              </a:lnSpc>
              <a:spcBef>
                <a:spcPts val="500"/>
              </a:spcBef>
              <a:buSzTx/>
              <a:buFont typeface="Wingdings"/>
              <a:buNone/>
              <a:defRPr sz="2400" b="1"/>
            </a:pPr>
            <a:r>
              <a:t>Solomon’s form of state taxation required each of twelve Tax Districts to support the royal court one month per year.</a:t>
            </a:r>
          </a:p>
          <a:p>
            <a:pPr>
              <a:lnSpc>
                <a:spcPct val="90000"/>
              </a:lnSpc>
              <a:spcBef>
                <a:spcPts val="400"/>
              </a:spcBef>
              <a:defRPr sz="2000" i="1"/>
            </a:pPr>
            <a:r>
              <a:t>The sacred tribal number “12” was retained.</a:t>
            </a:r>
          </a:p>
          <a:p>
            <a:pPr>
              <a:lnSpc>
                <a:spcPct val="90000"/>
              </a:lnSpc>
              <a:spcBef>
                <a:spcPts val="400"/>
              </a:spcBef>
              <a:defRPr sz="2000" i="1"/>
            </a:pPr>
            <a:r>
              <a:t>The Tax District governors were appointed by the king, two of which were the king’s sons-in-law (4:1, 15).</a:t>
            </a:r>
          </a:p>
          <a:p>
            <a:pPr>
              <a:lnSpc>
                <a:spcPct val="90000"/>
              </a:lnSpc>
              <a:spcBef>
                <a:spcPts val="400"/>
              </a:spcBef>
              <a:defRPr sz="2000" i="1"/>
            </a:pPr>
            <a:r>
              <a:t>Such a system strengthened the central government, while it diminished individual tribal loyalties.</a:t>
            </a:r>
          </a:p>
        </p:txBody>
      </p:sp>
      <p:sp>
        <p:nvSpPr>
          <p:cNvPr id="5027" name="Rectangle 3"/>
          <p:cNvSpPr txBox="1"/>
          <p:nvPr/>
        </p:nvSpPr>
        <p:spPr>
          <a:xfrm>
            <a:off x="655319" y="4207100"/>
            <a:ext cx="10881361" cy="22960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defRPr sz="2400" b="1">
                <a:latin typeface="Times New Roman"/>
                <a:ea typeface="Times New Roman"/>
                <a:cs typeface="Times New Roman"/>
                <a:sym typeface="Times New Roman"/>
              </a:defRPr>
            </a:pPr>
            <a:r>
              <a:rPr dirty="0">
                <a:solidFill>
                  <a:srgbClr val="002060"/>
                </a:solidFill>
              </a:rPr>
              <a:t>La forma de </a:t>
            </a:r>
            <a:r>
              <a:rPr dirty="0" err="1">
                <a:solidFill>
                  <a:srgbClr val="002060"/>
                </a:solidFill>
              </a:rPr>
              <a:t>impuestos</a:t>
            </a:r>
            <a:r>
              <a:rPr dirty="0">
                <a:solidFill>
                  <a:srgbClr val="002060"/>
                </a:solidFill>
              </a:rPr>
              <a:t> </a:t>
            </a:r>
            <a:r>
              <a:rPr dirty="0" err="1">
                <a:solidFill>
                  <a:srgbClr val="002060"/>
                </a:solidFill>
              </a:rPr>
              <a:t>estatales</a:t>
            </a:r>
            <a:r>
              <a:rPr dirty="0">
                <a:solidFill>
                  <a:srgbClr val="002060"/>
                </a:solidFill>
              </a:rPr>
              <a:t> de </a:t>
            </a:r>
            <a:r>
              <a:rPr dirty="0" err="1">
                <a:solidFill>
                  <a:srgbClr val="002060"/>
                </a:solidFill>
              </a:rPr>
              <a:t>Salomón</a:t>
            </a:r>
            <a:r>
              <a:rPr dirty="0">
                <a:solidFill>
                  <a:srgbClr val="002060"/>
                </a:solidFill>
              </a:rPr>
              <a:t> </a:t>
            </a:r>
            <a:r>
              <a:rPr dirty="0" err="1">
                <a:solidFill>
                  <a:srgbClr val="002060"/>
                </a:solidFill>
              </a:rPr>
              <a:t>requería</a:t>
            </a:r>
            <a:r>
              <a:rPr dirty="0">
                <a:solidFill>
                  <a:srgbClr val="002060"/>
                </a:solidFill>
              </a:rPr>
              <a:t> que </a:t>
            </a:r>
            <a:r>
              <a:rPr dirty="0" err="1">
                <a:solidFill>
                  <a:srgbClr val="002060"/>
                </a:solidFill>
              </a:rPr>
              <a:t>cada</a:t>
            </a:r>
            <a:r>
              <a:rPr dirty="0">
                <a:solidFill>
                  <a:srgbClr val="002060"/>
                </a:solidFill>
              </a:rPr>
              <a:t> uno de </a:t>
            </a:r>
            <a:r>
              <a:rPr dirty="0" err="1">
                <a:solidFill>
                  <a:srgbClr val="002060"/>
                </a:solidFill>
              </a:rPr>
              <a:t>los</a:t>
            </a:r>
            <a:r>
              <a:rPr dirty="0">
                <a:solidFill>
                  <a:srgbClr val="002060"/>
                </a:solidFill>
              </a:rPr>
              <a:t> </a:t>
            </a:r>
            <a:r>
              <a:rPr dirty="0" err="1">
                <a:solidFill>
                  <a:srgbClr val="002060"/>
                </a:solidFill>
              </a:rPr>
              <a:t>doce</a:t>
            </a:r>
            <a:r>
              <a:rPr dirty="0">
                <a:solidFill>
                  <a:srgbClr val="002060"/>
                </a:solidFill>
              </a:rPr>
              <a:t> </a:t>
            </a:r>
            <a:r>
              <a:rPr dirty="0" err="1">
                <a:solidFill>
                  <a:srgbClr val="002060"/>
                </a:solidFill>
              </a:rPr>
              <a:t>distritos</a:t>
            </a:r>
            <a:r>
              <a:rPr dirty="0">
                <a:solidFill>
                  <a:srgbClr val="002060"/>
                </a:solidFill>
              </a:rPr>
              <a:t> </a:t>
            </a:r>
            <a:r>
              <a:rPr dirty="0" err="1">
                <a:solidFill>
                  <a:srgbClr val="002060"/>
                </a:solidFill>
              </a:rPr>
              <a:t>fiscales</a:t>
            </a:r>
            <a:r>
              <a:rPr dirty="0">
                <a:solidFill>
                  <a:srgbClr val="002060"/>
                </a:solidFill>
              </a:rPr>
              <a:t> </a:t>
            </a:r>
            <a:r>
              <a:rPr dirty="0" err="1">
                <a:solidFill>
                  <a:srgbClr val="002060"/>
                </a:solidFill>
              </a:rPr>
              <a:t>apoyara</a:t>
            </a:r>
            <a:r>
              <a:rPr dirty="0">
                <a:solidFill>
                  <a:srgbClr val="002060"/>
                </a:solidFill>
              </a:rPr>
              <a:t> a la corte real un </a:t>
            </a:r>
            <a:r>
              <a:rPr dirty="0" err="1">
                <a:solidFill>
                  <a:srgbClr val="002060"/>
                </a:solidFill>
              </a:rPr>
              <a:t>mes</a:t>
            </a:r>
            <a:r>
              <a:rPr dirty="0">
                <a:solidFill>
                  <a:srgbClr val="002060"/>
                </a:solidFill>
              </a:rPr>
              <a:t> al </a:t>
            </a:r>
            <a:r>
              <a:rPr dirty="0" err="1">
                <a:solidFill>
                  <a:srgbClr val="002060"/>
                </a:solidFill>
              </a:rPr>
              <a:t>año</a:t>
            </a:r>
            <a:r>
              <a:rPr dirty="0">
                <a:solidFill>
                  <a:srgbClr val="002060"/>
                </a:solidFill>
              </a:rPr>
              <a:t>.</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Se </a:t>
            </a:r>
            <a:r>
              <a:rPr dirty="0" err="1">
                <a:solidFill>
                  <a:srgbClr val="002060"/>
                </a:solidFill>
              </a:rPr>
              <a:t>mantuvo</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sagrado</a:t>
            </a:r>
            <a:r>
              <a:rPr dirty="0">
                <a:solidFill>
                  <a:srgbClr val="002060"/>
                </a:solidFill>
              </a:rPr>
              <a:t> </a:t>
            </a:r>
            <a:r>
              <a:rPr dirty="0" err="1">
                <a:solidFill>
                  <a:srgbClr val="002060"/>
                </a:solidFill>
              </a:rPr>
              <a:t>número</a:t>
            </a:r>
            <a:r>
              <a:rPr dirty="0">
                <a:solidFill>
                  <a:srgbClr val="002060"/>
                </a:solidFill>
              </a:rPr>
              <a:t> tribal “12”.</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Los </a:t>
            </a:r>
            <a:r>
              <a:rPr dirty="0" err="1">
                <a:solidFill>
                  <a:srgbClr val="002060"/>
                </a:solidFill>
              </a:rPr>
              <a:t>gobernadores</a:t>
            </a:r>
            <a:r>
              <a:rPr dirty="0">
                <a:solidFill>
                  <a:srgbClr val="002060"/>
                </a:solidFill>
              </a:rPr>
              <a:t> del </a:t>
            </a:r>
            <a:r>
              <a:rPr dirty="0" err="1">
                <a:solidFill>
                  <a:srgbClr val="002060"/>
                </a:solidFill>
              </a:rPr>
              <a:t>distrito</a:t>
            </a:r>
            <a:r>
              <a:rPr dirty="0">
                <a:solidFill>
                  <a:srgbClr val="002060"/>
                </a:solidFill>
              </a:rPr>
              <a:t> fiscal </a:t>
            </a:r>
            <a:r>
              <a:rPr dirty="0" err="1">
                <a:solidFill>
                  <a:srgbClr val="002060"/>
                </a:solidFill>
              </a:rPr>
              <a:t>eran</a:t>
            </a:r>
            <a:r>
              <a:rPr dirty="0">
                <a:solidFill>
                  <a:srgbClr val="002060"/>
                </a:solidFill>
              </a:rPr>
              <a:t> </a:t>
            </a:r>
            <a:r>
              <a:rPr dirty="0" err="1">
                <a:solidFill>
                  <a:srgbClr val="002060"/>
                </a:solidFill>
              </a:rPr>
              <a:t>nombrados</a:t>
            </a:r>
            <a:r>
              <a:rPr dirty="0">
                <a:solidFill>
                  <a:srgbClr val="002060"/>
                </a:solidFill>
              </a:rPr>
              <a:t> </a:t>
            </a:r>
            <a:r>
              <a:rPr dirty="0" err="1">
                <a:solidFill>
                  <a:srgbClr val="002060"/>
                </a:solidFill>
              </a:rPr>
              <a:t>por</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rey</a:t>
            </a:r>
            <a:r>
              <a:rPr dirty="0">
                <a:solidFill>
                  <a:srgbClr val="002060"/>
                </a:solidFill>
              </a:rPr>
              <a:t>, dos de </a:t>
            </a:r>
            <a:r>
              <a:rPr dirty="0" err="1">
                <a:solidFill>
                  <a:srgbClr val="002060"/>
                </a:solidFill>
              </a:rPr>
              <a:t>los</a:t>
            </a:r>
            <a:r>
              <a:rPr dirty="0">
                <a:solidFill>
                  <a:srgbClr val="002060"/>
                </a:solidFill>
              </a:rPr>
              <a:t> </a:t>
            </a:r>
            <a:r>
              <a:rPr dirty="0" err="1">
                <a:solidFill>
                  <a:srgbClr val="002060"/>
                </a:solidFill>
              </a:rPr>
              <a:t>cuales</a:t>
            </a:r>
            <a:r>
              <a:rPr dirty="0">
                <a:solidFill>
                  <a:srgbClr val="002060"/>
                </a:solidFill>
              </a:rPr>
              <a:t> </a:t>
            </a:r>
            <a:r>
              <a:rPr dirty="0" err="1">
                <a:solidFill>
                  <a:srgbClr val="002060"/>
                </a:solidFill>
              </a:rPr>
              <a:t>eran</a:t>
            </a:r>
            <a:r>
              <a:rPr dirty="0">
                <a:solidFill>
                  <a:srgbClr val="002060"/>
                </a:solidFill>
              </a:rPr>
              <a:t> </a:t>
            </a:r>
            <a:r>
              <a:rPr dirty="0" err="1">
                <a:solidFill>
                  <a:srgbClr val="002060"/>
                </a:solidFill>
              </a:rPr>
              <a:t>yernos</a:t>
            </a:r>
            <a:r>
              <a:rPr dirty="0">
                <a:solidFill>
                  <a:srgbClr val="002060"/>
                </a:solidFill>
              </a:rPr>
              <a:t> del </a:t>
            </a:r>
            <a:r>
              <a:rPr dirty="0" err="1">
                <a:solidFill>
                  <a:srgbClr val="002060"/>
                </a:solidFill>
              </a:rPr>
              <a:t>rey</a:t>
            </a:r>
            <a:r>
              <a:rPr dirty="0">
                <a:solidFill>
                  <a:srgbClr val="002060"/>
                </a:solidFill>
              </a:rPr>
              <a:t> (4:1, 15).</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Un </a:t>
            </a:r>
            <a:r>
              <a:rPr dirty="0" err="1">
                <a:solidFill>
                  <a:srgbClr val="002060"/>
                </a:solidFill>
              </a:rPr>
              <a:t>sistema</a:t>
            </a:r>
            <a:r>
              <a:rPr dirty="0">
                <a:solidFill>
                  <a:srgbClr val="002060"/>
                </a:solidFill>
              </a:rPr>
              <a:t> </a:t>
            </a:r>
            <a:r>
              <a:rPr dirty="0" err="1">
                <a:solidFill>
                  <a:srgbClr val="002060"/>
                </a:solidFill>
              </a:rPr>
              <a:t>así</a:t>
            </a:r>
            <a:r>
              <a:rPr dirty="0">
                <a:solidFill>
                  <a:srgbClr val="002060"/>
                </a:solidFill>
              </a:rPr>
              <a:t> </a:t>
            </a:r>
            <a:r>
              <a:rPr dirty="0" err="1">
                <a:solidFill>
                  <a:srgbClr val="002060"/>
                </a:solidFill>
              </a:rPr>
              <a:t>fortaleció</a:t>
            </a:r>
            <a:r>
              <a:rPr dirty="0">
                <a:solidFill>
                  <a:srgbClr val="002060"/>
                </a:solidFill>
              </a:rPr>
              <a:t> al </a:t>
            </a:r>
            <a:r>
              <a:rPr dirty="0" err="1">
                <a:solidFill>
                  <a:srgbClr val="002060"/>
                </a:solidFill>
              </a:rPr>
              <a:t>gobierno</a:t>
            </a:r>
            <a:r>
              <a:rPr dirty="0">
                <a:solidFill>
                  <a:srgbClr val="002060"/>
                </a:solidFill>
              </a:rPr>
              <a:t> central, al </a:t>
            </a:r>
            <a:r>
              <a:rPr dirty="0" err="1">
                <a:solidFill>
                  <a:srgbClr val="002060"/>
                </a:solidFill>
              </a:rPr>
              <a:t>tiempo</a:t>
            </a:r>
            <a:r>
              <a:rPr dirty="0">
                <a:solidFill>
                  <a:srgbClr val="002060"/>
                </a:solidFill>
              </a:rPr>
              <a:t> que </a:t>
            </a:r>
            <a:r>
              <a:rPr dirty="0" err="1">
                <a:solidFill>
                  <a:srgbClr val="002060"/>
                </a:solidFill>
              </a:rPr>
              <a:t>disminuyó</a:t>
            </a:r>
            <a:r>
              <a:rPr dirty="0">
                <a:solidFill>
                  <a:srgbClr val="002060"/>
                </a:solidFill>
              </a:rPr>
              <a:t> las </a:t>
            </a:r>
            <a:r>
              <a:rPr dirty="0" err="1">
                <a:solidFill>
                  <a:srgbClr val="002060"/>
                </a:solidFill>
              </a:rPr>
              <a:t>lealtades</a:t>
            </a:r>
            <a:r>
              <a:rPr dirty="0">
                <a:solidFill>
                  <a:srgbClr val="002060"/>
                </a:solidFill>
              </a:rPr>
              <a:t> </a:t>
            </a:r>
            <a:r>
              <a:rPr dirty="0" err="1">
                <a:solidFill>
                  <a:srgbClr val="002060"/>
                </a:solidFill>
              </a:rPr>
              <a:t>tribales</a:t>
            </a:r>
            <a:r>
              <a:rPr dirty="0">
                <a:solidFill>
                  <a:srgbClr val="002060"/>
                </a:solidFill>
              </a:rPr>
              <a:t> </a:t>
            </a:r>
            <a:r>
              <a:rPr dirty="0" err="1">
                <a:solidFill>
                  <a:srgbClr val="002060"/>
                </a:solidFill>
              </a:rPr>
              <a:t>individuales</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026">
                                            <p:txEl>
                                              <p:pRg st="0" end="0"/>
                                            </p:txEl>
                                          </p:spTgt>
                                        </p:tgtEl>
                                        <p:attrNameLst>
                                          <p:attrName>style.visibility</p:attrName>
                                        </p:attrNameLst>
                                      </p:cBhvr>
                                      <p:to>
                                        <p:strVal val="visible"/>
                                      </p:to>
                                    </p:set>
                                    <p:anim calcmode="lin" valueType="num">
                                      <p:cBhvr>
                                        <p:cTn id="7" dur="500" fill="hold"/>
                                        <p:tgtEl>
                                          <p:spTgt spid="502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026">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027">
                                            <p:txEl>
                                              <p:pRg st="0" end="0"/>
                                            </p:txEl>
                                          </p:spTgt>
                                        </p:tgtEl>
                                        <p:attrNameLst>
                                          <p:attrName>style.visibility</p:attrName>
                                        </p:attrNameLst>
                                      </p:cBhvr>
                                      <p:to>
                                        <p:strVal val="visible"/>
                                      </p:to>
                                    </p:set>
                                    <p:anim calcmode="lin" valueType="num">
                                      <p:cBhvr>
                                        <p:cTn id="11" dur="500" fill="hold"/>
                                        <p:tgtEl>
                                          <p:spTgt spid="5027">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50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5026">
                                            <p:txEl>
                                              <p:pRg st="1" end="1"/>
                                            </p:txEl>
                                          </p:spTgt>
                                        </p:tgtEl>
                                        <p:attrNameLst>
                                          <p:attrName>style.visibility</p:attrName>
                                        </p:attrNameLst>
                                      </p:cBhvr>
                                      <p:to>
                                        <p:strVal val="visible"/>
                                      </p:to>
                                    </p:set>
                                    <p:anim calcmode="lin" valueType="num">
                                      <p:cBhvr>
                                        <p:cTn id="17" dur="500" fill="hold"/>
                                        <p:tgtEl>
                                          <p:spTgt spid="502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5026">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grpId="2" nodeType="withEffect">
                                  <p:stCondLst>
                                    <p:cond delay="0"/>
                                  </p:stCondLst>
                                  <p:iterate>
                                    <p:tmAbs val="0"/>
                                  </p:iterate>
                                  <p:childTnLst>
                                    <p:set>
                                      <p:cBhvr>
                                        <p:cTn id="20" fill="hold"/>
                                        <p:tgtEl>
                                          <p:spTgt spid="5027">
                                            <p:txEl>
                                              <p:pRg st="1" end="1"/>
                                            </p:txEl>
                                          </p:spTgt>
                                        </p:tgtEl>
                                        <p:attrNameLst>
                                          <p:attrName>style.visibility</p:attrName>
                                        </p:attrNameLst>
                                      </p:cBhvr>
                                      <p:to>
                                        <p:strVal val="visible"/>
                                      </p:to>
                                    </p:set>
                                    <p:anim calcmode="lin" valueType="num">
                                      <p:cBhvr>
                                        <p:cTn id="21" dur="500" fill="hold"/>
                                        <p:tgtEl>
                                          <p:spTgt spid="5027">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502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5026">
                                            <p:txEl>
                                              <p:pRg st="2" end="2"/>
                                            </p:txEl>
                                          </p:spTgt>
                                        </p:tgtEl>
                                        <p:attrNameLst>
                                          <p:attrName>style.visibility</p:attrName>
                                        </p:attrNameLst>
                                      </p:cBhvr>
                                      <p:to>
                                        <p:strVal val="visible"/>
                                      </p:to>
                                    </p:set>
                                    <p:anim calcmode="lin" valueType="num">
                                      <p:cBhvr>
                                        <p:cTn id="27" dur="500" fill="hold"/>
                                        <p:tgtEl>
                                          <p:spTgt spid="5026">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5026">
                                            <p:txEl>
                                              <p:pRg st="2" end="2"/>
                                            </p:txEl>
                                          </p:spTgt>
                                        </p:tgtEl>
                                        <p:attrNameLst>
                                          <p:attrName>ppt_h</p:attrName>
                                        </p:attrNameLst>
                                      </p:cBhvr>
                                      <p:tavLst>
                                        <p:tav tm="0">
                                          <p:val>
                                            <p:fltVal val="0"/>
                                          </p:val>
                                        </p:tav>
                                        <p:tav tm="100000">
                                          <p:val>
                                            <p:strVal val="#ppt_h"/>
                                          </p:val>
                                        </p:tav>
                                      </p:tavLst>
                                    </p:anim>
                                  </p:childTnLst>
                                </p:cTn>
                              </p:par>
                              <p:par>
                                <p:cTn id="29" presetID="23" presetClass="entr" presetSubtype="16" fill="hold" grpId="2" nodeType="withEffect">
                                  <p:stCondLst>
                                    <p:cond delay="0"/>
                                  </p:stCondLst>
                                  <p:iterate>
                                    <p:tmAbs val="0"/>
                                  </p:iterate>
                                  <p:childTnLst>
                                    <p:set>
                                      <p:cBhvr>
                                        <p:cTn id="30" fill="hold"/>
                                        <p:tgtEl>
                                          <p:spTgt spid="5027">
                                            <p:txEl>
                                              <p:pRg st="2" end="2"/>
                                            </p:txEl>
                                          </p:spTgt>
                                        </p:tgtEl>
                                        <p:attrNameLst>
                                          <p:attrName>style.visibility</p:attrName>
                                        </p:attrNameLst>
                                      </p:cBhvr>
                                      <p:to>
                                        <p:strVal val="visible"/>
                                      </p:to>
                                    </p:set>
                                    <p:anim calcmode="lin" valueType="num">
                                      <p:cBhvr>
                                        <p:cTn id="31" dur="500" fill="hold"/>
                                        <p:tgtEl>
                                          <p:spTgt spid="5027">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502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1" nodeType="clickEffect">
                                  <p:stCondLst>
                                    <p:cond delay="0"/>
                                  </p:stCondLst>
                                  <p:iterate>
                                    <p:tmAbs val="0"/>
                                  </p:iterate>
                                  <p:childTnLst>
                                    <p:set>
                                      <p:cBhvr>
                                        <p:cTn id="36" fill="hold"/>
                                        <p:tgtEl>
                                          <p:spTgt spid="5026">
                                            <p:txEl>
                                              <p:pRg st="3" end="3"/>
                                            </p:txEl>
                                          </p:spTgt>
                                        </p:tgtEl>
                                        <p:attrNameLst>
                                          <p:attrName>style.visibility</p:attrName>
                                        </p:attrNameLst>
                                      </p:cBhvr>
                                      <p:to>
                                        <p:strVal val="visible"/>
                                      </p:to>
                                    </p:set>
                                    <p:anim calcmode="lin" valueType="num">
                                      <p:cBhvr>
                                        <p:cTn id="37" dur="500" fill="hold"/>
                                        <p:tgtEl>
                                          <p:spTgt spid="5026">
                                            <p:txEl>
                                              <p:pRg st="3" end="3"/>
                                            </p:txEl>
                                          </p:spTgt>
                                        </p:tgtEl>
                                        <p:attrNameLst>
                                          <p:attrName>ppt_w</p:attrName>
                                        </p:attrNameLst>
                                      </p:cBhvr>
                                      <p:tavLst>
                                        <p:tav tm="0">
                                          <p:val>
                                            <p:fltVal val="0"/>
                                          </p:val>
                                        </p:tav>
                                        <p:tav tm="100000">
                                          <p:val>
                                            <p:strVal val="#ppt_w"/>
                                          </p:val>
                                        </p:tav>
                                      </p:tavLst>
                                    </p:anim>
                                    <p:anim calcmode="lin" valueType="num">
                                      <p:cBhvr>
                                        <p:cTn id="38" dur="500" fill="hold"/>
                                        <p:tgtEl>
                                          <p:spTgt spid="5026">
                                            <p:txEl>
                                              <p:pRg st="3" end="3"/>
                                            </p:txEl>
                                          </p:spTgt>
                                        </p:tgtEl>
                                        <p:attrNameLst>
                                          <p:attrName>ppt_h</p:attrName>
                                        </p:attrNameLst>
                                      </p:cBhvr>
                                      <p:tavLst>
                                        <p:tav tm="0">
                                          <p:val>
                                            <p:fltVal val="0"/>
                                          </p:val>
                                        </p:tav>
                                        <p:tav tm="100000">
                                          <p:val>
                                            <p:strVal val="#ppt_h"/>
                                          </p:val>
                                        </p:tav>
                                      </p:tavLst>
                                    </p:anim>
                                  </p:childTnLst>
                                </p:cTn>
                              </p:par>
                              <p:par>
                                <p:cTn id="39" presetID="23" presetClass="entr" presetSubtype="16" fill="hold" grpId="2" nodeType="withEffect">
                                  <p:stCondLst>
                                    <p:cond delay="0"/>
                                  </p:stCondLst>
                                  <p:iterate>
                                    <p:tmAbs val="0"/>
                                  </p:iterate>
                                  <p:childTnLst>
                                    <p:set>
                                      <p:cBhvr>
                                        <p:cTn id="40" fill="hold"/>
                                        <p:tgtEl>
                                          <p:spTgt spid="5027">
                                            <p:txEl>
                                              <p:pRg st="3" end="3"/>
                                            </p:txEl>
                                          </p:spTgt>
                                        </p:tgtEl>
                                        <p:attrNameLst>
                                          <p:attrName>style.visibility</p:attrName>
                                        </p:attrNameLst>
                                      </p:cBhvr>
                                      <p:to>
                                        <p:strVal val="visible"/>
                                      </p:to>
                                    </p:set>
                                    <p:anim calcmode="lin" valueType="num">
                                      <p:cBhvr>
                                        <p:cTn id="41" dur="500" fill="hold"/>
                                        <p:tgtEl>
                                          <p:spTgt spid="5027">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502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6" grpId="1" uiExpand="1" build="p" advAuto="0"/>
      <p:bldP spid="5027" grpId="2" uiExpand="1" build="p" bldLvl="5" advAuto="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2D0B2"/>
        </a:solidFill>
        <a:effectLst/>
      </p:bgPr>
    </p:bg>
    <p:spTree>
      <p:nvGrpSpPr>
        <p:cNvPr id="1" name=""/>
        <p:cNvGrpSpPr/>
        <p:nvPr/>
      </p:nvGrpSpPr>
      <p:grpSpPr>
        <a:xfrm>
          <a:off x="0" y="0"/>
          <a:ext cx="0" cy="0"/>
          <a:chOff x="0" y="0"/>
          <a:chExt cx="0" cy="0"/>
        </a:xfrm>
      </p:grpSpPr>
      <p:sp>
        <p:nvSpPr>
          <p:cNvPr id="4723" name="Title 1"/>
          <p:cNvSpPr txBox="1">
            <a:spLocks noGrp="1"/>
          </p:cNvSpPr>
          <p:nvPr>
            <p:ph type="title"/>
          </p:nvPr>
        </p:nvSpPr>
        <p:spPr>
          <a:xfrm>
            <a:off x="609600" y="152399"/>
            <a:ext cx="10972800" cy="808655"/>
          </a:xfrm>
          <a:prstGeom prst="rect">
            <a:avLst/>
          </a:prstGeom>
        </p:spPr>
        <p:txBody>
          <a:bodyPr/>
          <a:lstStyle/>
          <a:p>
            <a:pPr>
              <a:defRPr sz="3200" b="1">
                <a:latin typeface="Cooper Black"/>
                <a:ea typeface="Cooper Black"/>
                <a:cs typeface="Cooper Black"/>
                <a:sym typeface="Cooper Black"/>
              </a:defRPr>
            </a:pPr>
            <a:r>
              <a:t>The Form of Hebrew Writing </a:t>
            </a:r>
            <a:r>
              <a:rPr sz="2000"/>
              <a:t>(La Forma de Escritura Hebrea)</a:t>
            </a:r>
          </a:p>
        </p:txBody>
      </p:sp>
      <p:sp>
        <p:nvSpPr>
          <p:cNvPr id="4724" name="Content Placeholder 2"/>
          <p:cNvSpPr txBox="1">
            <a:spLocks noGrp="1"/>
          </p:cNvSpPr>
          <p:nvPr>
            <p:ph type="body" idx="1"/>
          </p:nvPr>
        </p:nvSpPr>
        <p:spPr>
          <a:xfrm>
            <a:off x="609600" y="1326813"/>
            <a:ext cx="10972800" cy="3078513"/>
          </a:xfrm>
          <a:prstGeom prst="rect">
            <a:avLst/>
          </a:prstGeom>
        </p:spPr>
        <p:txBody>
          <a:bodyPr/>
          <a:lstStyle/>
          <a:p>
            <a:pPr marL="0" indent="0">
              <a:spcBef>
                <a:spcPts val="400"/>
              </a:spcBef>
              <a:buSzTx/>
              <a:buFont typeface="Wingdings"/>
              <a:buNone/>
              <a:defRPr sz="2000" b="1">
                <a:solidFill>
                  <a:srgbClr val="A50021"/>
                </a:solidFill>
                <a:effectLst>
                  <a:outerShdw blurRad="38100" dist="38100" dir="2700000" rotWithShape="0">
                    <a:srgbClr val="000000"/>
                  </a:outerShdw>
                </a:effectLst>
              </a:defRPr>
            </a:pPr>
            <a:r>
              <a:t>The typical form of Hebrew writing became the scroll, long sheets of parchment (leather) stitched together and attached to a spindle for rolling up.</a:t>
            </a:r>
          </a:p>
          <a:p>
            <a:pPr>
              <a:spcBef>
                <a:spcPts val="400"/>
              </a:spcBef>
              <a:defRPr sz="1800">
                <a:effectLst/>
              </a:defRPr>
            </a:pPr>
            <a:r>
              <a:t>Usually, writing would be on only one side of the parchment surface.</a:t>
            </a:r>
          </a:p>
          <a:p>
            <a:pPr>
              <a:spcBef>
                <a:spcPts val="400"/>
              </a:spcBef>
              <a:defRPr sz="1800">
                <a:effectLst/>
              </a:defRPr>
            </a:pPr>
            <a:r>
              <a:t>The codex form (book form bound on one edge) would not be developed until the Christian era.</a:t>
            </a:r>
          </a:p>
          <a:p>
            <a:pPr>
              <a:spcBef>
                <a:spcPts val="400"/>
              </a:spcBef>
              <a:defRPr sz="1800">
                <a:effectLst/>
              </a:defRPr>
            </a:pPr>
            <a:r>
              <a:t>The reader was obliged to provide things like the division of words, vowels, punctuation, and paragraphing. There were no chapter or verse divisions.</a:t>
            </a:r>
          </a:p>
        </p:txBody>
      </p:sp>
      <p:sp>
        <p:nvSpPr>
          <p:cNvPr id="4725" name="Slide Number Placeholder 3"/>
          <p:cNvSpPr txBox="1">
            <a:spLocks noGrp="1"/>
          </p:cNvSpPr>
          <p:nvPr>
            <p:ph type="sldNum" sz="quarter" idx="2"/>
          </p:nvPr>
        </p:nvSpPr>
        <p:spPr>
          <a:xfrm>
            <a:off x="11379376" y="6432651"/>
            <a:ext cx="203025" cy="28882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stStyle>
          <a:p>
            <a:fld id="{86CB4B4D-7CA3-9044-876B-883B54F8677D}" type="slidenum">
              <a:t>6</a:t>
            </a:fld>
            <a:endParaRPr/>
          </a:p>
        </p:txBody>
      </p:sp>
      <p:sp>
        <p:nvSpPr>
          <p:cNvPr id="4726" name="Content Placeholder 2"/>
          <p:cNvSpPr txBox="1"/>
          <p:nvPr/>
        </p:nvSpPr>
        <p:spPr>
          <a:xfrm>
            <a:off x="655319" y="3895445"/>
            <a:ext cx="10881361" cy="22626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400"/>
              </a:spcBef>
              <a:defRPr sz="2000" b="1">
                <a:solidFill>
                  <a:srgbClr val="A50021"/>
                </a:solidFill>
                <a:effectLst>
                  <a:outerShdw blurRad="38100" dist="38100" dir="2700000" rotWithShape="0">
                    <a:srgbClr val="000000"/>
                  </a:outerShdw>
                </a:effectLst>
                <a:latin typeface="Tahoma"/>
                <a:ea typeface="Tahoma"/>
                <a:cs typeface="Tahoma"/>
                <a:sym typeface="Tahoma"/>
              </a:defRPr>
            </a:pPr>
            <a:r>
              <a:rPr dirty="0">
                <a:solidFill>
                  <a:srgbClr val="FF0000"/>
                </a:solidFill>
              </a:rPr>
              <a:t>La forma </a:t>
            </a:r>
            <a:r>
              <a:rPr dirty="0" err="1">
                <a:solidFill>
                  <a:srgbClr val="FF0000"/>
                </a:solidFill>
              </a:rPr>
              <a:t>típica</a:t>
            </a:r>
            <a:r>
              <a:rPr dirty="0">
                <a:solidFill>
                  <a:srgbClr val="FF0000"/>
                </a:solidFill>
              </a:rPr>
              <a:t> de </a:t>
            </a:r>
            <a:r>
              <a:rPr dirty="0" err="1">
                <a:solidFill>
                  <a:srgbClr val="FF0000"/>
                </a:solidFill>
              </a:rPr>
              <a:t>escritura</a:t>
            </a:r>
            <a:r>
              <a:rPr dirty="0">
                <a:solidFill>
                  <a:srgbClr val="FF0000"/>
                </a:solidFill>
              </a:rPr>
              <a:t> </a:t>
            </a:r>
            <a:r>
              <a:rPr dirty="0" err="1">
                <a:solidFill>
                  <a:srgbClr val="FF0000"/>
                </a:solidFill>
              </a:rPr>
              <a:t>hebrea</a:t>
            </a:r>
            <a:r>
              <a:rPr dirty="0">
                <a:solidFill>
                  <a:srgbClr val="FF0000"/>
                </a:solidFill>
              </a:rPr>
              <a:t> se </a:t>
            </a:r>
            <a:r>
              <a:rPr dirty="0" err="1">
                <a:solidFill>
                  <a:srgbClr val="FF0000"/>
                </a:solidFill>
              </a:rPr>
              <a:t>convirtió</a:t>
            </a:r>
            <a:r>
              <a:rPr dirty="0">
                <a:solidFill>
                  <a:srgbClr val="FF0000"/>
                </a:solidFill>
              </a:rPr>
              <a:t> </a:t>
            </a:r>
            <a:r>
              <a:rPr dirty="0" err="1">
                <a:solidFill>
                  <a:srgbClr val="FF0000"/>
                </a:solidFill>
              </a:rPr>
              <a:t>en</a:t>
            </a:r>
            <a:r>
              <a:rPr dirty="0">
                <a:solidFill>
                  <a:srgbClr val="FF0000"/>
                </a:solidFill>
              </a:rPr>
              <a:t> </a:t>
            </a:r>
            <a:r>
              <a:rPr dirty="0" err="1">
                <a:solidFill>
                  <a:srgbClr val="FF0000"/>
                </a:solidFill>
              </a:rPr>
              <a:t>el</a:t>
            </a:r>
            <a:r>
              <a:rPr dirty="0">
                <a:solidFill>
                  <a:srgbClr val="FF0000"/>
                </a:solidFill>
              </a:rPr>
              <a:t> </a:t>
            </a:r>
            <a:r>
              <a:rPr dirty="0" err="1">
                <a:solidFill>
                  <a:srgbClr val="FF0000"/>
                </a:solidFill>
              </a:rPr>
              <a:t>rollo</a:t>
            </a:r>
            <a:r>
              <a:rPr dirty="0">
                <a:solidFill>
                  <a:srgbClr val="FF0000"/>
                </a:solidFill>
              </a:rPr>
              <a:t>, </a:t>
            </a:r>
            <a:r>
              <a:rPr dirty="0" err="1">
                <a:solidFill>
                  <a:srgbClr val="FF0000"/>
                </a:solidFill>
              </a:rPr>
              <a:t>largas</a:t>
            </a:r>
            <a:r>
              <a:rPr dirty="0">
                <a:solidFill>
                  <a:srgbClr val="FF0000"/>
                </a:solidFill>
              </a:rPr>
              <a:t> hojas de </a:t>
            </a:r>
            <a:r>
              <a:rPr dirty="0" err="1">
                <a:solidFill>
                  <a:srgbClr val="FF0000"/>
                </a:solidFill>
              </a:rPr>
              <a:t>pergamino</a:t>
            </a:r>
            <a:r>
              <a:rPr dirty="0">
                <a:solidFill>
                  <a:srgbClr val="FF0000"/>
                </a:solidFill>
              </a:rPr>
              <a:t> (</a:t>
            </a:r>
            <a:r>
              <a:rPr dirty="0" err="1">
                <a:solidFill>
                  <a:srgbClr val="FF0000"/>
                </a:solidFill>
              </a:rPr>
              <a:t>cuero</a:t>
            </a:r>
            <a:r>
              <a:rPr dirty="0">
                <a:solidFill>
                  <a:srgbClr val="FF0000"/>
                </a:solidFill>
              </a:rPr>
              <a:t>) </a:t>
            </a:r>
            <a:r>
              <a:rPr dirty="0" err="1">
                <a:solidFill>
                  <a:srgbClr val="FF0000"/>
                </a:solidFill>
              </a:rPr>
              <a:t>cosidas</a:t>
            </a:r>
            <a:r>
              <a:rPr dirty="0">
                <a:solidFill>
                  <a:srgbClr val="FF0000"/>
                </a:solidFill>
              </a:rPr>
              <a:t> entre </a:t>
            </a:r>
            <a:r>
              <a:rPr dirty="0" err="1">
                <a:solidFill>
                  <a:srgbClr val="FF0000"/>
                </a:solidFill>
              </a:rPr>
              <a:t>sí</a:t>
            </a:r>
            <a:r>
              <a:rPr dirty="0">
                <a:solidFill>
                  <a:srgbClr val="FF0000"/>
                </a:solidFill>
              </a:rPr>
              <a:t> y </a:t>
            </a:r>
            <a:r>
              <a:rPr dirty="0" err="1">
                <a:solidFill>
                  <a:srgbClr val="FF0000"/>
                </a:solidFill>
              </a:rPr>
              <a:t>unidas</a:t>
            </a:r>
            <a:r>
              <a:rPr dirty="0">
                <a:solidFill>
                  <a:srgbClr val="FF0000"/>
                </a:solidFill>
              </a:rPr>
              <a:t> a un huso para </a:t>
            </a:r>
            <a:r>
              <a:rPr dirty="0" err="1">
                <a:solidFill>
                  <a:srgbClr val="FF0000"/>
                </a:solidFill>
              </a:rPr>
              <a:t>enrollarlas</a:t>
            </a:r>
            <a:r>
              <a:rPr dirty="0">
                <a:solidFill>
                  <a:srgbClr val="FF0000"/>
                </a:solidFill>
              </a:rPr>
              <a:t>.</a:t>
            </a:r>
            <a:endParaRPr sz="3200" dirty="0">
              <a:solidFill>
                <a:srgbClr val="FF0000"/>
              </a:solidFill>
              <a:effectLst>
                <a:outerShdw blurRad="38100" dist="38100" dir="2700000" rotWithShape="0">
                  <a:srgbClr val="FFFFFF"/>
                </a:outerShdw>
              </a:effectLst>
            </a:endParaRPr>
          </a:p>
          <a:p>
            <a:pPr marL="342900" indent="-342900">
              <a:spcBef>
                <a:spcPts val="400"/>
              </a:spcBef>
              <a:buClr>
                <a:srgbClr val="5B8800"/>
              </a:buClr>
              <a:buSzPct val="65000"/>
              <a:buChar char="■"/>
              <a:defRPr>
                <a:latin typeface="Tahoma"/>
                <a:ea typeface="Tahoma"/>
                <a:cs typeface="Tahoma"/>
                <a:sym typeface="Tahoma"/>
              </a:defRPr>
            </a:pPr>
            <a:r>
              <a:rPr dirty="0">
                <a:solidFill>
                  <a:srgbClr val="002060"/>
                </a:solidFill>
              </a:rPr>
              <a:t>Por lo general, la </a:t>
            </a:r>
            <a:r>
              <a:rPr dirty="0" err="1">
                <a:solidFill>
                  <a:srgbClr val="002060"/>
                </a:solidFill>
              </a:rPr>
              <a:t>escritura</a:t>
            </a:r>
            <a:r>
              <a:rPr dirty="0">
                <a:solidFill>
                  <a:srgbClr val="002060"/>
                </a:solidFill>
              </a:rPr>
              <a:t> se </a:t>
            </a:r>
            <a:r>
              <a:rPr dirty="0" err="1">
                <a:solidFill>
                  <a:srgbClr val="002060"/>
                </a:solidFill>
              </a:rPr>
              <a:t>haría</a:t>
            </a:r>
            <a:r>
              <a:rPr dirty="0">
                <a:solidFill>
                  <a:srgbClr val="002060"/>
                </a:solidFill>
              </a:rPr>
              <a:t> </a:t>
            </a:r>
            <a:r>
              <a:rPr dirty="0" err="1">
                <a:solidFill>
                  <a:srgbClr val="002060"/>
                </a:solidFill>
              </a:rPr>
              <a:t>en</a:t>
            </a:r>
            <a:r>
              <a:rPr dirty="0">
                <a:solidFill>
                  <a:srgbClr val="002060"/>
                </a:solidFill>
              </a:rPr>
              <a:t> un solo </a:t>
            </a:r>
            <a:r>
              <a:rPr dirty="0" err="1">
                <a:solidFill>
                  <a:srgbClr val="002060"/>
                </a:solidFill>
              </a:rPr>
              <a:t>lado</a:t>
            </a:r>
            <a:r>
              <a:rPr dirty="0">
                <a:solidFill>
                  <a:srgbClr val="002060"/>
                </a:solidFill>
              </a:rPr>
              <a:t> de la </a:t>
            </a:r>
            <a:r>
              <a:rPr dirty="0" err="1">
                <a:solidFill>
                  <a:srgbClr val="002060"/>
                </a:solidFill>
              </a:rPr>
              <a:t>superficie</a:t>
            </a:r>
            <a:r>
              <a:rPr dirty="0">
                <a:solidFill>
                  <a:srgbClr val="002060"/>
                </a:solidFill>
              </a:rPr>
              <a:t> del </a:t>
            </a:r>
            <a:r>
              <a:rPr dirty="0" err="1">
                <a:solidFill>
                  <a:srgbClr val="002060"/>
                </a:solidFill>
              </a:rPr>
              <a:t>pergamino</a:t>
            </a:r>
            <a:r>
              <a:rPr dirty="0">
                <a:solidFill>
                  <a:srgbClr val="002060"/>
                </a:solidFill>
              </a:rPr>
              <a:t>.</a:t>
            </a:r>
            <a:endParaRPr sz="3200" dirty="0">
              <a:solidFill>
                <a:srgbClr val="002060"/>
              </a:solidFill>
              <a:effectLst>
                <a:outerShdw blurRad="38100" dist="38100" dir="2700000" rotWithShape="0">
                  <a:srgbClr val="FFFFFF"/>
                </a:outerShdw>
              </a:effectLst>
            </a:endParaRPr>
          </a:p>
          <a:p>
            <a:pPr marL="342900" indent="-342900">
              <a:spcBef>
                <a:spcPts val="400"/>
              </a:spcBef>
              <a:buClr>
                <a:srgbClr val="5B8800"/>
              </a:buClr>
              <a:buSzPct val="65000"/>
              <a:buChar char="■"/>
              <a:defRPr>
                <a:latin typeface="Tahoma"/>
                <a:ea typeface="Tahoma"/>
                <a:cs typeface="Tahoma"/>
                <a:sym typeface="Tahoma"/>
              </a:defRPr>
            </a:pPr>
            <a:r>
              <a:rPr dirty="0">
                <a:solidFill>
                  <a:srgbClr val="002060"/>
                </a:solidFill>
              </a:rPr>
              <a:t>La forma de </a:t>
            </a:r>
            <a:r>
              <a:rPr dirty="0" err="1">
                <a:solidFill>
                  <a:srgbClr val="002060"/>
                </a:solidFill>
              </a:rPr>
              <a:t>códice</a:t>
            </a:r>
            <a:r>
              <a:rPr dirty="0">
                <a:solidFill>
                  <a:srgbClr val="002060"/>
                </a:solidFill>
              </a:rPr>
              <a:t> (forma de </a:t>
            </a:r>
            <a:r>
              <a:rPr dirty="0" err="1">
                <a:solidFill>
                  <a:srgbClr val="002060"/>
                </a:solidFill>
              </a:rPr>
              <a:t>libro</a:t>
            </a:r>
            <a:r>
              <a:rPr dirty="0">
                <a:solidFill>
                  <a:srgbClr val="002060"/>
                </a:solidFill>
              </a:rPr>
              <a:t> </a:t>
            </a:r>
            <a:r>
              <a:rPr dirty="0" err="1">
                <a:solidFill>
                  <a:srgbClr val="002060"/>
                </a:solidFill>
              </a:rPr>
              <a:t>encuadernado</a:t>
            </a:r>
            <a:r>
              <a:rPr dirty="0">
                <a:solidFill>
                  <a:srgbClr val="002060"/>
                </a:solidFill>
              </a:rPr>
              <a:t> </a:t>
            </a:r>
            <a:r>
              <a:rPr dirty="0" err="1">
                <a:solidFill>
                  <a:srgbClr val="002060"/>
                </a:solidFill>
              </a:rPr>
              <a:t>por</a:t>
            </a:r>
            <a:r>
              <a:rPr dirty="0">
                <a:solidFill>
                  <a:srgbClr val="002060"/>
                </a:solidFill>
              </a:rPr>
              <a:t> un </a:t>
            </a:r>
            <a:r>
              <a:rPr dirty="0" err="1">
                <a:solidFill>
                  <a:srgbClr val="002060"/>
                </a:solidFill>
              </a:rPr>
              <a:t>borde</a:t>
            </a:r>
            <a:r>
              <a:rPr dirty="0">
                <a:solidFill>
                  <a:srgbClr val="002060"/>
                </a:solidFill>
              </a:rPr>
              <a:t>) no se </a:t>
            </a:r>
            <a:r>
              <a:rPr dirty="0" err="1">
                <a:solidFill>
                  <a:srgbClr val="002060"/>
                </a:solidFill>
              </a:rPr>
              <a:t>desarrollaría</a:t>
            </a:r>
            <a:r>
              <a:rPr dirty="0">
                <a:solidFill>
                  <a:srgbClr val="002060"/>
                </a:solidFill>
              </a:rPr>
              <a:t> hasta la era </a:t>
            </a:r>
            <a:r>
              <a:rPr dirty="0" err="1">
                <a:solidFill>
                  <a:srgbClr val="002060"/>
                </a:solidFill>
              </a:rPr>
              <a:t>cristiana</a:t>
            </a:r>
            <a:r>
              <a:rPr dirty="0">
                <a:solidFill>
                  <a:srgbClr val="002060"/>
                </a:solidFill>
              </a:rPr>
              <a:t>.</a:t>
            </a:r>
            <a:endParaRPr sz="3200" dirty="0">
              <a:solidFill>
                <a:srgbClr val="002060"/>
              </a:solidFill>
              <a:effectLst>
                <a:outerShdw blurRad="38100" dist="38100" dir="2700000" rotWithShape="0">
                  <a:srgbClr val="FFFFFF"/>
                </a:outerShdw>
              </a:effectLst>
            </a:endParaRPr>
          </a:p>
          <a:p>
            <a:pPr marL="342900" indent="-342900">
              <a:spcBef>
                <a:spcPts val="400"/>
              </a:spcBef>
              <a:buClr>
                <a:srgbClr val="5B8800"/>
              </a:buClr>
              <a:buSzPct val="65000"/>
              <a:buChar char="■"/>
              <a:defRPr>
                <a:latin typeface="Tahoma"/>
                <a:ea typeface="Tahoma"/>
                <a:cs typeface="Tahoma"/>
                <a:sym typeface="Tahoma"/>
              </a:defRPr>
            </a:pPr>
            <a:r>
              <a:rPr dirty="0">
                <a:solidFill>
                  <a:srgbClr val="002060"/>
                </a:solidFill>
              </a:rPr>
              <a:t>El lector </a:t>
            </a:r>
            <a:r>
              <a:rPr dirty="0" err="1">
                <a:solidFill>
                  <a:srgbClr val="002060"/>
                </a:solidFill>
              </a:rPr>
              <a:t>estaba</a:t>
            </a:r>
            <a:r>
              <a:rPr dirty="0">
                <a:solidFill>
                  <a:srgbClr val="002060"/>
                </a:solidFill>
              </a:rPr>
              <a:t> </a:t>
            </a:r>
            <a:r>
              <a:rPr dirty="0" err="1">
                <a:solidFill>
                  <a:srgbClr val="002060"/>
                </a:solidFill>
              </a:rPr>
              <a:t>obligado</a:t>
            </a:r>
            <a:r>
              <a:rPr dirty="0">
                <a:solidFill>
                  <a:srgbClr val="002060"/>
                </a:solidFill>
              </a:rPr>
              <a:t> a </a:t>
            </a:r>
            <a:r>
              <a:rPr dirty="0" err="1">
                <a:solidFill>
                  <a:srgbClr val="002060"/>
                </a:solidFill>
              </a:rPr>
              <a:t>proporcionar</a:t>
            </a:r>
            <a:r>
              <a:rPr dirty="0">
                <a:solidFill>
                  <a:srgbClr val="002060"/>
                </a:solidFill>
              </a:rPr>
              <a:t> </a:t>
            </a:r>
            <a:r>
              <a:rPr dirty="0" err="1">
                <a:solidFill>
                  <a:srgbClr val="002060"/>
                </a:solidFill>
              </a:rPr>
              <a:t>elementos</a:t>
            </a:r>
            <a:r>
              <a:rPr dirty="0">
                <a:solidFill>
                  <a:srgbClr val="002060"/>
                </a:solidFill>
              </a:rPr>
              <a:t> </a:t>
            </a:r>
            <a:r>
              <a:rPr dirty="0" err="1">
                <a:solidFill>
                  <a:srgbClr val="002060"/>
                </a:solidFill>
              </a:rPr>
              <a:t>como</a:t>
            </a:r>
            <a:r>
              <a:rPr dirty="0">
                <a:solidFill>
                  <a:srgbClr val="002060"/>
                </a:solidFill>
              </a:rPr>
              <a:t> la </a:t>
            </a:r>
            <a:r>
              <a:rPr dirty="0" err="1">
                <a:solidFill>
                  <a:srgbClr val="002060"/>
                </a:solidFill>
              </a:rPr>
              <a:t>división</a:t>
            </a:r>
            <a:r>
              <a:rPr dirty="0">
                <a:solidFill>
                  <a:srgbClr val="002060"/>
                </a:solidFill>
              </a:rPr>
              <a:t> de palabras, </a:t>
            </a:r>
            <a:r>
              <a:rPr dirty="0" err="1">
                <a:solidFill>
                  <a:srgbClr val="002060"/>
                </a:solidFill>
              </a:rPr>
              <a:t>vocales</a:t>
            </a:r>
            <a:r>
              <a:rPr dirty="0">
                <a:solidFill>
                  <a:srgbClr val="002060"/>
                </a:solidFill>
              </a:rPr>
              <a:t>, </a:t>
            </a:r>
            <a:r>
              <a:rPr dirty="0" err="1">
                <a:solidFill>
                  <a:srgbClr val="002060"/>
                </a:solidFill>
              </a:rPr>
              <a:t>puntuación</a:t>
            </a:r>
            <a:r>
              <a:rPr dirty="0">
                <a:solidFill>
                  <a:srgbClr val="002060"/>
                </a:solidFill>
              </a:rPr>
              <a:t> y </a:t>
            </a:r>
            <a:r>
              <a:rPr dirty="0" err="1">
                <a:solidFill>
                  <a:srgbClr val="002060"/>
                </a:solidFill>
              </a:rPr>
              <a:t>párrafos</a:t>
            </a:r>
            <a:r>
              <a:rPr dirty="0">
                <a:solidFill>
                  <a:srgbClr val="002060"/>
                </a:solidFill>
              </a:rPr>
              <a:t>. No </a:t>
            </a:r>
            <a:r>
              <a:rPr dirty="0" err="1">
                <a:solidFill>
                  <a:srgbClr val="002060"/>
                </a:solidFill>
              </a:rPr>
              <a:t>había</a:t>
            </a:r>
            <a:r>
              <a:rPr dirty="0">
                <a:solidFill>
                  <a:srgbClr val="002060"/>
                </a:solidFill>
              </a:rPr>
              <a:t> </a:t>
            </a:r>
            <a:r>
              <a:rPr dirty="0" err="1">
                <a:solidFill>
                  <a:srgbClr val="002060"/>
                </a:solidFill>
              </a:rPr>
              <a:t>divisiones</a:t>
            </a:r>
            <a:r>
              <a:rPr dirty="0">
                <a:solidFill>
                  <a:srgbClr val="002060"/>
                </a:solidFill>
              </a:rPr>
              <a:t> de </a:t>
            </a:r>
            <a:r>
              <a:rPr dirty="0" err="1">
                <a:solidFill>
                  <a:srgbClr val="002060"/>
                </a:solidFill>
              </a:rPr>
              <a:t>capítulos</a:t>
            </a:r>
            <a:r>
              <a:rPr dirty="0">
                <a:solidFill>
                  <a:srgbClr val="002060"/>
                </a:solidFill>
              </a:rPr>
              <a:t> o </a:t>
            </a:r>
            <a:r>
              <a:rPr dirty="0" err="1">
                <a:solidFill>
                  <a:srgbClr val="002060"/>
                </a:solidFill>
              </a:rPr>
              <a:t>versículos</a:t>
            </a:r>
            <a:r>
              <a:rPr dirty="0">
                <a:solidFill>
                  <a:srgbClr val="002060"/>
                </a:solidFill>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4724">
                                            <p:txEl>
                                              <p:pRg st="0" end="0"/>
                                            </p:txEl>
                                          </p:spTgt>
                                        </p:tgtEl>
                                        <p:attrNameLst>
                                          <p:attrName>style.visibility</p:attrName>
                                        </p:attrNameLst>
                                      </p:cBhvr>
                                      <p:to>
                                        <p:strVal val="visible"/>
                                      </p:to>
                                    </p:set>
                                    <p:anim calcmode="lin" valueType="num">
                                      <p:cBhvr>
                                        <p:cTn id="7" dur="500" fill="hold"/>
                                        <p:tgtEl>
                                          <p:spTgt spid="472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724">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4726">
                                            <p:bg/>
                                          </p:spTgt>
                                        </p:tgtEl>
                                        <p:attrNameLst>
                                          <p:attrName>style.visibility</p:attrName>
                                        </p:attrNameLst>
                                      </p:cBhvr>
                                      <p:to>
                                        <p:strVal val="visible"/>
                                      </p:to>
                                    </p:set>
                                    <p:anim calcmode="lin" valueType="num">
                                      <p:cBhvr>
                                        <p:cTn id="11" dur="500" fill="hold"/>
                                        <p:tgtEl>
                                          <p:spTgt spid="4726">
                                            <p:bg/>
                                          </p:spTgt>
                                        </p:tgtEl>
                                        <p:attrNameLst>
                                          <p:attrName>ppt_w</p:attrName>
                                        </p:attrNameLst>
                                      </p:cBhvr>
                                      <p:tavLst>
                                        <p:tav tm="0">
                                          <p:val>
                                            <p:fltVal val="0"/>
                                          </p:val>
                                        </p:tav>
                                        <p:tav tm="100000">
                                          <p:val>
                                            <p:strVal val="#ppt_w"/>
                                          </p:val>
                                        </p:tav>
                                      </p:tavLst>
                                    </p:anim>
                                    <p:anim calcmode="lin" valueType="num">
                                      <p:cBhvr>
                                        <p:cTn id="12" dur="500" fill="hold"/>
                                        <p:tgtEl>
                                          <p:spTgt spid="4726">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4726">
                                            <p:txEl>
                                              <p:pRg st="0" end="0"/>
                                            </p:txEl>
                                          </p:spTgt>
                                        </p:tgtEl>
                                        <p:attrNameLst>
                                          <p:attrName>style.visibility</p:attrName>
                                        </p:attrNameLst>
                                      </p:cBhvr>
                                      <p:to>
                                        <p:strVal val="visible"/>
                                      </p:to>
                                    </p:set>
                                    <p:anim calcmode="lin" valueType="num">
                                      <p:cBhvr>
                                        <p:cTn id="16" dur="500" fill="hold"/>
                                        <p:tgtEl>
                                          <p:spTgt spid="4726">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726">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4724">
                                            <p:txEl>
                                              <p:pRg st="1" end="1"/>
                                            </p:txEl>
                                          </p:spTgt>
                                        </p:tgtEl>
                                        <p:attrNameLst>
                                          <p:attrName>style.visibility</p:attrName>
                                        </p:attrNameLst>
                                      </p:cBhvr>
                                      <p:to>
                                        <p:strVal val="visible"/>
                                      </p:to>
                                    </p:set>
                                    <p:anim calcmode="lin" valueType="num">
                                      <p:cBhvr>
                                        <p:cTn id="22" dur="500" fill="hold"/>
                                        <p:tgtEl>
                                          <p:spTgt spid="4724">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4724">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4726">
                                            <p:txEl>
                                              <p:pRg st="1" end="1"/>
                                            </p:txEl>
                                          </p:spTgt>
                                        </p:tgtEl>
                                        <p:attrNameLst>
                                          <p:attrName>style.visibility</p:attrName>
                                        </p:attrNameLst>
                                      </p:cBhvr>
                                      <p:to>
                                        <p:strVal val="visible"/>
                                      </p:to>
                                    </p:set>
                                    <p:anim calcmode="lin" valueType="num">
                                      <p:cBhvr>
                                        <p:cTn id="26" dur="500" fill="hold"/>
                                        <p:tgtEl>
                                          <p:spTgt spid="4726">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472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4724">
                                            <p:txEl>
                                              <p:pRg st="2" end="2"/>
                                            </p:txEl>
                                          </p:spTgt>
                                        </p:tgtEl>
                                        <p:attrNameLst>
                                          <p:attrName>style.visibility</p:attrName>
                                        </p:attrNameLst>
                                      </p:cBhvr>
                                      <p:to>
                                        <p:strVal val="visible"/>
                                      </p:to>
                                    </p:set>
                                    <p:anim calcmode="lin" valueType="num">
                                      <p:cBhvr>
                                        <p:cTn id="32" dur="500" fill="hold"/>
                                        <p:tgtEl>
                                          <p:spTgt spid="4724">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4724">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4726">
                                            <p:txEl>
                                              <p:pRg st="2" end="2"/>
                                            </p:txEl>
                                          </p:spTgt>
                                        </p:tgtEl>
                                        <p:attrNameLst>
                                          <p:attrName>style.visibility</p:attrName>
                                        </p:attrNameLst>
                                      </p:cBhvr>
                                      <p:to>
                                        <p:strVal val="visible"/>
                                      </p:to>
                                    </p:set>
                                    <p:anim calcmode="lin" valueType="num">
                                      <p:cBhvr>
                                        <p:cTn id="36" dur="500" fill="hold"/>
                                        <p:tgtEl>
                                          <p:spTgt spid="4726">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4726">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4724">
                                            <p:txEl>
                                              <p:pRg st="3" end="3"/>
                                            </p:txEl>
                                          </p:spTgt>
                                        </p:tgtEl>
                                        <p:attrNameLst>
                                          <p:attrName>style.visibility</p:attrName>
                                        </p:attrNameLst>
                                      </p:cBhvr>
                                      <p:to>
                                        <p:strVal val="visible"/>
                                      </p:to>
                                    </p:set>
                                    <p:anim calcmode="lin" valueType="num">
                                      <p:cBhvr>
                                        <p:cTn id="42" dur="500" fill="hold"/>
                                        <p:tgtEl>
                                          <p:spTgt spid="4724">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4724">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2" nodeType="withEffect">
                                  <p:stCondLst>
                                    <p:cond delay="0"/>
                                  </p:stCondLst>
                                  <p:iterate>
                                    <p:tmAbs val="0"/>
                                  </p:iterate>
                                  <p:childTnLst>
                                    <p:set>
                                      <p:cBhvr>
                                        <p:cTn id="45" fill="hold"/>
                                        <p:tgtEl>
                                          <p:spTgt spid="4726">
                                            <p:txEl>
                                              <p:pRg st="3" end="3"/>
                                            </p:txEl>
                                          </p:spTgt>
                                        </p:tgtEl>
                                        <p:attrNameLst>
                                          <p:attrName>style.visibility</p:attrName>
                                        </p:attrNameLst>
                                      </p:cBhvr>
                                      <p:to>
                                        <p:strVal val="visible"/>
                                      </p:to>
                                    </p:set>
                                    <p:anim calcmode="lin" valueType="num">
                                      <p:cBhvr>
                                        <p:cTn id="46" dur="500" fill="hold"/>
                                        <p:tgtEl>
                                          <p:spTgt spid="4726">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4726">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4" grpId="1" uiExpand="1" build="p" advAuto="0"/>
      <p:bldP spid="4726" grpId="2" uiExpand="1" build="p" bldLvl="5"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9" name="Rectangle 2"/>
          <p:cNvSpPr txBox="1">
            <a:spLocks noGrp="1"/>
          </p:cNvSpPr>
          <p:nvPr>
            <p:ph type="title"/>
          </p:nvPr>
        </p:nvSpPr>
        <p:spPr>
          <a:xfrm>
            <a:off x="441418" y="773606"/>
            <a:ext cx="4980590" cy="764885"/>
          </a:xfrm>
          <a:prstGeom prst="rect">
            <a:avLst/>
          </a:prstGeom>
        </p:spPr>
        <p:txBody>
          <a:bodyPr>
            <a:normAutofit fontScale="90000"/>
          </a:bodyPr>
          <a:lstStyle/>
          <a:p>
            <a:pPr defTabSz="566927">
              <a:defRPr sz="2728"/>
            </a:pPr>
            <a:r>
              <a:t>The Tax Districts</a:t>
            </a:r>
            <a:br/>
            <a:r>
              <a:rPr sz="1984"/>
              <a:t>Los Distritos Tributarios</a:t>
            </a:r>
          </a:p>
        </p:txBody>
      </p:sp>
      <p:sp>
        <p:nvSpPr>
          <p:cNvPr id="5030" name="Rectangle 3"/>
          <p:cNvSpPr txBox="1">
            <a:spLocks noGrp="1"/>
          </p:cNvSpPr>
          <p:nvPr>
            <p:ph type="body" sz="quarter" idx="1"/>
          </p:nvPr>
        </p:nvSpPr>
        <p:spPr>
          <a:xfrm>
            <a:off x="400634" y="1857575"/>
            <a:ext cx="5201655" cy="1890716"/>
          </a:xfrm>
          <a:prstGeom prst="rect">
            <a:avLst/>
          </a:prstGeom>
        </p:spPr>
        <p:txBody>
          <a:bodyPr/>
          <a:lstStyle/>
          <a:p>
            <a:pPr>
              <a:lnSpc>
                <a:spcPct val="90000"/>
              </a:lnSpc>
              <a:spcBef>
                <a:spcPts val="500"/>
              </a:spcBef>
              <a:defRPr sz="2400"/>
            </a:pPr>
            <a:r>
              <a:t>The fact that Judah was exempt showed favored status.</a:t>
            </a:r>
          </a:p>
          <a:p>
            <a:pPr>
              <a:lnSpc>
                <a:spcPct val="90000"/>
              </a:lnSpc>
              <a:spcBef>
                <a:spcPts val="500"/>
              </a:spcBef>
              <a:defRPr sz="2400"/>
            </a:pPr>
            <a:r>
              <a:t>Later, however, this favoritism would contribute toward a wedge between north and south.</a:t>
            </a:r>
          </a:p>
        </p:txBody>
      </p:sp>
      <p:pic>
        <p:nvPicPr>
          <p:cNvPr id="5031" name="Picture 4" descr="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83287" y="0"/>
            <a:ext cx="4684713" cy="6858000"/>
          </a:xfrm>
          <a:prstGeom prst="rect">
            <a:avLst/>
          </a:prstGeom>
          <a:ln w="12700">
            <a:miter lim="400000"/>
          </a:ln>
        </p:spPr>
      </p:pic>
      <p:sp>
        <p:nvSpPr>
          <p:cNvPr id="5032" name="Oval 5"/>
          <p:cNvSpPr/>
          <p:nvPr/>
        </p:nvSpPr>
        <p:spPr>
          <a:xfrm>
            <a:off x="8305800" y="3581400"/>
            <a:ext cx="381000" cy="381000"/>
          </a:xfrm>
          <a:prstGeom prst="ellipse">
            <a:avLst/>
          </a:prstGeom>
          <a:solidFill>
            <a:srgbClr val="FF3300"/>
          </a:solidFill>
          <a:ln>
            <a:solidFill>
              <a:srgbClr val="000000"/>
            </a:solidFill>
          </a:ln>
        </p:spPr>
        <p:txBody>
          <a:bodyPr lIns="45719" rIns="45719" anchor="ctr"/>
          <a:lstStyle/>
          <a:p>
            <a:pPr>
              <a:defRPr>
                <a:latin typeface="Times New Roman"/>
                <a:ea typeface="Times New Roman"/>
                <a:cs typeface="Times New Roman"/>
                <a:sym typeface="Times New Roman"/>
              </a:defRPr>
            </a:pPr>
            <a:endParaRPr/>
          </a:p>
        </p:txBody>
      </p:sp>
      <p:sp>
        <p:nvSpPr>
          <p:cNvPr id="5033" name="Text Box 6"/>
          <p:cNvSpPr txBox="1"/>
          <p:nvPr/>
        </p:nvSpPr>
        <p:spPr>
          <a:xfrm>
            <a:off x="8427719" y="3581401"/>
            <a:ext cx="289561"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b="1">
                <a:latin typeface="Arial Narrow"/>
                <a:ea typeface="Arial Narrow"/>
                <a:cs typeface="Arial Narrow"/>
                <a:sym typeface="Arial Narrow"/>
              </a:defRPr>
            </a:lvl1pPr>
          </a:lstStyle>
          <a:p>
            <a:r>
              <a:t>1</a:t>
            </a:r>
          </a:p>
        </p:txBody>
      </p:sp>
      <p:sp>
        <p:nvSpPr>
          <p:cNvPr id="5034" name="Oval 7"/>
          <p:cNvSpPr/>
          <p:nvPr/>
        </p:nvSpPr>
        <p:spPr>
          <a:xfrm>
            <a:off x="9677400" y="4343400"/>
            <a:ext cx="381000" cy="381000"/>
          </a:xfrm>
          <a:prstGeom prst="ellipse">
            <a:avLst/>
          </a:prstGeom>
          <a:solidFill>
            <a:srgbClr val="FF3300"/>
          </a:solidFill>
          <a:ln>
            <a:solidFill>
              <a:srgbClr val="000000"/>
            </a:solidFill>
          </a:ln>
        </p:spPr>
        <p:txBody>
          <a:bodyPr lIns="45719" rIns="45719" anchor="ctr"/>
          <a:lstStyle/>
          <a:p>
            <a:pPr>
              <a:defRPr>
                <a:latin typeface="Times New Roman"/>
                <a:ea typeface="Times New Roman"/>
                <a:cs typeface="Times New Roman"/>
                <a:sym typeface="Times New Roman"/>
              </a:defRPr>
            </a:pPr>
            <a:endParaRPr/>
          </a:p>
        </p:txBody>
      </p:sp>
      <p:sp>
        <p:nvSpPr>
          <p:cNvPr id="5035" name="Oval 8"/>
          <p:cNvSpPr/>
          <p:nvPr/>
        </p:nvSpPr>
        <p:spPr>
          <a:xfrm>
            <a:off x="7391400" y="3810000"/>
            <a:ext cx="381000" cy="381000"/>
          </a:xfrm>
          <a:prstGeom prst="ellipse">
            <a:avLst/>
          </a:prstGeom>
          <a:solidFill>
            <a:srgbClr val="FF3300"/>
          </a:solidFill>
          <a:ln>
            <a:solidFill>
              <a:srgbClr val="000000"/>
            </a:solidFill>
          </a:ln>
        </p:spPr>
        <p:txBody>
          <a:bodyPr lIns="45719" rIns="45719" anchor="ctr"/>
          <a:lstStyle/>
          <a:p>
            <a:pPr>
              <a:defRPr>
                <a:latin typeface="Times New Roman"/>
                <a:ea typeface="Times New Roman"/>
                <a:cs typeface="Times New Roman"/>
                <a:sym typeface="Times New Roman"/>
              </a:defRPr>
            </a:pPr>
            <a:endParaRPr/>
          </a:p>
        </p:txBody>
      </p:sp>
      <p:sp>
        <p:nvSpPr>
          <p:cNvPr id="5036" name="Text Box 9"/>
          <p:cNvSpPr txBox="1"/>
          <p:nvPr/>
        </p:nvSpPr>
        <p:spPr>
          <a:xfrm>
            <a:off x="7437119" y="3810001"/>
            <a:ext cx="365761"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b="1">
                <a:latin typeface="Arial Narrow"/>
                <a:ea typeface="Arial Narrow"/>
                <a:cs typeface="Arial Narrow"/>
                <a:sym typeface="Arial Narrow"/>
              </a:defRPr>
            </a:lvl1pPr>
          </a:lstStyle>
          <a:p>
            <a:r>
              <a:t>2</a:t>
            </a:r>
          </a:p>
        </p:txBody>
      </p:sp>
      <p:sp>
        <p:nvSpPr>
          <p:cNvPr id="5037" name="Oval 10"/>
          <p:cNvSpPr/>
          <p:nvPr/>
        </p:nvSpPr>
        <p:spPr>
          <a:xfrm>
            <a:off x="8458200" y="4038600"/>
            <a:ext cx="381000" cy="381000"/>
          </a:xfrm>
          <a:prstGeom prst="ellipse">
            <a:avLst/>
          </a:prstGeom>
          <a:solidFill>
            <a:srgbClr val="FF3300"/>
          </a:solidFill>
          <a:ln>
            <a:solidFill>
              <a:srgbClr val="000000"/>
            </a:solidFill>
          </a:ln>
        </p:spPr>
        <p:txBody>
          <a:bodyPr lIns="45719" rIns="45719" anchor="ctr"/>
          <a:lstStyle/>
          <a:p>
            <a:pPr>
              <a:defRPr>
                <a:latin typeface="Times New Roman"/>
                <a:ea typeface="Times New Roman"/>
                <a:cs typeface="Times New Roman"/>
                <a:sym typeface="Times New Roman"/>
              </a:defRPr>
            </a:pPr>
            <a:endParaRPr/>
          </a:p>
        </p:txBody>
      </p:sp>
      <p:sp>
        <p:nvSpPr>
          <p:cNvPr id="5038" name="Text Box 11"/>
          <p:cNvSpPr txBox="1"/>
          <p:nvPr/>
        </p:nvSpPr>
        <p:spPr>
          <a:xfrm>
            <a:off x="8503919" y="4038601"/>
            <a:ext cx="365761"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b="1">
                <a:latin typeface="Arial Narrow"/>
                <a:ea typeface="Arial Narrow"/>
                <a:cs typeface="Arial Narrow"/>
                <a:sym typeface="Arial Narrow"/>
              </a:defRPr>
            </a:lvl1pPr>
          </a:lstStyle>
          <a:p>
            <a:r>
              <a:t>11</a:t>
            </a:r>
          </a:p>
        </p:txBody>
      </p:sp>
      <p:sp>
        <p:nvSpPr>
          <p:cNvPr id="5039" name="Oval 12"/>
          <p:cNvSpPr/>
          <p:nvPr/>
        </p:nvSpPr>
        <p:spPr>
          <a:xfrm>
            <a:off x="7620000" y="3124200"/>
            <a:ext cx="381000" cy="381000"/>
          </a:xfrm>
          <a:prstGeom prst="ellipse">
            <a:avLst/>
          </a:prstGeom>
          <a:solidFill>
            <a:srgbClr val="FF3300"/>
          </a:solidFill>
          <a:ln>
            <a:solidFill>
              <a:srgbClr val="000000"/>
            </a:solidFill>
          </a:ln>
        </p:spPr>
        <p:txBody>
          <a:bodyPr lIns="45719" rIns="45719" anchor="ctr"/>
          <a:lstStyle/>
          <a:p>
            <a:pPr>
              <a:defRPr>
                <a:latin typeface="Times New Roman"/>
                <a:ea typeface="Times New Roman"/>
                <a:cs typeface="Times New Roman"/>
                <a:sym typeface="Times New Roman"/>
              </a:defRPr>
            </a:pPr>
            <a:endParaRPr/>
          </a:p>
        </p:txBody>
      </p:sp>
      <p:sp>
        <p:nvSpPr>
          <p:cNvPr id="5040" name="Text Box 13"/>
          <p:cNvSpPr txBox="1"/>
          <p:nvPr/>
        </p:nvSpPr>
        <p:spPr>
          <a:xfrm>
            <a:off x="7741919" y="3124200"/>
            <a:ext cx="365761"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b="1">
                <a:latin typeface="Arial Narrow"/>
                <a:ea typeface="Arial Narrow"/>
                <a:cs typeface="Arial Narrow"/>
                <a:sym typeface="Arial Narrow"/>
              </a:defRPr>
            </a:lvl1pPr>
          </a:lstStyle>
          <a:p>
            <a:r>
              <a:t>3</a:t>
            </a:r>
          </a:p>
        </p:txBody>
      </p:sp>
      <p:sp>
        <p:nvSpPr>
          <p:cNvPr id="5041" name="Oval 14"/>
          <p:cNvSpPr/>
          <p:nvPr/>
        </p:nvSpPr>
        <p:spPr>
          <a:xfrm>
            <a:off x="7772400" y="2209800"/>
            <a:ext cx="381000" cy="381000"/>
          </a:xfrm>
          <a:prstGeom prst="ellipse">
            <a:avLst/>
          </a:prstGeom>
          <a:solidFill>
            <a:srgbClr val="FF3300"/>
          </a:solidFill>
          <a:ln>
            <a:solidFill>
              <a:srgbClr val="000000"/>
            </a:solidFill>
          </a:ln>
        </p:spPr>
        <p:txBody>
          <a:bodyPr lIns="45719" rIns="45719" anchor="ctr"/>
          <a:lstStyle/>
          <a:p>
            <a:pPr>
              <a:defRPr>
                <a:latin typeface="Times New Roman"/>
                <a:ea typeface="Times New Roman"/>
                <a:cs typeface="Times New Roman"/>
                <a:sym typeface="Times New Roman"/>
              </a:defRPr>
            </a:pPr>
            <a:endParaRPr/>
          </a:p>
        </p:txBody>
      </p:sp>
      <p:sp>
        <p:nvSpPr>
          <p:cNvPr id="5042" name="Text Box 15"/>
          <p:cNvSpPr txBox="1"/>
          <p:nvPr/>
        </p:nvSpPr>
        <p:spPr>
          <a:xfrm>
            <a:off x="7818119" y="2209800"/>
            <a:ext cx="365761"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b="1">
                <a:latin typeface="Arial Narrow"/>
                <a:ea typeface="Arial Narrow"/>
                <a:cs typeface="Arial Narrow"/>
                <a:sym typeface="Arial Narrow"/>
              </a:defRPr>
            </a:lvl1pPr>
          </a:lstStyle>
          <a:p>
            <a:r>
              <a:t>4</a:t>
            </a:r>
          </a:p>
        </p:txBody>
      </p:sp>
      <p:sp>
        <p:nvSpPr>
          <p:cNvPr id="5043" name="Oval 16"/>
          <p:cNvSpPr/>
          <p:nvPr/>
        </p:nvSpPr>
        <p:spPr>
          <a:xfrm>
            <a:off x="8534400" y="2743200"/>
            <a:ext cx="381000" cy="381000"/>
          </a:xfrm>
          <a:prstGeom prst="ellipse">
            <a:avLst/>
          </a:prstGeom>
          <a:solidFill>
            <a:srgbClr val="FF3300"/>
          </a:solidFill>
          <a:ln>
            <a:solidFill>
              <a:srgbClr val="000000"/>
            </a:solidFill>
          </a:ln>
        </p:spPr>
        <p:txBody>
          <a:bodyPr lIns="45719" rIns="45719" anchor="ctr"/>
          <a:lstStyle/>
          <a:p>
            <a:pPr>
              <a:defRPr>
                <a:latin typeface="Times New Roman"/>
                <a:ea typeface="Times New Roman"/>
                <a:cs typeface="Times New Roman"/>
                <a:sym typeface="Times New Roman"/>
              </a:defRPr>
            </a:pPr>
            <a:endParaRPr/>
          </a:p>
        </p:txBody>
      </p:sp>
      <p:sp>
        <p:nvSpPr>
          <p:cNvPr id="5044" name="Text Box 17"/>
          <p:cNvSpPr txBox="1"/>
          <p:nvPr/>
        </p:nvSpPr>
        <p:spPr>
          <a:xfrm>
            <a:off x="8656319" y="2743200"/>
            <a:ext cx="365761"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b="1">
                <a:latin typeface="Arial Narrow"/>
                <a:ea typeface="Arial Narrow"/>
                <a:cs typeface="Arial Narrow"/>
                <a:sym typeface="Arial Narrow"/>
              </a:defRPr>
            </a:lvl1pPr>
          </a:lstStyle>
          <a:p>
            <a:r>
              <a:t>5</a:t>
            </a:r>
          </a:p>
        </p:txBody>
      </p:sp>
      <p:sp>
        <p:nvSpPr>
          <p:cNvPr id="5045" name="Oval 18"/>
          <p:cNvSpPr/>
          <p:nvPr/>
        </p:nvSpPr>
        <p:spPr>
          <a:xfrm>
            <a:off x="9906000" y="2209800"/>
            <a:ext cx="381000" cy="381000"/>
          </a:xfrm>
          <a:prstGeom prst="ellipse">
            <a:avLst/>
          </a:prstGeom>
          <a:solidFill>
            <a:srgbClr val="FF3300"/>
          </a:solidFill>
          <a:ln>
            <a:solidFill>
              <a:srgbClr val="000000"/>
            </a:solidFill>
          </a:ln>
        </p:spPr>
        <p:txBody>
          <a:bodyPr lIns="45719" rIns="45719" anchor="ctr"/>
          <a:lstStyle/>
          <a:p>
            <a:pPr>
              <a:defRPr>
                <a:latin typeface="Times New Roman"/>
                <a:ea typeface="Times New Roman"/>
                <a:cs typeface="Times New Roman"/>
                <a:sym typeface="Times New Roman"/>
              </a:defRPr>
            </a:pPr>
            <a:endParaRPr/>
          </a:p>
        </p:txBody>
      </p:sp>
      <p:sp>
        <p:nvSpPr>
          <p:cNvPr id="5046" name="Text Box 19"/>
          <p:cNvSpPr txBox="1"/>
          <p:nvPr/>
        </p:nvSpPr>
        <p:spPr>
          <a:xfrm>
            <a:off x="10027919" y="2209800"/>
            <a:ext cx="365761"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b="1">
                <a:latin typeface="Arial Narrow"/>
                <a:ea typeface="Arial Narrow"/>
                <a:cs typeface="Arial Narrow"/>
                <a:sym typeface="Arial Narrow"/>
              </a:defRPr>
            </a:lvl1pPr>
          </a:lstStyle>
          <a:p>
            <a:r>
              <a:t>6</a:t>
            </a:r>
          </a:p>
        </p:txBody>
      </p:sp>
      <p:sp>
        <p:nvSpPr>
          <p:cNvPr id="5047" name="Oval 20"/>
          <p:cNvSpPr/>
          <p:nvPr/>
        </p:nvSpPr>
        <p:spPr>
          <a:xfrm>
            <a:off x="9220200" y="3429000"/>
            <a:ext cx="381000" cy="381000"/>
          </a:xfrm>
          <a:prstGeom prst="ellipse">
            <a:avLst/>
          </a:prstGeom>
          <a:solidFill>
            <a:srgbClr val="FF3300"/>
          </a:solidFill>
          <a:ln>
            <a:solidFill>
              <a:srgbClr val="000000"/>
            </a:solidFill>
          </a:ln>
        </p:spPr>
        <p:txBody>
          <a:bodyPr lIns="45719" rIns="45719" anchor="ctr"/>
          <a:lstStyle/>
          <a:p>
            <a:pPr>
              <a:defRPr>
                <a:latin typeface="Times New Roman"/>
                <a:ea typeface="Times New Roman"/>
                <a:cs typeface="Times New Roman"/>
                <a:sym typeface="Times New Roman"/>
              </a:defRPr>
            </a:pPr>
            <a:endParaRPr/>
          </a:p>
        </p:txBody>
      </p:sp>
      <p:sp>
        <p:nvSpPr>
          <p:cNvPr id="5048" name="Text Box 21"/>
          <p:cNvSpPr txBox="1"/>
          <p:nvPr/>
        </p:nvSpPr>
        <p:spPr>
          <a:xfrm>
            <a:off x="9342119" y="3429001"/>
            <a:ext cx="365761"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b="1">
                <a:latin typeface="Arial Narrow"/>
                <a:ea typeface="Arial Narrow"/>
                <a:cs typeface="Arial Narrow"/>
                <a:sym typeface="Arial Narrow"/>
              </a:defRPr>
            </a:lvl1pPr>
          </a:lstStyle>
          <a:p>
            <a:r>
              <a:t>7</a:t>
            </a:r>
          </a:p>
        </p:txBody>
      </p:sp>
      <p:sp>
        <p:nvSpPr>
          <p:cNvPr id="5049" name="Oval 22"/>
          <p:cNvSpPr/>
          <p:nvPr/>
        </p:nvSpPr>
        <p:spPr>
          <a:xfrm>
            <a:off x="8763000" y="1219200"/>
            <a:ext cx="381000" cy="381000"/>
          </a:xfrm>
          <a:prstGeom prst="ellipse">
            <a:avLst/>
          </a:prstGeom>
          <a:solidFill>
            <a:srgbClr val="FF3300"/>
          </a:solidFill>
          <a:ln>
            <a:solidFill>
              <a:srgbClr val="000000"/>
            </a:solidFill>
          </a:ln>
        </p:spPr>
        <p:txBody>
          <a:bodyPr lIns="45719" rIns="45719" anchor="ctr"/>
          <a:lstStyle/>
          <a:p>
            <a:pPr>
              <a:defRPr>
                <a:latin typeface="Times New Roman"/>
                <a:ea typeface="Times New Roman"/>
                <a:cs typeface="Times New Roman"/>
                <a:sym typeface="Times New Roman"/>
              </a:defRPr>
            </a:pPr>
            <a:endParaRPr/>
          </a:p>
        </p:txBody>
      </p:sp>
      <p:sp>
        <p:nvSpPr>
          <p:cNvPr id="5050" name="Text Box 23"/>
          <p:cNvSpPr txBox="1"/>
          <p:nvPr/>
        </p:nvSpPr>
        <p:spPr>
          <a:xfrm>
            <a:off x="8884919" y="1219200"/>
            <a:ext cx="365761"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b="1">
                <a:latin typeface="Arial Narrow"/>
                <a:ea typeface="Arial Narrow"/>
                <a:cs typeface="Arial Narrow"/>
                <a:sym typeface="Arial Narrow"/>
              </a:defRPr>
            </a:lvl1pPr>
          </a:lstStyle>
          <a:p>
            <a:r>
              <a:t>8</a:t>
            </a:r>
          </a:p>
        </p:txBody>
      </p:sp>
      <p:sp>
        <p:nvSpPr>
          <p:cNvPr id="5051" name="Oval 24"/>
          <p:cNvSpPr/>
          <p:nvPr/>
        </p:nvSpPr>
        <p:spPr>
          <a:xfrm>
            <a:off x="8229600" y="1219200"/>
            <a:ext cx="381000" cy="381000"/>
          </a:xfrm>
          <a:prstGeom prst="ellipse">
            <a:avLst/>
          </a:prstGeom>
          <a:solidFill>
            <a:srgbClr val="FF3300"/>
          </a:solidFill>
          <a:ln>
            <a:solidFill>
              <a:srgbClr val="000000"/>
            </a:solidFill>
          </a:ln>
        </p:spPr>
        <p:txBody>
          <a:bodyPr lIns="45719" rIns="45719" anchor="ctr"/>
          <a:lstStyle/>
          <a:p>
            <a:pPr>
              <a:defRPr>
                <a:latin typeface="Times New Roman"/>
                <a:ea typeface="Times New Roman"/>
                <a:cs typeface="Times New Roman"/>
                <a:sym typeface="Times New Roman"/>
              </a:defRPr>
            </a:pPr>
            <a:endParaRPr/>
          </a:p>
        </p:txBody>
      </p:sp>
      <p:sp>
        <p:nvSpPr>
          <p:cNvPr id="5052" name="Text Box 25"/>
          <p:cNvSpPr txBox="1"/>
          <p:nvPr/>
        </p:nvSpPr>
        <p:spPr>
          <a:xfrm>
            <a:off x="8351519" y="1219200"/>
            <a:ext cx="365761"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b="1">
                <a:latin typeface="Arial Narrow"/>
                <a:ea typeface="Arial Narrow"/>
                <a:cs typeface="Arial Narrow"/>
                <a:sym typeface="Arial Narrow"/>
              </a:defRPr>
            </a:lvl1pPr>
          </a:lstStyle>
          <a:p>
            <a:r>
              <a:t>9</a:t>
            </a:r>
          </a:p>
        </p:txBody>
      </p:sp>
      <p:sp>
        <p:nvSpPr>
          <p:cNvPr id="5053" name="Oval 26"/>
          <p:cNvSpPr/>
          <p:nvPr/>
        </p:nvSpPr>
        <p:spPr>
          <a:xfrm>
            <a:off x="8763000" y="1981200"/>
            <a:ext cx="381000" cy="381000"/>
          </a:xfrm>
          <a:prstGeom prst="ellipse">
            <a:avLst/>
          </a:prstGeom>
          <a:solidFill>
            <a:srgbClr val="FF3300"/>
          </a:solidFill>
          <a:ln>
            <a:solidFill>
              <a:srgbClr val="000000"/>
            </a:solidFill>
          </a:ln>
        </p:spPr>
        <p:txBody>
          <a:bodyPr lIns="45719" rIns="45719" anchor="ctr"/>
          <a:lstStyle/>
          <a:p>
            <a:pPr>
              <a:defRPr>
                <a:latin typeface="Times New Roman"/>
                <a:ea typeface="Times New Roman"/>
                <a:cs typeface="Times New Roman"/>
                <a:sym typeface="Times New Roman"/>
              </a:defRPr>
            </a:pPr>
            <a:endParaRPr/>
          </a:p>
        </p:txBody>
      </p:sp>
      <p:sp>
        <p:nvSpPr>
          <p:cNvPr id="5054" name="Text Box 27"/>
          <p:cNvSpPr txBox="1"/>
          <p:nvPr/>
        </p:nvSpPr>
        <p:spPr>
          <a:xfrm>
            <a:off x="8808719" y="1981200"/>
            <a:ext cx="365761"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b="1">
                <a:latin typeface="Arial Narrow"/>
                <a:ea typeface="Arial Narrow"/>
                <a:cs typeface="Arial Narrow"/>
                <a:sym typeface="Arial Narrow"/>
              </a:defRPr>
            </a:lvl1pPr>
          </a:lstStyle>
          <a:p>
            <a:r>
              <a:t>10</a:t>
            </a:r>
          </a:p>
        </p:txBody>
      </p:sp>
      <p:sp>
        <p:nvSpPr>
          <p:cNvPr id="5055" name="Text Box 28"/>
          <p:cNvSpPr txBox="1"/>
          <p:nvPr/>
        </p:nvSpPr>
        <p:spPr>
          <a:xfrm>
            <a:off x="9723119" y="4357687"/>
            <a:ext cx="365761" cy="35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b="1">
                <a:latin typeface="Arial Narrow"/>
                <a:ea typeface="Arial Narrow"/>
                <a:cs typeface="Arial Narrow"/>
                <a:sym typeface="Arial Narrow"/>
              </a:defRPr>
            </a:lvl1pPr>
          </a:lstStyle>
          <a:p>
            <a:r>
              <a:t>12</a:t>
            </a:r>
          </a:p>
        </p:txBody>
      </p:sp>
      <p:sp>
        <p:nvSpPr>
          <p:cNvPr id="5056" name="Rectangle 3"/>
          <p:cNvSpPr txBox="1"/>
          <p:nvPr/>
        </p:nvSpPr>
        <p:spPr>
          <a:xfrm>
            <a:off x="458159" y="4167389"/>
            <a:ext cx="5110214" cy="20440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buClr>
                <a:srgbClr val="660000"/>
              </a:buClr>
              <a:buSzPct val="70000"/>
              <a:buChar char="□"/>
              <a:defRPr sz="2400">
                <a:solidFill>
                  <a:srgbClr val="FF0000"/>
                </a:solidFill>
                <a:latin typeface="Times New Roman"/>
                <a:ea typeface="Times New Roman"/>
                <a:cs typeface="Times New Roman"/>
                <a:sym typeface="Times New Roman"/>
              </a:defRPr>
            </a:pPr>
            <a:r>
              <a:t>El hecho de que Judá estuviera exento demostraba un estatus favorecido.</a:t>
            </a:r>
            <a:endParaRPr sz="3200"/>
          </a:p>
          <a:p>
            <a:pPr marL="469900" indent="-469900">
              <a:lnSpc>
                <a:spcPct val="90000"/>
              </a:lnSpc>
              <a:spcBef>
                <a:spcPts val="500"/>
              </a:spcBef>
              <a:buClr>
                <a:srgbClr val="660000"/>
              </a:buClr>
              <a:buSzPct val="70000"/>
              <a:buChar char="□"/>
              <a:defRPr sz="2400">
                <a:solidFill>
                  <a:srgbClr val="FF0000"/>
                </a:solidFill>
                <a:latin typeface="Times New Roman"/>
                <a:ea typeface="Times New Roman"/>
                <a:cs typeface="Times New Roman"/>
                <a:sym typeface="Times New Roman"/>
              </a:defRPr>
            </a:pPr>
            <a:r>
              <a:t>Más tarde, sin embargo, este favoritismo contribuiría a una brecha entre el norte y el sur.</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 name="Slide Number Placeholder 6"/>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61</a:t>
            </a:fld>
            <a:endParaRPr/>
          </a:p>
        </p:txBody>
      </p:sp>
      <p:sp>
        <p:nvSpPr>
          <p:cNvPr id="5059" name="Rectangle 2"/>
          <p:cNvSpPr txBox="1">
            <a:spLocks noGrp="1"/>
          </p:cNvSpPr>
          <p:nvPr>
            <p:ph type="title"/>
          </p:nvPr>
        </p:nvSpPr>
        <p:spPr>
          <a:prstGeom prst="rect">
            <a:avLst/>
          </a:prstGeom>
        </p:spPr>
        <p:txBody>
          <a:bodyPr/>
          <a:lstStyle/>
          <a:p>
            <a:r>
              <a:t>An Ominous Note!</a:t>
            </a:r>
          </a:p>
        </p:txBody>
      </p:sp>
      <p:sp>
        <p:nvSpPr>
          <p:cNvPr id="5060" name="Rectangle 3"/>
          <p:cNvSpPr txBox="1">
            <a:spLocks noGrp="1"/>
          </p:cNvSpPr>
          <p:nvPr>
            <p:ph type="body" sz="half" idx="1"/>
          </p:nvPr>
        </p:nvSpPr>
        <p:spPr>
          <a:xfrm>
            <a:off x="609600" y="1946276"/>
            <a:ext cx="6565232" cy="3267074"/>
          </a:xfrm>
          <a:prstGeom prst="rect">
            <a:avLst/>
          </a:prstGeom>
        </p:spPr>
        <p:txBody>
          <a:bodyPr/>
          <a:lstStyle/>
          <a:p>
            <a:pPr>
              <a:lnSpc>
                <a:spcPct val="85000"/>
              </a:lnSpc>
              <a:spcBef>
                <a:spcPts val="1100"/>
              </a:spcBef>
              <a:buSzTx/>
              <a:buFont typeface="Wingdings"/>
              <a:buNone/>
              <a:defRPr sz="4800">
                <a:solidFill>
                  <a:srgbClr val="FF3300"/>
                </a:solidFill>
                <a:latin typeface="Mistral"/>
                <a:ea typeface="Mistral"/>
                <a:cs typeface="Mistral"/>
                <a:sym typeface="Mistral"/>
              </a:defRPr>
            </a:pPr>
            <a:r>
              <a:t>The king…</a:t>
            </a:r>
          </a:p>
          <a:p>
            <a:pPr>
              <a:lnSpc>
                <a:spcPct val="85000"/>
              </a:lnSpc>
              <a:spcBef>
                <a:spcPts val="1100"/>
              </a:spcBef>
              <a:buSzTx/>
              <a:buFont typeface="Wingdings"/>
              <a:buNone/>
              <a:defRPr sz="4800">
                <a:solidFill>
                  <a:srgbClr val="FF3300"/>
                </a:solidFill>
                <a:latin typeface="Mistral"/>
                <a:ea typeface="Mistral"/>
                <a:cs typeface="Mistral"/>
                <a:sym typeface="Mistral"/>
              </a:defRPr>
            </a:pPr>
            <a:r>
              <a:t>…must not acquire great numbers of horses…</a:t>
            </a:r>
          </a:p>
          <a:p>
            <a:pPr>
              <a:spcBef>
                <a:spcPts val="600"/>
              </a:spcBef>
              <a:buSzTx/>
              <a:buFont typeface="Wingdings"/>
              <a:buNone/>
              <a:defRPr sz="2800">
                <a:latin typeface="Arial Narrow"/>
                <a:ea typeface="Arial Narrow"/>
                <a:cs typeface="Arial Narrow"/>
                <a:sym typeface="Arial Narrow"/>
              </a:defRPr>
            </a:pPr>
            <a:r>
              <a:t>			Dt. 17:16</a:t>
            </a:r>
          </a:p>
        </p:txBody>
      </p:sp>
      <p:grpSp>
        <p:nvGrpSpPr>
          <p:cNvPr id="5063" name="Rectangle 4"/>
          <p:cNvGrpSpPr/>
          <p:nvPr/>
        </p:nvGrpSpPr>
        <p:grpSpPr>
          <a:xfrm>
            <a:off x="7467600" y="2022475"/>
            <a:ext cx="4114800" cy="3082925"/>
            <a:chOff x="0" y="0"/>
            <a:chExt cx="4114800" cy="3082925"/>
          </a:xfrm>
        </p:grpSpPr>
        <p:sp>
          <p:nvSpPr>
            <p:cNvPr id="5061" name="Rectangle"/>
            <p:cNvSpPr/>
            <p:nvPr/>
          </p:nvSpPr>
          <p:spPr>
            <a:xfrm>
              <a:off x="0" y="0"/>
              <a:ext cx="4114800" cy="3082925"/>
            </a:xfrm>
            <a:prstGeom prst="rect">
              <a:avLst/>
            </a:prstGeom>
            <a:solidFill>
              <a:srgbClr val="DBD600"/>
            </a:solidFill>
            <a:ln w="12700" cap="flat">
              <a:solidFill>
                <a:srgbClr val="000000"/>
              </a:solidFill>
              <a:prstDash val="solid"/>
              <a:miter lim="800000"/>
            </a:ln>
            <a:effectLst/>
          </p:spPr>
          <p:txBody>
            <a:bodyPr wrap="square" lIns="45719" tIns="45719" rIns="45719" bIns="45719" numCol="1" anchor="t">
              <a:noAutofit/>
            </a:bodyPr>
            <a:lstStyle/>
            <a:p>
              <a:pPr marL="469900" indent="-469900">
                <a:lnSpc>
                  <a:spcPct val="90000"/>
                </a:lnSpc>
                <a:spcBef>
                  <a:spcPts val="700"/>
                </a:spcBef>
                <a:defRPr sz="3200">
                  <a:latin typeface="Times New Roman"/>
                  <a:ea typeface="Times New Roman"/>
                  <a:cs typeface="Times New Roman"/>
                  <a:sym typeface="Times New Roman"/>
                </a:defRPr>
              </a:pPr>
              <a:endParaRPr/>
            </a:p>
          </p:txBody>
        </p:sp>
        <p:sp>
          <p:nvSpPr>
            <p:cNvPr id="5062" name="Solomon had……"/>
            <p:cNvSpPr txBox="1"/>
            <p:nvPr/>
          </p:nvSpPr>
          <p:spPr>
            <a:xfrm>
              <a:off x="52069" y="6350"/>
              <a:ext cx="4010661" cy="30702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marL="390016" indent="-390016" defTabSz="758951">
                <a:lnSpc>
                  <a:spcPct val="90000"/>
                </a:lnSpc>
                <a:spcBef>
                  <a:spcPts val="500"/>
                </a:spcBef>
                <a:defRPr sz="2324">
                  <a:solidFill>
                    <a:srgbClr val="FF3300"/>
                  </a:solidFill>
                  <a:latin typeface="Mistral"/>
                  <a:ea typeface="Mistral"/>
                  <a:cs typeface="Mistral"/>
                  <a:sym typeface="Mistral"/>
                </a:defRPr>
              </a:pPr>
              <a:r>
                <a:t>	</a:t>
              </a:r>
              <a:endParaRPr sz="2656">
                <a:latin typeface="Times New Roman"/>
                <a:ea typeface="Times New Roman"/>
                <a:cs typeface="Times New Roman"/>
                <a:sym typeface="Times New Roman"/>
              </a:endParaRPr>
            </a:p>
            <a:p>
              <a:pPr marL="390016" indent="-390016" defTabSz="758951">
                <a:lnSpc>
                  <a:spcPct val="90000"/>
                </a:lnSpc>
                <a:spcBef>
                  <a:spcPts val="900"/>
                </a:spcBef>
                <a:defRPr sz="3984">
                  <a:solidFill>
                    <a:srgbClr val="FF3300"/>
                  </a:solidFill>
                  <a:effectLst>
                    <a:outerShdw blurRad="31623" dist="31623" dir="2700000" rotWithShape="0">
                      <a:srgbClr val="000000"/>
                    </a:outerShdw>
                  </a:effectLst>
                  <a:latin typeface="Mistral"/>
                  <a:ea typeface="Mistral"/>
                  <a:cs typeface="Mistral"/>
                  <a:sym typeface="Mistral"/>
                </a:defRPr>
              </a:pPr>
              <a:r>
                <a:t>Solomon had…</a:t>
              </a:r>
              <a:endParaRPr sz="2656">
                <a:latin typeface="Times New Roman"/>
                <a:ea typeface="Times New Roman"/>
                <a:cs typeface="Times New Roman"/>
                <a:sym typeface="Times New Roman"/>
              </a:endParaRPr>
            </a:p>
            <a:p>
              <a:pPr marL="390016" indent="-390016" defTabSz="758951">
                <a:lnSpc>
                  <a:spcPct val="90000"/>
                </a:lnSpc>
                <a:spcBef>
                  <a:spcPts val="900"/>
                </a:spcBef>
                <a:defRPr sz="3984">
                  <a:solidFill>
                    <a:srgbClr val="FF3300"/>
                  </a:solidFill>
                  <a:effectLst>
                    <a:outerShdw blurRad="31623" dist="31623" dir="2700000" rotWithShape="0">
                      <a:srgbClr val="000000"/>
                    </a:outerShdw>
                  </a:effectLst>
                  <a:latin typeface="Mistral"/>
                  <a:ea typeface="Mistral"/>
                  <a:cs typeface="Mistral"/>
                  <a:sym typeface="Mistral"/>
                </a:defRPr>
              </a:pPr>
              <a:r>
                <a:t>	…12,000 horses!</a:t>
              </a:r>
              <a:endParaRPr sz="2656">
                <a:latin typeface="Times New Roman"/>
                <a:ea typeface="Times New Roman"/>
                <a:cs typeface="Times New Roman"/>
                <a:sym typeface="Times New Roman"/>
              </a:endParaRPr>
            </a:p>
            <a:p>
              <a:pPr marL="390016" indent="-390016" defTabSz="758951">
                <a:lnSpc>
                  <a:spcPct val="90000"/>
                </a:lnSpc>
                <a:spcBef>
                  <a:spcPts val="500"/>
                </a:spcBef>
                <a:defRPr sz="2324">
                  <a:latin typeface="Arial Narrow"/>
                  <a:ea typeface="Arial Narrow"/>
                  <a:cs typeface="Arial Narrow"/>
                  <a:sym typeface="Arial Narrow"/>
                </a:defRPr>
              </a:pPr>
              <a:r>
                <a:t>			1 Kg. 4:26</a:t>
              </a:r>
            </a:p>
          </p:txBody>
        </p:sp>
      </p:grpSp>
      <p:sp>
        <p:nvSpPr>
          <p:cNvPr id="5064" name="Text Box 5"/>
          <p:cNvSpPr txBox="1"/>
          <p:nvPr/>
        </p:nvSpPr>
        <p:spPr>
          <a:xfrm>
            <a:off x="274319" y="5486400"/>
            <a:ext cx="11555129" cy="9550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latin typeface="Agency FB"/>
                <a:ea typeface="Agency FB"/>
                <a:cs typeface="Agency FB"/>
                <a:sym typeface="Agency FB"/>
              </a:defRPr>
            </a:lvl1pPr>
          </a:lstStyle>
          <a:p>
            <a:r>
              <a:t>Horses at this early period were not used for cavalry, but rather, for chariotry. Chariot horses worked in teams of three.</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1" nodeType="clickEffect">
                                  <p:stCondLst>
                                    <p:cond delay="0"/>
                                  </p:stCondLst>
                                  <p:iterate>
                                    <p:tmAbs val="0"/>
                                  </p:iterate>
                                  <p:childTnLst>
                                    <p:set>
                                      <p:cBhvr>
                                        <p:cTn id="6" fill="hold"/>
                                        <p:tgtEl>
                                          <p:spTgt spid="5063"/>
                                        </p:tgtEl>
                                        <p:attrNameLst>
                                          <p:attrName>style.visibility</p:attrName>
                                        </p:attrNameLst>
                                      </p:cBhvr>
                                      <p:to>
                                        <p:strVal val="visible"/>
                                      </p:to>
                                    </p:set>
                                    <p:anim calcmode="lin" valueType="num">
                                      <p:cBhvr>
                                        <p:cTn id="7" dur="1230" fill="hold"/>
                                        <p:tgtEl>
                                          <p:spTgt spid="5063"/>
                                        </p:tgtEl>
                                        <p:attrNameLst>
                                          <p:attrName>ppt_w</p:attrName>
                                        </p:attrNameLst>
                                      </p:cBhvr>
                                      <p:tavLst>
                                        <p:tav tm="0">
                                          <p:val>
                                            <p:strVal val="4*#ppt_w"/>
                                          </p:val>
                                        </p:tav>
                                        <p:tav tm="100000">
                                          <p:val>
                                            <p:strVal val="#ppt_w"/>
                                          </p:val>
                                        </p:tav>
                                      </p:tavLst>
                                    </p:anim>
                                    <p:anim calcmode="lin" valueType="num">
                                      <p:cBhvr>
                                        <p:cTn id="8" dur="1230" fill="hold"/>
                                        <p:tgtEl>
                                          <p:spTgt spid="5063"/>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5064"/>
                                        </p:tgtEl>
                                        <p:attrNameLst>
                                          <p:attrName>style.visibility</p:attrName>
                                        </p:attrNameLst>
                                      </p:cBhvr>
                                      <p:to>
                                        <p:strVal val="visible"/>
                                      </p:to>
                                    </p:set>
                                    <p:anim calcmode="lin" valueType="num">
                                      <p:cBhvr>
                                        <p:cTn id="13" dur="500" fill="hold"/>
                                        <p:tgtEl>
                                          <p:spTgt spid="5064"/>
                                        </p:tgtEl>
                                        <p:attrNameLst>
                                          <p:attrName>ppt_w</p:attrName>
                                        </p:attrNameLst>
                                      </p:cBhvr>
                                      <p:tavLst>
                                        <p:tav tm="0">
                                          <p:val>
                                            <p:fltVal val="0"/>
                                          </p:val>
                                        </p:tav>
                                        <p:tav tm="100000">
                                          <p:val>
                                            <p:strVal val="#ppt_w"/>
                                          </p:val>
                                        </p:tav>
                                      </p:tavLst>
                                    </p:anim>
                                    <p:anim calcmode="lin" valueType="num">
                                      <p:cBhvr>
                                        <p:cTn id="14" dur="500" fill="hold"/>
                                        <p:tgtEl>
                                          <p:spTgt spid="506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3" grpId="1" animBg="1" advAuto="0"/>
      <p:bldP spid="5064" grpId="2"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6" name="Slide Number Placeholder 6"/>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62</a:t>
            </a:fld>
            <a:endParaRPr/>
          </a:p>
        </p:txBody>
      </p:sp>
      <p:sp>
        <p:nvSpPr>
          <p:cNvPr id="5067" name="Rectangle 2"/>
          <p:cNvSpPr txBox="1">
            <a:spLocks noGrp="1"/>
          </p:cNvSpPr>
          <p:nvPr>
            <p:ph type="title"/>
          </p:nvPr>
        </p:nvSpPr>
        <p:spPr>
          <a:prstGeom prst="rect">
            <a:avLst/>
          </a:prstGeom>
        </p:spPr>
        <p:txBody>
          <a:bodyPr/>
          <a:lstStyle/>
          <a:p>
            <a:r>
              <a:t>Una Nota Siniestra!</a:t>
            </a:r>
          </a:p>
        </p:txBody>
      </p:sp>
      <p:sp>
        <p:nvSpPr>
          <p:cNvPr id="5068" name="Rectangle 3"/>
          <p:cNvSpPr txBox="1">
            <a:spLocks noGrp="1"/>
          </p:cNvSpPr>
          <p:nvPr>
            <p:ph type="body" sz="half" idx="1"/>
          </p:nvPr>
        </p:nvSpPr>
        <p:spPr>
          <a:xfrm>
            <a:off x="609600" y="1946276"/>
            <a:ext cx="6565232" cy="3267074"/>
          </a:xfrm>
          <a:prstGeom prst="rect">
            <a:avLst/>
          </a:prstGeom>
        </p:spPr>
        <p:txBody>
          <a:bodyPr/>
          <a:lstStyle/>
          <a:p>
            <a:pPr>
              <a:lnSpc>
                <a:spcPct val="85000"/>
              </a:lnSpc>
              <a:spcBef>
                <a:spcPts val="1100"/>
              </a:spcBef>
              <a:buSzTx/>
              <a:buFont typeface="Wingdings"/>
              <a:buNone/>
              <a:defRPr sz="4800">
                <a:solidFill>
                  <a:srgbClr val="FF3300"/>
                </a:solidFill>
                <a:latin typeface="Mistral"/>
                <a:ea typeface="Mistral"/>
                <a:cs typeface="Mistral"/>
                <a:sym typeface="Mistral"/>
              </a:defRPr>
            </a:pPr>
            <a:r>
              <a:t>El rey…</a:t>
            </a:r>
          </a:p>
          <a:p>
            <a:pPr>
              <a:lnSpc>
                <a:spcPct val="85000"/>
              </a:lnSpc>
              <a:spcBef>
                <a:spcPts val="1100"/>
              </a:spcBef>
              <a:buSzTx/>
              <a:buFont typeface="Wingdings"/>
              <a:buNone/>
              <a:defRPr sz="4800">
                <a:solidFill>
                  <a:srgbClr val="FF3300"/>
                </a:solidFill>
                <a:latin typeface="Mistral"/>
                <a:ea typeface="Mistral"/>
                <a:cs typeface="Mistral"/>
                <a:sym typeface="Mistral"/>
              </a:defRPr>
            </a:pPr>
            <a:r>
              <a:t>…no debe adquirir gran cantidad de caballos…</a:t>
            </a:r>
          </a:p>
          <a:p>
            <a:pPr>
              <a:spcBef>
                <a:spcPts val="600"/>
              </a:spcBef>
              <a:buSzTx/>
              <a:buFont typeface="Wingdings"/>
              <a:buNone/>
              <a:defRPr sz="2800">
                <a:latin typeface="Arial Narrow"/>
                <a:ea typeface="Arial Narrow"/>
                <a:cs typeface="Arial Narrow"/>
                <a:sym typeface="Arial Narrow"/>
              </a:defRPr>
            </a:pPr>
            <a:r>
              <a:t>			Dt. 17:16</a:t>
            </a:r>
          </a:p>
        </p:txBody>
      </p:sp>
      <p:grpSp>
        <p:nvGrpSpPr>
          <p:cNvPr id="5071" name="Rectangle 4"/>
          <p:cNvGrpSpPr/>
          <p:nvPr/>
        </p:nvGrpSpPr>
        <p:grpSpPr>
          <a:xfrm>
            <a:off x="7467600" y="2022475"/>
            <a:ext cx="4114800" cy="3082925"/>
            <a:chOff x="0" y="0"/>
            <a:chExt cx="4114800" cy="3082925"/>
          </a:xfrm>
        </p:grpSpPr>
        <p:sp>
          <p:nvSpPr>
            <p:cNvPr id="5069" name="Rectangle"/>
            <p:cNvSpPr/>
            <p:nvPr/>
          </p:nvSpPr>
          <p:spPr>
            <a:xfrm>
              <a:off x="0" y="0"/>
              <a:ext cx="4114800" cy="3082925"/>
            </a:xfrm>
            <a:prstGeom prst="rect">
              <a:avLst/>
            </a:prstGeom>
            <a:solidFill>
              <a:srgbClr val="DBD600"/>
            </a:solidFill>
            <a:ln w="12700" cap="flat">
              <a:solidFill>
                <a:srgbClr val="000000"/>
              </a:solidFill>
              <a:prstDash val="solid"/>
              <a:miter lim="800000"/>
            </a:ln>
            <a:effectLst/>
          </p:spPr>
          <p:txBody>
            <a:bodyPr wrap="square" lIns="45719" tIns="45719" rIns="45719" bIns="45719" numCol="1" anchor="t">
              <a:noAutofit/>
            </a:bodyPr>
            <a:lstStyle/>
            <a:p>
              <a:pPr marL="469900" indent="-469900">
                <a:lnSpc>
                  <a:spcPct val="90000"/>
                </a:lnSpc>
                <a:spcBef>
                  <a:spcPts val="700"/>
                </a:spcBef>
                <a:defRPr sz="3200">
                  <a:latin typeface="Times New Roman"/>
                  <a:ea typeface="Times New Roman"/>
                  <a:cs typeface="Times New Roman"/>
                  <a:sym typeface="Times New Roman"/>
                </a:defRPr>
              </a:pPr>
              <a:endParaRPr/>
            </a:p>
          </p:txBody>
        </p:sp>
        <p:sp>
          <p:nvSpPr>
            <p:cNvPr id="5070" name="Salomón tenía……"/>
            <p:cNvSpPr txBox="1"/>
            <p:nvPr/>
          </p:nvSpPr>
          <p:spPr>
            <a:xfrm>
              <a:off x="52069" y="6350"/>
              <a:ext cx="4010661" cy="307022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marL="404113" indent="-404113" defTabSz="786384">
                <a:lnSpc>
                  <a:spcPct val="90000"/>
                </a:lnSpc>
                <a:spcBef>
                  <a:spcPts val="500"/>
                </a:spcBef>
                <a:defRPr sz="2408">
                  <a:solidFill>
                    <a:srgbClr val="FF3300"/>
                  </a:solidFill>
                  <a:latin typeface="Mistral"/>
                  <a:ea typeface="Mistral"/>
                  <a:cs typeface="Mistral"/>
                  <a:sym typeface="Mistral"/>
                </a:defRPr>
              </a:pPr>
              <a:r>
                <a:t>	</a:t>
              </a:r>
              <a:endParaRPr sz="2752">
                <a:latin typeface="Times New Roman"/>
                <a:ea typeface="Times New Roman"/>
                <a:cs typeface="Times New Roman"/>
                <a:sym typeface="Times New Roman"/>
              </a:endParaRPr>
            </a:p>
            <a:p>
              <a:pPr marL="404113" indent="-404113" defTabSz="786384">
                <a:lnSpc>
                  <a:spcPct val="90000"/>
                </a:lnSpc>
                <a:spcBef>
                  <a:spcPts val="900"/>
                </a:spcBef>
                <a:defRPr sz="4128">
                  <a:solidFill>
                    <a:srgbClr val="FF3300"/>
                  </a:solidFill>
                  <a:effectLst>
                    <a:outerShdw blurRad="32766" dist="32766" dir="2700000" rotWithShape="0">
                      <a:srgbClr val="000000"/>
                    </a:outerShdw>
                  </a:effectLst>
                  <a:latin typeface="Mistral"/>
                  <a:ea typeface="Mistral"/>
                  <a:cs typeface="Mistral"/>
                  <a:sym typeface="Mistral"/>
                </a:defRPr>
              </a:pPr>
              <a:r>
                <a:t>Salomón tenía…</a:t>
              </a:r>
              <a:endParaRPr sz="2752">
                <a:latin typeface="Times New Roman"/>
                <a:ea typeface="Times New Roman"/>
                <a:cs typeface="Times New Roman"/>
                <a:sym typeface="Times New Roman"/>
              </a:endParaRPr>
            </a:p>
            <a:p>
              <a:pPr marL="404113" indent="-404113" defTabSz="786384">
                <a:lnSpc>
                  <a:spcPct val="90000"/>
                </a:lnSpc>
                <a:spcBef>
                  <a:spcPts val="900"/>
                </a:spcBef>
                <a:defRPr sz="4128">
                  <a:solidFill>
                    <a:srgbClr val="FF3300"/>
                  </a:solidFill>
                  <a:effectLst>
                    <a:outerShdw blurRad="32766" dist="32766" dir="2700000" rotWithShape="0">
                      <a:srgbClr val="000000"/>
                    </a:outerShdw>
                  </a:effectLst>
                  <a:latin typeface="Mistral"/>
                  <a:ea typeface="Mistral"/>
                  <a:cs typeface="Mistral"/>
                  <a:sym typeface="Mistral"/>
                </a:defRPr>
              </a:pPr>
              <a:r>
                <a:t>…12,000 caballos!</a:t>
              </a:r>
              <a:endParaRPr sz="2752">
                <a:latin typeface="Times New Roman"/>
                <a:ea typeface="Times New Roman"/>
                <a:cs typeface="Times New Roman"/>
                <a:sym typeface="Times New Roman"/>
              </a:endParaRPr>
            </a:p>
            <a:p>
              <a:pPr marL="404113" indent="-404113" defTabSz="786384">
                <a:lnSpc>
                  <a:spcPct val="90000"/>
                </a:lnSpc>
                <a:spcBef>
                  <a:spcPts val="500"/>
                </a:spcBef>
                <a:defRPr sz="2408">
                  <a:latin typeface="Arial Narrow"/>
                  <a:ea typeface="Arial Narrow"/>
                  <a:cs typeface="Arial Narrow"/>
                  <a:sym typeface="Arial Narrow"/>
                </a:defRPr>
              </a:pPr>
              <a:r>
                <a:t>			1 Re. 4:26</a:t>
              </a:r>
            </a:p>
          </p:txBody>
        </p:sp>
      </p:grpSp>
      <p:sp>
        <p:nvSpPr>
          <p:cNvPr id="5072" name="Text Box 5"/>
          <p:cNvSpPr txBox="1"/>
          <p:nvPr/>
        </p:nvSpPr>
        <p:spPr>
          <a:xfrm>
            <a:off x="274319" y="5422900"/>
            <a:ext cx="11555129" cy="13868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spcBef>
                <a:spcPts val="1600"/>
              </a:spcBef>
              <a:defRPr sz="2800">
                <a:latin typeface="Agency FB"/>
                <a:ea typeface="Agency FB"/>
                <a:cs typeface="Agency FB"/>
                <a:sym typeface="Agency FB"/>
              </a:defRPr>
            </a:lvl1pPr>
          </a:lstStyle>
          <a:p>
            <a:r>
              <a:t>Los caballos en este período temprano no se usaban para la caballería, sino más bien para los carros. Los caballos de los carros trabajaban en equipos de tres.</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4" name="Rectangle 2"/>
          <p:cNvSpPr txBox="1">
            <a:spLocks noGrp="1"/>
          </p:cNvSpPr>
          <p:nvPr>
            <p:ph type="body" sz="half" idx="1"/>
          </p:nvPr>
        </p:nvSpPr>
        <p:spPr>
          <a:xfrm>
            <a:off x="92241" y="565483"/>
            <a:ext cx="2803358" cy="5967414"/>
          </a:xfrm>
          <a:prstGeom prst="rect">
            <a:avLst/>
          </a:prstGeom>
        </p:spPr>
        <p:txBody>
          <a:bodyPr/>
          <a:lstStyle/>
          <a:p>
            <a:pPr>
              <a:spcBef>
                <a:spcPts val="400"/>
              </a:spcBef>
              <a:buSzTx/>
              <a:buFont typeface="Wingdings"/>
              <a:buNone/>
              <a:defRPr sz="2000" b="1">
                <a:latin typeface="Franklin Gothic Medium"/>
                <a:ea typeface="Franklin Gothic Medium"/>
                <a:cs typeface="Franklin Gothic Medium"/>
                <a:sym typeface="Franklin Gothic Medium"/>
              </a:defRPr>
            </a:pPr>
            <a:r>
              <a:t>The temple mount was essentially a square, probably with short retaining walls to create a flat surface.</a:t>
            </a:r>
          </a:p>
          <a:p>
            <a:pPr>
              <a:buSzTx/>
              <a:buFont typeface="Wingdings"/>
              <a:buNone/>
              <a:defRPr sz="2000" b="1">
                <a:latin typeface="Franklin Gothic Medium"/>
                <a:ea typeface="Franklin Gothic Medium"/>
                <a:cs typeface="Franklin Gothic Medium"/>
                <a:sym typeface="Franklin Gothic Medium"/>
              </a:defRPr>
            </a:pPr>
            <a:endParaRPr/>
          </a:p>
          <a:p>
            <a:pPr>
              <a:spcBef>
                <a:spcPts val="400"/>
              </a:spcBef>
              <a:buSzTx/>
              <a:buFont typeface="Wingdings"/>
              <a:buNone/>
              <a:defRPr sz="2000" b="1">
                <a:solidFill>
                  <a:srgbClr val="FF0000"/>
                </a:solidFill>
                <a:latin typeface="Franklin Gothic Medium"/>
                <a:ea typeface="Franklin Gothic Medium"/>
                <a:cs typeface="Franklin Gothic Medium"/>
                <a:sym typeface="Franklin Gothic Medium"/>
              </a:defRPr>
            </a:pPr>
            <a:r>
              <a:t>El monte del templo era esencialmente un cuadrado, probablemente con muros de contención cortos para crear una superficie plana.</a:t>
            </a:r>
          </a:p>
        </p:txBody>
      </p:sp>
      <p:pic>
        <p:nvPicPr>
          <p:cNvPr id="2" name="Picture 3" descr="temple 003">
            <a:extLst>
              <a:ext uri="{FF2B5EF4-FFF2-40B4-BE49-F238E27FC236}">
                <a16:creationId xmlns:a16="http://schemas.microsoft.com/office/drawing/2014/main" id="{9938C427-4140-56E3-D6E7-C78FFA526F7B}"/>
              </a:ext>
            </a:extLst>
          </p:cNvPr>
          <p:cNvPicPr>
            <a:picLocks noChangeAspect="1" noChangeArrowheads="1"/>
          </p:cNvPicPr>
          <p:nvPr/>
        </p:nvPicPr>
        <p:blipFill>
          <a:blip r:embed="rId2">
            <a:lum bright="18000" contrast="36000"/>
            <a:extLst>
              <a:ext uri="{28A0092B-C50C-407E-A947-70E740481C1C}">
                <a14:useLocalDpi xmlns:a14="http://schemas.microsoft.com/office/drawing/2010/main"/>
              </a:ext>
            </a:extLst>
          </a:blip>
          <a:srcRect/>
          <a:stretch>
            <a:fillRect/>
          </a:stretch>
        </p:blipFill>
        <p:spPr>
          <a:xfrm>
            <a:off x="3048000" y="670413"/>
            <a:ext cx="9144000" cy="5510212"/>
          </a:xfrm>
          <a:prstGeom prst="rect">
            <a:avLst/>
          </a:prstGeom>
          <a:noFill/>
          <a:ln w="12700">
            <a:miter lim="4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3" name="Line 4">
            <a:extLst>
              <a:ext uri="{FF2B5EF4-FFF2-40B4-BE49-F238E27FC236}">
                <a16:creationId xmlns:a16="http://schemas.microsoft.com/office/drawing/2014/main" id="{85E6F9FF-24DC-0367-66AB-1B8903FE3FD2}"/>
              </a:ext>
            </a:extLst>
          </p:cNvPr>
          <p:cNvSpPr/>
          <p:nvPr/>
        </p:nvSpPr>
        <p:spPr>
          <a:xfrm flipH="1" flipV="1">
            <a:off x="4331367" y="1555750"/>
            <a:ext cx="2286002" cy="914400"/>
          </a:xfrm>
          <a:prstGeom prst="line">
            <a:avLst/>
          </a:prstGeom>
          <a:ln w="76200">
            <a:solidFill>
              <a:srgbClr val="FF0000"/>
            </a:solidFill>
            <a:tailEnd type="triangle"/>
          </a:ln>
        </p:spPr>
        <p:txBody>
          <a:bodyPr lIns="45719" rIns="45719"/>
          <a:lstStyle/>
          <a:p>
            <a:endParaRPr/>
          </a:p>
        </p:txBody>
      </p:sp>
      <p:sp>
        <p:nvSpPr>
          <p:cNvPr id="4" name="Text Box 5">
            <a:extLst>
              <a:ext uri="{FF2B5EF4-FFF2-40B4-BE49-F238E27FC236}">
                <a16:creationId xmlns:a16="http://schemas.microsoft.com/office/drawing/2014/main" id="{A0434223-0398-2A74-F976-7E11CD601CE8}"/>
              </a:ext>
            </a:extLst>
          </p:cNvPr>
          <p:cNvSpPr txBox="1"/>
          <p:nvPr/>
        </p:nvSpPr>
        <p:spPr>
          <a:xfrm>
            <a:off x="3775507" y="1130967"/>
            <a:ext cx="441961" cy="637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2100"/>
              </a:spcBef>
              <a:defRPr sz="3600" b="1">
                <a:solidFill>
                  <a:srgbClr val="FF3300"/>
                </a:solidFill>
                <a:effectLst>
                  <a:outerShdw blurRad="38100" dist="38100" dir="2700000" rotWithShape="0">
                    <a:srgbClr val="000000"/>
                  </a:outerShdw>
                </a:effectLst>
                <a:latin typeface="Berlin Sans FB Demi"/>
                <a:ea typeface="Berlin Sans FB Demi"/>
                <a:cs typeface="Berlin Sans FB Demi"/>
                <a:sym typeface="Berlin Sans FB Demi"/>
              </a:defRPr>
            </a:lvl1pPr>
          </a:lstStyle>
          <a:p>
            <a:r>
              <a:rPr dirty="0"/>
              <a:t>N</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 name="Rectangle 2"/>
          <p:cNvSpPr txBox="1">
            <a:spLocks noGrp="1"/>
          </p:cNvSpPr>
          <p:nvPr>
            <p:ph type="title"/>
          </p:nvPr>
        </p:nvSpPr>
        <p:spPr>
          <a:xfrm>
            <a:off x="6172198" y="803858"/>
            <a:ext cx="5586212" cy="1143001"/>
          </a:xfrm>
          <a:prstGeom prst="rect">
            <a:avLst/>
          </a:prstGeom>
        </p:spPr>
        <p:txBody>
          <a:bodyPr/>
          <a:lstStyle/>
          <a:p>
            <a:pPr defTabSz="576072">
              <a:defRPr sz="2520" b="1">
                <a:latin typeface="Franklin Gothic Medium"/>
                <a:ea typeface="Franklin Gothic Medium"/>
                <a:cs typeface="Franklin Gothic Medium"/>
                <a:sym typeface="Franklin Gothic Medium"/>
              </a:defRPr>
            </a:pPr>
            <a:r>
              <a:rPr dirty="0"/>
              <a:t>Mt. Zion and</a:t>
            </a:r>
            <a:br>
              <a:rPr dirty="0"/>
            </a:br>
            <a:r>
              <a:rPr dirty="0"/>
              <a:t>the City of David</a:t>
            </a:r>
            <a:br>
              <a:rPr dirty="0"/>
            </a:br>
            <a:r>
              <a:rPr sz="1764" dirty="0">
                <a:solidFill>
                  <a:srgbClr val="002060"/>
                </a:solidFill>
              </a:rPr>
              <a:t>Monte </a:t>
            </a:r>
            <a:r>
              <a:rPr sz="1764" dirty="0" err="1">
                <a:solidFill>
                  <a:srgbClr val="002060"/>
                </a:solidFill>
              </a:rPr>
              <a:t>Sión</a:t>
            </a:r>
            <a:r>
              <a:rPr sz="1764" dirty="0">
                <a:solidFill>
                  <a:srgbClr val="002060"/>
                </a:solidFill>
              </a:rPr>
              <a:t> y la Ciudad de David</a:t>
            </a:r>
          </a:p>
        </p:txBody>
      </p:sp>
      <p:sp>
        <p:nvSpPr>
          <p:cNvPr id="5080" name="Rectangle 3"/>
          <p:cNvSpPr txBox="1">
            <a:spLocks noGrp="1"/>
          </p:cNvSpPr>
          <p:nvPr>
            <p:ph type="body" sz="quarter" idx="1"/>
          </p:nvPr>
        </p:nvSpPr>
        <p:spPr>
          <a:xfrm>
            <a:off x="6172198" y="2228045"/>
            <a:ext cx="5811254" cy="1790164"/>
          </a:xfrm>
          <a:prstGeom prst="rect">
            <a:avLst/>
          </a:prstGeom>
        </p:spPr>
        <p:txBody>
          <a:bodyPr/>
          <a:lstStyle>
            <a:lvl1pPr>
              <a:spcBef>
                <a:spcPts val="400"/>
              </a:spcBef>
              <a:buSzTx/>
              <a:buFont typeface="Wingdings"/>
              <a:buNone/>
              <a:defRPr sz="2000">
                <a:latin typeface="Arial Narrow"/>
                <a:ea typeface="Arial Narrow"/>
                <a:cs typeface="Arial Narrow"/>
                <a:sym typeface="Arial Narrow"/>
              </a:defRPr>
            </a:lvl1pPr>
          </a:lstStyle>
          <a:p>
            <a:r>
              <a:t>The original square of the temple mount was much smaller than is present today. The current surface of the temple mount was greatly enlarged by Herod the Great, and that surface remains, even though crowned by the Dome of the Rock.</a:t>
            </a:r>
          </a:p>
        </p:txBody>
      </p:sp>
      <p:pic>
        <p:nvPicPr>
          <p:cNvPr id="5081" name="Picture 4" descr="Picture 4"/>
          <p:cNvPicPr>
            <a:picLocks noChangeAspect="1"/>
          </p:cNvPicPr>
          <p:nvPr/>
        </p:nvPicPr>
        <p:blipFill>
          <a:blip r:embed="rId2"/>
          <a:stretch>
            <a:fillRect/>
          </a:stretch>
        </p:blipFill>
        <p:spPr>
          <a:xfrm>
            <a:off x="1524000" y="0"/>
            <a:ext cx="4306888" cy="6858000"/>
          </a:xfrm>
          <a:prstGeom prst="rect">
            <a:avLst/>
          </a:prstGeom>
          <a:ln w="12700">
            <a:miter lim="400000"/>
          </a:ln>
        </p:spPr>
      </p:pic>
      <p:sp>
        <p:nvSpPr>
          <p:cNvPr id="5082" name="Line 5"/>
          <p:cNvSpPr/>
          <p:nvPr/>
        </p:nvSpPr>
        <p:spPr>
          <a:xfrm>
            <a:off x="2362199" y="228600"/>
            <a:ext cx="228602" cy="914400"/>
          </a:xfrm>
          <a:prstGeom prst="line">
            <a:avLst/>
          </a:prstGeom>
          <a:ln w="57150">
            <a:solidFill>
              <a:srgbClr val="FF0000"/>
            </a:solidFill>
          </a:ln>
        </p:spPr>
        <p:txBody>
          <a:bodyPr lIns="45719" rIns="45719"/>
          <a:lstStyle/>
          <a:p>
            <a:endParaRPr/>
          </a:p>
        </p:txBody>
      </p:sp>
      <p:sp>
        <p:nvSpPr>
          <p:cNvPr id="5083" name="Line 6"/>
          <p:cNvSpPr/>
          <p:nvPr/>
        </p:nvSpPr>
        <p:spPr>
          <a:xfrm>
            <a:off x="2362200" y="228600"/>
            <a:ext cx="1175480" cy="0"/>
          </a:xfrm>
          <a:prstGeom prst="line">
            <a:avLst/>
          </a:prstGeom>
          <a:ln w="57150">
            <a:solidFill>
              <a:srgbClr val="FF0000"/>
            </a:solidFill>
          </a:ln>
        </p:spPr>
        <p:txBody>
          <a:bodyPr lIns="45719" rIns="45719"/>
          <a:lstStyle/>
          <a:p>
            <a:endParaRPr/>
          </a:p>
        </p:txBody>
      </p:sp>
      <p:sp>
        <p:nvSpPr>
          <p:cNvPr id="5084" name="Line 7"/>
          <p:cNvSpPr/>
          <p:nvPr/>
        </p:nvSpPr>
        <p:spPr>
          <a:xfrm>
            <a:off x="2590800" y="1143000"/>
            <a:ext cx="1295400" cy="0"/>
          </a:xfrm>
          <a:prstGeom prst="line">
            <a:avLst/>
          </a:prstGeom>
          <a:ln w="57150">
            <a:solidFill>
              <a:srgbClr val="FF0000"/>
            </a:solidFill>
          </a:ln>
        </p:spPr>
        <p:txBody>
          <a:bodyPr lIns="45719" rIns="45719"/>
          <a:lstStyle/>
          <a:p>
            <a:endParaRPr/>
          </a:p>
        </p:txBody>
      </p:sp>
      <p:sp>
        <p:nvSpPr>
          <p:cNvPr id="5085" name="Line 8"/>
          <p:cNvSpPr/>
          <p:nvPr/>
        </p:nvSpPr>
        <p:spPr>
          <a:xfrm>
            <a:off x="3537680" y="228600"/>
            <a:ext cx="348522" cy="914400"/>
          </a:xfrm>
          <a:prstGeom prst="line">
            <a:avLst/>
          </a:prstGeom>
          <a:ln w="57150">
            <a:solidFill>
              <a:srgbClr val="FF0000"/>
            </a:solidFill>
          </a:ln>
        </p:spPr>
        <p:txBody>
          <a:bodyPr lIns="45719" rIns="45719"/>
          <a:lstStyle/>
          <a:p>
            <a:endParaRPr/>
          </a:p>
        </p:txBody>
      </p:sp>
      <p:sp>
        <p:nvSpPr>
          <p:cNvPr id="5086" name="Rectangle 3"/>
          <p:cNvSpPr txBox="1"/>
          <p:nvPr/>
        </p:nvSpPr>
        <p:spPr>
          <a:xfrm>
            <a:off x="6217918" y="4299394"/>
            <a:ext cx="5719814" cy="1551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469900" indent="-469900">
              <a:spcBef>
                <a:spcPts val="400"/>
              </a:spcBef>
              <a:defRPr sz="2000">
                <a:solidFill>
                  <a:srgbClr val="FF0000"/>
                </a:solidFill>
                <a:latin typeface="Arial Narrow"/>
                <a:ea typeface="Arial Narrow"/>
                <a:cs typeface="Arial Narrow"/>
                <a:sym typeface="Arial Narrow"/>
              </a:defRPr>
            </a:lvl1pPr>
          </a:lstStyle>
          <a:p>
            <a:r>
              <a:t>La plaza original del monte del templo era mucho más pequeña que la actual. La superficie actual del monte del templo fue enormemente ampliada por Herodes el Grande, y esa superficie permanece, aunque coronada por la Cúpula de la Roca.</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8" name="Rectangle 2"/>
          <p:cNvSpPr txBox="1">
            <a:spLocks noGrp="1"/>
          </p:cNvSpPr>
          <p:nvPr>
            <p:ph type="title"/>
          </p:nvPr>
        </p:nvSpPr>
        <p:spPr>
          <a:xfrm>
            <a:off x="495802" y="389467"/>
            <a:ext cx="3344781" cy="2629442"/>
          </a:xfrm>
          <a:prstGeom prst="rect">
            <a:avLst/>
          </a:prstGeom>
        </p:spPr>
        <p:txBody>
          <a:bodyPr/>
          <a:lstStyle/>
          <a:p>
            <a:pPr>
              <a:lnSpc>
                <a:spcPct val="85000"/>
              </a:lnSpc>
            </a:pPr>
            <a:r>
              <a:rPr dirty="0"/>
              <a:t>First Temple </a:t>
            </a:r>
            <a:r>
              <a:rPr sz="3200" dirty="0"/>
              <a:t>(basic configuration)</a:t>
            </a:r>
            <a:br>
              <a:rPr sz="3200" dirty="0"/>
            </a:br>
            <a:r>
              <a:rPr sz="2000" b="1" i="1" dirty="0">
                <a:latin typeface="Arial Narrow"/>
                <a:ea typeface="Arial Narrow"/>
                <a:cs typeface="Arial Narrow"/>
                <a:sym typeface="Arial Narrow"/>
              </a:rPr>
              <a:t>Solomon built the first temple (1 Kg. 6). The temple, like the kingship, was anticipated in the Torah (Dt. 12).</a:t>
            </a:r>
          </a:p>
        </p:txBody>
      </p:sp>
      <p:pic>
        <p:nvPicPr>
          <p:cNvPr id="5089" name="Picture 3" descr="Picture 3"/>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6477000" y="930651"/>
            <a:ext cx="5715000" cy="5068888"/>
          </a:xfrm>
          <a:prstGeom prst="rect">
            <a:avLst/>
          </a:prstGeom>
          <a:ln w="12700">
            <a:miter lim="400000"/>
          </a:ln>
        </p:spPr>
      </p:pic>
      <p:pic>
        <p:nvPicPr>
          <p:cNvPr id="5090" name="Picture 4" descr="Picture 4"/>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tretch>
            <a:fillRect/>
          </a:stretch>
        </p:blipFill>
        <p:spPr>
          <a:xfrm rot="21436882">
            <a:off x="4295119" y="886324"/>
            <a:ext cx="1952626" cy="5226046"/>
          </a:xfrm>
          <a:prstGeom prst="rect">
            <a:avLst/>
          </a:prstGeom>
          <a:ln w="12700">
            <a:miter lim="400000"/>
          </a:ln>
        </p:spPr>
      </p:pic>
      <p:sp>
        <p:nvSpPr>
          <p:cNvPr id="5091" name="Rectangle 2"/>
          <p:cNvSpPr txBox="1"/>
          <p:nvPr/>
        </p:nvSpPr>
        <p:spPr>
          <a:xfrm>
            <a:off x="541522" y="3176519"/>
            <a:ext cx="3253340" cy="31270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lnSpc>
                <a:spcPct val="85000"/>
              </a:lnSpc>
              <a:defRPr sz="4400">
                <a:solidFill>
                  <a:srgbClr val="420000"/>
                </a:solidFill>
                <a:latin typeface="Times New Roman"/>
                <a:ea typeface="Times New Roman"/>
                <a:cs typeface="Times New Roman"/>
                <a:sym typeface="Times New Roman"/>
              </a:defRPr>
            </a:pPr>
            <a:r>
              <a:rPr dirty="0">
                <a:solidFill>
                  <a:srgbClr val="002060"/>
                </a:solidFill>
              </a:rPr>
              <a:t>Primer Templo </a:t>
            </a:r>
            <a:r>
              <a:rPr sz="3200" dirty="0">
                <a:solidFill>
                  <a:srgbClr val="002060"/>
                </a:solidFill>
              </a:rPr>
              <a:t>(</a:t>
            </a:r>
            <a:r>
              <a:rPr sz="3200" dirty="0" err="1">
                <a:solidFill>
                  <a:srgbClr val="002060"/>
                </a:solidFill>
              </a:rPr>
              <a:t>configuración</a:t>
            </a:r>
            <a:r>
              <a:rPr sz="3200" dirty="0">
                <a:solidFill>
                  <a:srgbClr val="002060"/>
                </a:solidFill>
              </a:rPr>
              <a:t> </a:t>
            </a:r>
            <a:r>
              <a:rPr sz="3200" dirty="0" err="1">
                <a:solidFill>
                  <a:srgbClr val="002060"/>
                </a:solidFill>
              </a:rPr>
              <a:t>básica</a:t>
            </a:r>
            <a:r>
              <a:rPr sz="3200" dirty="0">
                <a:solidFill>
                  <a:srgbClr val="002060"/>
                </a:solidFill>
              </a:rPr>
              <a:t>)</a:t>
            </a:r>
            <a:br>
              <a:rPr sz="3200" dirty="0">
                <a:solidFill>
                  <a:srgbClr val="002060"/>
                </a:solidFill>
              </a:rPr>
            </a:br>
            <a:r>
              <a:rPr sz="2000" b="1" i="1" dirty="0" err="1">
                <a:solidFill>
                  <a:srgbClr val="002060"/>
                </a:solidFill>
                <a:latin typeface="Arial Narrow"/>
                <a:ea typeface="Arial Narrow"/>
                <a:cs typeface="Arial Narrow"/>
                <a:sym typeface="Arial Narrow"/>
              </a:rPr>
              <a:t>Salomón</a:t>
            </a:r>
            <a:r>
              <a:rPr sz="2000" b="1" i="1" dirty="0">
                <a:solidFill>
                  <a:srgbClr val="002060"/>
                </a:solidFill>
                <a:latin typeface="Arial Narrow"/>
                <a:ea typeface="Arial Narrow"/>
                <a:cs typeface="Arial Narrow"/>
                <a:sym typeface="Arial Narrow"/>
              </a:rPr>
              <a:t> </a:t>
            </a:r>
            <a:r>
              <a:rPr sz="2000" b="1" i="1" dirty="0" err="1">
                <a:solidFill>
                  <a:srgbClr val="002060"/>
                </a:solidFill>
                <a:latin typeface="Arial Narrow"/>
                <a:ea typeface="Arial Narrow"/>
                <a:cs typeface="Arial Narrow"/>
                <a:sym typeface="Arial Narrow"/>
              </a:rPr>
              <a:t>construyó</a:t>
            </a:r>
            <a:r>
              <a:rPr sz="2000" b="1" i="1" dirty="0">
                <a:solidFill>
                  <a:srgbClr val="002060"/>
                </a:solidFill>
                <a:latin typeface="Arial Narrow"/>
                <a:ea typeface="Arial Narrow"/>
                <a:cs typeface="Arial Narrow"/>
                <a:sym typeface="Arial Narrow"/>
              </a:rPr>
              <a:t> </a:t>
            </a:r>
            <a:r>
              <a:rPr sz="2000" b="1" i="1" dirty="0" err="1">
                <a:solidFill>
                  <a:srgbClr val="002060"/>
                </a:solidFill>
                <a:latin typeface="Arial Narrow"/>
                <a:ea typeface="Arial Narrow"/>
                <a:cs typeface="Arial Narrow"/>
                <a:sym typeface="Arial Narrow"/>
              </a:rPr>
              <a:t>el</a:t>
            </a:r>
            <a:r>
              <a:rPr sz="2000" b="1" i="1" dirty="0">
                <a:solidFill>
                  <a:srgbClr val="002060"/>
                </a:solidFill>
                <a:latin typeface="Arial Narrow"/>
                <a:ea typeface="Arial Narrow"/>
                <a:cs typeface="Arial Narrow"/>
                <a:sym typeface="Arial Narrow"/>
              </a:rPr>
              <a:t> primer </a:t>
            </a:r>
            <a:r>
              <a:rPr sz="2000" b="1" i="1" dirty="0" err="1">
                <a:solidFill>
                  <a:srgbClr val="002060"/>
                </a:solidFill>
                <a:latin typeface="Arial Narrow"/>
                <a:ea typeface="Arial Narrow"/>
                <a:cs typeface="Arial Narrow"/>
                <a:sym typeface="Arial Narrow"/>
              </a:rPr>
              <a:t>templo</a:t>
            </a:r>
            <a:r>
              <a:rPr sz="2000" b="1" i="1" dirty="0">
                <a:solidFill>
                  <a:srgbClr val="002060"/>
                </a:solidFill>
                <a:latin typeface="Arial Narrow"/>
                <a:ea typeface="Arial Narrow"/>
                <a:cs typeface="Arial Narrow"/>
                <a:sym typeface="Arial Narrow"/>
              </a:rPr>
              <a:t> (1 Re. 6). El </a:t>
            </a:r>
            <a:r>
              <a:rPr sz="2000" b="1" i="1" dirty="0" err="1">
                <a:solidFill>
                  <a:srgbClr val="002060"/>
                </a:solidFill>
                <a:latin typeface="Arial Narrow"/>
                <a:ea typeface="Arial Narrow"/>
                <a:cs typeface="Arial Narrow"/>
                <a:sym typeface="Arial Narrow"/>
              </a:rPr>
              <a:t>templo</a:t>
            </a:r>
            <a:r>
              <a:rPr sz="2000" b="1" i="1" dirty="0">
                <a:solidFill>
                  <a:srgbClr val="002060"/>
                </a:solidFill>
                <a:latin typeface="Arial Narrow"/>
                <a:ea typeface="Arial Narrow"/>
                <a:cs typeface="Arial Narrow"/>
                <a:sym typeface="Arial Narrow"/>
              </a:rPr>
              <a:t>, </a:t>
            </a:r>
            <a:r>
              <a:rPr sz="2000" b="1" i="1" dirty="0" err="1">
                <a:solidFill>
                  <a:srgbClr val="002060"/>
                </a:solidFill>
                <a:latin typeface="Arial Narrow"/>
                <a:ea typeface="Arial Narrow"/>
                <a:cs typeface="Arial Narrow"/>
                <a:sym typeface="Arial Narrow"/>
              </a:rPr>
              <a:t>como</a:t>
            </a:r>
            <a:r>
              <a:rPr sz="2000" b="1" i="1" dirty="0">
                <a:solidFill>
                  <a:srgbClr val="002060"/>
                </a:solidFill>
                <a:latin typeface="Arial Narrow"/>
                <a:ea typeface="Arial Narrow"/>
                <a:cs typeface="Arial Narrow"/>
                <a:sym typeface="Arial Narrow"/>
              </a:rPr>
              <a:t> la </a:t>
            </a:r>
            <a:r>
              <a:rPr sz="2000" b="1" i="1" dirty="0" err="1">
                <a:solidFill>
                  <a:srgbClr val="002060"/>
                </a:solidFill>
                <a:latin typeface="Arial Narrow"/>
                <a:ea typeface="Arial Narrow"/>
                <a:cs typeface="Arial Narrow"/>
                <a:sym typeface="Arial Narrow"/>
              </a:rPr>
              <a:t>realeza</a:t>
            </a:r>
            <a:r>
              <a:rPr sz="2000" b="1" i="1" dirty="0">
                <a:solidFill>
                  <a:srgbClr val="002060"/>
                </a:solidFill>
                <a:latin typeface="Arial Narrow"/>
                <a:ea typeface="Arial Narrow"/>
                <a:cs typeface="Arial Narrow"/>
                <a:sym typeface="Arial Narrow"/>
              </a:rPr>
              <a:t>, </a:t>
            </a:r>
            <a:r>
              <a:rPr sz="2000" b="1" i="1" dirty="0" err="1">
                <a:solidFill>
                  <a:srgbClr val="002060"/>
                </a:solidFill>
                <a:latin typeface="Arial Narrow"/>
                <a:ea typeface="Arial Narrow"/>
                <a:cs typeface="Arial Narrow"/>
                <a:sym typeface="Arial Narrow"/>
              </a:rPr>
              <a:t>fue</a:t>
            </a:r>
            <a:r>
              <a:rPr sz="2000" b="1" i="1" dirty="0">
                <a:solidFill>
                  <a:srgbClr val="002060"/>
                </a:solidFill>
                <a:latin typeface="Arial Narrow"/>
                <a:ea typeface="Arial Narrow"/>
                <a:cs typeface="Arial Narrow"/>
                <a:sym typeface="Arial Narrow"/>
              </a:rPr>
              <a:t> </a:t>
            </a:r>
            <a:r>
              <a:rPr sz="2000" b="1" i="1" dirty="0" err="1">
                <a:solidFill>
                  <a:srgbClr val="002060"/>
                </a:solidFill>
                <a:latin typeface="Arial Narrow"/>
                <a:ea typeface="Arial Narrow"/>
                <a:cs typeface="Arial Narrow"/>
                <a:sym typeface="Arial Narrow"/>
              </a:rPr>
              <a:t>anticipado</a:t>
            </a:r>
            <a:r>
              <a:rPr sz="2000" b="1" i="1" dirty="0">
                <a:solidFill>
                  <a:srgbClr val="002060"/>
                </a:solidFill>
                <a:latin typeface="Arial Narrow"/>
                <a:ea typeface="Arial Narrow"/>
                <a:cs typeface="Arial Narrow"/>
                <a:sym typeface="Arial Narrow"/>
              </a:rPr>
              <a:t> </a:t>
            </a:r>
            <a:r>
              <a:rPr sz="2000" b="1" i="1" dirty="0" err="1">
                <a:solidFill>
                  <a:srgbClr val="002060"/>
                </a:solidFill>
                <a:latin typeface="Arial Narrow"/>
                <a:ea typeface="Arial Narrow"/>
                <a:cs typeface="Arial Narrow"/>
                <a:sym typeface="Arial Narrow"/>
              </a:rPr>
              <a:t>en</a:t>
            </a:r>
            <a:r>
              <a:rPr sz="2000" b="1" i="1" dirty="0">
                <a:solidFill>
                  <a:srgbClr val="002060"/>
                </a:solidFill>
                <a:latin typeface="Arial Narrow"/>
                <a:ea typeface="Arial Narrow"/>
                <a:cs typeface="Arial Narrow"/>
                <a:sym typeface="Arial Narrow"/>
              </a:rPr>
              <a:t> la </a:t>
            </a:r>
            <a:r>
              <a:rPr sz="2000" b="1" i="1" dirty="0" err="1">
                <a:solidFill>
                  <a:srgbClr val="002060"/>
                </a:solidFill>
                <a:latin typeface="Arial Narrow"/>
                <a:ea typeface="Arial Narrow"/>
                <a:cs typeface="Arial Narrow"/>
                <a:sym typeface="Arial Narrow"/>
              </a:rPr>
              <a:t>Torá</a:t>
            </a:r>
            <a:r>
              <a:rPr sz="2000" b="1" i="1" dirty="0">
                <a:solidFill>
                  <a:srgbClr val="002060"/>
                </a:solidFill>
                <a:latin typeface="Arial Narrow"/>
                <a:ea typeface="Arial Narrow"/>
                <a:cs typeface="Arial Narrow"/>
                <a:sym typeface="Arial Narrow"/>
              </a:rPr>
              <a:t> (Dt. 12).</a:t>
            </a:r>
          </a:p>
        </p:txBody>
      </p:sp>
      <p:pic>
        <p:nvPicPr>
          <p:cNvPr id="4" name="Picture 3">
            <a:extLst>
              <a:ext uri="{FF2B5EF4-FFF2-40B4-BE49-F238E27FC236}">
                <a16:creationId xmlns:a16="http://schemas.microsoft.com/office/drawing/2014/main" id="{AFE3EF05-C61D-187D-7E54-F4DDDBDBD7F2}"/>
              </a:ext>
            </a:extLst>
          </p:cNvPr>
          <p:cNvPicPr>
            <a:picLocks noChangeAspect="1"/>
          </p:cNvPicPr>
          <p:nvPr/>
        </p:nvPicPr>
        <p:blipFill>
          <a:blip r:embed="rId6"/>
          <a:stretch>
            <a:fillRect/>
          </a:stretch>
        </p:blipFill>
        <p:spPr>
          <a:xfrm>
            <a:off x="6162073" y="611168"/>
            <a:ext cx="314369" cy="5668166"/>
          </a:xfrm>
          <a:prstGeom prst="rect">
            <a:avLst/>
          </a:prstGeom>
        </p:spPr>
      </p:pic>
      <p:pic>
        <p:nvPicPr>
          <p:cNvPr id="6" name="Picture 5">
            <a:extLst>
              <a:ext uri="{FF2B5EF4-FFF2-40B4-BE49-F238E27FC236}">
                <a16:creationId xmlns:a16="http://schemas.microsoft.com/office/drawing/2014/main" id="{7C3D83D1-22C6-D40E-1B59-B90C385B4F83}"/>
              </a:ext>
            </a:extLst>
          </p:cNvPr>
          <p:cNvPicPr>
            <a:picLocks noChangeAspect="1"/>
          </p:cNvPicPr>
          <p:nvPr/>
        </p:nvPicPr>
        <p:blipFill>
          <a:blip r:embed="rId6"/>
          <a:stretch>
            <a:fillRect/>
          </a:stretch>
        </p:blipFill>
        <p:spPr>
          <a:xfrm>
            <a:off x="4073817" y="888448"/>
            <a:ext cx="314369" cy="5668166"/>
          </a:xfrm>
          <a:prstGeom prst="rect">
            <a:avLst/>
          </a:prstGeom>
        </p:spPr>
      </p:pic>
      <p:pic>
        <p:nvPicPr>
          <p:cNvPr id="8" name="Picture 7">
            <a:extLst>
              <a:ext uri="{FF2B5EF4-FFF2-40B4-BE49-F238E27FC236}">
                <a16:creationId xmlns:a16="http://schemas.microsoft.com/office/drawing/2014/main" id="{EE56138A-CAA7-3EF9-9C66-18A0D5A84E6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5064827" y="4998346"/>
            <a:ext cx="314369" cy="2256782"/>
          </a:xfrm>
          <a:prstGeom prst="rect">
            <a:avLst/>
          </a:prstGeom>
        </p:spPr>
      </p:pic>
      <p:pic>
        <p:nvPicPr>
          <p:cNvPr id="9" name="Picture 8">
            <a:extLst>
              <a:ext uri="{FF2B5EF4-FFF2-40B4-BE49-F238E27FC236}">
                <a16:creationId xmlns:a16="http://schemas.microsoft.com/office/drawing/2014/main" id="{074C5867-FF34-E5FE-DE3B-DE2DD6FA205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4876498" y="-375326"/>
            <a:ext cx="314369" cy="22567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3" name="Rectangle 2"/>
          <p:cNvSpPr txBox="1">
            <a:spLocks noGrp="1"/>
          </p:cNvSpPr>
          <p:nvPr>
            <p:ph type="title"/>
          </p:nvPr>
        </p:nvSpPr>
        <p:spPr>
          <a:xfrm>
            <a:off x="2390274" y="613609"/>
            <a:ext cx="1905001" cy="762001"/>
          </a:xfrm>
          <a:prstGeom prst="rect">
            <a:avLst/>
          </a:prstGeom>
        </p:spPr>
        <p:txBody>
          <a:bodyPr/>
          <a:lstStyle>
            <a:lvl1pPr>
              <a:defRPr sz="3200">
                <a:latin typeface="Lucida Bright"/>
                <a:ea typeface="Lucida Bright"/>
                <a:cs typeface="Lucida Bright"/>
                <a:sym typeface="Lucida Bright"/>
              </a:defRPr>
            </a:lvl1pPr>
          </a:lstStyle>
          <a:p>
            <a:r>
              <a:t>Mt. Zion</a:t>
            </a:r>
          </a:p>
        </p:txBody>
      </p:sp>
      <p:pic>
        <p:nvPicPr>
          <p:cNvPr id="5094" name="Picture 3" descr="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68253" y="312820"/>
            <a:ext cx="7162801" cy="6400801"/>
          </a:xfrm>
          <a:prstGeom prst="rect">
            <a:avLst/>
          </a:prstGeom>
          <a:ln w="12700">
            <a:miter lim="400000"/>
          </a:ln>
        </p:spPr>
      </p:pic>
      <p:sp>
        <p:nvSpPr>
          <p:cNvPr id="5095" name="Text Box 4"/>
          <p:cNvSpPr txBox="1"/>
          <p:nvPr/>
        </p:nvSpPr>
        <p:spPr>
          <a:xfrm>
            <a:off x="406667" y="1600200"/>
            <a:ext cx="3842887" cy="1120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spcBef>
                <a:spcPts val="1400"/>
              </a:spcBef>
              <a:defRPr sz="2400">
                <a:latin typeface="Arial Narrow"/>
                <a:ea typeface="Arial Narrow"/>
                <a:cs typeface="Arial Narrow"/>
                <a:sym typeface="Arial Narrow"/>
              </a:defRPr>
            </a:lvl1pPr>
          </a:lstStyle>
          <a:p>
            <a:r>
              <a:t>Artist’s conception of the royal palace and temple mount based on archaeological data.</a:t>
            </a:r>
          </a:p>
        </p:txBody>
      </p:sp>
      <p:sp>
        <p:nvSpPr>
          <p:cNvPr id="5096" name="Rectangle 2"/>
          <p:cNvSpPr txBox="1"/>
          <p:nvPr/>
        </p:nvSpPr>
        <p:spPr>
          <a:xfrm>
            <a:off x="1848762" y="3609161"/>
            <a:ext cx="2400793"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defRPr sz="3200">
                <a:solidFill>
                  <a:srgbClr val="420000"/>
                </a:solidFill>
                <a:latin typeface="Lucida Bright"/>
                <a:ea typeface="Lucida Bright"/>
                <a:cs typeface="Lucida Bright"/>
                <a:sym typeface="Lucida Bright"/>
              </a:defRPr>
            </a:lvl1pPr>
          </a:lstStyle>
          <a:p>
            <a:r>
              <a:rPr dirty="0">
                <a:solidFill>
                  <a:srgbClr val="002060"/>
                </a:solidFill>
              </a:rPr>
              <a:t>Monte </a:t>
            </a:r>
            <a:r>
              <a:rPr dirty="0" err="1">
                <a:solidFill>
                  <a:srgbClr val="002060"/>
                </a:solidFill>
              </a:rPr>
              <a:t>Sión</a:t>
            </a:r>
            <a:endParaRPr dirty="0">
              <a:solidFill>
                <a:srgbClr val="002060"/>
              </a:solidFill>
            </a:endParaRPr>
          </a:p>
        </p:txBody>
      </p:sp>
      <p:sp>
        <p:nvSpPr>
          <p:cNvPr id="5097" name="Text Box 4"/>
          <p:cNvSpPr txBox="1"/>
          <p:nvPr/>
        </p:nvSpPr>
        <p:spPr>
          <a:xfrm>
            <a:off x="406667" y="4418526"/>
            <a:ext cx="3842887"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spcBef>
                <a:spcPts val="1400"/>
              </a:spcBef>
              <a:defRPr sz="2400">
                <a:latin typeface="Arial Narrow"/>
                <a:ea typeface="Arial Narrow"/>
                <a:cs typeface="Arial Narrow"/>
                <a:sym typeface="Arial Narrow"/>
              </a:defRPr>
            </a:lvl1pPr>
          </a:lstStyle>
          <a:p>
            <a:r>
              <a:rPr dirty="0">
                <a:solidFill>
                  <a:srgbClr val="002060"/>
                </a:solidFill>
              </a:rPr>
              <a:t>Concepción </a:t>
            </a:r>
            <a:r>
              <a:rPr dirty="0" err="1">
                <a:solidFill>
                  <a:srgbClr val="002060"/>
                </a:solidFill>
              </a:rPr>
              <a:t>artística</a:t>
            </a:r>
            <a:r>
              <a:rPr dirty="0">
                <a:solidFill>
                  <a:srgbClr val="002060"/>
                </a:solidFill>
              </a:rPr>
              <a:t> del palacio real y </a:t>
            </a:r>
            <a:r>
              <a:rPr dirty="0" err="1">
                <a:solidFill>
                  <a:srgbClr val="002060"/>
                </a:solidFill>
              </a:rPr>
              <a:t>el</a:t>
            </a:r>
            <a:r>
              <a:rPr dirty="0">
                <a:solidFill>
                  <a:srgbClr val="002060"/>
                </a:solidFill>
              </a:rPr>
              <a:t> monte del </a:t>
            </a:r>
            <a:r>
              <a:rPr dirty="0" err="1">
                <a:solidFill>
                  <a:srgbClr val="002060"/>
                </a:solidFill>
              </a:rPr>
              <a:t>templo</a:t>
            </a:r>
            <a:r>
              <a:rPr dirty="0">
                <a:solidFill>
                  <a:srgbClr val="002060"/>
                </a:solidFill>
              </a:rPr>
              <a:t> </a:t>
            </a:r>
            <a:r>
              <a:rPr dirty="0" err="1">
                <a:solidFill>
                  <a:srgbClr val="002060"/>
                </a:solidFill>
              </a:rPr>
              <a:t>basada</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datos</a:t>
            </a:r>
            <a:r>
              <a:rPr dirty="0">
                <a:solidFill>
                  <a:srgbClr val="002060"/>
                </a:solidFill>
              </a:rPr>
              <a:t> </a:t>
            </a:r>
            <a:r>
              <a:rPr dirty="0" err="1">
                <a:solidFill>
                  <a:srgbClr val="002060"/>
                </a:solidFill>
              </a:rPr>
              <a:t>arqueológicos</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 name="Rectangle 2"/>
          <p:cNvSpPr txBox="1">
            <a:spLocks noGrp="1"/>
          </p:cNvSpPr>
          <p:nvPr>
            <p:ph type="title"/>
          </p:nvPr>
        </p:nvSpPr>
        <p:spPr>
          <a:xfrm>
            <a:off x="1752600" y="0"/>
            <a:ext cx="5029200" cy="1219200"/>
          </a:xfrm>
          <a:prstGeom prst="rect">
            <a:avLst/>
          </a:prstGeom>
        </p:spPr>
        <p:txBody>
          <a:bodyPr/>
          <a:lstStyle/>
          <a:p>
            <a:pPr defTabSz="841247">
              <a:defRPr sz="3680" b="1">
                <a:latin typeface="Eras Demi ITC"/>
                <a:ea typeface="Eras Demi ITC"/>
                <a:cs typeface="Eras Demi ITC"/>
                <a:sym typeface="Eras Demi ITC"/>
              </a:defRPr>
            </a:pPr>
            <a:r>
              <a:t>Cherubim </a:t>
            </a:r>
            <a:br/>
            <a:r>
              <a:rPr sz="1840">
                <a:latin typeface="Franklin Gothic Medium"/>
                <a:ea typeface="Franklin Gothic Medium"/>
                <a:cs typeface="Franklin Gothic Medium"/>
                <a:sym typeface="Franklin Gothic Medium"/>
              </a:rPr>
              <a:t>Guardian sphinxes also known as griffins</a:t>
            </a:r>
            <a:br>
              <a:rPr sz="1840">
                <a:latin typeface="Franklin Gothic Medium"/>
                <a:ea typeface="Franklin Gothic Medium"/>
                <a:cs typeface="Franklin Gothic Medium"/>
                <a:sym typeface="Franklin Gothic Medium"/>
              </a:rPr>
            </a:br>
            <a:endParaRPr sz="1840">
              <a:latin typeface="Franklin Gothic Medium"/>
              <a:ea typeface="Franklin Gothic Medium"/>
              <a:cs typeface="Franklin Gothic Medium"/>
              <a:sym typeface="Franklin Gothic Medium"/>
            </a:endParaRPr>
          </a:p>
        </p:txBody>
      </p:sp>
      <p:pic>
        <p:nvPicPr>
          <p:cNvPr id="5100" name="Picture 3" descr="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05600" y="-7939"/>
            <a:ext cx="3962400" cy="3702053"/>
          </a:xfrm>
          <a:prstGeom prst="rect">
            <a:avLst/>
          </a:prstGeom>
          <a:ln w="12700">
            <a:miter lim="400000"/>
          </a:ln>
        </p:spPr>
      </p:pic>
      <p:pic>
        <p:nvPicPr>
          <p:cNvPr id="5101" name="Picture 4" descr="Picture 4"/>
          <p:cNvPicPr>
            <a:picLocks noChangeAspect="1"/>
          </p:cNvPicPr>
          <p:nvPr/>
        </p:nvPicPr>
        <p:blipFill>
          <a:blip r:embed="rId3"/>
          <a:stretch>
            <a:fillRect/>
          </a:stretch>
        </p:blipFill>
        <p:spPr>
          <a:xfrm>
            <a:off x="6324600" y="3886200"/>
            <a:ext cx="2554289" cy="2819400"/>
          </a:xfrm>
          <a:prstGeom prst="rect">
            <a:avLst/>
          </a:prstGeom>
          <a:ln w="12700">
            <a:miter lim="400000"/>
          </a:ln>
        </p:spPr>
      </p:pic>
      <p:sp>
        <p:nvSpPr>
          <p:cNvPr id="5102" name="Text Box 6"/>
          <p:cNvSpPr txBox="1"/>
          <p:nvPr/>
        </p:nvSpPr>
        <p:spPr>
          <a:xfrm>
            <a:off x="9037319" y="3505201"/>
            <a:ext cx="1584961" cy="383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a:latin typeface="Arial Narrow"/>
                <a:ea typeface="Arial Narrow"/>
                <a:cs typeface="Arial Narrow"/>
                <a:sym typeface="Arial Narrow"/>
              </a:defRPr>
            </a:lvl1pPr>
          </a:lstStyle>
          <a:p>
            <a:r>
              <a:t>Assyrian</a:t>
            </a:r>
          </a:p>
        </p:txBody>
      </p:sp>
      <p:sp>
        <p:nvSpPr>
          <p:cNvPr id="5103" name="Text Box 8"/>
          <p:cNvSpPr txBox="1"/>
          <p:nvPr/>
        </p:nvSpPr>
        <p:spPr>
          <a:xfrm>
            <a:off x="8961119" y="5638801"/>
            <a:ext cx="1508761"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a:latin typeface="Arial Narrow"/>
                <a:ea typeface="Arial Narrow"/>
                <a:cs typeface="Arial Narrow"/>
                <a:sym typeface="Arial Narrow"/>
              </a:defRPr>
            </a:lvl1pPr>
          </a:lstStyle>
          <a:p>
            <a:r>
              <a:t>Israelite from Samaria</a:t>
            </a:r>
          </a:p>
        </p:txBody>
      </p:sp>
      <p:pic>
        <p:nvPicPr>
          <p:cNvPr id="5104" name="Picture 10" descr="Picture 10"/>
          <p:cNvPicPr>
            <a:picLocks noChangeAspect="1"/>
          </p:cNvPicPr>
          <p:nvPr/>
        </p:nvPicPr>
        <p:blipFill>
          <a:blip r:embed="rId4"/>
          <a:stretch>
            <a:fillRect/>
          </a:stretch>
        </p:blipFill>
        <p:spPr>
          <a:xfrm>
            <a:off x="1524000" y="914400"/>
            <a:ext cx="4322764" cy="5943600"/>
          </a:xfrm>
          <a:prstGeom prst="rect">
            <a:avLst/>
          </a:prstGeom>
          <a:ln w="12700">
            <a:miter lim="400000"/>
          </a:ln>
        </p:spPr>
      </p:pic>
      <p:sp>
        <p:nvSpPr>
          <p:cNvPr id="5105" name="Text Box 11"/>
          <p:cNvSpPr txBox="1"/>
          <p:nvPr/>
        </p:nvSpPr>
        <p:spPr>
          <a:xfrm>
            <a:off x="4465320" y="914400"/>
            <a:ext cx="1280161"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a:solidFill>
                  <a:srgbClr val="FFFFFF"/>
                </a:solidFill>
                <a:latin typeface="Arial Narrow"/>
                <a:ea typeface="Arial Narrow"/>
                <a:cs typeface="Arial Narrow"/>
                <a:sym typeface="Arial Narrow"/>
              </a:defRPr>
            </a:lvl1pPr>
          </a:lstStyle>
          <a:p>
            <a:r>
              <a:t>From Arslan Tash, Syria</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7" name="Rectangle 2"/>
          <p:cNvSpPr txBox="1">
            <a:spLocks noGrp="1"/>
          </p:cNvSpPr>
          <p:nvPr>
            <p:ph type="title"/>
          </p:nvPr>
        </p:nvSpPr>
        <p:spPr>
          <a:xfrm>
            <a:off x="1524000" y="0"/>
            <a:ext cx="5257801" cy="1219200"/>
          </a:xfrm>
          <a:prstGeom prst="rect">
            <a:avLst/>
          </a:prstGeom>
        </p:spPr>
        <p:txBody>
          <a:bodyPr/>
          <a:lstStyle/>
          <a:p>
            <a:pPr defTabSz="841247">
              <a:defRPr sz="3680" b="1">
                <a:latin typeface="Eras Demi ITC"/>
                <a:ea typeface="Eras Demi ITC"/>
                <a:cs typeface="Eras Demi ITC"/>
                <a:sym typeface="Eras Demi ITC"/>
              </a:defRPr>
            </a:pPr>
            <a:r>
              <a:t>Querubín </a:t>
            </a:r>
            <a:br/>
            <a:r>
              <a:rPr sz="1840">
                <a:latin typeface="Franklin Gothic Medium"/>
                <a:ea typeface="Franklin Gothic Medium"/>
                <a:cs typeface="Franklin Gothic Medium"/>
                <a:sym typeface="Franklin Gothic Medium"/>
              </a:rPr>
              <a:t>Esfinges guardians también llamadas grifos</a:t>
            </a:r>
            <a:br>
              <a:rPr sz="1840">
                <a:latin typeface="Franklin Gothic Medium"/>
                <a:ea typeface="Franklin Gothic Medium"/>
                <a:cs typeface="Franklin Gothic Medium"/>
                <a:sym typeface="Franklin Gothic Medium"/>
              </a:rPr>
            </a:br>
            <a:endParaRPr sz="1840">
              <a:latin typeface="Franklin Gothic Medium"/>
              <a:ea typeface="Franklin Gothic Medium"/>
              <a:cs typeface="Franklin Gothic Medium"/>
              <a:sym typeface="Franklin Gothic Medium"/>
            </a:endParaRPr>
          </a:p>
        </p:txBody>
      </p:sp>
      <p:pic>
        <p:nvPicPr>
          <p:cNvPr id="5108" name="Picture 3" descr="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05600" y="-7939"/>
            <a:ext cx="3962400" cy="3702053"/>
          </a:xfrm>
          <a:prstGeom prst="rect">
            <a:avLst/>
          </a:prstGeom>
          <a:ln w="12700">
            <a:miter lim="400000"/>
          </a:ln>
        </p:spPr>
      </p:pic>
      <p:pic>
        <p:nvPicPr>
          <p:cNvPr id="5109" name="Picture 4" descr="Picture 4"/>
          <p:cNvPicPr>
            <a:picLocks noChangeAspect="1"/>
          </p:cNvPicPr>
          <p:nvPr/>
        </p:nvPicPr>
        <p:blipFill>
          <a:blip r:embed="rId3"/>
          <a:stretch>
            <a:fillRect/>
          </a:stretch>
        </p:blipFill>
        <p:spPr>
          <a:xfrm>
            <a:off x="6324600" y="3886200"/>
            <a:ext cx="2554289" cy="2819400"/>
          </a:xfrm>
          <a:prstGeom prst="rect">
            <a:avLst/>
          </a:prstGeom>
          <a:ln w="12700">
            <a:miter lim="400000"/>
          </a:ln>
        </p:spPr>
      </p:pic>
      <p:sp>
        <p:nvSpPr>
          <p:cNvPr id="5110" name="Text Box 6"/>
          <p:cNvSpPr txBox="1"/>
          <p:nvPr/>
        </p:nvSpPr>
        <p:spPr>
          <a:xfrm>
            <a:off x="9037319" y="3505201"/>
            <a:ext cx="1584961" cy="383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a:latin typeface="Arial Narrow"/>
                <a:ea typeface="Arial Narrow"/>
                <a:cs typeface="Arial Narrow"/>
                <a:sym typeface="Arial Narrow"/>
              </a:defRPr>
            </a:lvl1pPr>
          </a:lstStyle>
          <a:p>
            <a:r>
              <a:t>Asiria</a:t>
            </a:r>
          </a:p>
        </p:txBody>
      </p:sp>
      <p:sp>
        <p:nvSpPr>
          <p:cNvPr id="5111" name="Text Box 8"/>
          <p:cNvSpPr txBox="1"/>
          <p:nvPr/>
        </p:nvSpPr>
        <p:spPr>
          <a:xfrm>
            <a:off x="8961119" y="5638801"/>
            <a:ext cx="1508761"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a:latin typeface="Arial Narrow"/>
                <a:ea typeface="Arial Narrow"/>
                <a:cs typeface="Arial Narrow"/>
                <a:sym typeface="Arial Narrow"/>
              </a:defRPr>
            </a:lvl1pPr>
          </a:lstStyle>
          <a:p>
            <a:r>
              <a:t>Israelita de Samaria</a:t>
            </a:r>
          </a:p>
        </p:txBody>
      </p:sp>
      <p:pic>
        <p:nvPicPr>
          <p:cNvPr id="5112" name="Picture 10" descr="Picture 10"/>
          <p:cNvPicPr>
            <a:picLocks noChangeAspect="1"/>
          </p:cNvPicPr>
          <p:nvPr/>
        </p:nvPicPr>
        <p:blipFill>
          <a:blip r:embed="rId4"/>
          <a:stretch>
            <a:fillRect/>
          </a:stretch>
        </p:blipFill>
        <p:spPr>
          <a:xfrm>
            <a:off x="1524000" y="914400"/>
            <a:ext cx="4322764" cy="5943600"/>
          </a:xfrm>
          <a:prstGeom prst="rect">
            <a:avLst/>
          </a:prstGeom>
          <a:ln w="12700">
            <a:miter lim="400000"/>
          </a:ln>
        </p:spPr>
      </p:pic>
      <p:sp>
        <p:nvSpPr>
          <p:cNvPr id="5113" name="Text Box 11"/>
          <p:cNvSpPr txBox="1"/>
          <p:nvPr/>
        </p:nvSpPr>
        <p:spPr>
          <a:xfrm>
            <a:off x="4465320" y="914400"/>
            <a:ext cx="1280161"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a:solidFill>
                  <a:srgbClr val="FFFFFF"/>
                </a:solidFill>
                <a:latin typeface="Arial Narrow"/>
                <a:ea typeface="Arial Narrow"/>
                <a:cs typeface="Arial Narrow"/>
                <a:sym typeface="Arial Narrow"/>
              </a:defRPr>
            </a:lvl1pPr>
          </a:lstStyle>
          <a:p>
            <a:r>
              <a:t>De Arslan Tash, Siria</a:t>
            </a: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15" name="Picture 4" descr="Picture 4"/>
          <p:cNvPicPr>
            <a:picLocks noChangeAspect="1"/>
          </p:cNvPicPr>
          <p:nvPr/>
        </p:nvPicPr>
        <p:blipFill>
          <a:blip r:embed="rId2"/>
          <a:stretch>
            <a:fillRect/>
          </a:stretch>
        </p:blipFill>
        <p:spPr>
          <a:xfrm>
            <a:off x="5291137" y="0"/>
            <a:ext cx="5376863" cy="6858000"/>
          </a:xfrm>
          <a:prstGeom prst="rect">
            <a:avLst/>
          </a:prstGeom>
          <a:ln w="12700">
            <a:miter lim="400000"/>
          </a:ln>
        </p:spPr>
      </p:pic>
      <p:sp>
        <p:nvSpPr>
          <p:cNvPr id="5116" name="Text Box 5"/>
          <p:cNvSpPr txBox="1"/>
          <p:nvPr/>
        </p:nvSpPr>
        <p:spPr>
          <a:xfrm>
            <a:off x="1191939" y="380999"/>
            <a:ext cx="3867741" cy="213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spcBef>
                <a:spcPts val="1200"/>
              </a:spcBef>
              <a:defRPr sz="2000">
                <a:latin typeface="Arial Narrow"/>
                <a:ea typeface="Arial Narrow"/>
                <a:cs typeface="Arial Narrow"/>
                <a:sym typeface="Arial Narrow"/>
              </a:defRPr>
            </a:pPr>
            <a:r>
              <a:t>Phoenician bronze-wheeled laver stand</a:t>
            </a:r>
            <a:endParaRPr>
              <a:latin typeface="Times New Roman"/>
              <a:ea typeface="Times New Roman"/>
              <a:cs typeface="Times New Roman"/>
              <a:sym typeface="Times New Roman"/>
            </a:endParaRPr>
          </a:p>
          <a:p>
            <a:pPr algn="r">
              <a:spcBef>
                <a:spcPts val="1000"/>
              </a:spcBef>
              <a:defRPr sz="2000">
                <a:latin typeface="Arial Narrow"/>
                <a:ea typeface="Arial Narrow"/>
                <a:cs typeface="Arial Narrow"/>
                <a:sym typeface="Arial Narrow"/>
              </a:defRPr>
            </a:pPr>
            <a:endParaRPr>
              <a:latin typeface="Times New Roman"/>
              <a:ea typeface="Times New Roman"/>
              <a:cs typeface="Times New Roman"/>
              <a:sym typeface="Times New Roman"/>
            </a:endParaRPr>
          </a:p>
          <a:p>
            <a:pPr algn="r">
              <a:spcBef>
                <a:spcPts val="1200"/>
              </a:spcBef>
              <a:defRPr sz="2000">
                <a:latin typeface="Arial Narrow"/>
                <a:ea typeface="Arial Narrow"/>
                <a:cs typeface="Arial Narrow"/>
                <a:sym typeface="Arial Narrow"/>
              </a:defRPr>
            </a:pPr>
            <a:r>
              <a:t>In Solomon’s temple, ten bronze-wheeled laver stands were positioned, five on the north and five on the south of the temple court (cf. 1 Kg. 7:27-39).</a:t>
            </a:r>
          </a:p>
        </p:txBody>
      </p:sp>
      <p:sp>
        <p:nvSpPr>
          <p:cNvPr id="5117" name="Text Box 5"/>
          <p:cNvSpPr txBox="1"/>
          <p:nvPr/>
        </p:nvSpPr>
        <p:spPr>
          <a:xfrm>
            <a:off x="1191939" y="3907664"/>
            <a:ext cx="3867741" cy="2133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spcBef>
                <a:spcPts val="1200"/>
              </a:spcBef>
              <a:defRPr sz="2000">
                <a:solidFill>
                  <a:srgbClr val="FF0000"/>
                </a:solidFill>
                <a:latin typeface="Arial Narrow"/>
                <a:ea typeface="Arial Narrow"/>
                <a:cs typeface="Arial Narrow"/>
                <a:sym typeface="Arial Narrow"/>
              </a:defRPr>
            </a:pPr>
            <a:r>
              <a:t>Lavabo fenicio con ruedas de bronce</a:t>
            </a:r>
          </a:p>
          <a:p>
            <a:pPr algn="r">
              <a:spcBef>
                <a:spcPts val="1000"/>
              </a:spcBef>
              <a:defRPr sz="2000">
                <a:solidFill>
                  <a:srgbClr val="FF0000"/>
                </a:solidFill>
                <a:latin typeface="Arial Narrow"/>
                <a:ea typeface="Arial Narrow"/>
                <a:cs typeface="Arial Narrow"/>
                <a:sym typeface="Arial Narrow"/>
              </a:defRPr>
            </a:pPr>
            <a:endParaRPr/>
          </a:p>
          <a:p>
            <a:pPr algn="r">
              <a:spcBef>
                <a:spcPts val="1200"/>
              </a:spcBef>
              <a:defRPr sz="2000">
                <a:solidFill>
                  <a:srgbClr val="FF0000"/>
                </a:solidFill>
                <a:latin typeface="Arial Narrow"/>
                <a:ea typeface="Arial Narrow"/>
                <a:cs typeface="Arial Narrow"/>
                <a:sym typeface="Arial Narrow"/>
              </a:defRPr>
            </a:pPr>
            <a:r>
              <a:t>En el templo de Salomón se colocaron diez lavaderos con ruedas de bronce, cinco al norte y cinco al sur del atrio del templo (cf. 1 Re. 7:27-39</a:t>
            </a:r>
            <a:r>
              <a:rPr>
                <a:solidFill>
                  <a:srgbClr val="00000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8" name="Title 1"/>
          <p:cNvSpPr txBox="1">
            <a:spLocks noGrp="1"/>
          </p:cNvSpPr>
          <p:nvPr>
            <p:ph type="title"/>
          </p:nvPr>
        </p:nvSpPr>
        <p:spPr>
          <a:xfrm>
            <a:off x="609600" y="277814"/>
            <a:ext cx="10972800" cy="795208"/>
          </a:xfrm>
          <a:prstGeom prst="rect">
            <a:avLst/>
          </a:prstGeom>
        </p:spPr>
        <p:txBody>
          <a:bodyPr/>
          <a:lstStyle/>
          <a:p>
            <a:pPr>
              <a:defRPr sz="2800" b="1">
                <a:solidFill>
                  <a:srgbClr val="FFC000"/>
                </a:solidFill>
                <a:latin typeface="Eras Bold ITC"/>
                <a:ea typeface="Eras Bold ITC"/>
                <a:cs typeface="Eras Bold ITC"/>
                <a:sym typeface="Eras Bold ITC"/>
              </a:defRPr>
            </a:pPr>
            <a:r>
              <a:t>Supplements to the Masoretic Text </a:t>
            </a:r>
            <a:r>
              <a:rPr sz="2000"/>
              <a:t>(Suplementos al Texto Masorético)</a:t>
            </a:r>
          </a:p>
        </p:txBody>
      </p:sp>
      <p:sp>
        <p:nvSpPr>
          <p:cNvPr id="4729" name="Content Placeholder 2"/>
          <p:cNvSpPr txBox="1">
            <a:spLocks noGrp="1"/>
          </p:cNvSpPr>
          <p:nvPr>
            <p:ph type="body" idx="1"/>
          </p:nvPr>
        </p:nvSpPr>
        <p:spPr>
          <a:xfrm>
            <a:off x="830424" y="1184209"/>
            <a:ext cx="10972801" cy="3113472"/>
          </a:xfrm>
          <a:prstGeom prst="rect">
            <a:avLst/>
          </a:prstGeom>
        </p:spPr>
        <p:txBody>
          <a:bodyPr/>
          <a:lstStyle/>
          <a:p>
            <a:pPr marL="0" indent="0">
              <a:spcBef>
                <a:spcPts val="500"/>
              </a:spcBef>
              <a:buSzTx/>
              <a:buFont typeface="Wingdings"/>
              <a:buNone/>
              <a:defRPr sz="2400" b="1">
                <a:solidFill>
                  <a:srgbClr val="FFFF99"/>
                </a:solidFill>
                <a:latin typeface="Eras Demi ITC"/>
                <a:ea typeface="Eras Demi ITC"/>
                <a:cs typeface="Eras Demi ITC"/>
                <a:sym typeface="Eras Demi ITC"/>
              </a:defRPr>
            </a:pPr>
            <a:r>
              <a:t>Several important supplements to the Masoretic Text assist in the task of Bible translation. These include:</a:t>
            </a:r>
          </a:p>
          <a:p>
            <a:pPr>
              <a:spcBef>
                <a:spcPts val="400"/>
              </a:spcBef>
              <a:defRPr sz="2000" b="1" i="1">
                <a:solidFill>
                  <a:srgbClr val="FFFF00"/>
                </a:solidFill>
                <a:latin typeface="Arial Narrow"/>
                <a:ea typeface="Arial Narrow"/>
                <a:cs typeface="Arial Narrow"/>
                <a:sym typeface="Arial Narrow"/>
              </a:defRPr>
            </a:pPr>
            <a:r>
              <a:t>Dead Sea Scrolls </a:t>
            </a:r>
            <a:r>
              <a:rPr b="0">
                <a:solidFill>
                  <a:srgbClr val="FFFFFF"/>
                </a:solidFill>
              </a:rPr>
              <a:t>(fragmented texts from Qumran dating to before the time of Jesus, ca. 200 BC)</a:t>
            </a:r>
          </a:p>
          <a:p>
            <a:pPr>
              <a:spcBef>
                <a:spcPts val="400"/>
              </a:spcBef>
              <a:defRPr sz="2000" b="1" i="1">
                <a:solidFill>
                  <a:srgbClr val="FFFF00"/>
                </a:solidFill>
                <a:latin typeface="Arial Narrow"/>
                <a:ea typeface="Arial Narrow"/>
                <a:cs typeface="Arial Narrow"/>
                <a:sym typeface="Arial Narrow"/>
              </a:defRPr>
            </a:pPr>
            <a:r>
              <a:t>Septuagint </a:t>
            </a:r>
            <a:r>
              <a:rPr b="0">
                <a:solidFill>
                  <a:srgbClr val="FFFFFF"/>
                </a:solidFill>
              </a:rPr>
              <a:t>(translation of the Hebrew Bible into Greek from about 250 BC)</a:t>
            </a:r>
          </a:p>
          <a:p>
            <a:pPr>
              <a:spcBef>
                <a:spcPts val="400"/>
              </a:spcBef>
              <a:defRPr sz="2000" b="1" i="1">
                <a:solidFill>
                  <a:srgbClr val="FFFF00"/>
                </a:solidFill>
                <a:latin typeface="Arial Narrow"/>
                <a:ea typeface="Arial Narrow"/>
                <a:cs typeface="Arial Narrow"/>
                <a:sym typeface="Arial Narrow"/>
              </a:defRPr>
            </a:pPr>
            <a:r>
              <a:t>Targums</a:t>
            </a:r>
            <a:r>
              <a:rPr b="0">
                <a:solidFill>
                  <a:srgbClr val="FFFFFF"/>
                </a:solidFill>
              </a:rPr>
              <a:t> (Aramaic paraphrases and translations of the Hebrew Bible for the synagogue from about the time of Jesus)</a:t>
            </a:r>
          </a:p>
        </p:txBody>
      </p:sp>
      <p:sp>
        <p:nvSpPr>
          <p:cNvPr id="4730" name="Slide Number Placeholder 3"/>
          <p:cNvSpPr txBox="1">
            <a:spLocks noGrp="1"/>
          </p:cNvSpPr>
          <p:nvPr>
            <p:ph type="sldNum" sz="quarter" idx="2"/>
          </p:nvPr>
        </p:nvSpPr>
        <p:spPr>
          <a:xfrm>
            <a:off x="11407628" y="6248400"/>
            <a:ext cx="174772" cy="22698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stStyle>
          <a:p>
            <a:fld id="{86CB4B4D-7CA3-9044-876B-883B54F8677D}" type="slidenum">
              <a:t>7</a:t>
            </a:fld>
            <a:endParaRPr/>
          </a:p>
        </p:txBody>
      </p:sp>
      <p:sp>
        <p:nvSpPr>
          <p:cNvPr id="4731" name="Content Placeholder 2"/>
          <p:cNvSpPr txBox="1"/>
          <p:nvPr/>
        </p:nvSpPr>
        <p:spPr>
          <a:xfrm>
            <a:off x="876144" y="3824885"/>
            <a:ext cx="10881360" cy="21793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500"/>
              </a:spcBef>
              <a:defRPr sz="2400" b="1">
                <a:solidFill>
                  <a:srgbClr val="FFFF99"/>
                </a:solidFill>
                <a:effectLst>
                  <a:outerShdw blurRad="38100" dist="38100" dir="2700000" rotWithShape="0">
                    <a:srgbClr val="000000"/>
                  </a:outerShdw>
                </a:effectLst>
                <a:latin typeface="Eras Demi ITC"/>
                <a:ea typeface="Eras Demi ITC"/>
                <a:cs typeface="Eras Demi ITC"/>
                <a:sym typeface="Eras Demi ITC"/>
              </a:defRPr>
            </a:pPr>
            <a:r>
              <a:t>Varios suplementos importantes del Texto Masorético ayudan en la tarea de traducción de la Biblia. Éstas incluyen:</a:t>
            </a:r>
            <a:endParaRPr sz="3200">
              <a:solidFill>
                <a:srgbClr val="FFFFFF"/>
              </a:solidFill>
              <a:latin typeface="Arial"/>
              <a:ea typeface="Arial"/>
              <a:cs typeface="Arial"/>
              <a:sym typeface="Arial"/>
            </a:endParaRPr>
          </a:p>
          <a:p>
            <a:pPr marL="342900" indent="-342900">
              <a:spcBef>
                <a:spcPts val="400"/>
              </a:spcBef>
              <a:buClr>
                <a:srgbClr val="FFCC00"/>
              </a:buClr>
              <a:buSzPct val="75000"/>
              <a:buChar char="●"/>
              <a:defRPr sz="2000" b="1" i="1">
                <a:solidFill>
                  <a:srgbClr val="FFFF00"/>
                </a:solidFill>
                <a:effectLst>
                  <a:outerShdw blurRad="38100" dist="38100" dir="2700000" rotWithShape="0">
                    <a:srgbClr val="000000"/>
                  </a:outerShdw>
                </a:effectLst>
                <a:latin typeface="Arial Narrow"/>
                <a:ea typeface="Arial Narrow"/>
                <a:cs typeface="Arial Narrow"/>
                <a:sym typeface="Arial Narrow"/>
              </a:defRPr>
            </a:pPr>
            <a:r>
              <a:t>Rollos del Mar Muerto </a:t>
            </a:r>
            <a:r>
              <a:rPr>
                <a:solidFill>
                  <a:srgbClr val="FFFFFF"/>
                </a:solidFill>
              </a:rPr>
              <a:t>(</a:t>
            </a:r>
            <a:r>
              <a:rPr b="0">
                <a:solidFill>
                  <a:srgbClr val="FFFFFF"/>
                </a:solidFill>
              </a:rPr>
              <a:t>textos fragmentados de Qumrán que datan de antes de la época de Jesús, ca. 200 AC)</a:t>
            </a:r>
            <a:endParaRPr sz="3200">
              <a:solidFill>
                <a:srgbClr val="FFFFFF"/>
              </a:solidFill>
              <a:latin typeface="Arial"/>
              <a:ea typeface="Arial"/>
              <a:cs typeface="Arial"/>
              <a:sym typeface="Arial"/>
            </a:endParaRPr>
          </a:p>
          <a:p>
            <a:pPr marL="342900" indent="-342900">
              <a:spcBef>
                <a:spcPts val="400"/>
              </a:spcBef>
              <a:buClr>
                <a:srgbClr val="FFCC00"/>
              </a:buClr>
              <a:buSzPct val="75000"/>
              <a:buChar char="●"/>
              <a:defRPr sz="2000" b="1" i="1">
                <a:solidFill>
                  <a:srgbClr val="FFFF00"/>
                </a:solidFill>
                <a:effectLst>
                  <a:outerShdw blurRad="38100" dist="38100" dir="2700000" rotWithShape="0">
                    <a:srgbClr val="000000"/>
                  </a:outerShdw>
                </a:effectLst>
                <a:latin typeface="Arial Narrow"/>
                <a:ea typeface="Arial Narrow"/>
                <a:cs typeface="Arial Narrow"/>
                <a:sym typeface="Arial Narrow"/>
              </a:defRPr>
            </a:pPr>
            <a:r>
              <a:t>Septuaginta </a:t>
            </a:r>
            <a:r>
              <a:rPr b="0">
                <a:solidFill>
                  <a:srgbClr val="FFFFFF"/>
                </a:solidFill>
              </a:rPr>
              <a:t>(traducción de la Biblia hebrea al griego aproximadamente en el 250 AC)</a:t>
            </a:r>
            <a:endParaRPr sz="3200">
              <a:solidFill>
                <a:srgbClr val="FFFFFF"/>
              </a:solidFill>
              <a:latin typeface="Arial"/>
              <a:ea typeface="Arial"/>
              <a:cs typeface="Arial"/>
              <a:sym typeface="Arial"/>
            </a:endParaRPr>
          </a:p>
          <a:p>
            <a:pPr marL="342900" indent="-342900">
              <a:spcBef>
                <a:spcPts val="400"/>
              </a:spcBef>
              <a:buClr>
                <a:srgbClr val="FFCC00"/>
              </a:buClr>
              <a:buSzPct val="75000"/>
              <a:buChar char="●"/>
              <a:defRPr sz="2000" b="1" i="1">
                <a:solidFill>
                  <a:srgbClr val="FFFF00"/>
                </a:solidFill>
                <a:effectLst>
                  <a:outerShdw blurRad="38100" dist="38100" dir="2700000" rotWithShape="0">
                    <a:srgbClr val="000000"/>
                  </a:outerShdw>
                </a:effectLst>
                <a:latin typeface="Arial Narrow"/>
                <a:ea typeface="Arial Narrow"/>
                <a:cs typeface="Arial Narrow"/>
                <a:sym typeface="Arial Narrow"/>
              </a:defRPr>
            </a:pPr>
            <a:r>
              <a:t>Targums </a:t>
            </a:r>
            <a:r>
              <a:rPr b="0">
                <a:solidFill>
                  <a:srgbClr val="FFFFFF"/>
                </a:solidFill>
              </a:rPr>
              <a:t>(paráfrasis aramea y traducciones de la Biblia hebrea para la sinagoga aproximadamente de la época de Jesús)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4729">
                                            <p:txEl>
                                              <p:pRg st="0" end="0"/>
                                            </p:txEl>
                                          </p:spTgt>
                                        </p:tgtEl>
                                        <p:attrNameLst>
                                          <p:attrName>style.visibility</p:attrName>
                                        </p:attrNameLst>
                                      </p:cBhvr>
                                      <p:to>
                                        <p:strVal val="visible"/>
                                      </p:to>
                                    </p:set>
                                    <p:anim calcmode="lin" valueType="num">
                                      <p:cBhvr>
                                        <p:cTn id="7" dur="500" fill="hold"/>
                                        <p:tgtEl>
                                          <p:spTgt spid="472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729">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4731">
                                            <p:txEl>
                                              <p:pRg st="0" end="0"/>
                                            </p:txEl>
                                          </p:spTgt>
                                        </p:tgtEl>
                                        <p:attrNameLst>
                                          <p:attrName>style.visibility</p:attrName>
                                        </p:attrNameLst>
                                      </p:cBhvr>
                                      <p:to>
                                        <p:strVal val="visible"/>
                                      </p:to>
                                    </p:set>
                                    <p:anim calcmode="lin" valueType="num">
                                      <p:cBhvr>
                                        <p:cTn id="11" dur="500" fill="hold"/>
                                        <p:tgtEl>
                                          <p:spTgt spid="4731">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7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4729">
                                            <p:txEl>
                                              <p:pRg st="1" end="1"/>
                                            </p:txEl>
                                          </p:spTgt>
                                        </p:tgtEl>
                                        <p:attrNameLst>
                                          <p:attrName>style.visibility</p:attrName>
                                        </p:attrNameLst>
                                      </p:cBhvr>
                                      <p:to>
                                        <p:strVal val="visible"/>
                                      </p:to>
                                    </p:set>
                                    <p:anim calcmode="lin" valueType="num">
                                      <p:cBhvr>
                                        <p:cTn id="17" dur="500" fill="hold"/>
                                        <p:tgtEl>
                                          <p:spTgt spid="4729">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4729">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grpId="2" nodeType="withEffect">
                                  <p:stCondLst>
                                    <p:cond delay="0"/>
                                  </p:stCondLst>
                                  <p:iterate>
                                    <p:tmAbs val="0"/>
                                  </p:iterate>
                                  <p:childTnLst>
                                    <p:set>
                                      <p:cBhvr>
                                        <p:cTn id="20" fill="hold"/>
                                        <p:tgtEl>
                                          <p:spTgt spid="4731">
                                            <p:txEl>
                                              <p:pRg st="1" end="1"/>
                                            </p:txEl>
                                          </p:spTgt>
                                        </p:tgtEl>
                                        <p:attrNameLst>
                                          <p:attrName>style.visibility</p:attrName>
                                        </p:attrNameLst>
                                      </p:cBhvr>
                                      <p:to>
                                        <p:strVal val="visible"/>
                                      </p:to>
                                    </p:set>
                                    <p:anim calcmode="lin" valueType="num">
                                      <p:cBhvr>
                                        <p:cTn id="21" dur="500" fill="hold"/>
                                        <p:tgtEl>
                                          <p:spTgt spid="4731">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473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3" presetClass="entr" presetSubtype="16" fill="hold" grpId="1" nodeType="clickEffect">
                                  <p:stCondLst>
                                    <p:cond delay="0"/>
                                  </p:stCondLst>
                                  <p:iterate>
                                    <p:tmAbs val="0"/>
                                  </p:iterate>
                                  <p:childTnLst>
                                    <p:set>
                                      <p:cBhvr>
                                        <p:cTn id="26" fill="hold"/>
                                        <p:tgtEl>
                                          <p:spTgt spid="4729">
                                            <p:txEl>
                                              <p:pRg st="2" end="2"/>
                                            </p:txEl>
                                          </p:spTgt>
                                        </p:tgtEl>
                                        <p:attrNameLst>
                                          <p:attrName>style.visibility</p:attrName>
                                        </p:attrNameLst>
                                      </p:cBhvr>
                                      <p:to>
                                        <p:strVal val="visible"/>
                                      </p:to>
                                    </p:set>
                                    <p:anim calcmode="lin" valueType="num">
                                      <p:cBhvr>
                                        <p:cTn id="27" dur="500" fill="hold"/>
                                        <p:tgtEl>
                                          <p:spTgt spid="4729">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4729">
                                            <p:txEl>
                                              <p:pRg st="2" end="2"/>
                                            </p:txEl>
                                          </p:spTgt>
                                        </p:tgtEl>
                                        <p:attrNameLst>
                                          <p:attrName>ppt_h</p:attrName>
                                        </p:attrNameLst>
                                      </p:cBhvr>
                                      <p:tavLst>
                                        <p:tav tm="0">
                                          <p:val>
                                            <p:fltVal val="0"/>
                                          </p:val>
                                        </p:tav>
                                        <p:tav tm="100000">
                                          <p:val>
                                            <p:strVal val="#ppt_h"/>
                                          </p:val>
                                        </p:tav>
                                      </p:tavLst>
                                    </p:anim>
                                  </p:childTnLst>
                                </p:cTn>
                              </p:par>
                              <p:par>
                                <p:cTn id="29" presetID="23" presetClass="entr" presetSubtype="16" fill="hold" grpId="2" nodeType="withEffect">
                                  <p:stCondLst>
                                    <p:cond delay="0"/>
                                  </p:stCondLst>
                                  <p:iterate>
                                    <p:tmAbs val="0"/>
                                  </p:iterate>
                                  <p:childTnLst>
                                    <p:set>
                                      <p:cBhvr>
                                        <p:cTn id="30" fill="hold"/>
                                        <p:tgtEl>
                                          <p:spTgt spid="4731">
                                            <p:txEl>
                                              <p:pRg st="2" end="2"/>
                                            </p:txEl>
                                          </p:spTgt>
                                        </p:tgtEl>
                                        <p:attrNameLst>
                                          <p:attrName>style.visibility</p:attrName>
                                        </p:attrNameLst>
                                      </p:cBhvr>
                                      <p:to>
                                        <p:strVal val="visible"/>
                                      </p:to>
                                    </p:set>
                                    <p:anim calcmode="lin" valueType="num">
                                      <p:cBhvr>
                                        <p:cTn id="31" dur="500" fill="hold"/>
                                        <p:tgtEl>
                                          <p:spTgt spid="4731">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473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1" nodeType="clickEffect">
                                  <p:stCondLst>
                                    <p:cond delay="0"/>
                                  </p:stCondLst>
                                  <p:iterate>
                                    <p:tmAbs val="0"/>
                                  </p:iterate>
                                  <p:childTnLst>
                                    <p:set>
                                      <p:cBhvr>
                                        <p:cTn id="36" fill="hold"/>
                                        <p:tgtEl>
                                          <p:spTgt spid="4729">
                                            <p:txEl>
                                              <p:pRg st="3" end="3"/>
                                            </p:txEl>
                                          </p:spTgt>
                                        </p:tgtEl>
                                        <p:attrNameLst>
                                          <p:attrName>style.visibility</p:attrName>
                                        </p:attrNameLst>
                                      </p:cBhvr>
                                      <p:to>
                                        <p:strVal val="visible"/>
                                      </p:to>
                                    </p:set>
                                    <p:anim calcmode="lin" valueType="num">
                                      <p:cBhvr>
                                        <p:cTn id="37" dur="500" fill="hold"/>
                                        <p:tgtEl>
                                          <p:spTgt spid="4729">
                                            <p:txEl>
                                              <p:pRg st="3" end="3"/>
                                            </p:txEl>
                                          </p:spTgt>
                                        </p:tgtEl>
                                        <p:attrNameLst>
                                          <p:attrName>ppt_w</p:attrName>
                                        </p:attrNameLst>
                                      </p:cBhvr>
                                      <p:tavLst>
                                        <p:tav tm="0">
                                          <p:val>
                                            <p:fltVal val="0"/>
                                          </p:val>
                                        </p:tav>
                                        <p:tav tm="100000">
                                          <p:val>
                                            <p:strVal val="#ppt_w"/>
                                          </p:val>
                                        </p:tav>
                                      </p:tavLst>
                                    </p:anim>
                                    <p:anim calcmode="lin" valueType="num">
                                      <p:cBhvr>
                                        <p:cTn id="38" dur="500" fill="hold"/>
                                        <p:tgtEl>
                                          <p:spTgt spid="4729">
                                            <p:txEl>
                                              <p:pRg st="3" end="3"/>
                                            </p:txEl>
                                          </p:spTgt>
                                        </p:tgtEl>
                                        <p:attrNameLst>
                                          <p:attrName>ppt_h</p:attrName>
                                        </p:attrNameLst>
                                      </p:cBhvr>
                                      <p:tavLst>
                                        <p:tav tm="0">
                                          <p:val>
                                            <p:fltVal val="0"/>
                                          </p:val>
                                        </p:tav>
                                        <p:tav tm="100000">
                                          <p:val>
                                            <p:strVal val="#ppt_h"/>
                                          </p:val>
                                        </p:tav>
                                      </p:tavLst>
                                    </p:anim>
                                  </p:childTnLst>
                                </p:cTn>
                              </p:par>
                              <p:par>
                                <p:cTn id="39" presetID="23" presetClass="entr" presetSubtype="16" fill="hold" grpId="2" nodeType="withEffect">
                                  <p:stCondLst>
                                    <p:cond delay="0"/>
                                  </p:stCondLst>
                                  <p:iterate>
                                    <p:tmAbs val="0"/>
                                  </p:iterate>
                                  <p:childTnLst>
                                    <p:set>
                                      <p:cBhvr>
                                        <p:cTn id="40" fill="hold"/>
                                        <p:tgtEl>
                                          <p:spTgt spid="4731">
                                            <p:txEl>
                                              <p:pRg st="3" end="3"/>
                                            </p:txEl>
                                          </p:spTgt>
                                        </p:tgtEl>
                                        <p:attrNameLst>
                                          <p:attrName>style.visibility</p:attrName>
                                        </p:attrNameLst>
                                      </p:cBhvr>
                                      <p:to>
                                        <p:strVal val="visible"/>
                                      </p:to>
                                    </p:set>
                                    <p:anim calcmode="lin" valueType="num">
                                      <p:cBhvr>
                                        <p:cTn id="41" dur="500" fill="hold"/>
                                        <p:tgtEl>
                                          <p:spTgt spid="4731">
                                            <p:txEl>
                                              <p:pRg st="3" end="3"/>
                                            </p:txEl>
                                          </p:spTgt>
                                        </p:tgtEl>
                                        <p:attrNameLst>
                                          <p:attrName>ppt_w</p:attrName>
                                        </p:attrNameLst>
                                      </p:cBhvr>
                                      <p:tavLst>
                                        <p:tav tm="0">
                                          <p:val>
                                            <p:fltVal val="0"/>
                                          </p:val>
                                        </p:tav>
                                        <p:tav tm="100000">
                                          <p:val>
                                            <p:strVal val="#ppt_w"/>
                                          </p:val>
                                        </p:tav>
                                      </p:tavLst>
                                    </p:anim>
                                    <p:anim calcmode="lin" valueType="num">
                                      <p:cBhvr>
                                        <p:cTn id="42" dur="500" fill="hold"/>
                                        <p:tgtEl>
                                          <p:spTgt spid="4731">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9" grpId="1" uiExpand="1" build="p" advAuto="0"/>
      <p:bldP spid="4731" grpId="2" uiExpand="1" build="p" bldLvl="5" advAuto="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9" name="Rectangle 2"/>
          <p:cNvSpPr txBox="1">
            <a:spLocks noGrp="1"/>
          </p:cNvSpPr>
          <p:nvPr>
            <p:ph type="title"/>
          </p:nvPr>
        </p:nvSpPr>
        <p:spPr>
          <a:xfrm>
            <a:off x="120317" y="228599"/>
            <a:ext cx="6148136" cy="753981"/>
          </a:xfrm>
          <a:prstGeom prst="rect">
            <a:avLst/>
          </a:prstGeom>
        </p:spPr>
        <p:txBody>
          <a:bodyPr/>
          <a:lstStyle>
            <a:lvl1pPr algn="r">
              <a:defRPr sz="4000">
                <a:solidFill>
                  <a:srgbClr val="660000"/>
                </a:solidFill>
                <a:latin typeface="Agency FB"/>
                <a:ea typeface="Agency FB"/>
                <a:cs typeface="Agency FB"/>
                <a:sym typeface="Agency FB"/>
              </a:defRPr>
            </a:lvl1pPr>
          </a:lstStyle>
          <a:p>
            <a:r>
              <a:t>The Ark as a Throne</a:t>
            </a:r>
          </a:p>
        </p:txBody>
      </p:sp>
      <p:sp>
        <p:nvSpPr>
          <p:cNvPr id="5120" name="Rectangle 3"/>
          <p:cNvSpPr txBox="1">
            <a:spLocks noGrp="1"/>
          </p:cNvSpPr>
          <p:nvPr>
            <p:ph type="body" sz="quarter" idx="1"/>
          </p:nvPr>
        </p:nvSpPr>
        <p:spPr>
          <a:xfrm>
            <a:off x="320840" y="1018718"/>
            <a:ext cx="5947611" cy="2301534"/>
          </a:xfrm>
          <a:prstGeom prst="rect">
            <a:avLst/>
          </a:prstGeom>
        </p:spPr>
        <p:txBody>
          <a:bodyPr/>
          <a:lstStyle/>
          <a:p>
            <a:pPr algn="r">
              <a:lnSpc>
                <a:spcPct val="90000"/>
              </a:lnSpc>
              <a:spcBef>
                <a:spcPts val="400"/>
              </a:spcBef>
              <a:buSzTx/>
              <a:buFont typeface="Wingdings"/>
              <a:buNone/>
              <a:defRPr sz="2000"/>
            </a:pPr>
            <a:r>
              <a:t>The ark of the covenant, symbolizing Israel’s binding agreement with God and containing the Ten Commandments, was the very center of the Israelite nation.</a:t>
            </a:r>
          </a:p>
          <a:p>
            <a:pPr algn="r">
              <a:lnSpc>
                <a:spcPct val="90000"/>
              </a:lnSpc>
              <a:buSzTx/>
              <a:buFont typeface="Wingdings"/>
              <a:buNone/>
              <a:defRPr sz="1100"/>
            </a:pPr>
            <a:endParaRPr/>
          </a:p>
          <a:p>
            <a:pPr algn="r">
              <a:lnSpc>
                <a:spcPct val="90000"/>
              </a:lnSpc>
              <a:spcBef>
                <a:spcPts val="400"/>
              </a:spcBef>
              <a:buSzTx/>
              <a:buFont typeface="Wingdings"/>
              <a:buNone/>
              <a:defRPr sz="2000"/>
            </a:pPr>
            <a:r>
              <a:t>Here the glory of God rested between two huge cherubim constructed to virtually fill the whole room.</a:t>
            </a:r>
          </a:p>
        </p:txBody>
      </p:sp>
      <p:pic>
        <p:nvPicPr>
          <p:cNvPr id="5121" name="Picture 4" descr="Picture 4"/>
          <p:cNvPicPr>
            <a:picLocks noChangeAspect="1"/>
          </p:cNvPicPr>
          <p:nvPr/>
        </p:nvPicPr>
        <p:blipFill>
          <a:blip r:embed="rId2"/>
          <a:stretch>
            <a:fillRect/>
          </a:stretch>
        </p:blipFill>
        <p:spPr>
          <a:xfrm>
            <a:off x="6572084" y="0"/>
            <a:ext cx="5299076" cy="6858000"/>
          </a:xfrm>
          <a:prstGeom prst="rect">
            <a:avLst/>
          </a:prstGeom>
          <a:ln w="12700">
            <a:miter lim="400000"/>
          </a:ln>
        </p:spPr>
      </p:pic>
      <p:sp>
        <p:nvSpPr>
          <p:cNvPr id="5122" name="Rectangle 2"/>
          <p:cNvSpPr txBox="1"/>
          <p:nvPr/>
        </p:nvSpPr>
        <p:spPr>
          <a:xfrm>
            <a:off x="211755" y="3361268"/>
            <a:ext cx="6056696" cy="70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gn="r">
              <a:defRPr sz="4000">
                <a:solidFill>
                  <a:srgbClr val="660000"/>
                </a:solidFill>
                <a:latin typeface="Agency FB"/>
                <a:ea typeface="Agency FB"/>
                <a:cs typeface="Agency FB"/>
                <a:sym typeface="Agency FB"/>
              </a:defRPr>
            </a:lvl1pPr>
          </a:lstStyle>
          <a:p>
            <a:r>
              <a:rPr dirty="0">
                <a:solidFill>
                  <a:srgbClr val="002060"/>
                </a:solidFill>
              </a:rPr>
              <a:t>El Arca </a:t>
            </a:r>
            <a:r>
              <a:rPr dirty="0" err="1">
                <a:solidFill>
                  <a:srgbClr val="002060"/>
                </a:solidFill>
              </a:rPr>
              <a:t>como</a:t>
            </a:r>
            <a:r>
              <a:rPr dirty="0">
                <a:solidFill>
                  <a:srgbClr val="002060"/>
                </a:solidFill>
              </a:rPr>
              <a:t> un </a:t>
            </a:r>
            <a:r>
              <a:rPr dirty="0" err="1">
                <a:solidFill>
                  <a:srgbClr val="002060"/>
                </a:solidFill>
              </a:rPr>
              <a:t>Trono</a:t>
            </a:r>
            <a:endParaRPr dirty="0">
              <a:solidFill>
                <a:srgbClr val="002060"/>
              </a:solidFill>
            </a:endParaRPr>
          </a:p>
        </p:txBody>
      </p:sp>
      <p:sp>
        <p:nvSpPr>
          <p:cNvPr id="5123" name="Rectangle 3"/>
          <p:cNvSpPr txBox="1"/>
          <p:nvPr/>
        </p:nvSpPr>
        <p:spPr>
          <a:xfrm>
            <a:off x="412280" y="4103325"/>
            <a:ext cx="5856171" cy="2615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gn="r">
              <a:lnSpc>
                <a:spcPct val="90000"/>
              </a:lnSpc>
              <a:spcBef>
                <a:spcPts val="400"/>
              </a:spcBef>
              <a:defRPr sz="2000">
                <a:latin typeface="Times New Roman"/>
                <a:ea typeface="Times New Roman"/>
                <a:cs typeface="Times New Roman"/>
                <a:sym typeface="Times New Roman"/>
              </a:defRPr>
            </a:pPr>
            <a:r>
              <a:rPr dirty="0">
                <a:solidFill>
                  <a:srgbClr val="002060"/>
                </a:solidFill>
              </a:rPr>
              <a:t>El arca del </a:t>
            </a:r>
            <a:r>
              <a:rPr dirty="0" err="1">
                <a:solidFill>
                  <a:srgbClr val="002060"/>
                </a:solidFill>
              </a:rPr>
              <a:t>pacto</a:t>
            </a:r>
            <a:r>
              <a:rPr dirty="0">
                <a:solidFill>
                  <a:srgbClr val="002060"/>
                </a:solidFill>
              </a:rPr>
              <a:t>, que </a:t>
            </a:r>
            <a:r>
              <a:rPr dirty="0" err="1">
                <a:solidFill>
                  <a:srgbClr val="002060"/>
                </a:solidFill>
              </a:rPr>
              <a:t>simbolizaba</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acuerdo</a:t>
            </a:r>
            <a:r>
              <a:rPr dirty="0">
                <a:solidFill>
                  <a:srgbClr val="002060"/>
                </a:solidFill>
              </a:rPr>
              <a:t> </a:t>
            </a:r>
            <a:r>
              <a:rPr dirty="0" err="1">
                <a:solidFill>
                  <a:srgbClr val="002060"/>
                </a:solidFill>
              </a:rPr>
              <a:t>vinculante</a:t>
            </a:r>
            <a:r>
              <a:rPr dirty="0">
                <a:solidFill>
                  <a:srgbClr val="002060"/>
                </a:solidFill>
              </a:rPr>
              <a:t> de Israel con Dios y que </a:t>
            </a:r>
            <a:r>
              <a:rPr dirty="0" err="1">
                <a:solidFill>
                  <a:srgbClr val="002060"/>
                </a:solidFill>
              </a:rPr>
              <a:t>contenía</a:t>
            </a:r>
            <a:r>
              <a:rPr dirty="0">
                <a:solidFill>
                  <a:srgbClr val="002060"/>
                </a:solidFill>
              </a:rPr>
              <a:t> </a:t>
            </a:r>
            <a:r>
              <a:rPr dirty="0" err="1">
                <a:solidFill>
                  <a:srgbClr val="002060"/>
                </a:solidFill>
              </a:rPr>
              <a:t>los</a:t>
            </a:r>
            <a:r>
              <a:rPr dirty="0">
                <a:solidFill>
                  <a:srgbClr val="002060"/>
                </a:solidFill>
              </a:rPr>
              <a:t> Diez </a:t>
            </a:r>
            <a:r>
              <a:rPr dirty="0" err="1">
                <a:solidFill>
                  <a:srgbClr val="002060"/>
                </a:solidFill>
              </a:rPr>
              <a:t>Mandamientos</a:t>
            </a:r>
            <a:r>
              <a:rPr dirty="0">
                <a:solidFill>
                  <a:srgbClr val="002060"/>
                </a:solidFill>
              </a:rPr>
              <a:t>, era </a:t>
            </a:r>
            <a:r>
              <a:rPr dirty="0" err="1">
                <a:solidFill>
                  <a:srgbClr val="002060"/>
                </a:solidFill>
              </a:rPr>
              <a:t>el</a:t>
            </a:r>
            <a:r>
              <a:rPr dirty="0">
                <a:solidFill>
                  <a:srgbClr val="002060"/>
                </a:solidFill>
              </a:rPr>
              <a:t> </a:t>
            </a:r>
            <a:r>
              <a:rPr dirty="0" err="1">
                <a:solidFill>
                  <a:srgbClr val="002060"/>
                </a:solidFill>
              </a:rPr>
              <a:t>centro</a:t>
            </a:r>
            <a:r>
              <a:rPr dirty="0">
                <a:solidFill>
                  <a:srgbClr val="002060"/>
                </a:solidFill>
              </a:rPr>
              <a:t> </a:t>
            </a:r>
            <a:r>
              <a:rPr dirty="0" err="1">
                <a:solidFill>
                  <a:srgbClr val="002060"/>
                </a:solidFill>
              </a:rPr>
              <a:t>mismo</a:t>
            </a:r>
            <a:r>
              <a:rPr dirty="0">
                <a:solidFill>
                  <a:srgbClr val="002060"/>
                </a:solidFill>
              </a:rPr>
              <a:t> de la </a:t>
            </a:r>
            <a:r>
              <a:rPr dirty="0" err="1">
                <a:solidFill>
                  <a:srgbClr val="002060"/>
                </a:solidFill>
              </a:rPr>
              <a:t>nación</a:t>
            </a:r>
            <a:r>
              <a:rPr dirty="0">
                <a:solidFill>
                  <a:srgbClr val="002060"/>
                </a:solidFill>
              </a:rPr>
              <a:t> </a:t>
            </a:r>
            <a:r>
              <a:rPr dirty="0" err="1">
                <a:solidFill>
                  <a:srgbClr val="002060"/>
                </a:solidFill>
              </a:rPr>
              <a:t>israelita</a:t>
            </a:r>
            <a:r>
              <a:rPr dirty="0">
                <a:solidFill>
                  <a:srgbClr val="002060"/>
                </a:solidFill>
              </a:rPr>
              <a:t>.</a:t>
            </a:r>
            <a:endParaRPr sz="3200" dirty="0">
              <a:solidFill>
                <a:srgbClr val="002060"/>
              </a:solidFill>
            </a:endParaRPr>
          </a:p>
          <a:p>
            <a:pPr marL="469900" indent="-469900" algn="r">
              <a:lnSpc>
                <a:spcPct val="90000"/>
              </a:lnSpc>
              <a:spcBef>
                <a:spcPts val="700"/>
              </a:spcBef>
              <a:defRPr sz="1100">
                <a:latin typeface="Times New Roman"/>
                <a:ea typeface="Times New Roman"/>
                <a:cs typeface="Times New Roman"/>
                <a:sym typeface="Times New Roman"/>
              </a:defRPr>
            </a:pPr>
            <a:endParaRPr sz="3200" dirty="0">
              <a:solidFill>
                <a:srgbClr val="002060"/>
              </a:solidFill>
            </a:endParaRPr>
          </a:p>
          <a:p>
            <a:pPr marL="469900" indent="-469900" algn="r">
              <a:lnSpc>
                <a:spcPct val="90000"/>
              </a:lnSpc>
              <a:spcBef>
                <a:spcPts val="400"/>
              </a:spcBef>
              <a:defRPr sz="2000">
                <a:latin typeface="Times New Roman"/>
                <a:ea typeface="Times New Roman"/>
                <a:cs typeface="Times New Roman"/>
                <a:sym typeface="Times New Roman"/>
              </a:defRPr>
            </a:pPr>
            <a:r>
              <a:rPr dirty="0" err="1">
                <a:solidFill>
                  <a:srgbClr val="002060"/>
                </a:solidFill>
              </a:rPr>
              <a:t>Aquí</a:t>
            </a:r>
            <a:r>
              <a:rPr dirty="0">
                <a:solidFill>
                  <a:srgbClr val="002060"/>
                </a:solidFill>
              </a:rPr>
              <a:t> la gloria de Dios </a:t>
            </a:r>
            <a:r>
              <a:rPr dirty="0" err="1">
                <a:solidFill>
                  <a:srgbClr val="002060"/>
                </a:solidFill>
              </a:rPr>
              <a:t>descansaba</a:t>
            </a:r>
            <a:r>
              <a:rPr dirty="0">
                <a:solidFill>
                  <a:srgbClr val="002060"/>
                </a:solidFill>
              </a:rPr>
              <a:t> entre dos </a:t>
            </a:r>
            <a:r>
              <a:rPr dirty="0" err="1">
                <a:solidFill>
                  <a:srgbClr val="002060"/>
                </a:solidFill>
              </a:rPr>
              <a:t>enormes</a:t>
            </a:r>
            <a:r>
              <a:rPr dirty="0">
                <a:solidFill>
                  <a:srgbClr val="002060"/>
                </a:solidFill>
              </a:rPr>
              <a:t> </a:t>
            </a:r>
            <a:r>
              <a:rPr dirty="0" err="1">
                <a:solidFill>
                  <a:srgbClr val="002060"/>
                </a:solidFill>
              </a:rPr>
              <a:t>querubines</a:t>
            </a:r>
            <a:r>
              <a:rPr dirty="0">
                <a:solidFill>
                  <a:srgbClr val="002060"/>
                </a:solidFill>
              </a:rPr>
              <a:t> </a:t>
            </a:r>
            <a:r>
              <a:rPr dirty="0" err="1">
                <a:solidFill>
                  <a:srgbClr val="002060"/>
                </a:solidFill>
              </a:rPr>
              <a:t>construidos</a:t>
            </a:r>
            <a:r>
              <a:rPr dirty="0">
                <a:solidFill>
                  <a:srgbClr val="002060"/>
                </a:solidFill>
              </a:rPr>
              <a:t> para </a:t>
            </a:r>
            <a:r>
              <a:rPr dirty="0" err="1">
                <a:solidFill>
                  <a:srgbClr val="002060"/>
                </a:solidFill>
              </a:rPr>
              <a:t>llenar</a:t>
            </a:r>
            <a:r>
              <a:rPr dirty="0">
                <a:solidFill>
                  <a:srgbClr val="002060"/>
                </a:solidFill>
              </a:rPr>
              <a:t> </a:t>
            </a:r>
            <a:r>
              <a:rPr dirty="0" err="1">
                <a:solidFill>
                  <a:srgbClr val="002060"/>
                </a:solidFill>
              </a:rPr>
              <a:t>prácticamente</a:t>
            </a:r>
            <a:r>
              <a:rPr dirty="0">
                <a:solidFill>
                  <a:srgbClr val="002060"/>
                </a:solidFill>
              </a:rPr>
              <a:t> </a:t>
            </a:r>
            <a:r>
              <a:rPr dirty="0" err="1">
                <a:solidFill>
                  <a:srgbClr val="002060"/>
                </a:solidFill>
              </a:rPr>
              <a:t>toda</a:t>
            </a:r>
            <a:r>
              <a:rPr dirty="0">
                <a:solidFill>
                  <a:srgbClr val="002060"/>
                </a:solidFill>
              </a:rPr>
              <a:t> la </a:t>
            </a:r>
            <a:r>
              <a:rPr dirty="0" err="1">
                <a:solidFill>
                  <a:srgbClr val="002060"/>
                </a:solidFill>
              </a:rPr>
              <a:t>habitación.the</a:t>
            </a:r>
            <a:r>
              <a:rPr dirty="0">
                <a:solidFill>
                  <a:srgbClr val="002060"/>
                </a:solidFill>
              </a:rPr>
              <a:t> whole room.</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ext Box 5"/>
          <p:cNvSpPr txBox="1"/>
          <p:nvPr/>
        </p:nvSpPr>
        <p:spPr>
          <a:xfrm>
            <a:off x="7374117" y="350529"/>
            <a:ext cx="4659867" cy="25155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900"/>
              </a:spcBef>
              <a:defRPr sz="1600" b="1">
                <a:latin typeface="Arial"/>
                <a:ea typeface="Arial"/>
                <a:cs typeface="Arial"/>
                <a:sym typeface="Arial"/>
              </a:defRPr>
            </a:pPr>
            <a:r>
              <a:t>This ivory pomegranate scepter head is perhaps the only surviving relic from Solomon’s temple. The artifact surfaced on the antiquities market and was subsequently purchased by the Israel Museum. Though its authenticity has been questioned, the consensus at present is that it is authentic.</a:t>
            </a:r>
            <a:endParaRPr>
              <a:latin typeface="Times New Roman"/>
              <a:ea typeface="Times New Roman"/>
              <a:cs typeface="Times New Roman"/>
              <a:sym typeface="Times New Roman"/>
            </a:endParaRPr>
          </a:p>
          <a:p>
            <a:pPr>
              <a:spcBef>
                <a:spcPts val="1000"/>
              </a:spcBef>
              <a:defRPr sz="800" b="1">
                <a:latin typeface="Arial"/>
                <a:ea typeface="Arial"/>
                <a:cs typeface="Arial"/>
                <a:sym typeface="Arial"/>
              </a:defRPr>
            </a:pPr>
            <a:endParaRPr>
              <a:latin typeface="Times New Roman"/>
              <a:ea typeface="Times New Roman"/>
              <a:cs typeface="Times New Roman"/>
              <a:sym typeface="Times New Roman"/>
            </a:endParaRPr>
          </a:p>
          <a:p>
            <a:pPr>
              <a:spcBef>
                <a:spcPts val="900"/>
              </a:spcBef>
              <a:defRPr sz="1600" b="1">
                <a:latin typeface="Arial"/>
                <a:ea typeface="Arial"/>
                <a:cs typeface="Arial"/>
                <a:sym typeface="Arial"/>
              </a:defRPr>
            </a:pPr>
            <a:r>
              <a:t>It has an inscription reading, “Belonging to the temple of Yahweh, holy to the priests.”</a:t>
            </a:r>
          </a:p>
        </p:txBody>
      </p:sp>
      <p:pic>
        <p:nvPicPr>
          <p:cNvPr id="5126" name="Picture 8" descr="Picture 8"/>
          <p:cNvPicPr>
            <a:picLocks noChangeAspect="1"/>
          </p:cNvPicPr>
          <p:nvPr/>
        </p:nvPicPr>
        <p:blipFill>
          <a:blip r:embed="rId2"/>
          <a:stretch>
            <a:fillRect/>
          </a:stretch>
        </p:blipFill>
        <p:spPr>
          <a:xfrm>
            <a:off x="236621" y="0"/>
            <a:ext cx="3789364" cy="6858000"/>
          </a:xfrm>
          <a:prstGeom prst="rect">
            <a:avLst/>
          </a:prstGeom>
          <a:ln w="12700">
            <a:miter lim="400000"/>
          </a:ln>
        </p:spPr>
      </p:pic>
      <p:pic>
        <p:nvPicPr>
          <p:cNvPr id="5127" name="Picture 10" descr="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247146" y="0"/>
            <a:ext cx="2860092" cy="3854450"/>
          </a:xfrm>
          <a:prstGeom prst="rect">
            <a:avLst/>
          </a:prstGeom>
          <a:ln w="12700">
            <a:miter lim="400000"/>
          </a:ln>
        </p:spPr>
      </p:pic>
      <p:pic>
        <p:nvPicPr>
          <p:cNvPr id="5128" name="Picture 11" descr="Picture 11"/>
          <p:cNvPicPr>
            <a:picLocks noChangeAspect="1"/>
          </p:cNvPicPr>
          <p:nvPr/>
        </p:nvPicPr>
        <p:blipFill>
          <a:blip r:embed="rId4"/>
          <a:stretch>
            <a:fillRect/>
          </a:stretch>
        </p:blipFill>
        <p:spPr>
          <a:xfrm>
            <a:off x="4247146" y="4022557"/>
            <a:ext cx="1828801" cy="1752601"/>
          </a:xfrm>
          <a:prstGeom prst="rect">
            <a:avLst/>
          </a:prstGeom>
          <a:ln w="12700">
            <a:miter lim="400000"/>
          </a:ln>
        </p:spPr>
      </p:pic>
      <p:sp>
        <p:nvSpPr>
          <p:cNvPr id="5129" name="Text Box 5"/>
          <p:cNvSpPr txBox="1"/>
          <p:nvPr/>
        </p:nvSpPr>
        <p:spPr>
          <a:xfrm>
            <a:off x="7374117" y="3590807"/>
            <a:ext cx="4659867" cy="27441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900"/>
              </a:spcBef>
              <a:defRPr sz="1600" b="1">
                <a:solidFill>
                  <a:srgbClr val="FF0000"/>
                </a:solidFill>
                <a:latin typeface="Arial"/>
                <a:ea typeface="Arial"/>
                <a:cs typeface="Arial"/>
                <a:sym typeface="Arial"/>
              </a:defRPr>
            </a:pPr>
            <a:r>
              <a:t>Esta cabeza de cetro de granada de marfil es quizás la única reliquia superviviente del templo de Salomón. El artefacto apareció en el mercado de antigüedades y posteriormente fue adquirido por el Museo de Israel. Aunque se ha cuestionado su autenticidad, el consenso actual es que es auténtico.</a:t>
            </a:r>
            <a:endParaRPr>
              <a:latin typeface="Times New Roman"/>
              <a:ea typeface="Times New Roman"/>
              <a:cs typeface="Times New Roman"/>
              <a:sym typeface="Times New Roman"/>
            </a:endParaRPr>
          </a:p>
          <a:p>
            <a:pPr>
              <a:spcBef>
                <a:spcPts val="1000"/>
              </a:spcBef>
              <a:defRPr sz="800" b="1">
                <a:solidFill>
                  <a:srgbClr val="FF0000"/>
                </a:solidFill>
                <a:latin typeface="Arial"/>
                <a:ea typeface="Arial"/>
                <a:cs typeface="Arial"/>
                <a:sym typeface="Arial"/>
              </a:defRPr>
            </a:pPr>
            <a:endParaRPr>
              <a:latin typeface="Times New Roman"/>
              <a:ea typeface="Times New Roman"/>
              <a:cs typeface="Times New Roman"/>
              <a:sym typeface="Times New Roman"/>
            </a:endParaRPr>
          </a:p>
          <a:p>
            <a:pPr>
              <a:spcBef>
                <a:spcPts val="900"/>
              </a:spcBef>
              <a:defRPr sz="1600" b="1">
                <a:solidFill>
                  <a:srgbClr val="FF0000"/>
                </a:solidFill>
                <a:latin typeface="Arial"/>
                <a:ea typeface="Arial"/>
                <a:cs typeface="Arial"/>
                <a:sym typeface="Arial"/>
              </a:defRPr>
            </a:pPr>
            <a:r>
              <a:t>Tiene una inscripción que dice: "Perteneciente al templo de Yahvé, santo para los sacerdotes.”</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1" name="Rectangle 4"/>
          <p:cNvSpPr txBox="1">
            <a:spLocks noGrp="1"/>
          </p:cNvSpPr>
          <p:nvPr>
            <p:ph type="title"/>
          </p:nvPr>
        </p:nvSpPr>
        <p:spPr>
          <a:xfrm>
            <a:off x="284746" y="96254"/>
            <a:ext cx="11622507" cy="1203158"/>
          </a:xfrm>
          <a:prstGeom prst="rect">
            <a:avLst/>
          </a:prstGeom>
        </p:spPr>
        <p:txBody>
          <a:bodyPr/>
          <a:lstStyle/>
          <a:p>
            <a:pPr>
              <a:defRPr sz="2400" b="1">
                <a:latin typeface="Arial Narrow"/>
                <a:ea typeface="Arial Narrow"/>
                <a:cs typeface="Arial Narrow"/>
                <a:sym typeface="Arial Narrow"/>
              </a:defRPr>
            </a:pPr>
            <a:r>
              <a:t>Proto-aeolic capital from the 10</a:t>
            </a:r>
            <a:r>
              <a:rPr baseline="30000"/>
              <a:t>th</a:t>
            </a:r>
            <a:r>
              <a:t> century BC royal construction in Jerusalem. In a style borrowed from Phoenicia, this capital may once have stood atop a pillar in one of Solomon’s state buildings. Several capitals of this style have now been recovered from Jerusalem.</a:t>
            </a:r>
          </a:p>
        </p:txBody>
      </p:sp>
      <p:pic>
        <p:nvPicPr>
          <p:cNvPr id="5132" name="Picture 6" descr="Picture 6"/>
          <p:cNvPicPr>
            <a:picLocks noChangeAspect="1"/>
          </p:cNvPicPr>
          <p:nvPr/>
        </p:nvPicPr>
        <p:blipFill>
          <a:blip r:embed="rId2"/>
          <a:stretch>
            <a:fillRect/>
          </a:stretch>
        </p:blipFill>
        <p:spPr>
          <a:xfrm>
            <a:off x="1524000" y="2073275"/>
            <a:ext cx="9144000" cy="478472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4" name="Rectangle 4"/>
          <p:cNvSpPr txBox="1">
            <a:spLocks noGrp="1"/>
          </p:cNvSpPr>
          <p:nvPr>
            <p:ph type="title"/>
          </p:nvPr>
        </p:nvSpPr>
        <p:spPr>
          <a:xfrm>
            <a:off x="284746" y="96254"/>
            <a:ext cx="11622507" cy="1565123"/>
          </a:xfrm>
          <a:prstGeom prst="rect">
            <a:avLst/>
          </a:prstGeom>
        </p:spPr>
        <p:txBody>
          <a:bodyPr/>
          <a:lstStyle>
            <a:lvl1pPr>
              <a:defRPr sz="2400" b="1">
                <a:latin typeface="Arial Narrow"/>
                <a:ea typeface="Arial Narrow"/>
                <a:cs typeface="Arial Narrow"/>
                <a:sym typeface="Arial Narrow"/>
              </a:defRPr>
            </a:lvl1pPr>
          </a:lstStyle>
          <a:p>
            <a:r>
              <a:t>Capital protoeólica de la construcción real del siglo X AC en Jerusalén. En un estilo tomado de Fenicia, este capitel pudo haber estado alguna vez encima de un pilar en uno de los edificios estatales de Salomón. Actualmente se han recuperado en Jerusalén varios capiteles de este estilo.</a:t>
            </a:r>
          </a:p>
        </p:txBody>
      </p:sp>
      <p:pic>
        <p:nvPicPr>
          <p:cNvPr id="5135" name="Picture 6" descr="Picture 6"/>
          <p:cNvPicPr>
            <a:picLocks noChangeAspect="1"/>
          </p:cNvPicPr>
          <p:nvPr/>
        </p:nvPicPr>
        <p:blipFill>
          <a:blip r:embed="rId2"/>
          <a:stretch>
            <a:fillRect/>
          </a:stretch>
        </p:blipFill>
        <p:spPr>
          <a:xfrm>
            <a:off x="1524000" y="2073275"/>
            <a:ext cx="9144000" cy="4784725"/>
          </a:xfrm>
          <a:prstGeom prst="rect">
            <a:avLst/>
          </a:pr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7" name="Slide Number Placeholder 5"/>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74</a:t>
            </a:fld>
            <a:endParaRPr/>
          </a:p>
        </p:txBody>
      </p:sp>
      <p:sp>
        <p:nvSpPr>
          <p:cNvPr id="5138" name="Rectangle 2"/>
          <p:cNvSpPr txBox="1">
            <a:spLocks noGrp="1"/>
          </p:cNvSpPr>
          <p:nvPr>
            <p:ph type="title"/>
          </p:nvPr>
        </p:nvSpPr>
        <p:spPr>
          <a:prstGeom prst="rect">
            <a:avLst/>
          </a:prstGeom>
        </p:spPr>
        <p:txBody>
          <a:bodyPr/>
          <a:lstStyle/>
          <a:p>
            <a:pPr>
              <a:defRPr sz="4000"/>
            </a:pPr>
            <a:r>
              <a:rPr dirty="0"/>
              <a:t>The Glory </a:t>
            </a:r>
            <a:r>
              <a:rPr sz="2800" dirty="0"/>
              <a:t>(8:10-11)</a:t>
            </a:r>
            <a:br>
              <a:rPr sz="2800" dirty="0"/>
            </a:br>
            <a:r>
              <a:rPr sz="2800" dirty="0">
                <a:solidFill>
                  <a:srgbClr val="002060"/>
                </a:solidFill>
              </a:rPr>
              <a:t>La Gloria </a:t>
            </a:r>
            <a:r>
              <a:rPr sz="1800" dirty="0">
                <a:solidFill>
                  <a:srgbClr val="002060"/>
                </a:solidFill>
              </a:rPr>
              <a:t>(8:10-11)</a:t>
            </a:r>
          </a:p>
        </p:txBody>
      </p:sp>
      <p:sp>
        <p:nvSpPr>
          <p:cNvPr id="5139" name="Rectangle 3"/>
          <p:cNvSpPr txBox="1">
            <a:spLocks noGrp="1"/>
          </p:cNvSpPr>
          <p:nvPr>
            <p:ph type="body" sz="half" idx="1"/>
          </p:nvPr>
        </p:nvSpPr>
        <p:spPr>
          <a:xfrm>
            <a:off x="465221" y="1828800"/>
            <a:ext cx="11117179" cy="2150773"/>
          </a:xfrm>
          <a:prstGeom prst="rect">
            <a:avLst/>
          </a:prstGeom>
        </p:spPr>
        <p:txBody>
          <a:bodyPr/>
          <a:lstStyle/>
          <a:p>
            <a:pPr>
              <a:lnSpc>
                <a:spcPct val="90000"/>
              </a:lnSpc>
              <a:spcBef>
                <a:spcPts val="500"/>
              </a:spcBef>
              <a:buSzTx/>
              <a:buFont typeface="Wingdings"/>
              <a:buNone/>
              <a:defRPr sz="2400" b="1"/>
            </a:pPr>
            <a:r>
              <a:t>The term</a:t>
            </a:r>
            <a:r>
              <a:rPr b="0"/>
              <a:t> </a:t>
            </a:r>
            <a:r>
              <a:rPr b="0">
                <a:latin typeface="Arial"/>
                <a:ea typeface="Arial"/>
                <a:cs typeface="Arial"/>
                <a:sym typeface="Arial"/>
              </a:rPr>
              <a:t>כבוד</a:t>
            </a:r>
            <a:r>
              <a:rPr b="0"/>
              <a:t> </a:t>
            </a:r>
            <a:r>
              <a:t>(= glory, weight) derives from the notion of heaviness.</a:t>
            </a:r>
          </a:p>
          <a:p>
            <a:pPr>
              <a:lnSpc>
                <a:spcPct val="90000"/>
              </a:lnSpc>
              <a:spcBef>
                <a:spcPts val="400"/>
              </a:spcBef>
              <a:defRPr sz="2000" i="1"/>
            </a:pPr>
            <a:r>
              <a:t>Yahweh’s glory appeared in the cloud in the wilderness (Ex. 16:7, 10), at Mt. Sinai (Ex. 24:16-17), and eventually took up residence in the Tent of Meeting (Ex. 29:42-43; 40:34-35).</a:t>
            </a:r>
          </a:p>
          <a:p>
            <a:pPr>
              <a:lnSpc>
                <a:spcPct val="90000"/>
              </a:lnSpc>
              <a:spcBef>
                <a:spcPts val="400"/>
              </a:spcBef>
              <a:defRPr sz="2000" i="1"/>
            </a:pPr>
            <a:r>
              <a:t>The association of Yahweh’s glory with the cloud suggests that the glory was visible and that God, in the mystery of his Being, was within the cloud.</a:t>
            </a:r>
          </a:p>
          <a:p>
            <a:pPr>
              <a:lnSpc>
                <a:spcPct val="90000"/>
              </a:lnSpc>
              <a:spcBef>
                <a:spcPts val="400"/>
              </a:spcBef>
              <a:defRPr sz="2000" i="1"/>
            </a:pPr>
            <a:r>
              <a:t>The essence of God’s glory is his goodness, mercy and compassion (Ex. 33:18-23).</a:t>
            </a:r>
          </a:p>
        </p:txBody>
      </p:sp>
      <p:sp>
        <p:nvSpPr>
          <p:cNvPr id="5140" name="Rectangle 3"/>
          <p:cNvSpPr txBox="1"/>
          <p:nvPr/>
        </p:nvSpPr>
        <p:spPr>
          <a:xfrm>
            <a:off x="510940" y="4222124"/>
            <a:ext cx="11025739" cy="19636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defRPr sz="2400" b="1">
                <a:latin typeface="Times New Roman"/>
                <a:ea typeface="Times New Roman"/>
                <a:cs typeface="Times New Roman"/>
                <a:sym typeface="Times New Roman"/>
              </a:defRPr>
            </a:pPr>
            <a:r>
              <a:rPr dirty="0">
                <a:solidFill>
                  <a:srgbClr val="002060"/>
                </a:solidFill>
              </a:rPr>
              <a:t>El </a:t>
            </a:r>
            <a:r>
              <a:rPr dirty="0" err="1">
                <a:solidFill>
                  <a:srgbClr val="002060"/>
                </a:solidFill>
              </a:rPr>
              <a:t>término</a:t>
            </a:r>
            <a:r>
              <a:rPr dirty="0">
                <a:solidFill>
                  <a:srgbClr val="002060"/>
                </a:solidFill>
              </a:rPr>
              <a:t> </a:t>
            </a:r>
            <a:r>
              <a:rPr b="0" dirty="0" err="1">
                <a:solidFill>
                  <a:srgbClr val="002060"/>
                </a:solidFill>
                <a:latin typeface="Arial"/>
                <a:ea typeface="Arial"/>
                <a:cs typeface="Arial"/>
                <a:sym typeface="Arial"/>
              </a:rPr>
              <a:t>כבוד</a:t>
            </a:r>
            <a:r>
              <a:rPr b="0" dirty="0">
                <a:solidFill>
                  <a:srgbClr val="002060"/>
                </a:solidFill>
              </a:rPr>
              <a:t> </a:t>
            </a:r>
            <a:r>
              <a:rPr dirty="0">
                <a:solidFill>
                  <a:srgbClr val="002060"/>
                </a:solidFill>
              </a:rPr>
              <a:t>(= gloria, peso) </a:t>
            </a:r>
            <a:r>
              <a:rPr dirty="0" err="1">
                <a:solidFill>
                  <a:srgbClr val="002060"/>
                </a:solidFill>
              </a:rPr>
              <a:t>deriva</a:t>
            </a:r>
            <a:r>
              <a:rPr dirty="0">
                <a:solidFill>
                  <a:srgbClr val="002060"/>
                </a:solidFill>
              </a:rPr>
              <a:t> de la </a:t>
            </a:r>
            <a:r>
              <a:rPr dirty="0" err="1">
                <a:solidFill>
                  <a:srgbClr val="002060"/>
                </a:solidFill>
              </a:rPr>
              <a:t>noción</a:t>
            </a:r>
            <a:r>
              <a:rPr dirty="0">
                <a:solidFill>
                  <a:srgbClr val="002060"/>
                </a:solidFill>
              </a:rPr>
              <a:t> de </a:t>
            </a:r>
            <a:r>
              <a:rPr dirty="0" err="1">
                <a:solidFill>
                  <a:srgbClr val="002060"/>
                </a:solidFill>
              </a:rPr>
              <a:t>pesadez</a:t>
            </a:r>
            <a:r>
              <a:rPr dirty="0">
                <a:solidFill>
                  <a:srgbClr val="002060"/>
                </a:solidFill>
              </a:rPr>
              <a:t>.</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La gloria de </a:t>
            </a:r>
            <a:r>
              <a:rPr dirty="0" err="1">
                <a:solidFill>
                  <a:srgbClr val="002060"/>
                </a:solidFill>
              </a:rPr>
              <a:t>Yahvé</a:t>
            </a:r>
            <a:r>
              <a:rPr dirty="0">
                <a:solidFill>
                  <a:srgbClr val="002060"/>
                </a:solidFill>
              </a:rPr>
              <a:t> </a:t>
            </a:r>
            <a:r>
              <a:rPr dirty="0" err="1">
                <a:solidFill>
                  <a:srgbClr val="002060"/>
                </a:solidFill>
              </a:rPr>
              <a:t>apareció</a:t>
            </a:r>
            <a:r>
              <a:rPr dirty="0">
                <a:solidFill>
                  <a:srgbClr val="002060"/>
                </a:solidFill>
              </a:rPr>
              <a:t> </a:t>
            </a:r>
            <a:r>
              <a:rPr dirty="0" err="1">
                <a:solidFill>
                  <a:srgbClr val="002060"/>
                </a:solidFill>
              </a:rPr>
              <a:t>en</a:t>
            </a:r>
            <a:r>
              <a:rPr dirty="0">
                <a:solidFill>
                  <a:srgbClr val="002060"/>
                </a:solidFill>
              </a:rPr>
              <a:t> la </a:t>
            </a:r>
            <a:r>
              <a:rPr dirty="0" err="1">
                <a:solidFill>
                  <a:srgbClr val="002060"/>
                </a:solidFill>
              </a:rPr>
              <a:t>nube</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desierto</a:t>
            </a:r>
            <a:r>
              <a:rPr dirty="0">
                <a:solidFill>
                  <a:srgbClr val="002060"/>
                </a:solidFill>
              </a:rPr>
              <a:t> (</a:t>
            </a:r>
            <a:r>
              <a:rPr dirty="0" err="1">
                <a:solidFill>
                  <a:srgbClr val="002060"/>
                </a:solidFill>
              </a:rPr>
              <a:t>Éx</a:t>
            </a:r>
            <a:r>
              <a:rPr dirty="0">
                <a:solidFill>
                  <a:srgbClr val="002060"/>
                </a:solidFill>
              </a:rPr>
              <a:t>. 16:7, 10),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Monte </a:t>
            </a:r>
            <a:r>
              <a:rPr dirty="0" err="1">
                <a:solidFill>
                  <a:srgbClr val="002060"/>
                </a:solidFill>
              </a:rPr>
              <a:t>Sinaí</a:t>
            </a:r>
            <a:r>
              <a:rPr dirty="0">
                <a:solidFill>
                  <a:srgbClr val="002060"/>
                </a:solidFill>
              </a:rPr>
              <a:t> (</a:t>
            </a:r>
            <a:r>
              <a:rPr dirty="0" err="1">
                <a:solidFill>
                  <a:srgbClr val="002060"/>
                </a:solidFill>
              </a:rPr>
              <a:t>Éxodo</a:t>
            </a:r>
            <a:r>
              <a:rPr dirty="0">
                <a:solidFill>
                  <a:srgbClr val="002060"/>
                </a:solidFill>
              </a:rPr>
              <a:t> 24:16-17), y </a:t>
            </a:r>
            <a:r>
              <a:rPr dirty="0" err="1">
                <a:solidFill>
                  <a:srgbClr val="002060"/>
                </a:solidFill>
              </a:rPr>
              <a:t>finalmente</a:t>
            </a:r>
            <a:r>
              <a:rPr dirty="0">
                <a:solidFill>
                  <a:srgbClr val="002060"/>
                </a:solidFill>
              </a:rPr>
              <a:t> </a:t>
            </a:r>
            <a:r>
              <a:rPr dirty="0" err="1">
                <a:solidFill>
                  <a:srgbClr val="002060"/>
                </a:solidFill>
              </a:rPr>
              <a:t>fijó</a:t>
            </a:r>
            <a:r>
              <a:rPr dirty="0">
                <a:solidFill>
                  <a:srgbClr val="002060"/>
                </a:solidFill>
              </a:rPr>
              <a:t> </a:t>
            </a:r>
            <a:r>
              <a:rPr dirty="0" err="1">
                <a:solidFill>
                  <a:srgbClr val="002060"/>
                </a:solidFill>
              </a:rPr>
              <a:t>su</a:t>
            </a:r>
            <a:r>
              <a:rPr dirty="0">
                <a:solidFill>
                  <a:srgbClr val="002060"/>
                </a:solidFill>
              </a:rPr>
              <a:t> residencia </a:t>
            </a:r>
            <a:r>
              <a:rPr dirty="0" err="1">
                <a:solidFill>
                  <a:srgbClr val="002060"/>
                </a:solidFill>
              </a:rPr>
              <a:t>en</a:t>
            </a:r>
            <a:r>
              <a:rPr dirty="0">
                <a:solidFill>
                  <a:srgbClr val="002060"/>
                </a:solidFill>
              </a:rPr>
              <a:t> la Tienda de </a:t>
            </a:r>
            <a:r>
              <a:rPr dirty="0" err="1">
                <a:solidFill>
                  <a:srgbClr val="002060"/>
                </a:solidFill>
              </a:rPr>
              <a:t>Reunión</a:t>
            </a:r>
            <a:r>
              <a:rPr dirty="0">
                <a:solidFill>
                  <a:srgbClr val="002060"/>
                </a:solidFill>
              </a:rPr>
              <a:t> (</a:t>
            </a:r>
            <a:r>
              <a:rPr dirty="0" err="1">
                <a:solidFill>
                  <a:srgbClr val="002060"/>
                </a:solidFill>
              </a:rPr>
              <a:t>Éx</a:t>
            </a:r>
            <a:r>
              <a:rPr dirty="0">
                <a:solidFill>
                  <a:srgbClr val="002060"/>
                </a:solidFill>
              </a:rPr>
              <a:t>. 29:42-17). 43; 40:34-35).</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La </a:t>
            </a:r>
            <a:r>
              <a:rPr dirty="0" err="1">
                <a:solidFill>
                  <a:srgbClr val="002060"/>
                </a:solidFill>
              </a:rPr>
              <a:t>asociación</a:t>
            </a:r>
            <a:r>
              <a:rPr dirty="0">
                <a:solidFill>
                  <a:srgbClr val="002060"/>
                </a:solidFill>
              </a:rPr>
              <a:t> de la gloria de </a:t>
            </a:r>
            <a:r>
              <a:rPr dirty="0" err="1">
                <a:solidFill>
                  <a:srgbClr val="002060"/>
                </a:solidFill>
              </a:rPr>
              <a:t>Yahvé</a:t>
            </a:r>
            <a:r>
              <a:rPr dirty="0">
                <a:solidFill>
                  <a:srgbClr val="002060"/>
                </a:solidFill>
              </a:rPr>
              <a:t> con la </a:t>
            </a:r>
            <a:r>
              <a:rPr dirty="0" err="1">
                <a:solidFill>
                  <a:srgbClr val="002060"/>
                </a:solidFill>
              </a:rPr>
              <a:t>nube</a:t>
            </a:r>
            <a:r>
              <a:rPr dirty="0">
                <a:solidFill>
                  <a:srgbClr val="002060"/>
                </a:solidFill>
              </a:rPr>
              <a:t> </a:t>
            </a:r>
            <a:r>
              <a:rPr dirty="0" err="1">
                <a:solidFill>
                  <a:srgbClr val="002060"/>
                </a:solidFill>
              </a:rPr>
              <a:t>sugiere</a:t>
            </a:r>
            <a:r>
              <a:rPr dirty="0">
                <a:solidFill>
                  <a:srgbClr val="002060"/>
                </a:solidFill>
              </a:rPr>
              <a:t> que la gloria era visible y que Dios,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misterio</a:t>
            </a:r>
            <a:r>
              <a:rPr dirty="0">
                <a:solidFill>
                  <a:srgbClr val="002060"/>
                </a:solidFill>
              </a:rPr>
              <a:t> de </a:t>
            </a:r>
            <a:r>
              <a:rPr dirty="0" err="1">
                <a:solidFill>
                  <a:srgbClr val="002060"/>
                </a:solidFill>
              </a:rPr>
              <a:t>su</a:t>
            </a:r>
            <a:r>
              <a:rPr dirty="0">
                <a:solidFill>
                  <a:srgbClr val="002060"/>
                </a:solidFill>
              </a:rPr>
              <a:t> Ser, </a:t>
            </a:r>
            <a:r>
              <a:rPr dirty="0" err="1">
                <a:solidFill>
                  <a:srgbClr val="002060"/>
                </a:solidFill>
              </a:rPr>
              <a:t>estaba</a:t>
            </a:r>
            <a:r>
              <a:rPr dirty="0">
                <a:solidFill>
                  <a:srgbClr val="002060"/>
                </a:solidFill>
              </a:rPr>
              <a:t> </a:t>
            </a:r>
            <a:r>
              <a:rPr dirty="0" err="1">
                <a:solidFill>
                  <a:srgbClr val="002060"/>
                </a:solidFill>
              </a:rPr>
              <a:t>dentro</a:t>
            </a:r>
            <a:r>
              <a:rPr dirty="0">
                <a:solidFill>
                  <a:srgbClr val="002060"/>
                </a:solidFill>
              </a:rPr>
              <a:t> de la </a:t>
            </a:r>
            <a:r>
              <a:rPr dirty="0" err="1">
                <a:solidFill>
                  <a:srgbClr val="002060"/>
                </a:solidFill>
              </a:rPr>
              <a:t>nube</a:t>
            </a:r>
            <a:r>
              <a:rPr dirty="0">
                <a:solidFill>
                  <a:srgbClr val="002060"/>
                </a:solidFill>
              </a:rPr>
              <a:t>.</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La </a:t>
            </a:r>
            <a:r>
              <a:rPr dirty="0" err="1">
                <a:solidFill>
                  <a:srgbClr val="002060"/>
                </a:solidFill>
              </a:rPr>
              <a:t>esencia</a:t>
            </a:r>
            <a:r>
              <a:rPr dirty="0">
                <a:solidFill>
                  <a:srgbClr val="002060"/>
                </a:solidFill>
              </a:rPr>
              <a:t> de la gloria de Dios es </a:t>
            </a:r>
            <a:r>
              <a:rPr dirty="0" err="1">
                <a:solidFill>
                  <a:srgbClr val="002060"/>
                </a:solidFill>
              </a:rPr>
              <a:t>su</a:t>
            </a:r>
            <a:r>
              <a:rPr dirty="0">
                <a:solidFill>
                  <a:srgbClr val="002060"/>
                </a:solidFill>
              </a:rPr>
              <a:t> </a:t>
            </a:r>
            <a:r>
              <a:rPr dirty="0" err="1">
                <a:solidFill>
                  <a:srgbClr val="002060"/>
                </a:solidFill>
              </a:rPr>
              <a:t>bondad</a:t>
            </a:r>
            <a:r>
              <a:rPr dirty="0">
                <a:solidFill>
                  <a:srgbClr val="002060"/>
                </a:solidFill>
              </a:rPr>
              <a:t>, misericordia y </a:t>
            </a:r>
            <a:r>
              <a:rPr dirty="0" err="1">
                <a:solidFill>
                  <a:srgbClr val="002060"/>
                </a:solidFill>
              </a:rPr>
              <a:t>compasión</a:t>
            </a:r>
            <a:r>
              <a:rPr dirty="0">
                <a:solidFill>
                  <a:srgbClr val="002060"/>
                </a:solidFill>
              </a:rPr>
              <a:t> (</a:t>
            </a:r>
            <a:r>
              <a:rPr dirty="0" err="1">
                <a:solidFill>
                  <a:srgbClr val="002060"/>
                </a:solidFill>
              </a:rPr>
              <a:t>Éx</a:t>
            </a:r>
            <a:r>
              <a:rPr dirty="0">
                <a:solidFill>
                  <a:srgbClr val="002060"/>
                </a:solidFill>
              </a:rPr>
              <a:t>. 33:18-23).</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139">
                                            <p:txEl>
                                              <p:pRg st="0" end="0"/>
                                            </p:txEl>
                                          </p:spTgt>
                                        </p:tgtEl>
                                        <p:attrNameLst>
                                          <p:attrName>style.visibility</p:attrName>
                                        </p:attrNameLst>
                                      </p:cBhvr>
                                      <p:to>
                                        <p:strVal val="visible"/>
                                      </p:to>
                                    </p:set>
                                    <p:anim calcmode="lin" valueType="num">
                                      <p:cBhvr>
                                        <p:cTn id="7" dur="500" fill="hold"/>
                                        <p:tgtEl>
                                          <p:spTgt spid="51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39">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140">
                                            <p:bg/>
                                          </p:spTgt>
                                        </p:tgtEl>
                                        <p:attrNameLst>
                                          <p:attrName>style.visibility</p:attrName>
                                        </p:attrNameLst>
                                      </p:cBhvr>
                                      <p:to>
                                        <p:strVal val="visible"/>
                                      </p:to>
                                    </p:set>
                                    <p:anim calcmode="lin" valueType="num">
                                      <p:cBhvr>
                                        <p:cTn id="11" dur="500" fill="hold"/>
                                        <p:tgtEl>
                                          <p:spTgt spid="5140">
                                            <p:bg/>
                                          </p:spTgt>
                                        </p:tgtEl>
                                        <p:attrNameLst>
                                          <p:attrName>ppt_w</p:attrName>
                                        </p:attrNameLst>
                                      </p:cBhvr>
                                      <p:tavLst>
                                        <p:tav tm="0">
                                          <p:val>
                                            <p:fltVal val="0"/>
                                          </p:val>
                                        </p:tav>
                                        <p:tav tm="100000">
                                          <p:val>
                                            <p:strVal val="#ppt_w"/>
                                          </p:val>
                                        </p:tav>
                                      </p:tavLst>
                                    </p:anim>
                                    <p:anim calcmode="lin" valueType="num">
                                      <p:cBhvr>
                                        <p:cTn id="12" dur="500" fill="hold"/>
                                        <p:tgtEl>
                                          <p:spTgt spid="5140">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140">
                                            <p:txEl>
                                              <p:pRg st="0" end="0"/>
                                            </p:txEl>
                                          </p:spTgt>
                                        </p:tgtEl>
                                        <p:attrNameLst>
                                          <p:attrName>style.visibility</p:attrName>
                                        </p:attrNameLst>
                                      </p:cBhvr>
                                      <p:to>
                                        <p:strVal val="visible"/>
                                      </p:to>
                                    </p:set>
                                    <p:anim calcmode="lin" valueType="num">
                                      <p:cBhvr>
                                        <p:cTn id="16" dur="500" fill="hold"/>
                                        <p:tgtEl>
                                          <p:spTgt spid="5140">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14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139">
                                            <p:txEl>
                                              <p:pRg st="1" end="1"/>
                                            </p:txEl>
                                          </p:spTgt>
                                        </p:tgtEl>
                                        <p:attrNameLst>
                                          <p:attrName>style.visibility</p:attrName>
                                        </p:attrNameLst>
                                      </p:cBhvr>
                                      <p:to>
                                        <p:strVal val="visible"/>
                                      </p:to>
                                    </p:set>
                                    <p:anim calcmode="lin" valueType="num">
                                      <p:cBhvr>
                                        <p:cTn id="22" dur="500" fill="hold"/>
                                        <p:tgtEl>
                                          <p:spTgt spid="5139">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139">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140">
                                            <p:txEl>
                                              <p:pRg st="1" end="1"/>
                                            </p:txEl>
                                          </p:spTgt>
                                        </p:tgtEl>
                                        <p:attrNameLst>
                                          <p:attrName>style.visibility</p:attrName>
                                        </p:attrNameLst>
                                      </p:cBhvr>
                                      <p:to>
                                        <p:strVal val="visible"/>
                                      </p:to>
                                    </p:set>
                                    <p:anim calcmode="lin" valueType="num">
                                      <p:cBhvr>
                                        <p:cTn id="26" dur="500" fill="hold"/>
                                        <p:tgtEl>
                                          <p:spTgt spid="5140">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140">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139">
                                            <p:txEl>
                                              <p:pRg st="2" end="2"/>
                                            </p:txEl>
                                          </p:spTgt>
                                        </p:tgtEl>
                                        <p:attrNameLst>
                                          <p:attrName>style.visibility</p:attrName>
                                        </p:attrNameLst>
                                      </p:cBhvr>
                                      <p:to>
                                        <p:strVal val="visible"/>
                                      </p:to>
                                    </p:set>
                                    <p:anim calcmode="lin" valueType="num">
                                      <p:cBhvr>
                                        <p:cTn id="32" dur="500" fill="hold"/>
                                        <p:tgtEl>
                                          <p:spTgt spid="5139">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139">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140">
                                            <p:txEl>
                                              <p:pRg st="2" end="2"/>
                                            </p:txEl>
                                          </p:spTgt>
                                        </p:tgtEl>
                                        <p:attrNameLst>
                                          <p:attrName>style.visibility</p:attrName>
                                        </p:attrNameLst>
                                      </p:cBhvr>
                                      <p:to>
                                        <p:strVal val="visible"/>
                                      </p:to>
                                    </p:set>
                                    <p:anim calcmode="lin" valueType="num">
                                      <p:cBhvr>
                                        <p:cTn id="36" dur="500" fill="hold"/>
                                        <p:tgtEl>
                                          <p:spTgt spid="5140">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140">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5139">
                                            <p:txEl>
                                              <p:pRg st="3" end="3"/>
                                            </p:txEl>
                                          </p:spTgt>
                                        </p:tgtEl>
                                        <p:attrNameLst>
                                          <p:attrName>style.visibility</p:attrName>
                                        </p:attrNameLst>
                                      </p:cBhvr>
                                      <p:to>
                                        <p:strVal val="visible"/>
                                      </p:to>
                                    </p:set>
                                    <p:anim calcmode="lin" valueType="num">
                                      <p:cBhvr>
                                        <p:cTn id="42" dur="500" fill="hold"/>
                                        <p:tgtEl>
                                          <p:spTgt spid="5139">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5139">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2" nodeType="withEffect">
                                  <p:stCondLst>
                                    <p:cond delay="0"/>
                                  </p:stCondLst>
                                  <p:iterate>
                                    <p:tmAbs val="0"/>
                                  </p:iterate>
                                  <p:childTnLst>
                                    <p:set>
                                      <p:cBhvr>
                                        <p:cTn id="45" fill="hold"/>
                                        <p:tgtEl>
                                          <p:spTgt spid="5140">
                                            <p:txEl>
                                              <p:pRg st="3" end="3"/>
                                            </p:txEl>
                                          </p:spTgt>
                                        </p:tgtEl>
                                        <p:attrNameLst>
                                          <p:attrName>style.visibility</p:attrName>
                                        </p:attrNameLst>
                                      </p:cBhvr>
                                      <p:to>
                                        <p:strVal val="visible"/>
                                      </p:to>
                                    </p:set>
                                    <p:anim calcmode="lin" valueType="num">
                                      <p:cBhvr>
                                        <p:cTn id="46" dur="500" fill="hold"/>
                                        <p:tgtEl>
                                          <p:spTgt spid="5140">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5140">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9" grpId="1" uiExpand="1" build="p" advAuto="0"/>
      <p:bldP spid="5140" grpId="2" uiExpand="1" build="p" bldLvl="5" animBg="1" advAuto="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2" name="Rectangle 2"/>
          <p:cNvSpPr txBox="1">
            <a:spLocks noGrp="1"/>
          </p:cNvSpPr>
          <p:nvPr>
            <p:ph type="title"/>
          </p:nvPr>
        </p:nvSpPr>
        <p:spPr>
          <a:prstGeom prst="rect">
            <a:avLst/>
          </a:prstGeom>
        </p:spPr>
        <p:txBody>
          <a:bodyPr/>
          <a:lstStyle>
            <a:lvl1pPr algn="ctr"/>
          </a:lstStyle>
          <a:p>
            <a:r>
              <a:rPr dirty="0"/>
              <a:t>Moses and Solomon </a:t>
            </a:r>
            <a:r>
              <a:rPr dirty="0">
                <a:solidFill>
                  <a:srgbClr val="002060"/>
                </a:solidFill>
              </a:rPr>
              <a:t>(</a:t>
            </a:r>
            <a:r>
              <a:rPr dirty="0" err="1">
                <a:solidFill>
                  <a:srgbClr val="002060"/>
                </a:solidFill>
              </a:rPr>
              <a:t>Moisés</a:t>
            </a:r>
            <a:r>
              <a:rPr dirty="0">
                <a:solidFill>
                  <a:srgbClr val="002060"/>
                </a:solidFill>
              </a:rPr>
              <a:t> y </a:t>
            </a:r>
            <a:r>
              <a:rPr dirty="0" err="1">
                <a:solidFill>
                  <a:srgbClr val="002060"/>
                </a:solidFill>
              </a:rPr>
              <a:t>Salomón</a:t>
            </a:r>
            <a:r>
              <a:rPr dirty="0">
                <a:solidFill>
                  <a:srgbClr val="002060"/>
                </a:solidFill>
              </a:rPr>
              <a:t>)</a:t>
            </a:r>
          </a:p>
        </p:txBody>
      </p:sp>
      <p:sp>
        <p:nvSpPr>
          <p:cNvPr id="5143" name="Rectangle 3"/>
          <p:cNvSpPr txBox="1">
            <a:spLocks noGrp="1"/>
          </p:cNvSpPr>
          <p:nvPr>
            <p:ph type="body" sz="half" idx="1"/>
          </p:nvPr>
        </p:nvSpPr>
        <p:spPr>
          <a:xfrm>
            <a:off x="609600" y="1828800"/>
            <a:ext cx="5410200" cy="3158067"/>
          </a:xfrm>
          <a:prstGeom prst="rect">
            <a:avLst/>
          </a:prstGeom>
          <a:gradFill>
            <a:gsLst>
              <a:gs pos="0">
                <a:srgbClr val="FF9966"/>
              </a:gs>
              <a:gs pos="100000">
                <a:srgbClr val="A96544"/>
              </a:gs>
            </a:gsLst>
            <a:lin ang="5400000"/>
          </a:gradFill>
          <a:ln>
            <a:solidFill>
              <a:srgbClr val="000000"/>
            </a:solidFill>
            <a:miter lim="800000"/>
          </a:ln>
        </p:spPr>
        <p:txBody>
          <a:bodyPr/>
          <a:lstStyle/>
          <a:p>
            <a:pPr>
              <a:lnSpc>
                <a:spcPct val="90000"/>
              </a:lnSpc>
              <a:spcBef>
                <a:spcPts val="600"/>
              </a:spcBef>
              <a:buSzTx/>
              <a:buFont typeface="Wingdings"/>
              <a:buNone/>
              <a:defRPr sz="2800" b="1"/>
            </a:pPr>
            <a:r>
              <a:t>At the dedication of the Tent of Meeting:</a:t>
            </a:r>
          </a:p>
          <a:p>
            <a:pPr>
              <a:lnSpc>
                <a:spcPct val="90000"/>
              </a:lnSpc>
              <a:spcBef>
                <a:spcPts val="500"/>
              </a:spcBef>
              <a:defRPr sz="2400" i="1"/>
            </a:pPr>
            <a:r>
              <a:t>When the ancient Tent had been erected, Yahweh’s glory filled it (Ex. 40:34).</a:t>
            </a:r>
          </a:p>
          <a:p>
            <a:pPr>
              <a:lnSpc>
                <a:spcPct val="90000"/>
              </a:lnSpc>
              <a:spcBef>
                <a:spcPts val="500"/>
              </a:spcBef>
              <a:defRPr sz="2400" i="1"/>
            </a:pPr>
            <a:r>
              <a:t>God’s presence was so intense that Moses could not enter the tent (Ex. 40:35).</a:t>
            </a:r>
          </a:p>
        </p:txBody>
      </p:sp>
      <p:grpSp>
        <p:nvGrpSpPr>
          <p:cNvPr id="5147" name="Rectangle 3"/>
          <p:cNvGrpSpPr/>
          <p:nvPr/>
        </p:nvGrpSpPr>
        <p:grpSpPr>
          <a:xfrm>
            <a:off x="6172200" y="1828800"/>
            <a:ext cx="5410200" cy="3158067"/>
            <a:chOff x="0" y="0"/>
            <a:chExt cx="5410200" cy="3962400"/>
          </a:xfrm>
        </p:grpSpPr>
        <p:sp>
          <p:nvSpPr>
            <p:cNvPr id="5145" name="Rectangle"/>
            <p:cNvSpPr/>
            <p:nvPr/>
          </p:nvSpPr>
          <p:spPr>
            <a:xfrm>
              <a:off x="0" y="0"/>
              <a:ext cx="5410200" cy="3962400"/>
            </a:xfrm>
            <a:prstGeom prst="rect">
              <a:avLst/>
            </a:prstGeom>
            <a:gradFill flip="none" rotWithShape="1">
              <a:gsLst>
                <a:gs pos="0">
                  <a:srgbClr val="FF9966"/>
                </a:gs>
                <a:gs pos="100000">
                  <a:srgbClr val="A96544"/>
                </a:gs>
              </a:gsLst>
              <a:lin ang="5400000" scaled="0"/>
            </a:gradFill>
            <a:ln w="12700" cap="flat">
              <a:solidFill>
                <a:srgbClr val="000000"/>
              </a:solidFill>
              <a:prstDash val="solid"/>
              <a:miter lim="800000"/>
            </a:ln>
            <a:effectLst/>
          </p:spPr>
          <p:txBody>
            <a:bodyPr wrap="square" lIns="45719" tIns="45719" rIns="45719" bIns="45719" numCol="1" anchor="t">
              <a:noAutofit/>
            </a:bodyPr>
            <a:lstStyle/>
            <a:p>
              <a:pPr>
                <a:lnSpc>
                  <a:spcPct val="90000"/>
                </a:lnSpc>
                <a:spcBef>
                  <a:spcPts val="700"/>
                </a:spcBef>
                <a:defRPr sz="3200">
                  <a:latin typeface="Times New Roman"/>
                  <a:ea typeface="Times New Roman"/>
                  <a:cs typeface="Times New Roman"/>
                  <a:sym typeface="Times New Roman"/>
                </a:defRPr>
              </a:pPr>
              <a:endParaRPr/>
            </a:p>
          </p:txBody>
        </p:sp>
        <p:sp>
          <p:nvSpPr>
            <p:cNvPr id="5146" name="En la dedicación del Tabernáculo de Reunión:…"/>
            <p:cNvSpPr txBox="1"/>
            <p:nvPr/>
          </p:nvSpPr>
          <p:spPr>
            <a:xfrm>
              <a:off x="52069" y="6350"/>
              <a:ext cx="5306061" cy="37522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marL="469900" indent="-469900">
                <a:lnSpc>
                  <a:spcPct val="90000"/>
                </a:lnSpc>
                <a:spcBef>
                  <a:spcPts val="600"/>
                </a:spcBef>
                <a:defRPr sz="2800" b="1">
                  <a:latin typeface="Times New Roman"/>
                  <a:ea typeface="Times New Roman"/>
                  <a:cs typeface="Times New Roman"/>
                  <a:sym typeface="Times New Roman"/>
                </a:defRPr>
              </a:pPr>
              <a:r>
                <a:rPr dirty="0">
                  <a:solidFill>
                    <a:srgbClr val="002060"/>
                  </a:solidFill>
                </a:rPr>
                <a:t>En la </a:t>
              </a:r>
              <a:r>
                <a:rPr dirty="0" err="1">
                  <a:solidFill>
                    <a:srgbClr val="002060"/>
                  </a:solidFill>
                </a:rPr>
                <a:t>dedicación</a:t>
              </a:r>
              <a:r>
                <a:rPr dirty="0">
                  <a:solidFill>
                    <a:srgbClr val="002060"/>
                  </a:solidFill>
                </a:rPr>
                <a:t> del </a:t>
              </a:r>
              <a:r>
                <a:rPr dirty="0" err="1">
                  <a:solidFill>
                    <a:srgbClr val="002060"/>
                  </a:solidFill>
                </a:rPr>
                <a:t>Tabernáculo</a:t>
              </a:r>
              <a:r>
                <a:rPr dirty="0">
                  <a:solidFill>
                    <a:srgbClr val="002060"/>
                  </a:solidFill>
                </a:rPr>
                <a:t> de </a:t>
              </a:r>
              <a:r>
                <a:rPr dirty="0" err="1">
                  <a:solidFill>
                    <a:srgbClr val="002060"/>
                  </a:solidFill>
                </a:rPr>
                <a:t>Reunión</a:t>
              </a:r>
              <a:r>
                <a:rPr dirty="0">
                  <a:solidFill>
                    <a:srgbClr val="002060"/>
                  </a:solidFill>
                </a:rPr>
                <a:t>:</a:t>
              </a:r>
              <a:endParaRPr sz="3200" dirty="0">
                <a:solidFill>
                  <a:srgbClr val="002060"/>
                </a:solidFill>
              </a:endParaRPr>
            </a:p>
            <a:p>
              <a:pPr marL="469900" indent="-469900">
                <a:lnSpc>
                  <a:spcPct val="90000"/>
                </a:lnSpc>
                <a:spcBef>
                  <a:spcPts val="500"/>
                </a:spcBef>
                <a:buClr>
                  <a:srgbClr val="660000"/>
                </a:buClr>
                <a:buSzPct val="70000"/>
                <a:buChar char="□"/>
                <a:defRPr sz="2400" i="1">
                  <a:latin typeface="Times New Roman"/>
                  <a:ea typeface="Times New Roman"/>
                  <a:cs typeface="Times New Roman"/>
                  <a:sym typeface="Times New Roman"/>
                </a:defRPr>
              </a:pPr>
              <a:r>
                <a:rPr dirty="0" err="1">
                  <a:solidFill>
                    <a:srgbClr val="002060"/>
                  </a:solidFill>
                </a:rPr>
                <a:t>Cuando</a:t>
              </a:r>
              <a:r>
                <a:rPr dirty="0">
                  <a:solidFill>
                    <a:srgbClr val="002060"/>
                  </a:solidFill>
                </a:rPr>
                <a:t> la </a:t>
              </a:r>
              <a:r>
                <a:rPr dirty="0" err="1">
                  <a:solidFill>
                    <a:srgbClr val="002060"/>
                  </a:solidFill>
                </a:rPr>
                <a:t>antigua</a:t>
              </a:r>
              <a:r>
                <a:rPr dirty="0">
                  <a:solidFill>
                    <a:srgbClr val="002060"/>
                  </a:solidFill>
                </a:rPr>
                <a:t> Tienda </a:t>
              </a:r>
              <a:r>
                <a:rPr dirty="0" err="1">
                  <a:solidFill>
                    <a:srgbClr val="002060"/>
                  </a:solidFill>
                </a:rPr>
                <a:t>fue</a:t>
              </a:r>
              <a:r>
                <a:rPr dirty="0">
                  <a:solidFill>
                    <a:srgbClr val="002060"/>
                  </a:solidFill>
                </a:rPr>
                <a:t> </a:t>
              </a:r>
              <a:r>
                <a:rPr dirty="0" err="1">
                  <a:solidFill>
                    <a:srgbClr val="002060"/>
                  </a:solidFill>
                </a:rPr>
                <a:t>erigida</a:t>
              </a:r>
              <a:r>
                <a:rPr dirty="0">
                  <a:solidFill>
                    <a:srgbClr val="002060"/>
                  </a:solidFill>
                </a:rPr>
                <a:t>, la gloria de </a:t>
              </a:r>
              <a:r>
                <a:rPr dirty="0" err="1">
                  <a:solidFill>
                    <a:srgbClr val="002060"/>
                  </a:solidFill>
                </a:rPr>
                <a:t>Yahvé</a:t>
              </a:r>
              <a:r>
                <a:rPr dirty="0">
                  <a:solidFill>
                    <a:srgbClr val="002060"/>
                  </a:solidFill>
                </a:rPr>
                <a:t> la </a:t>
              </a:r>
              <a:r>
                <a:rPr dirty="0" err="1">
                  <a:solidFill>
                    <a:srgbClr val="002060"/>
                  </a:solidFill>
                </a:rPr>
                <a:t>llenó</a:t>
              </a:r>
              <a:r>
                <a:rPr dirty="0">
                  <a:solidFill>
                    <a:srgbClr val="002060"/>
                  </a:solidFill>
                </a:rPr>
                <a:t> (</a:t>
              </a:r>
              <a:r>
                <a:rPr dirty="0" err="1">
                  <a:solidFill>
                    <a:srgbClr val="002060"/>
                  </a:solidFill>
                </a:rPr>
                <a:t>Éx</a:t>
              </a:r>
              <a:r>
                <a:rPr dirty="0">
                  <a:solidFill>
                    <a:srgbClr val="002060"/>
                  </a:solidFill>
                </a:rPr>
                <a:t>. 40:34).</a:t>
              </a:r>
              <a:endParaRPr sz="3200" dirty="0">
                <a:solidFill>
                  <a:srgbClr val="002060"/>
                </a:solidFill>
              </a:endParaRPr>
            </a:p>
            <a:p>
              <a:pPr marL="469900" indent="-469900">
                <a:lnSpc>
                  <a:spcPct val="90000"/>
                </a:lnSpc>
                <a:spcBef>
                  <a:spcPts val="500"/>
                </a:spcBef>
                <a:buClr>
                  <a:srgbClr val="660000"/>
                </a:buClr>
                <a:buSzPct val="70000"/>
                <a:buChar char="□"/>
                <a:defRPr sz="2400" i="1">
                  <a:latin typeface="Times New Roman"/>
                  <a:ea typeface="Times New Roman"/>
                  <a:cs typeface="Times New Roman"/>
                  <a:sym typeface="Times New Roman"/>
                </a:defRPr>
              </a:pPr>
              <a:r>
                <a:rPr dirty="0">
                  <a:solidFill>
                    <a:srgbClr val="002060"/>
                  </a:solidFill>
                </a:rPr>
                <a:t>La </a:t>
              </a:r>
              <a:r>
                <a:rPr dirty="0" err="1">
                  <a:solidFill>
                    <a:srgbClr val="002060"/>
                  </a:solidFill>
                </a:rPr>
                <a:t>presencia</a:t>
              </a:r>
              <a:r>
                <a:rPr dirty="0">
                  <a:solidFill>
                    <a:srgbClr val="002060"/>
                  </a:solidFill>
                </a:rPr>
                <a:t> de Dios era tan </a:t>
              </a:r>
              <a:r>
                <a:rPr dirty="0" err="1">
                  <a:solidFill>
                    <a:srgbClr val="002060"/>
                  </a:solidFill>
                </a:rPr>
                <a:t>intensa</a:t>
              </a:r>
              <a:r>
                <a:rPr dirty="0">
                  <a:solidFill>
                    <a:srgbClr val="002060"/>
                  </a:solidFill>
                </a:rPr>
                <a:t> que </a:t>
              </a:r>
              <a:r>
                <a:rPr dirty="0" err="1">
                  <a:solidFill>
                    <a:srgbClr val="002060"/>
                  </a:solidFill>
                </a:rPr>
                <a:t>Moisés</a:t>
              </a:r>
              <a:r>
                <a:rPr dirty="0">
                  <a:solidFill>
                    <a:srgbClr val="002060"/>
                  </a:solidFill>
                </a:rPr>
                <a:t> no </a:t>
              </a:r>
              <a:r>
                <a:rPr dirty="0" err="1">
                  <a:solidFill>
                    <a:srgbClr val="002060"/>
                  </a:solidFill>
                </a:rPr>
                <a:t>podía</a:t>
              </a:r>
              <a:r>
                <a:rPr dirty="0">
                  <a:solidFill>
                    <a:srgbClr val="002060"/>
                  </a:solidFill>
                </a:rPr>
                <a:t> </a:t>
              </a:r>
              <a:r>
                <a:rPr dirty="0" err="1">
                  <a:solidFill>
                    <a:srgbClr val="002060"/>
                  </a:solidFill>
                </a:rPr>
                <a:t>entrar</a:t>
              </a:r>
              <a:r>
                <a:rPr dirty="0">
                  <a:solidFill>
                    <a:srgbClr val="002060"/>
                  </a:solidFill>
                </a:rPr>
                <a:t> a la tienda (</a:t>
              </a:r>
              <a:r>
                <a:rPr dirty="0" err="1">
                  <a:solidFill>
                    <a:srgbClr val="002060"/>
                  </a:solidFill>
                </a:rPr>
                <a:t>Éx</a:t>
              </a:r>
              <a:r>
                <a:rPr dirty="0">
                  <a:solidFill>
                    <a:srgbClr val="002060"/>
                  </a:solidFill>
                </a:rPr>
                <a:t>. 40:35).</a:t>
              </a:r>
            </a:p>
          </p:txBody>
        </p:sp>
      </p:gr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5143"/>
                                        </p:tgtEl>
                                        <p:attrNameLst>
                                          <p:attrName>style.visibility</p:attrName>
                                        </p:attrNameLst>
                                      </p:cBhvr>
                                      <p:to>
                                        <p:strVal val="visible"/>
                                      </p:to>
                                    </p:set>
                                    <p:animEffect transition="in" filter="fade">
                                      <p:cBhvr>
                                        <p:cTn id="7" dur="500"/>
                                        <p:tgtEl>
                                          <p:spTgt spid="5143"/>
                                        </p:tgtEl>
                                      </p:cBhvr>
                                    </p:animEffect>
                                  </p:childTnLst>
                                </p:cTn>
                              </p:par>
                              <p:par>
                                <p:cTn id="8" presetID="10" presetClass="entr" fill="hold" grpId="2" nodeType="withEffect">
                                  <p:stCondLst>
                                    <p:cond delay="0"/>
                                  </p:stCondLst>
                                  <p:iterate>
                                    <p:tmAbs val="0"/>
                                  </p:iterate>
                                  <p:childTnLst>
                                    <p:set>
                                      <p:cBhvr>
                                        <p:cTn id="9" fill="hold"/>
                                        <p:tgtEl>
                                          <p:spTgt spid="5147"/>
                                        </p:tgtEl>
                                        <p:attrNameLst>
                                          <p:attrName>style.visibility</p:attrName>
                                        </p:attrNameLst>
                                      </p:cBhvr>
                                      <p:to>
                                        <p:strVal val="visible"/>
                                      </p:to>
                                    </p:set>
                                    <p:animEffect transition="in" filter="fade">
                                      <p:cBhvr>
                                        <p:cTn id="10" dur="500"/>
                                        <p:tgtEl>
                                          <p:spTgt spid="5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3" grpId="1" animBg="1" advAuto="0"/>
      <p:bldP spid="5147" grpId="2" animBg="1" advAuto="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9" name="Rectangle 2"/>
          <p:cNvSpPr txBox="1">
            <a:spLocks noGrp="1"/>
          </p:cNvSpPr>
          <p:nvPr>
            <p:ph type="title"/>
          </p:nvPr>
        </p:nvSpPr>
        <p:spPr>
          <a:prstGeom prst="rect">
            <a:avLst/>
          </a:prstGeom>
        </p:spPr>
        <p:txBody>
          <a:bodyPr/>
          <a:lstStyle>
            <a:lvl1pPr algn="ctr"/>
          </a:lstStyle>
          <a:p>
            <a:r>
              <a:rPr dirty="0"/>
              <a:t>Moses and Solomon </a:t>
            </a:r>
            <a:r>
              <a:rPr dirty="0">
                <a:solidFill>
                  <a:srgbClr val="002060"/>
                </a:solidFill>
              </a:rPr>
              <a:t>(</a:t>
            </a:r>
            <a:r>
              <a:rPr dirty="0" err="1">
                <a:solidFill>
                  <a:srgbClr val="002060"/>
                </a:solidFill>
              </a:rPr>
              <a:t>Moisés</a:t>
            </a:r>
            <a:r>
              <a:rPr dirty="0">
                <a:solidFill>
                  <a:srgbClr val="002060"/>
                </a:solidFill>
              </a:rPr>
              <a:t> y </a:t>
            </a:r>
            <a:r>
              <a:rPr dirty="0" err="1">
                <a:solidFill>
                  <a:srgbClr val="002060"/>
                </a:solidFill>
              </a:rPr>
              <a:t>Salomón</a:t>
            </a:r>
            <a:r>
              <a:rPr dirty="0">
                <a:solidFill>
                  <a:srgbClr val="002060"/>
                </a:solidFill>
              </a:rPr>
              <a:t>)</a:t>
            </a:r>
          </a:p>
        </p:txBody>
      </p:sp>
      <p:sp>
        <p:nvSpPr>
          <p:cNvPr id="5150" name="Rectangle 4"/>
          <p:cNvSpPr txBox="1">
            <a:spLocks noGrp="1"/>
          </p:cNvSpPr>
          <p:nvPr>
            <p:ph type="body" sz="half" idx="1"/>
          </p:nvPr>
        </p:nvSpPr>
        <p:spPr>
          <a:xfrm>
            <a:off x="6172198" y="1828800"/>
            <a:ext cx="5410201" cy="3962400"/>
          </a:xfrm>
          <a:prstGeom prst="rect">
            <a:avLst/>
          </a:prstGeom>
          <a:gradFill>
            <a:gsLst>
              <a:gs pos="0">
                <a:srgbClr val="A96522"/>
              </a:gs>
              <a:gs pos="100000">
                <a:srgbClr val="FF9933"/>
              </a:gs>
            </a:gsLst>
            <a:lin ang="5400000"/>
          </a:gradFill>
          <a:ln>
            <a:solidFill>
              <a:srgbClr val="000000"/>
            </a:solidFill>
            <a:miter lim="800000"/>
          </a:ln>
        </p:spPr>
        <p:txBody>
          <a:bodyPr/>
          <a:lstStyle/>
          <a:p>
            <a:pPr>
              <a:lnSpc>
                <a:spcPct val="90000"/>
              </a:lnSpc>
              <a:spcBef>
                <a:spcPts val="600"/>
              </a:spcBef>
              <a:buSzTx/>
              <a:buFont typeface="Wingdings"/>
              <a:buNone/>
              <a:defRPr sz="2800" b="1"/>
            </a:pPr>
            <a:r>
              <a:rPr dirty="0">
                <a:solidFill>
                  <a:srgbClr val="002060"/>
                </a:solidFill>
              </a:rPr>
              <a:t>En la </a:t>
            </a:r>
            <a:r>
              <a:rPr dirty="0" err="1">
                <a:solidFill>
                  <a:srgbClr val="002060"/>
                </a:solidFill>
              </a:rPr>
              <a:t>dedicación</a:t>
            </a:r>
            <a:r>
              <a:rPr dirty="0">
                <a:solidFill>
                  <a:srgbClr val="002060"/>
                </a:solidFill>
              </a:rPr>
              <a:t> del Primer Templo:</a:t>
            </a:r>
          </a:p>
          <a:p>
            <a:pPr>
              <a:lnSpc>
                <a:spcPct val="90000"/>
              </a:lnSpc>
              <a:spcBef>
                <a:spcPts val="500"/>
              </a:spcBef>
              <a:defRPr sz="2400" i="1"/>
            </a:pPr>
            <a:r>
              <a:rPr dirty="0" err="1">
                <a:solidFill>
                  <a:srgbClr val="002060"/>
                </a:solidFill>
              </a:rPr>
              <a:t>Cuando</a:t>
            </a:r>
            <a:r>
              <a:rPr dirty="0">
                <a:solidFill>
                  <a:srgbClr val="002060"/>
                </a:solidFill>
              </a:rPr>
              <a:t> se </a:t>
            </a:r>
            <a:r>
              <a:rPr dirty="0" err="1">
                <a:solidFill>
                  <a:srgbClr val="002060"/>
                </a:solidFill>
              </a:rPr>
              <a:t>completó</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templo</a:t>
            </a:r>
            <a:r>
              <a:rPr dirty="0">
                <a:solidFill>
                  <a:srgbClr val="002060"/>
                </a:solidFill>
              </a:rPr>
              <a:t> de </a:t>
            </a:r>
            <a:r>
              <a:rPr dirty="0" err="1">
                <a:solidFill>
                  <a:srgbClr val="002060"/>
                </a:solidFill>
              </a:rPr>
              <a:t>Salomón</a:t>
            </a:r>
            <a:r>
              <a:rPr dirty="0">
                <a:solidFill>
                  <a:srgbClr val="002060"/>
                </a:solidFill>
              </a:rPr>
              <a:t> y se </a:t>
            </a:r>
            <a:r>
              <a:rPr dirty="0" err="1">
                <a:solidFill>
                  <a:srgbClr val="002060"/>
                </a:solidFill>
              </a:rPr>
              <a:t>instaló</a:t>
            </a:r>
            <a:r>
              <a:rPr dirty="0">
                <a:solidFill>
                  <a:srgbClr val="002060"/>
                </a:solidFill>
              </a:rPr>
              <a:t> </a:t>
            </a:r>
            <a:r>
              <a:rPr dirty="0" err="1">
                <a:solidFill>
                  <a:srgbClr val="002060"/>
                </a:solidFill>
              </a:rPr>
              <a:t>el</a:t>
            </a:r>
            <a:r>
              <a:rPr dirty="0">
                <a:solidFill>
                  <a:srgbClr val="002060"/>
                </a:solidFill>
              </a:rPr>
              <a:t> arca del </a:t>
            </a:r>
            <a:r>
              <a:rPr dirty="0" err="1">
                <a:solidFill>
                  <a:srgbClr val="002060"/>
                </a:solidFill>
              </a:rPr>
              <a:t>pacto</a:t>
            </a:r>
            <a:r>
              <a:rPr dirty="0">
                <a:solidFill>
                  <a:srgbClr val="002060"/>
                </a:solidFill>
              </a:rPr>
              <a:t>, la </a:t>
            </a:r>
            <a:r>
              <a:rPr dirty="0" err="1">
                <a:solidFill>
                  <a:srgbClr val="002060"/>
                </a:solidFill>
              </a:rPr>
              <a:t>nube</a:t>
            </a:r>
            <a:r>
              <a:rPr dirty="0">
                <a:solidFill>
                  <a:srgbClr val="002060"/>
                </a:solidFill>
              </a:rPr>
              <a:t> de gloria </a:t>
            </a:r>
            <a:r>
              <a:rPr dirty="0" err="1">
                <a:solidFill>
                  <a:srgbClr val="002060"/>
                </a:solidFill>
              </a:rPr>
              <a:t>también</a:t>
            </a:r>
            <a:r>
              <a:rPr dirty="0">
                <a:solidFill>
                  <a:srgbClr val="002060"/>
                </a:solidFill>
              </a:rPr>
              <a:t> la </a:t>
            </a:r>
            <a:r>
              <a:rPr dirty="0" err="1">
                <a:solidFill>
                  <a:srgbClr val="002060"/>
                </a:solidFill>
              </a:rPr>
              <a:t>llenó</a:t>
            </a:r>
            <a:r>
              <a:rPr dirty="0">
                <a:solidFill>
                  <a:srgbClr val="002060"/>
                </a:solidFill>
              </a:rPr>
              <a:t>     (1 Re. 8:10).</a:t>
            </a:r>
          </a:p>
          <a:p>
            <a:pPr>
              <a:lnSpc>
                <a:spcPct val="90000"/>
              </a:lnSpc>
              <a:spcBef>
                <a:spcPts val="500"/>
              </a:spcBef>
              <a:defRPr sz="2400" i="1"/>
            </a:pPr>
            <a:r>
              <a:rPr dirty="0">
                <a:solidFill>
                  <a:srgbClr val="002060"/>
                </a:solidFill>
              </a:rPr>
              <a:t>Al </a:t>
            </a:r>
            <a:r>
              <a:rPr dirty="0" err="1">
                <a:solidFill>
                  <a:srgbClr val="002060"/>
                </a:solidFill>
              </a:rPr>
              <a:t>igual</a:t>
            </a:r>
            <a:r>
              <a:rPr dirty="0">
                <a:solidFill>
                  <a:srgbClr val="002060"/>
                </a:solidFill>
              </a:rPr>
              <a:t> que con la Tienda de </a:t>
            </a:r>
            <a:r>
              <a:rPr dirty="0" err="1">
                <a:solidFill>
                  <a:srgbClr val="002060"/>
                </a:solidFill>
              </a:rPr>
              <a:t>Reunión</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sacerdotes</a:t>
            </a:r>
            <a:r>
              <a:rPr dirty="0">
                <a:solidFill>
                  <a:srgbClr val="002060"/>
                </a:solidFill>
              </a:rPr>
              <a:t> no </a:t>
            </a:r>
            <a:r>
              <a:rPr dirty="0" err="1">
                <a:solidFill>
                  <a:srgbClr val="002060"/>
                </a:solidFill>
              </a:rPr>
              <a:t>podían</a:t>
            </a:r>
            <a:r>
              <a:rPr dirty="0">
                <a:solidFill>
                  <a:srgbClr val="002060"/>
                </a:solidFill>
              </a:rPr>
              <a:t> </a:t>
            </a:r>
            <a:r>
              <a:rPr dirty="0" err="1">
                <a:solidFill>
                  <a:srgbClr val="002060"/>
                </a:solidFill>
              </a:rPr>
              <a:t>ministrar</a:t>
            </a:r>
            <a:r>
              <a:rPr dirty="0">
                <a:solidFill>
                  <a:srgbClr val="002060"/>
                </a:solidFill>
              </a:rPr>
              <a:t> </a:t>
            </a:r>
            <a:r>
              <a:rPr dirty="0" err="1">
                <a:solidFill>
                  <a:srgbClr val="002060"/>
                </a:solidFill>
              </a:rPr>
              <a:t>debido</a:t>
            </a:r>
            <a:r>
              <a:rPr dirty="0">
                <a:solidFill>
                  <a:srgbClr val="002060"/>
                </a:solidFill>
              </a:rPr>
              <a:t> a la </a:t>
            </a:r>
            <a:r>
              <a:rPr dirty="0" err="1">
                <a:solidFill>
                  <a:srgbClr val="002060"/>
                </a:solidFill>
              </a:rPr>
              <a:t>intensidad</a:t>
            </a:r>
            <a:r>
              <a:rPr dirty="0">
                <a:solidFill>
                  <a:srgbClr val="002060"/>
                </a:solidFill>
              </a:rPr>
              <a:t> de la </a:t>
            </a:r>
            <a:r>
              <a:rPr dirty="0" err="1">
                <a:solidFill>
                  <a:srgbClr val="002060"/>
                </a:solidFill>
              </a:rPr>
              <a:t>presencia</a:t>
            </a:r>
            <a:r>
              <a:rPr dirty="0">
                <a:solidFill>
                  <a:srgbClr val="002060"/>
                </a:solidFill>
              </a:rPr>
              <a:t> de </a:t>
            </a:r>
            <a:r>
              <a:rPr dirty="0" err="1">
                <a:solidFill>
                  <a:srgbClr val="002060"/>
                </a:solidFill>
              </a:rPr>
              <a:t>Yahvé</a:t>
            </a:r>
            <a:r>
              <a:rPr dirty="0">
                <a:solidFill>
                  <a:srgbClr val="002060"/>
                </a:solidFill>
              </a:rPr>
              <a:t> (1 Re. 8:11).</a:t>
            </a:r>
          </a:p>
        </p:txBody>
      </p:sp>
      <p:sp>
        <p:nvSpPr>
          <p:cNvPr id="5151" name="TextBox 1"/>
          <p:cNvSpPr txBox="1"/>
          <p:nvPr/>
        </p:nvSpPr>
        <p:spPr>
          <a:xfrm>
            <a:off x="655319" y="5803005"/>
            <a:ext cx="10881361" cy="955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2800">
                <a:latin typeface="Agency FB"/>
                <a:ea typeface="Agency FB"/>
                <a:cs typeface="Agency FB"/>
                <a:sym typeface="Agency FB"/>
              </a:defRPr>
            </a:pPr>
            <a:r>
              <a:rPr dirty="0"/>
              <a:t>The Lord has come from Sinai into his sanctuary (Psa. 68:17).</a:t>
            </a:r>
            <a:endParaRPr dirty="0">
              <a:latin typeface="Times New Roman"/>
              <a:ea typeface="Times New Roman"/>
              <a:cs typeface="Times New Roman"/>
              <a:sym typeface="Times New Roman"/>
            </a:endParaRPr>
          </a:p>
          <a:p>
            <a:pPr algn="ctr">
              <a:defRPr sz="2800">
                <a:latin typeface="Agency FB"/>
                <a:ea typeface="Agency FB"/>
                <a:cs typeface="Agency FB"/>
                <a:sym typeface="Agency FB"/>
              </a:defRPr>
            </a:pPr>
            <a:r>
              <a:rPr dirty="0">
                <a:solidFill>
                  <a:srgbClr val="002060"/>
                </a:solidFill>
              </a:rPr>
              <a:t>El </a:t>
            </a:r>
            <a:r>
              <a:rPr dirty="0" err="1">
                <a:solidFill>
                  <a:srgbClr val="002060"/>
                </a:solidFill>
              </a:rPr>
              <a:t>Señor</a:t>
            </a:r>
            <a:r>
              <a:rPr dirty="0">
                <a:solidFill>
                  <a:srgbClr val="002060"/>
                </a:solidFill>
              </a:rPr>
              <a:t> ha </a:t>
            </a:r>
            <a:r>
              <a:rPr dirty="0" err="1">
                <a:solidFill>
                  <a:srgbClr val="002060"/>
                </a:solidFill>
              </a:rPr>
              <a:t>venido</a:t>
            </a:r>
            <a:r>
              <a:rPr dirty="0">
                <a:solidFill>
                  <a:srgbClr val="002060"/>
                </a:solidFill>
              </a:rPr>
              <a:t> del </a:t>
            </a:r>
            <a:r>
              <a:rPr dirty="0" err="1">
                <a:solidFill>
                  <a:srgbClr val="002060"/>
                </a:solidFill>
              </a:rPr>
              <a:t>Sinaí</a:t>
            </a:r>
            <a:r>
              <a:rPr dirty="0">
                <a:solidFill>
                  <a:srgbClr val="002060"/>
                </a:solidFill>
              </a:rPr>
              <a:t> a </a:t>
            </a:r>
            <a:r>
              <a:rPr dirty="0" err="1">
                <a:solidFill>
                  <a:srgbClr val="002060"/>
                </a:solidFill>
              </a:rPr>
              <a:t>su</a:t>
            </a:r>
            <a:r>
              <a:rPr dirty="0">
                <a:solidFill>
                  <a:srgbClr val="002060"/>
                </a:solidFill>
              </a:rPr>
              <a:t> </a:t>
            </a:r>
            <a:r>
              <a:rPr dirty="0" err="1">
                <a:solidFill>
                  <a:srgbClr val="002060"/>
                </a:solidFill>
              </a:rPr>
              <a:t>santuario</a:t>
            </a:r>
            <a:r>
              <a:rPr dirty="0">
                <a:solidFill>
                  <a:srgbClr val="002060"/>
                </a:solidFill>
              </a:rPr>
              <a:t> (Sal. 68:17)</a:t>
            </a:r>
            <a:r>
              <a:rPr lang="en-US" dirty="0">
                <a:solidFill>
                  <a:srgbClr val="002060"/>
                </a:solidFill>
              </a:rPr>
              <a:t>.</a:t>
            </a:r>
            <a:endParaRPr dirty="0">
              <a:solidFill>
                <a:srgbClr val="002060"/>
              </a:solidFill>
            </a:endParaRPr>
          </a:p>
        </p:txBody>
      </p:sp>
      <p:grpSp>
        <p:nvGrpSpPr>
          <p:cNvPr id="5154" name="Rectangle 4"/>
          <p:cNvGrpSpPr/>
          <p:nvPr/>
        </p:nvGrpSpPr>
        <p:grpSpPr>
          <a:xfrm>
            <a:off x="609599" y="1824507"/>
            <a:ext cx="5410201" cy="3962401"/>
            <a:chOff x="0" y="0"/>
            <a:chExt cx="5410199" cy="3962400"/>
          </a:xfrm>
        </p:grpSpPr>
        <p:sp>
          <p:nvSpPr>
            <p:cNvPr id="5152" name="Rectangle"/>
            <p:cNvSpPr/>
            <p:nvPr/>
          </p:nvSpPr>
          <p:spPr>
            <a:xfrm>
              <a:off x="-1" y="0"/>
              <a:ext cx="5410201" cy="3962400"/>
            </a:xfrm>
            <a:prstGeom prst="rect">
              <a:avLst/>
            </a:prstGeom>
            <a:gradFill flip="none" rotWithShape="1">
              <a:gsLst>
                <a:gs pos="0">
                  <a:srgbClr val="A96522"/>
                </a:gs>
                <a:gs pos="100000">
                  <a:srgbClr val="FF9933"/>
                </a:gs>
              </a:gsLst>
              <a:lin ang="5400000" scaled="0"/>
            </a:gradFill>
            <a:ln w="12700" cap="flat">
              <a:solidFill>
                <a:srgbClr val="000000"/>
              </a:solidFill>
              <a:prstDash val="solid"/>
              <a:miter lim="800000"/>
            </a:ln>
            <a:effectLst/>
          </p:spPr>
          <p:txBody>
            <a:bodyPr wrap="square" lIns="45719" tIns="45719" rIns="45719" bIns="45719" numCol="1" anchor="t">
              <a:noAutofit/>
            </a:bodyPr>
            <a:lstStyle/>
            <a:p>
              <a:pPr>
                <a:lnSpc>
                  <a:spcPct val="90000"/>
                </a:lnSpc>
                <a:spcBef>
                  <a:spcPts val="700"/>
                </a:spcBef>
                <a:defRPr sz="2400" i="1">
                  <a:latin typeface="Times New Roman"/>
                  <a:ea typeface="Times New Roman"/>
                  <a:cs typeface="Times New Roman"/>
                  <a:sym typeface="Times New Roman"/>
                </a:defRPr>
              </a:pPr>
              <a:endParaRPr/>
            </a:p>
          </p:txBody>
        </p:sp>
        <p:sp>
          <p:nvSpPr>
            <p:cNvPr id="5153" name="At the dedication of the 1st Temple:…"/>
            <p:cNvSpPr txBox="1"/>
            <p:nvPr/>
          </p:nvSpPr>
          <p:spPr>
            <a:xfrm>
              <a:off x="52069" y="6350"/>
              <a:ext cx="5306060" cy="34715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marL="469900" indent="-469900">
                <a:lnSpc>
                  <a:spcPct val="90000"/>
                </a:lnSpc>
                <a:spcBef>
                  <a:spcPts val="600"/>
                </a:spcBef>
                <a:defRPr sz="2800" b="1">
                  <a:latin typeface="Times New Roman"/>
                  <a:ea typeface="Times New Roman"/>
                  <a:cs typeface="Times New Roman"/>
                  <a:sym typeface="Times New Roman"/>
                </a:defRPr>
              </a:pPr>
              <a:r>
                <a:t>At the dedication of the 1</a:t>
              </a:r>
              <a:r>
                <a:rPr baseline="30000"/>
                <a:t>st</a:t>
              </a:r>
              <a:r>
                <a:t> Temple:</a:t>
              </a:r>
              <a:endParaRPr sz="3200"/>
            </a:p>
            <a:p>
              <a:pPr marL="469900" indent="-469900">
                <a:lnSpc>
                  <a:spcPct val="90000"/>
                </a:lnSpc>
                <a:spcBef>
                  <a:spcPts val="500"/>
                </a:spcBef>
                <a:buClr>
                  <a:srgbClr val="660000"/>
                </a:buClr>
                <a:buSzPct val="70000"/>
                <a:buChar char="□"/>
                <a:defRPr sz="2400" i="1">
                  <a:latin typeface="Times New Roman"/>
                  <a:ea typeface="Times New Roman"/>
                  <a:cs typeface="Times New Roman"/>
                  <a:sym typeface="Times New Roman"/>
                </a:defRPr>
              </a:pPr>
              <a:r>
                <a:t>When Solomon’s temple was completed and the ark of the covenant was installed, the cloud of glory filled it, also (1 Kg. 8:10).</a:t>
              </a:r>
              <a:endParaRPr sz="3200"/>
            </a:p>
            <a:p>
              <a:pPr marL="469900" indent="-469900">
                <a:lnSpc>
                  <a:spcPct val="90000"/>
                </a:lnSpc>
                <a:spcBef>
                  <a:spcPts val="500"/>
                </a:spcBef>
                <a:buClr>
                  <a:srgbClr val="660000"/>
                </a:buClr>
                <a:buSzPct val="70000"/>
                <a:buChar char="□"/>
                <a:defRPr sz="2400" i="1">
                  <a:latin typeface="Times New Roman"/>
                  <a:ea typeface="Times New Roman"/>
                  <a:cs typeface="Times New Roman"/>
                  <a:sym typeface="Times New Roman"/>
                </a:defRPr>
              </a:pPr>
              <a:r>
                <a:t>As with the Tent of Meeting, the priests could not minister because of the intensity of Yahweh’s presence (1 Kg. 8:11).</a:t>
              </a:r>
            </a:p>
          </p:txBody>
        </p:sp>
      </p:gr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2" nodeType="afterEffect">
                                  <p:stCondLst>
                                    <p:cond delay="0"/>
                                  </p:stCondLst>
                                  <p:iterate>
                                    <p:tmAbs val="0"/>
                                  </p:iterate>
                                  <p:childTnLst>
                                    <p:set>
                                      <p:cBhvr>
                                        <p:cTn id="6" fill="hold"/>
                                        <p:tgtEl>
                                          <p:spTgt spid="5154"/>
                                        </p:tgtEl>
                                        <p:attrNameLst>
                                          <p:attrName>style.visibility</p:attrName>
                                        </p:attrNameLst>
                                      </p:cBhvr>
                                      <p:to>
                                        <p:strVal val="visible"/>
                                      </p:to>
                                    </p:set>
                                    <p:animEffect transition="in" filter="fade">
                                      <p:cBhvr>
                                        <p:cTn id="7" dur="500"/>
                                        <p:tgtEl>
                                          <p:spTgt spid="5154"/>
                                        </p:tgtEl>
                                      </p:cBhvr>
                                    </p:animEffect>
                                  </p:childTnLst>
                                </p:cTn>
                              </p:par>
                              <p:par>
                                <p:cTn id="8" presetID="10" presetClass="entr" fill="hold" grpId="1" nodeType="withEffect">
                                  <p:stCondLst>
                                    <p:cond delay="0"/>
                                  </p:stCondLst>
                                  <p:iterate>
                                    <p:tmAbs val="0"/>
                                  </p:iterate>
                                  <p:childTnLst>
                                    <p:set>
                                      <p:cBhvr>
                                        <p:cTn id="9" fill="hold"/>
                                        <p:tgtEl>
                                          <p:spTgt spid="5150"/>
                                        </p:tgtEl>
                                        <p:attrNameLst>
                                          <p:attrName>style.visibility</p:attrName>
                                        </p:attrNameLst>
                                      </p:cBhvr>
                                      <p:to>
                                        <p:strVal val="visible"/>
                                      </p:to>
                                    </p:set>
                                    <p:animEffect transition="in" filter="fade">
                                      <p:cBhvr>
                                        <p:cTn id="10" dur="500"/>
                                        <p:tgtEl>
                                          <p:spTgt spid="5150"/>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151"/>
                                        </p:tgtEl>
                                        <p:attrNameLst>
                                          <p:attrName>style.visibility</p:attrName>
                                        </p:attrNameLst>
                                      </p:cBhvr>
                                      <p:to>
                                        <p:strVal val="visible"/>
                                      </p:to>
                                    </p:set>
                                    <p:anim calcmode="lin" valueType="num">
                                      <p:cBhvr>
                                        <p:cTn id="15" dur="500" fill="hold"/>
                                        <p:tgtEl>
                                          <p:spTgt spid="5151"/>
                                        </p:tgtEl>
                                        <p:attrNameLst>
                                          <p:attrName>ppt_w</p:attrName>
                                        </p:attrNameLst>
                                      </p:cBhvr>
                                      <p:tavLst>
                                        <p:tav tm="0">
                                          <p:val>
                                            <p:fltVal val="0"/>
                                          </p:val>
                                        </p:tav>
                                        <p:tav tm="100000">
                                          <p:val>
                                            <p:strVal val="#ppt_w"/>
                                          </p:val>
                                        </p:tav>
                                      </p:tavLst>
                                    </p:anim>
                                    <p:anim calcmode="lin" valueType="num">
                                      <p:cBhvr>
                                        <p:cTn id="16" dur="500" fill="hold"/>
                                        <p:tgtEl>
                                          <p:spTgt spid="5151"/>
                                        </p:tgtEl>
                                        <p:attrNameLst>
                                          <p:attrName>ppt_h</p:attrName>
                                        </p:attrNameLst>
                                      </p:cBhvr>
                                      <p:tavLst>
                                        <p:tav tm="0">
                                          <p:val>
                                            <p:fltVal val="0"/>
                                          </p:val>
                                        </p:tav>
                                        <p:tav tm="100000">
                                          <p:val>
                                            <p:strVal val="#ppt_h"/>
                                          </p:val>
                                        </p:tav>
                                      </p:tavLst>
                                    </p:anim>
                                    <p:animEffect transition="in" filter="fade">
                                      <p:cBhvr>
                                        <p:cTn id="17" dur="500"/>
                                        <p:tgtEl>
                                          <p:spTgt spid="5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0" grpId="1" animBg="1" advAuto="0"/>
      <p:bldP spid="5151" grpId="0" animBg="1"/>
      <p:bldP spid="5154" grpId="2" animBg="1"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6" name="Rectangle 2"/>
          <p:cNvSpPr txBox="1">
            <a:spLocks noGrp="1"/>
          </p:cNvSpPr>
          <p:nvPr>
            <p:ph type="title"/>
          </p:nvPr>
        </p:nvSpPr>
        <p:spPr>
          <a:prstGeom prst="rect">
            <a:avLst/>
          </a:prstGeom>
        </p:spPr>
        <p:txBody>
          <a:bodyPr/>
          <a:lstStyle/>
          <a:p>
            <a:r>
              <a:rPr dirty="0"/>
              <a:t>The Possibility of Exile </a:t>
            </a:r>
            <a:r>
              <a:rPr sz="3200" dirty="0">
                <a:solidFill>
                  <a:srgbClr val="002060"/>
                </a:solidFill>
              </a:rPr>
              <a:t>(La </a:t>
            </a:r>
            <a:r>
              <a:rPr sz="3200" dirty="0" err="1">
                <a:solidFill>
                  <a:srgbClr val="002060"/>
                </a:solidFill>
              </a:rPr>
              <a:t>Posibilidad</a:t>
            </a:r>
            <a:r>
              <a:rPr sz="3200" dirty="0">
                <a:solidFill>
                  <a:srgbClr val="002060"/>
                </a:solidFill>
              </a:rPr>
              <a:t> del </a:t>
            </a:r>
            <a:r>
              <a:rPr sz="3200" dirty="0" err="1">
                <a:solidFill>
                  <a:srgbClr val="002060"/>
                </a:solidFill>
              </a:rPr>
              <a:t>Exilio</a:t>
            </a:r>
            <a:r>
              <a:rPr sz="3200" dirty="0">
                <a:solidFill>
                  <a:srgbClr val="002060"/>
                </a:solidFill>
              </a:rPr>
              <a:t>)</a:t>
            </a:r>
          </a:p>
        </p:txBody>
      </p:sp>
      <p:sp>
        <p:nvSpPr>
          <p:cNvPr id="5157" name="Rectangle 3"/>
          <p:cNvSpPr txBox="1">
            <a:spLocks noGrp="1"/>
          </p:cNvSpPr>
          <p:nvPr>
            <p:ph type="body" sz="half" idx="1"/>
          </p:nvPr>
        </p:nvSpPr>
        <p:spPr>
          <a:xfrm>
            <a:off x="818146" y="2022475"/>
            <a:ext cx="5201654" cy="4302126"/>
          </a:xfrm>
          <a:prstGeom prst="rect">
            <a:avLst/>
          </a:prstGeom>
          <a:solidFill>
            <a:srgbClr val="999966"/>
          </a:solidFill>
          <a:ln>
            <a:solidFill>
              <a:srgbClr val="000000"/>
            </a:solidFill>
            <a:miter lim="800000"/>
          </a:ln>
        </p:spPr>
        <p:txBody>
          <a:bodyPr/>
          <a:lstStyle/>
          <a:p>
            <a:pPr>
              <a:spcBef>
                <a:spcPts val="500"/>
              </a:spcBef>
              <a:buSzTx/>
              <a:buFont typeface="Wingdings"/>
              <a:buNone/>
              <a:defRPr sz="2200" b="1" i="1"/>
            </a:pPr>
            <a:r>
              <a:rPr dirty="0"/>
              <a:t>But if you or your sons turn away…</a:t>
            </a:r>
          </a:p>
          <a:p>
            <a:pPr>
              <a:spcBef>
                <a:spcPts val="500"/>
              </a:spcBef>
              <a:buSzTx/>
              <a:buFont typeface="Wingdings"/>
              <a:buNone/>
              <a:defRPr sz="2200" b="1" i="1"/>
            </a:pPr>
            <a:r>
              <a:rPr dirty="0"/>
              <a:t>…then I will cut off Israel from the land I have given them and will reject this temple!</a:t>
            </a:r>
          </a:p>
          <a:p>
            <a:pPr algn="r">
              <a:spcBef>
                <a:spcPts val="500"/>
              </a:spcBef>
              <a:buSzTx/>
              <a:buFont typeface="Wingdings"/>
              <a:buNone/>
              <a:defRPr sz="2200"/>
            </a:pPr>
            <a:r>
              <a:rPr dirty="0"/>
              <a:t>1 Kg. 9:6-7</a:t>
            </a:r>
          </a:p>
          <a:p>
            <a:pPr algn="r">
              <a:buSzTx/>
              <a:buFont typeface="Wingdings"/>
              <a:buNone/>
              <a:defRPr sz="1600"/>
            </a:pPr>
            <a:endParaRPr dirty="0"/>
          </a:p>
          <a:p>
            <a:pPr>
              <a:spcBef>
                <a:spcPts val="500"/>
              </a:spcBef>
              <a:buSzTx/>
              <a:buFont typeface="Wingdings"/>
              <a:buNone/>
              <a:defRPr sz="2200" b="1" i="1"/>
            </a:pPr>
            <a:r>
              <a:rPr dirty="0">
                <a:solidFill>
                  <a:srgbClr val="002060"/>
                </a:solidFill>
              </a:rPr>
              <a:t>Pero </a:t>
            </a:r>
            <a:r>
              <a:rPr dirty="0" err="1">
                <a:solidFill>
                  <a:srgbClr val="002060"/>
                </a:solidFill>
              </a:rPr>
              <a:t>si</a:t>
            </a:r>
            <a:r>
              <a:rPr dirty="0">
                <a:solidFill>
                  <a:srgbClr val="002060"/>
                </a:solidFill>
              </a:rPr>
              <a:t> </a:t>
            </a:r>
            <a:r>
              <a:rPr dirty="0" err="1">
                <a:solidFill>
                  <a:srgbClr val="002060"/>
                </a:solidFill>
              </a:rPr>
              <a:t>tus</a:t>
            </a:r>
            <a:r>
              <a:rPr dirty="0">
                <a:solidFill>
                  <a:srgbClr val="002060"/>
                </a:solidFill>
              </a:rPr>
              <a:t> </a:t>
            </a:r>
            <a:r>
              <a:rPr dirty="0" err="1">
                <a:solidFill>
                  <a:srgbClr val="002060"/>
                </a:solidFill>
              </a:rPr>
              <a:t>hijos</a:t>
            </a:r>
            <a:r>
              <a:rPr dirty="0">
                <a:solidFill>
                  <a:srgbClr val="002060"/>
                </a:solidFill>
              </a:rPr>
              <a:t> se </a:t>
            </a:r>
            <a:r>
              <a:rPr dirty="0" err="1">
                <a:solidFill>
                  <a:srgbClr val="002060"/>
                </a:solidFill>
              </a:rPr>
              <a:t>apartan</a:t>
            </a:r>
            <a:r>
              <a:rPr dirty="0">
                <a:solidFill>
                  <a:srgbClr val="002060"/>
                </a:solidFill>
              </a:rPr>
              <a:t>…</a:t>
            </a:r>
          </a:p>
          <a:p>
            <a:pPr>
              <a:spcBef>
                <a:spcPts val="500"/>
              </a:spcBef>
              <a:buSzTx/>
              <a:buFont typeface="Wingdings"/>
              <a:buNone/>
              <a:defRPr sz="2200" b="1" i="1"/>
            </a:pPr>
            <a:r>
              <a:rPr dirty="0">
                <a:solidFill>
                  <a:srgbClr val="002060"/>
                </a:solidFill>
              </a:rPr>
              <a:t>…</a:t>
            </a:r>
            <a:r>
              <a:rPr dirty="0" err="1">
                <a:solidFill>
                  <a:srgbClr val="002060"/>
                </a:solidFill>
              </a:rPr>
              <a:t>entonces</a:t>
            </a:r>
            <a:r>
              <a:rPr dirty="0">
                <a:solidFill>
                  <a:srgbClr val="002060"/>
                </a:solidFill>
              </a:rPr>
              <a:t> </a:t>
            </a:r>
            <a:r>
              <a:rPr dirty="0" err="1">
                <a:solidFill>
                  <a:srgbClr val="002060"/>
                </a:solidFill>
              </a:rPr>
              <a:t>voy</a:t>
            </a:r>
            <a:r>
              <a:rPr dirty="0">
                <a:solidFill>
                  <a:srgbClr val="002060"/>
                </a:solidFill>
              </a:rPr>
              <a:t> a </a:t>
            </a:r>
            <a:r>
              <a:rPr dirty="0" err="1">
                <a:solidFill>
                  <a:srgbClr val="002060"/>
                </a:solidFill>
              </a:rPr>
              <a:t>cortar</a:t>
            </a:r>
            <a:r>
              <a:rPr dirty="0">
                <a:solidFill>
                  <a:srgbClr val="002060"/>
                </a:solidFill>
              </a:rPr>
              <a:t> a Israel de la tierra que les he dado y </a:t>
            </a:r>
            <a:r>
              <a:rPr dirty="0" err="1">
                <a:solidFill>
                  <a:srgbClr val="002060"/>
                </a:solidFill>
              </a:rPr>
              <a:t>voy</a:t>
            </a:r>
            <a:r>
              <a:rPr dirty="0">
                <a:solidFill>
                  <a:srgbClr val="002060"/>
                </a:solidFill>
              </a:rPr>
              <a:t> a </a:t>
            </a:r>
            <a:r>
              <a:rPr dirty="0" err="1">
                <a:solidFill>
                  <a:srgbClr val="002060"/>
                </a:solidFill>
              </a:rPr>
              <a:t>rechazar</a:t>
            </a:r>
            <a:r>
              <a:rPr dirty="0">
                <a:solidFill>
                  <a:srgbClr val="002060"/>
                </a:solidFill>
              </a:rPr>
              <a:t> </a:t>
            </a:r>
            <a:r>
              <a:rPr dirty="0" err="1">
                <a:solidFill>
                  <a:srgbClr val="002060"/>
                </a:solidFill>
              </a:rPr>
              <a:t>este</a:t>
            </a:r>
            <a:r>
              <a:rPr dirty="0">
                <a:solidFill>
                  <a:srgbClr val="002060"/>
                </a:solidFill>
              </a:rPr>
              <a:t> </a:t>
            </a:r>
            <a:r>
              <a:rPr dirty="0" err="1">
                <a:solidFill>
                  <a:srgbClr val="002060"/>
                </a:solidFill>
              </a:rPr>
              <a:t>templo</a:t>
            </a:r>
            <a:r>
              <a:rPr dirty="0">
                <a:solidFill>
                  <a:srgbClr val="002060"/>
                </a:solidFill>
              </a:rPr>
              <a:t>!</a:t>
            </a:r>
          </a:p>
          <a:p>
            <a:pPr algn="r">
              <a:spcBef>
                <a:spcPts val="500"/>
              </a:spcBef>
              <a:buSzTx/>
              <a:buFont typeface="Wingdings"/>
              <a:buNone/>
              <a:defRPr sz="2200"/>
            </a:pPr>
            <a:r>
              <a:rPr dirty="0">
                <a:solidFill>
                  <a:srgbClr val="002060"/>
                </a:solidFill>
              </a:rPr>
              <a:t>1 Re. 9:6-7</a:t>
            </a:r>
          </a:p>
        </p:txBody>
      </p:sp>
      <p:grpSp>
        <p:nvGrpSpPr>
          <p:cNvPr id="5160" name="Rectangle 4"/>
          <p:cNvGrpSpPr/>
          <p:nvPr/>
        </p:nvGrpSpPr>
        <p:grpSpPr>
          <a:xfrm>
            <a:off x="6172200" y="2022475"/>
            <a:ext cx="5410200" cy="4302126"/>
            <a:chOff x="0" y="0"/>
            <a:chExt cx="5410200" cy="4302125"/>
          </a:xfrm>
          <a:solidFill>
            <a:schemeClr val="accent6">
              <a:lumMod val="60000"/>
              <a:lumOff val="40000"/>
            </a:schemeClr>
          </a:solidFill>
        </p:grpSpPr>
        <p:sp>
          <p:nvSpPr>
            <p:cNvPr id="5158" name="Rectangle"/>
            <p:cNvSpPr/>
            <p:nvPr/>
          </p:nvSpPr>
          <p:spPr>
            <a:xfrm>
              <a:off x="0" y="0"/>
              <a:ext cx="5410200" cy="4302125"/>
            </a:xfrm>
            <a:prstGeom prst="rect">
              <a:avLst/>
            </a:prstGeom>
            <a:grpFill/>
            <a:ln w="12700" cap="flat">
              <a:solidFill>
                <a:srgbClr val="000000"/>
              </a:solidFill>
              <a:prstDash val="solid"/>
              <a:miter lim="800000"/>
            </a:ln>
            <a:effectLst/>
          </p:spPr>
          <p:txBody>
            <a:bodyPr wrap="square" lIns="45719" tIns="45719" rIns="45719" bIns="45719" numCol="1" anchor="t">
              <a:noAutofit/>
            </a:bodyPr>
            <a:lstStyle/>
            <a:p>
              <a:pPr marL="469900" indent="-469900">
                <a:spcBef>
                  <a:spcPts val="700"/>
                </a:spcBef>
                <a:defRPr sz="2000">
                  <a:latin typeface="Times New Roman"/>
                  <a:ea typeface="Times New Roman"/>
                  <a:cs typeface="Times New Roman"/>
                  <a:sym typeface="Times New Roman"/>
                </a:defRPr>
              </a:pPr>
              <a:endParaRPr/>
            </a:p>
          </p:txBody>
        </p:sp>
        <p:sp>
          <p:nvSpPr>
            <p:cNvPr id="5159" name="If you do not carefully follow all the words of this law……"/>
            <p:cNvSpPr txBox="1"/>
            <p:nvPr/>
          </p:nvSpPr>
          <p:spPr>
            <a:xfrm>
              <a:off x="52069" y="6350"/>
              <a:ext cx="5306061" cy="4289425"/>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lnSpcReduction="10000"/>
            </a:bodyPr>
            <a:lstStyle/>
            <a:p>
              <a:pPr marL="469900" indent="-469900">
                <a:spcBef>
                  <a:spcPts val="400"/>
                </a:spcBef>
                <a:defRPr sz="2000" b="1" i="1">
                  <a:latin typeface="Times New Roman"/>
                  <a:ea typeface="Times New Roman"/>
                  <a:cs typeface="Times New Roman"/>
                  <a:sym typeface="Times New Roman"/>
                </a:defRPr>
              </a:pPr>
              <a:r>
                <a:rPr dirty="0"/>
                <a:t>If you do not carefully follow all the words of this law…</a:t>
              </a:r>
              <a:endParaRPr sz="3200" dirty="0"/>
            </a:p>
            <a:p>
              <a:pPr marL="469900" indent="-469900">
                <a:spcBef>
                  <a:spcPts val="400"/>
                </a:spcBef>
                <a:defRPr sz="2000" b="1" i="1">
                  <a:latin typeface="Times New Roman"/>
                  <a:ea typeface="Times New Roman"/>
                  <a:cs typeface="Times New Roman"/>
                  <a:sym typeface="Times New Roman"/>
                </a:defRPr>
              </a:pPr>
              <a:r>
                <a:rPr dirty="0"/>
                <a:t>…Then Yahweh will scatter you among all nations, from one end of the earth to the other.</a:t>
              </a:r>
              <a:endParaRPr sz="3200" dirty="0"/>
            </a:p>
            <a:p>
              <a:pPr marL="469900" indent="-469900" algn="r">
                <a:spcBef>
                  <a:spcPts val="400"/>
                </a:spcBef>
                <a:defRPr sz="2000">
                  <a:latin typeface="Times New Roman"/>
                  <a:ea typeface="Times New Roman"/>
                  <a:cs typeface="Times New Roman"/>
                  <a:sym typeface="Times New Roman"/>
                </a:defRPr>
              </a:pPr>
              <a:r>
                <a:rPr dirty="0"/>
                <a:t>Dt. 28:58, 64</a:t>
              </a:r>
              <a:endParaRPr sz="3200" dirty="0"/>
            </a:p>
            <a:p>
              <a:pPr marL="469900" indent="-469900" algn="r">
                <a:spcBef>
                  <a:spcPts val="700"/>
                </a:spcBef>
                <a:defRPr sz="800">
                  <a:latin typeface="Times New Roman"/>
                  <a:ea typeface="Times New Roman"/>
                  <a:cs typeface="Times New Roman"/>
                  <a:sym typeface="Times New Roman"/>
                </a:defRPr>
              </a:pPr>
              <a:endParaRPr sz="3200" dirty="0"/>
            </a:p>
            <a:p>
              <a:pPr marL="469900" indent="-469900">
                <a:spcBef>
                  <a:spcPts val="400"/>
                </a:spcBef>
                <a:defRPr sz="2000" b="1" i="1">
                  <a:latin typeface="Times New Roman"/>
                  <a:ea typeface="Times New Roman"/>
                  <a:cs typeface="Times New Roman"/>
                  <a:sym typeface="Times New Roman"/>
                </a:defRPr>
              </a:pPr>
              <a:r>
                <a:rPr dirty="0">
                  <a:solidFill>
                    <a:srgbClr val="002060"/>
                  </a:solidFill>
                </a:rPr>
                <a:t>Si no </a:t>
              </a:r>
              <a:r>
                <a:rPr dirty="0" err="1">
                  <a:solidFill>
                    <a:srgbClr val="002060"/>
                  </a:solidFill>
                </a:rPr>
                <a:t>cuidan</a:t>
              </a:r>
              <a:r>
                <a:rPr dirty="0">
                  <a:solidFill>
                    <a:srgbClr val="002060"/>
                  </a:solidFill>
                </a:rPr>
                <a:t> de </a:t>
              </a:r>
              <a:r>
                <a:rPr dirty="0" err="1">
                  <a:solidFill>
                    <a:srgbClr val="002060"/>
                  </a:solidFill>
                </a:rPr>
                <a:t>poner</a:t>
              </a:r>
              <a:r>
                <a:rPr dirty="0">
                  <a:solidFill>
                    <a:srgbClr val="002060"/>
                  </a:solidFill>
                </a:rPr>
                <a:t> </a:t>
              </a:r>
              <a:r>
                <a:rPr dirty="0" err="1">
                  <a:solidFill>
                    <a:srgbClr val="002060"/>
                  </a:solidFill>
                </a:rPr>
                <a:t>por</a:t>
              </a:r>
              <a:r>
                <a:rPr dirty="0">
                  <a:solidFill>
                    <a:srgbClr val="002060"/>
                  </a:solidFill>
                </a:rPr>
                <a:t> </a:t>
              </a:r>
              <a:r>
                <a:rPr dirty="0" err="1">
                  <a:solidFill>
                    <a:srgbClr val="002060"/>
                  </a:solidFill>
                </a:rPr>
                <a:t>obra</a:t>
              </a:r>
              <a:r>
                <a:rPr dirty="0">
                  <a:solidFill>
                    <a:srgbClr val="002060"/>
                  </a:solidFill>
                </a:rPr>
                <a:t> </a:t>
              </a:r>
              <a:r>
                <a:rPr dirty="0" err="1">
                  <a:solidFill>
                    <a:srgbClr val="002060"/>
                  </a:solidFill>
                </a:rPr>
                <a:t>todas</a:t>
              </a:r>
              <a:r>
                <a:rPr dirty="0">
                  <a:solidFill>
                    <a:srgbClr val="002060"/>
                  </a:solidFill>
                </a:rPr>
                <a:t> las palabras de </a:t>
              </a:r>
              <a:r>
                <a:rPr dirty="0" err="1">
                  <a:solidFill>
                    <a:srgbClr val="002060"/>
                  </a:solidFill>
                </a:rPr>
                <a:t>esta</a:t>
              </a:r>
              <a:r>
                <a:rPr dirty="0">
                  <a:solidFill>
                    <a:srgbClr val="002060"/>
                  </a:solidFill>
                </a:rPr>
                <a:t> ley…</a:t>
              </a:r>
              <a:endParaRPr sz="3200" dirty="0">
                <a:solidFill>
                  <a:srgbClr val="002060"/>
                </a:solidFill>
              </a:endParaRPr>
            </a:p>
            <a:p>
              <a:pPr marL="469900" indent="-469900">
                <a:spcBef>
                  <a:spcPts val="400"/>
                </a:spcBef>
                <a:defRPr sz="2000" b="1" i="1">
                  <a:latin typeface="Times New Roman"/>
                  <a:ea typeface="Times New Roman"/>
                  <a:cs typeface="Times New Roman"/>
                  <a:sym typeface="Times New Roman"/>
                </a:defRPr>
              </a:pPr>
              <a:r>
                <a:rPr dirty="0">
                  <a:solidFill>
                    <a:srgbClr val="002060"/>
                  </a:solidFill>
                </a:rPr>
                <a:t>…</a:t>
              </a:r>
              <a:r>
                <a:rPr dirty="0" err="1">
                  <a:solidFill>
                    <a:srgbClr val="002060"/>
                  </a:solidFill>
                </a:rPr>
                <a:t>Entonces</a:t>
              </a:r>
              <a:r>
                <a:rPr dirty="0">
                  <a:solidFill>
                    <a:srgbClr val="002060"/>
                  </a:solidFill>
                </a:rPr>
                <a:t> </a:t>
              </a:r>
              <a:r>
                <a:rPr dirty="0" err="1">
                  <a:solidFill>
                    <a:srgbClr val="002060"/>
                  </a:solidFill>
                </a:rPr>
                <a:t>Yahvé</a:t>
              </a:r>
              <a:r>
                <a:rPr dirty="0">
                  <a:solidFill>
                    <a:srgbClr val="002060"/>
                  </a:solidFill>
                </a:rPr>
                <a:t> </a:t>
              </a:r>
              <a:r>
                <a:rPr dirty="0" err="1">
                  <a:solidFill>
                    <a:srgbClr val="002060"/>
                  </a:solidFill>
                </a:rPr>
                <a:t>va</a:t>
              </a:r>
              <a:r>
                <a:rPr dirty="0">
                  <a:solidFill>
                    <a:srgbClr val="002060"/>
                  </a:solidFill>
                </a:rPr>
                <a:t> a </a:t>
              </a:r>
              <a:r>
                <a:rPr dirty="0" err="1">
                  <a:solidFill>
                    <a:srgbClr val="002060"/>
                  </a:solidFill>
                </a:rPr>
                <a:t>esparcirlos</a:t>
              </a:r>
              <a:r>
                <a:rPr dirty="0">
                  <a:solidFill>
                    <a:srgbClr val="002060"/>
                  </a:solidFill>
                </a:rPr>
                <a:t> </a:t>
              </a:r>
              <a:r>
                <a:rPr dirty="0" err="1">
                  <a:solidFill>
                    <a:srgbClr val="002060"/>
                  </a:solidFill>
                </a:rPr>
                <a:t>en</a:t>
              </a:r>
              <a:r>
                <a:rPr dirty="0">
                  <a:solidFill>
                    <a:srgbClr val="002060"/>
                  </a:solidFill>
                </a:rPr>
                <a:t> medio de </a:t>
              </a:r>
              <a:r>
                <a:rPr dirty="0" err="1">
                  <a:solidFill>
                    <a:srgbClr val="002060"/>
                  </a:solidFill>
                </a:rPr>
                <a:t>todas</a:t>
              </a:r>
              <a:r>
                <a:rPr dirty="0">
                  <a:solidFill>
                    <a:srgbClr val="002060"/>
                  </a:solidFill>
                </a:rPr>
                <a:t> las </a:t>
              </a:r>
              <a:r>
                <a:rPr dirty="0" err="1">
                  <a:solidFill>
                    <a:srgbClr val="002060"/>
                  </a:solidFill>
                </a:rPr>
                <a:t>naciones</a:t>
              </a:r>
              <a:r>
                <a:rPr dirty="0">
                  <a:solidFill>
                    <a:srgbClr val="002060"/>
                  </a:solidFill>
                </a:rPr>
                <a:t>, </a:t>
              </a:r>
              <a:r>
                <a:rPr dirty="0" err="1">
                  <a:solidFill>
                    <a:srgbClr val="002060"/>
                  </a:solidFill>
                </a:rPr>
                <a:t>desde</a:t>
              </a:r>
              <a:r>
                <a:rPr dirty="0">
                  <a:solidFill>
                    <a:srgbClr val="002060"/>
                  </a:solidFill>
                </a:rPr>
                <a:t> un </a:t>
              </a:r>
              <a:r>
                <a:rPr dirty="0" err="1">
                  <a:solidFill>
                    <a:srgbClr val="002060"/>
                  </a:solidFill>
                </a:rPr>
                <a:t>extremo</a:t>
              </a:r>
              <a:r>
                <a:rPr dirty="0">
                  <a:solidFill>
                    <a:srgbClr val="002060"/>
                  </a:solidFill>
                </a:rPr>
                <a:t> de la tierra hasta </a:t>
              </a:r>
              <a:r>
                <a:rPr dirty="0" err="1">
                  <a:solidFill>
                    <a:srgbClr val="002060"/>
                  </a:solidFill>
                </a:rPr>
                <a:t>el</a:t>
              </a:r>
              <a:r>
                <a:rPr dirty="0">
                  <a:solidFill>
                    <a:srgbClr val="002060"/>
                  </a:solidFill>
                </a:rPr>
                <a:t> </a:t>
              </a:r>
              <a:r>
                <a:rPr dirty="0" err="1">
                  <a:solidFill>
                    <a:srgbClr val="002060"/>
                  </a:solidFill>
                </a:rPr>
                <a:t>otro</a:t>
              </a:r>
              <a:r>
                <a:rPr dirty="0">
                  <a:solidFill>
                    <a:srgbClr val="002060"/>
                  </a:solidFill>
                </a:rPr>
                <a:t>.</a:t>
              </a:r>
              <a:endParaRPr sz="3200" dirty="0">
                <a:solidFill>
                  <a:srgbClr val="002060"/>
                </a:solidFill>
              </a:endParaRPr>
            </a:p>
            <a:p>
              <a:pPr marL="469900" indent="-469900" algn="r">
                <a:spcBef>
                  <a:spcPts val="400"/>
                </a:spcBef>
                <a:defRPr sz="2000">
                  <a:latin typeface="Times New Roman"/>
                  <a:ea typeface="Times New Roman"/>
                  <a:cs typeface="Times New Roman"/>
                  <a:sym typeface="Times New Roman"/>
                </a:defRPr>
              </a:pPr>
              <a:r>
                <a:rPr dirty="0">
                  <a:solidFill>
                    <a:srgbClr val="002060"/>
                  </a:solidFill>
                </a:rPr>
                <a:t>Dt. 28:58, 64</a:t>
              </a:r>
            </a:p>
          </p:txBody>
        </p:sp>
      </p:gr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2" name="Rectangle 2"/>
          <p:cNvSpPr txBox="1">
            <a:spLocks noGrp="1"/>
          </p:cNvSpPr>
          <p:nvPr>
            <p:ph type="title"/>
          </p:nvPr>
        </p:nvSpPr>
        <p:spPr>
          <a:xfrm>
            <a:off x="1676400" y="533400"/>
            <a:ext cx="8839200" cy="1143000"/>
          </a:xfrm>
          <a:prstGeom prst="rect">
            <a:avLst/>
          </a:prstGeom>
        </p:spPr>
        <p:txBody>
          <a:bodyPr/>
          <a:lstStyle/>
          <a:p>
            <a:pPr>
              <a:defRPr sz="4000"/>
            </a:pPr>
            <a:r>
              <a:rPr dirty="0"/>
              <a:t>Solomon’s Glory </a:t>
            </a:r>
            <a:r>
              <a:rPr sz="2800" dirty="0"/>
              <a:t>(1 Kg. 9:10—10:29)</a:t>
            </a:r>
            <a:br>
              <a:rPr sz="2800" dirty="0"/>
            </a:br>
            <a:r>
              <a:rPr sz="2800" dirty="0">
                <a:solidFill>
                  <a:srgbClr val="002060"/>
                </a:solidFill>
              </a:rPr>
              <a:t>La Gloria de </a:t>
            </a:r>
            <a:r>
              <a:rPr sz="2800" dirty="0" err="1">
                <a:solidFill>
                  <a:srgbClr val="002060"/>
                </a:solidFill>
              </a:rPr>
              <a:t>Salomón</a:t>
            </a:r>
            <a:r>
              <a:rPr sz="2800" dirty="0">
                <a:solidFill>
                  <a:srgbClr val="002060"/>
                </a:solidFill>
              </a:rPr>
              <a:t> </a:t>
            </a:r>
            <a:r>
              <a:rPr sz="2400" dirty="0">
                <a:solidFill>
                  <a:srgbClr val="002060"/>
                </a:solidFill>
              </a:rPr>
              <a:t>(1 Re. 9:10—10:29)</a:t>
            </a:r>
          </a:p>
        </p:txBody>
      </p:sp>
      <p:sp>
        <p:nvSpPr>
          <p:cNvPr id="5163" name="Rectangle 3"/>
          <p:cNvSpPr txBox="1">
            <a:spLocks noGrp="1"/>
          </p:cNvSpPr>
          <p:nvPr>
            <p:ph type="body" sz="half" idx="1"/>
          </p:nvPr>
        </p:nvSpPr>
        <p:spPr>
          <a:xfrm>
            <a:off x="609600" y="1828801"/>
            <a:ext cx="10972800" cy="2043952"/>
          </a:xfrm>
          <a:prstGeom prst="rect">
            <a:avLst/>
          </a:prstGeom>
        </p:spPr>
        <p:txBody>
          <a:bodyPr/>
          <a:lstStyle/>
          <a:p>
            <a:pPr>
              <a:lnSpc>
                <a:spcPct val="90000"/>
              </a:lnSpc>
              <a:spcBef>
                <a:spcPts val="500"/>
              </a:spcBef>
              <a:buSzTx/>
              <a:buFont typeface="Wingdings"/>
              <a:buNone/>
              <a:defRPr sz="2400" b="1"/>
            </a:pPr>
            <a:r>
              <a:t>Solomon’s grand plans for the state outstripped his available resources.</a:t>
            </a:r>
          </a:p>
          <a:p>
            <a:pPr>
              <a:lnSpc>
                <a:spcPct val="90000"/>
              </a:lnSpc>
              <a:spcBef>
                <a:spcPts val="400"/>
              </a:spcBef>
              <a:defRPr sz="2000" i="1"/>
            </a:pPr>
            <a:r>
              <a:t>The enormous cost of constructing the temple and palaces force him to cede 20 cities in Galilee to Hiram of Phoenicia to pay his debts (cf. 9:10-14).</a:t>
            </a:r>
          </a:p>
          <a:p>
            <a:pPr>
              <a:lnSpc>
                <a:spcPct val="90000"/>
              </a:lnSpc>
              <a:spcBef>
                <a:spcPts val="400"/>
              </a:spcBef>
              <a:defRPr sz="2000" i="1"/>
            </a:pPr>
            <a:r>
              <a:t>To provide the necessary manpower for his state projects, Solomon extended forced labor to Israelite citizens (9:15; cf. 5:13-18).</a:t>
            </a:r>
          </a:p>
          <a:p>
            <a:pPr>
              <a:lnSpc>
                <a:spcPct val="90000"/>
              </a:lnSpc>
              <a:spcBef>
                <a:spcPts val="400"/>
              </a:spcBef>
              <a:defRPr sz="2000" i="1"/>
            </a:pPr>
            <a:r>
              <a:t>He also heavily increased taxation.</a:t>
            </a:r>
          </a:p>
        </p:txBody>
      </p:sp>
      <p:sp>
        <p:nvSpPr>
          <p:cNvPr id="5164" name="Rectangle 3"/>
          <p:cNvSpPr txBox="1"/>
          <p:nvPr/>
        </p:nvSpPr>
        <p:spPr>
          <a:xfrm>
            <a:off x="655319" y="4226860"/>
            <a:ext cx="10881361" cy="19636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defRPr sz="2400" b="1">
                <a:latin typeface="Times New Roman"/>
                <a:ea typeface="Times New Roman"/>
                <a:cs typeface="Times New Roman"/>
                <a:sym typeface="Times New Roman"/>
              </a:defRPr>
            </a:pPr>
            <a:r>
              <a:rPr dirty="0">
                <a:solidFill>
                  <a:srgbClr val="002060"/>
                </a:solidFill>
              </a:rPr>
              <a:t>Los </a:t>
            </a:r>
            <a:r>
              <a:rPr dirty="0" err="1">
                <a:solidFill>
                  <a:srgbClr val="002060"/>
                </a:solidFill>
              </a:rPr>
              <a:t>grandes</a:t>
            </a:r>
            <a:r>
              <a:rPr dirty="0">
                <a:solidFill>
                  <a:srgbClr val="002060"/>
                </a:solidFill>
              </a:rPr>
              <a:t> planes de </a:t>
            </a:r>
            <a:r>
              <a:rPr dirty="0" err="1">
                <a:solidFill>
                  <a:srgbClr val="002060"/>
                </a:solidFill>
              </a:rPr>
              <a:t>Salomón</a:t>
            </a:r>
            <a:r>
              <a:rPr dirty="0">
                <a:solidFill>
                  <a:srgbClr val="002060"/>
                </a:solidFill>
              </a:rPr>
              <a:t> para </a:t>
            </a:r>
            <a:r>
              <a:rPr dirty="0" err="1">
                <a:solidFill>
                  <a:srgbClr val="002060"/>
                </a:solidFill>
              </a:rPr>
              <a:t>el</a:t>
            </a:r>
            <a:r>
              <a:rPr dirty="0">
                <a:solidFill>
                  <a:srgbClr val="002060"/>
                </a:solidFill>
              </a:rPr>
              <a:t> </a:t>
            </a:r>
            <a:r>
              <a:rPr dirty="0" err="1">
                <a:solidFill>
                  <a:srgbClr val="002060"/>
                </a:solidFill>
              </a:rPr>
              <a:t>estado</a:t>
            </a:r>
            <a:r>
              <a:rPr dirty="0">
                <a:solidFill>
                  <a:srgbClr val="002060"/>
                </a:solidFill>
              </a:rPr>
              <a:t> </a:t>
            </a:r>
            <a:r>
              <a:rPr dirty="0" err="1">
                <a:solidFill>
                  <a:srgbClr val="002060"/>
                </a:solidFill>
              </a:rPr>
              <a:t>superaron</a:t>
            </a:r>
            <a:r>
              <a:rPr dirty="0">
                <a:solidFill>
                  <a:srgbClr val="002060"/>
                </a:solidFill>
              </a:rPr>
              <a:t> sus </a:t>
            </a:r>
            <a:r>
              <a:rPr dirty="0" err="1">
                <a:solidFill>
                  <a:srgbClr val="002060"/>
                </a:solidFill>
              </a:rPr>
              <a:t>recursos</a:t>
            </a:r>
            <a:r>
              <a:rPr dirty="0">
                <a:solidFill>
                  <a:srgbClr val="002060"/>
                </a:solidFill>
              </a:rPr>
              <a:t> </a:t>
            </a:r>
            <a:r>
              <a:rPr dirty="0" err="1">
                <a:solidFill>
                  <a:srgbClr val="002060"/>
                </a:solidFill>
              </a:rPr>
              <a:t>disponibles</a:t>
            </a:r>
            <a:r>
              <a:rPr dirty="0">
                <a:solidFill>
                  <a:srgbClr val="002060"/>
                </a:solidFill>
              </a:rPr>
              <a:t>.</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El </a:t>
            </a:r>
            <a:r>
              <a:rPr dirty="0" err="1">
                <a:solidFill>
                  <a:srgbClr val="002060"/>
                </a:solidFill>
              </a:rPr>
              <a:t>enorme</a:t>
            </a:r>
            <a:r>
              <a:rPr dirty="0">
                <a:solidFill>
                  <a:srgbClr val="002060"/>
                </a:solidFill>
              </a:rPr>
              <a:t> </a:t>
            </a:r>
            <a:r>
              <a:rPr dirty="0" err="1">
                <a:solidFill>
                  <a:srgbClr val="002060"/>
                </a:solidFill>
              </a:rPr>
              <a:t>costo</a:t>
            </a:r>
            <a:r>
              <a:rPr dirty="0">
                <a:solidFill>
                  <a:srgbClr val="002060"/>
                </a:solidFill>
              </a:rPr>
              <a:t> de la </a:t>
            </a:r>
            <a:r>
              <a:rPr dirty="0" err="1">
                <a:solidFill>
                  <a:srgbClr val="002060"/>
                </a:solidFill>
              </a:rPr>
              <a:t>construcción</a:t>
            </a:r>
            <a:r>
              <a:rPr dirty="0">
                <a:solidFill>
                  <a:srgbClr val="002060"/>
                </a:solidFill>
              </a:rPr>
              <a:t> del </a:t>
            </a:r>
            <a:r>
              <a:rPr dirty="0" err="1">
                <a:solidFill>
                  <a:srgbClr val="002060"/>
                </a:solidFill>
              </a:rPr>
              <a:t>templo</a:t>
            </a:r>
            <a:r>
              <a:rPr dirty="0">
                <a:solidFill>
                  <a:srgbClr val="002060"/>
                </a:solidFill>
              </a:rPr>
              <a:t> y </a:t>
            </a:r>
            <a:r>
              <a:rPr dirty="0" err="1">
                <a:solidFill>
                  <a:srgbClr val="002060"/>
                </a:solidFill>
              </a:rPr>
              <a:t>los</a:t>
            </a:r>
            <a:r>
              <a:rPr dirty="0">
                <a:solidFill>
                  <a:srgbClr val="002060"/>
                </a:solidFill>
              </a:rPr>
              <a:t> palacios lo </a:t>
            </a:r>
            <a:r>
              <a:rPr dirty="0" err="1">
                <a:solidFill>
                  <a:srgbClr val="002060"/>
                </a:solidFill>
              </a:rPr>
              <a:t>obligan</a:t>
            </a:r>
            <a:r>
              <a:rPr dirty="0">
                <a:solidFill>
                  <a:srgbClr val="002060"/>
                </a:solidFill>
              </a:rPr>
              <a:t> a </a:t>
            </a:r>
            <a:r>
              <a:rPr dirty="0" err="1">
                <a:solidFill>
                  <a:srgbClr val="002060"/>
                </a:solidFill>
              </a:rPr>
              <a:t>ceder</a:t>
            </a:r>
            <a:r>
              <a:rPr dirty="0">
                <a:solidFill>
                  <a:srgbClr val="002060"/>
                </a:solidFill>
              </a:rPr>
              <a:t> 20 </a:t>
            </a:r>
            <a:r>
              <a:rPr dirty="0" err="1">
                <a:solidFill>
                  <a:srgbClr val="002060"/>
                </a:solidFill>
              </a:rPr>
              <a:t>ciudades</a:t>
            </a:r>
            <a:r>
              <a:rPr dirty="0">
                <a:solidFill>
                  <a:srgbClr val="002060"/>
                </a:solidFill>
              </a:rPr>
              <a:t> </a:t>
            </a:r>
            <a:r>
              <a:rPr dirty="0" err="1">
                <a:solidFill>
                  <a:srgbClr val="002060"/>
                </a:solidFill>
              </a:rPr>
              <a:t>en</a:t>
            </a:r>
            <a:r>
              <a:rPr dirty="0">
                <a:solidFill>
                  <a:srgbClr val="002060"/>
                </a:solidFill>
              </a:rPr>
              <a:t> Galilea a Hiram de </a:t>
            </a:r>
            <a:r>
              <a:rPr dirty="0" err="1">
                <a:solidFill>
                  <a:srgbClr val="002060"/>
                </a:solidFill>
              </a:rPr>
              <a:t>Fenicia</a:t>
            </a:r>
            <a:r>
              <a:rPr dirty="0">
                <a:solidFill>
                  <a:srgbClr val="002060"/>
                </a:solidFill>
              </a:rPr>
              <a:t> para </a:t>
            </a:r>
            <a:r>
              <a:rPr dirty="0" err="1">
                <a:solidFill>
                  <a:srgbClr val="002060"/>
                </a:solidFill>
              </a:rPr>
              <a:t>pagar</a:t>
            </a:r>
            <a:r>
              <a:rPr dirty="0">
                <a:solidFill>
                  <a:srgbClr val="002060"/>
                </a:solidFill>
              </a:rPr>
              <a:t> sus </a:t>
            </a:r>
            <a:r>
              <a:rPr dirty="0" err="1">
                <a:solidFill>
                  <a:srgbClr val="002060"/>
                </a:solidFill>
              </a:rPr>
              <a:t>deudas</a:t>
            </a:r>
            <a:r>
              <a:rPr dirty="0">
                <a:solidFill>
                  <a:srgbClr val="002060"/>
                </a:solidFill>
              </a:rPr>
              <a:t> (cf. 9: 10-14).</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Para </a:t>
            </a:r>
            <a:r>
              <a:rPr dirty="0" err="1">
                <a:solidFill>
                  <a:srgbClr val="002060"/>
                </a:solidFill>
              </a:rPr>
              <a:t>proporcionar</a:t>
            </a:r>
            <a:r>
              <a:rPr dirty="0">
                <a:solidFill>
                  <a:srgbClr val="002060"/>
                </a:solidFill>
              </a:rPr>
              <a:t> la mano de </a:t>
            </a:r>
            <a:r>
              <a:rPr dirty="0" err="1">
                <a:solidFill>
                  <a:srgbClr val="002060"/>
                </a:solidFill>
              </a:rPr>
              <a:t>obra</a:t>
            </a:r>
            <a:r>
              <a:rPr dirty="0">
                <a:solidFill>
                  <a:srgbClr val="002060"/>
                </a:solidFill>
              </a:rPr>
              <a:t> </a:t>
            </a:r>
            <a:r>
              <a:rPr dirty="0" err="1">
                <a:solidFill>
                  <a:srgbClr val="002060"/>
                </a:solidFill>
              </a:rPr>
              <a:t>necesaria</a:t>
            </a:r>
            <a:r>
              <a:rPr dirty="0">
                <a:solidFill>
                  <a:srgbClr val="002060"/>
                </a:solidFill>
              </a:rPr>
              <a:t> para sus </a:t>
            </a:r>
            <a:r>
              <a:rPr dirty="0" err="1">
                <a:solidFill>
                  <a:srgbClr val="002060"/>
                </a:solidFill>
              </a:rPr>
              <a:t>proyectos</a:t>
            </a:r>
            <a:r>
              <a:rPr dirty="0">
                <a:solidFill>
                  <a:srgbClr val="002060"/>
                </a:solidFill>
              </a:rPr>
              <a:t> </a:t>
            </a:r>
            <a:r>
              <a:rPr dirty="0" err="1">
                <a:solidFill>
                  <a:srgbClr val="002060"/>
                </a:solidFill>
              </a:rPr>
              <a:t>estatales</a:t>
            </a:r>
            <a:r>
              <a:rPr dirty="0">
                <a:solidFill>
                  <a:srgbClr val="002060"/>
                </a:solidFill>
              </a:rPr>
              <a:t>, </a:t>
            </a:r>
            <a:r>
              <a:rPr dirty="0" err="1">
                <a:solidFill>
                  <a:srgbClr val="002060"/>
                </a:solidFill>
              </a:rPr>
              <a:t>Salomón</a:t>
            </a:r>
            <a:r>
              <a:rPr dirty="0">
                <a:solidFill>
                  <a:srgbClr val="002060"/>
                </a:solidFill>
              </a:rPr>
              <a:t> </a:t>
            </a:r>
            <a:r>
              <a:rPr dirty="0" err="1">
                <a:solidFill>
                  <a:srgbClr val="002060"/>
                </a:solidFill>
              </a:rPr>
              <a:t>extendió</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trabajo</a:t>
            </a:r>
            <a:r>
              <a:rPr dirty="0">
                <a:solidFill>
                  <a:srgbClr val="002060"/>
                </a:solidFill>
              </a:rPr>
              <a:t> </a:t>
            </a:r>
            <a:r>
              <a:rPr dirty="0" err="1">
                <a:solidFill>
                  <a:srgbClr val="002060"/>
                </a:solidFill>
              </a:rPr>
              <a:t>forzado</a:t>
            </a:r>
            <a:r>
              <a:rPr dirty="0">
                <a:solidFill>
                  <a:srgbClr val="002060"/>
                </a:solidFill>
              </a:rPr>
              <a:t> a </a:t>
            </a:r>
            <a:r>
              <a:rPr dirty="0" err="1">
                <a:solidFill>
                  <a:srgbClr val="002060"/>
                </a:solidFill>
              </a:rPr>
              <a:t>los</a:t>
            </a:r>
            <a:r>
              <a:rPr dirty="0">
                <a:solidFill>
                  <a:srgbClr val="002060"/>
                </a:solidFill>
              </a:rPr>
              <a:t> </a:t>
            </a:r>
            <a:r>
              <a:rPr dirty="0" err="1">
                <a:solidFill>
                  <a:srgbClr val="002060"/>
                </a:solidFill>
              </a:rPr>
              <a:t>ciudadanos</a:t>
            </a:r>
            <a:r>
              <a:rPr dirty="0">
                <a:solidFill>
                  <a:srgbClr val="002060"/>
                </a:solidFill>
              </a:rPr>
              <a:t> </a:t>
            </a:r>
            <a:r>
              <a:rPr dirty="0" err="1">
                <a:solidFill>
                  <a:srgbClr val="002060"/>
                </a:solidFill>
              </a:rPr>
              <a:t>israelitas</a:t>
            </a:r>
            <a:r>
              <a:rPr dirty="0">
                <a:solidFill>
                  <a:srgbClr val="002060"/>
                </a:solidFill>
              </a:rPr>
              <a:t> (9:15; cf. 5:13-18).</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err="1">
                <a:solidFill>
                  <a:srgbClr val="002060"/>
                </a:solidFill>
              </a:rPr>
              <a:t>También</a:t>
            </a:r>
            <a:r>
              <a:rPr dirty="0">
                <a:solidFill>
                  <a:srgbClr val="002060"/>
                </a:solidFill>
              </a:rPr>
              <a:t> </a:t>
            </a:r>
            <a:r>
              <a:rPr dirty="0" err="1">
                <a:solidFill>
                  <a:srgbClr val="002060"/>
                </a:solidFill>
              </a:rPr>
              <a:t>aumentó</a:t>
            </a:r>
            <a:r>
              <a:rPr dirty="0">
                <a:solidFill>
                  <a:srgbClr val="002060"/>
                </a:solidFill>
              </a:rPr>
              <a:t> </a:t>
            </a:r>
            <a:r>
              <a:rPr dirty="0" err="1">
                <a:solidFill>
                  <a:srgbClr val="002060"/>
                </a:solidFill>
              </a:rPr>
              <a:t>fuertemente</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impuestos</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5163">
                                            <p:txEl>
                                              <p:pRg st="1" end="1"/>
                                            </p:txEl>
                                          </p:spTgt>
                                        </p:tgtEl>
                                        <p:attrNameLst>
                                          <p:attrName>style.visibility</p:attrName>
                                        </p:attrNameLst>
                                      </p:cBhvr>
                                      <p:to>
                                        <p:strVal val="visible"/>
                                      </p:to>
                                    </p:set>
                                    <p:anim calcmode="lin" valueType="num">
                                      <p:cBhvr>
                                        <p:cTn id="7" dur="500" fill="hold"/>
                                        <p:tgtEl>
                                          <p:spTgt spid="5163">
                                            <p:txEl>
                                              <p:pRg st="1" end="1"/>
                                            </p:txEl>
                                          </p:spTgt>
                                        </p:tgtEl>
                                        <p:attrNameLst>
                                          <p:attrName>ppt_x</p:attrName>
                                        </p:attrNameLst>
                                      </p:cBhvr>
                                      <p:tavLst>
                                        <p:tav tm="0">
                                          <p:val>
                                            <p:strVal val="0-#ppt_w/2"/>
                                          </p:val>
                                        </p:tav>
                                        <p:tav tm="100000">
                                          <p:val>
                                            <p:strVal val="#ppt_x"/>
                                          </p:val>
                                        </p:tav>
                                      </p:tavLst>
                                    </p:anim>
                                    <p:anim calcmode="lin" valueType="num">
                                      <p:cBhvr>
                                        <p:cTn id="8" dur="500" fill="hold"/>
                                        <p:tgtEl>
                                          <p:spTgt spid="5163">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grpId="2" nodeType="withEffect">
                                  <p:stCondLst>
                                    <p:cond delay="0"/>
                                  </p:stCondLst>
                                  <p:iterate>
                                    <p:tmAbs val="0"/>
                                  </p:iterate>
                                  <p:childTnLst>
                                    <p:set>
                                      <p:cBhvr>
                                        <p:cTn id="10" fill="hold"/>
                                        <p:tgtEl>
                                          <p:spTgt spid="5164">
                                            <p:txEl>
                                              <p:pRg st="1" end="1"/>
                                            </p:txEl>
                                          </p:spTgt>
                                        </p:tgtEl>
                                        <p:attrNameLst>
                                          <p:attrName>style.visibility</p:attrName>
                                        </p:attrNameLst>
                                      </p:cBhvr>
                                      <p:to>
                                        <p:strVal val="visible"/>
                                      </p:to>
                                    </p:set>
                                    <p:anim calcmode="lin" valueType="num">
                                      <p:cBhvr>
                                        <p:cTn id="11" dur="500" fill="hold"/>
                                        <p:tgtEl>
                                          <p:spTgt spid="5164">
                                            <p:txEl>
                                              <p:pRg st="1" end="1"/>
                                            </p:txEl>
                                          </p:spTgt>
                                        </p:tgtEl>
                                        <p:attrNameLst>
                                          <p:attrName>ppt_x</p:attrName>
                                        </p:attrNameLst>
                                      </p:cBhvr>
                                      <p:tavLst>
                                        <p:tav tm="0">
                                          <p:val>
                                            <p:strVal val="0-#ppt_w/2"/>
                                          </p:val>
                                        </p:tav>
                                        <p:tav tm="100000">
                                          <p:val>
                                            <p:strVal val="#ppt_x"/>
                                          </p:val>
                                        </p:tav>
                                      </p:tavLst>
                                    </p:anim>
                                    <p:anim calcmode="lin" valueType="num">
                                      <p:cBhvr>
                                        <p:cTn id="12" dur="500" fill="hold"/>
                                        <p:tgtEl>
                                          <p:spTgt spid="516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1" nodeType="clickEffect">
                                  <p:stCondLst>
                                    <p:cond delay="0"/>
                                  </p:stCondLst>
                                  <p:iterate>
                                    <p:tmAbs val="0"/>
                                  </p:iterate>
                                  <p:childTnLst>
                                    <p:set>
                                      <p:cBhvr>
                                        <p:cTn id="16" fill="hold"/>
                                        <p:tgtEl>
                                          <p:spTgt spid="5163">
                                            <p:txEl>
                                              <p:pRg st="2" end="2"/>
                                            </p:txEl>
                                          </p:spTgt>
                                        </p:tgtEl>
                                        <p:attrNameLst>
                                          <p:attrName>style.visibility</p:attrName>
                                        </p:attrNameLst>
                                      </p:cBhvr>
                                      <p:to>
                                        <p:strVal val="visible"/>
                                      </p:to>
                                    </p:set>
                                    <p:anim calcmode="lin" valueType="num">
                                      <p:cBhvr>
                                        <p:cTn id="17" dur="500" fill="hold"/>
                                        <p:tgtEl>
                                          <p:spTgt spid="5163">
                                            <p:txEl>
                                              <p:pRg st="2" end="2"/>
                                            </p:txEl>
                                          </p:spTgt>
                                        </p:tgtEl>
                                        <p:attrNameLst>
                                          <p:attrName>ppt_x</p:attrName>
                                        </p:attrNameLst>
                                      </p:cBhvr>
                                      <p:tavLst>
                                        <p:tav tm="0">
                                          <p:val>
                                            <p:strVal val="0-#ppt_w/2"/>
                                          </p:val>
                                        </p:tav>
                                        <p:tav tm="100000">
                                          <p:val>
                                            <p:strVal val="#ppt_x"/>
                                          </p:val>
                                        </p:tav>
                                      </p:tavLst>
                                    </p:anim>
                                    <p:anim calcmode="lin" valueType="num">
                                      <p:cBhvr>
                                        <p:cTn id="18" dur="500" fill="hold"/>
                                        <p:tgtEl>
                                          <p:spTgt spid="5163">
                                            <p:txEl>
                                              <p:pRg st="2" end="2"/>
                                            </p:txEl>
                                          </p:spTgt>
                                        </p:tgtEl>
                                        <p:attrNameLst>
                                          <p:attrName>ppt_y</p:attrName>
                                        </p:attrNameLst>
                                      </p:cBhvr>
                                      <p:tavLst>
                                        <p:tav tm="0">
                                          <p:val>
                                            <p:strVal val="#ppt_y"/>
                                          </p:val>
                                        </p:tav>
                                        <p:tav tm="100000">
                                          <p:val>
                                            <p:strVal val="#ppt_y"/>
                                          </p:val>
                                        </p:tav>
                                      </p:tavLst>
                                    </p:anim>
                                  </p:childTnLst>
                                </p:cTn>
                              </p:par>
                              <p:par>
                                <p:cTn id="19" presetID="2" presetClass="entr" presetSubtype="8" fill="hold" grpId="2" nodeType="withEffect">
                                  <p:stCondLst>
                                    <p:cond delay="0"/>
                                  </p:stCondLst>
                                  <p:iterate>
                                    <p:tmAbs val="0"/>
                                  </p:iterate>
                                  <p:childTnLst>
                                    <p:set>
                                      <p:cBhvr>
                                        <p:cTn id="20" fill="hold"/>
                                        <p:tgtEl>
                                          <p:spTgt spid="5164">
                                            <p:txEl>
                                              <p:pRg st="2" end="2"/>
                                            </p:txEl>
                                          </p:spTgt>
                                        </p:tgtEl>
                                        <p:attrNameLst>
                                          <p:attrName>style.visibility</p:attrName>
                                        </p:attrNameLst>
                                      </p:cBhvr>
                                      <p:to>
                                        <p:strVal val="visible"/>
                                      </p:to>
                                    </p:set>
                                    <p:anim calcmode="lin" valueType="num">
                                      <p:cBhvr>
                                        <p:cTn id="21" dur="500" fill="hold"/>
                                        <p:tgtEl>
                                          <p:spTgt spid="5164">
                                            <p:txEl>
                                              <p:pRg st="2" end="2"/>
                                            </p:txEl>
                                          </p:spTgt>
                                        </p:tgtEl>
                                        <p:attrNameLst>
                                          <p:attrName>ppt_x</p:attrName>
                                        </p:attrNameLst>
                                      </p:cBhvr>
                                      <p:tavLst>
                                        <p:tav tm="0">
                                          <p:val>
                                            <p:strVal val="0-#ppt_w/2"/>
                                          </p:val>
                                        </p:tav>
                                        <p:tav tm="100000">
                                          <p:val>
                                            <p:strVal val="#ppt_x"/>
                                          </p:val>
                                        </p:tav>
                                      </p:tavLst>
                                    </p:anim>
                                    <p:anim calcmode="lin" valueType="num">
                                      <p:cBhvr>
                                        <p:cTn id="22" dur="500" fill="hold"/>
                                        <p:tgtEl>
                                          <p:spTgt spid="516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1" nodeType="clickEffect">
                                  <p:stCondLst>
                                    <p:cond delay="0"/>
                                  </p:stCondLst>
                                  <p:iterate>
                                    <p:tmAbs val="0"/>
                                  </p:iterate>
                                  <p:childTnLst>
                                    <p:set>
                                      <p:cBhvr>
                                        <p:cTn id="26" fill="hold"/>
                                        <p:tgtEl>
                                          <p:spTgt spid="5163">
                                            <p:txEl>
                                              <p:pRg st="3" end="3"/>
                                            </p:txEl>
                                          </p:spTgt>
                                        </p:tgtEl>
                                        <p:attrNameLst>
                                          <p:attrName>style.visibility</p:attrName>
                                        </p:attrNameLst>
                                      </p:cBhvr>
                                      <p:to>
                                        <p:strVal val="visible"/>
                                      </p:to>
                                    </p:set>
                                    <p:anim calcmode="lin" valueType="num">
                                      <p:cBhvr>
                                        <p:cTn id="27" dur="500" fill="hold"/>
                                        <p:tgtEl>
                                          <p:spTgt spid="5163">
                                            <p:txEl>
                                              <p:pRg st="3" end="3"/>
                                            </p:txEl>
                                          </p:spTgt>
                                        </p:tgtEl>
                                        <p:attrNameLst>
                                          <p:attrName>ppt_x</p:attrName>
                                        </p:attrNameLst>
                                      </p:cBhvr>
                                      <p:tavLst>
                                        <p:tav tm="0">
                                          <p:val>
                                            <p:strVal val="0-#ppt_w/2"/>
                                          </p:val>
                                        </p:tav>
                                        <p:tav tm="100000">
                                          <p:val>
                                            <p:strVal val="#ppt_x"/>
                                          </p:val>
                                        </p:tav>
                                      </p:tavLst>
                                    </p:anim>
                                    <p:anim calcmode="lin" valueType="num">
                                      <p:cBhvr>
                                        <p:cTn id="28" dur="500" fill="hold"/>
                                        <p:tgtEl>
                                          <p:spTgt spid="5163">
                                            <p:txEl>
                                              <p:pRg st="3" end="3"/>
                                            </p:txEl>
                                          </p:spTgt>
                                        </p:tgtEl>
                                        <p:attrNameLst>
                                          <p:attrName>ppt_y</p:attrName>
                                        </p:attrNameLst>
                                      </p:cBhvr>
                                      <p:tavLst>
                                        <p:tav tm="0">
                                          <p:val>
                                            <p:strVal val="#ppt_y"/>
                                          </p:val>
                                        </p:tav>
                                        <p:tav tm="100000">
                                          <p:val>
                                            <p:strVal val="#ppt_y"/>
                                          </p:val>
                                        </p:tav>
                                      </p:tavLst>
                                    </p:anim>
                                  </p:childTnLst>
                                </p:cTn>
                              </p:par>
                              <p:par>
                                <p:cTn id="29" presetID="2" presetClass="entr" presetSubtype="8" fill="hold" grpId="2" nodeType="withEffect">
                                  <p:stCondLst>
                                    <p:cond delay="0"/>
                                  </p:stCondLst>
                                  <p:iterate>
                                    <p:tmAbs val="0"/>
                                  </p:iterate>
                                  <p:childTnLst>
                                    <p:set>
                                      <p:cBhvr>
                                        <p:cTn id="30" fill="hold"/>
                                        <p:tgtEl>
                                          <p:spTgt spid="5164">
                                            <p:txEl>
                                              <p:pRg st="3" end="3"/>
                                            </p:txEl>
                                          </p:spTgt>
                                        </p:tgtEl>
                                        <p:attrNameLst>
                                          <p:attrName>style.visibility</p:attrName>
                                        </p:attrNameLst>
                                      </p:cBhvr>
                                      <p:to>
                                        <p:strVal val="visible"/>
                                      </p:to>
                                    </p:set>
                                    <p:anim calcmode="lin" valueType="num">
                                      <p:cBhvr>
                                        <p:cTn id="31" dur="500" fill="hold"/>
                                        <p:tgtEl>
                                          <p:spTgt spid="5164">
                                            <p:txEl>
                                              <p:pRg st="3" end="3"/>
                                            </p:txEl>
                                          </p:spTgt>
                                        </p:tgtEl>
                                        <p:attrNameLst>
                                          <p:attrName>ppt_x</p:attrName>
                                        </p:attrNameLst>
                                      </p:cBhvr>
                                      <p:tavLst>
                                        <p:tav tm="0">
                                          <p:val>
                                            <p:strVal val="0-#ppt_w/2"/>
                                          </p:val>
                                        </p:tav>
                                        <p:tav tm="100000">
                                          <p:val>
                                            <p:strVal val="#ppt_x"/>
                                          </p:val>
                                        </p:tav>
                                      </p:tavLst>
                                    </p:anim>
                                    <p:anim calcmode="lin" valueType="num">
                                      <p:cBhvr>
                                        <p:cTn id="32" dur="500" fill="hold"/>
                                        <p:tgtEl>
                                          <p:spTgt spid="5164">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3" grpId="1" uiExpand="1" build="p" bldLvl="5" animBg="1" advAuto="0"/>
      <p:bldP spid="5164" grpId="2" uiExpand="1" build="p" bldLvl="5" animBg="1" advAuto="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6" name="Rectangle 4"/>
          <p:cNvSpPr txBox="1">
            <a:spLocks noGrp="1"/>
          </p:cNvSpPr>
          <p:nvPr>
            <p:ph type="title"/>
          </p:nvPr>
        </p:nvSpPr>
        <p:spPr>
          <a:xfrm>
            <a:off x="438150" y="965917"/>
            <a:ext cx="11315700" cy="1359796"/>
          </a:xfrm>
          <a:prstGeom prst="rect">
            <a:avLst/>
          </a:prstGeom>
        </p:spPr>
        <p:txBody>
          <a:bodyPr/>
          <a:lstStyle/>
          <a:p>
            <a:pPr defTabSz="731520">
              <a:defRPr sz="1600">
                <a:latin typeface="Arial"/>
                <a:ea typeface="Arial"/>
                <a:cs typeface="Arial"/>
                <a:sym typeface="Arial"/>
              </a:defRPr>
            </a:pPr>
            <a:r>
              <a:t>Solomon used innovative gate technology to fortify cities. By creating gates with narrow entrances and alcoves, the chances of an enemy penetrating the gate with foot soldiers was greatly reduced.</a:t>
            </a:r>
            <a:br/>
            <a:br/>
            <a:r>
              <a:rPr>
                <a:solidFill>
                  <a:srgbClr val="FF0000"/>
                </a:solidFill>
              </a:rPr>
              <a:t>Salomón utilizó tecnología de puertas innovadora para fortificar las ciudades. Al crear puertas con entradas estrechas y nichos, se redujeron considerablemente las posibilidades de que un enemigo penetrara la puerta con soldados de infantería.</a:t>
            </a:r>
          </a:p>
        </p:txBody>
      </p:sp>
      <p:pic>
        <p:nvPicPr>
          <p:cNvPr id="5167" name="Picture 6" descr="Picture 6"/>
          <p:cNvPicPr>
            <a:picLocks noChangeAspect="1"/>
          </p:cNvPicPr>
          <p:nvPr/>
        </p:nvPicPr>
        <p:blipFill>
          <a:blip r:embed="rId2"/>
          <a:stretch>
            <a:fillRect/>
          </a:stretch>
        </p:blipFill>
        <p:spPr>
          <a:xfrm>
            <a:off x="1524000" y="2486025"/>
            <a:ext cx="9144000" cy="383063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3" name="Rectangle 2"/>
          <p:cNvSpPr txBox="1">
            <a:spLocks noGrp="1"/>
          </p:cNvSpPr>
          <p:nvPr>
            <p:ph type="title"/>
          </p:nvPr>
        </p:nvSpPr>
        <p:spPr>
          <a:xfrm>
            <a:off x="1981200" y="0"/>
            <a:ext cx="8229600" cy="1143000"/>
          </a:xfrm>
          <a:prstGeom prst="rect">
            <a:avLst/>
          </a:prstGeom>
        </p:spPr>
        <p:txBody>
          <a:bodyPr/>
          <a:lstStyle/>
          <a:p>
            <a:pPr defTabSz="795527">
              <a:defRPr sz="3828">
                <a:effectLst>
                  <a:outerShdw blurRad="33147" dist="33147" dir="2700000" rotWithShape="0">
                    <a:srgbClr val="000000"/>
                  </a:outerShdw>
                </a:effectLst>
                <a:latin typeface="Impact"/>
                <a:ea typeface="Impact"/>
                <a:cs typeface="Impact"/>
                <a:sym typeface="Impact"/>
              </a:defRPr>
            </a:pPr>
            <a:r>
              <a:rPr dirty="0"/>
              <a:t>TEXTS and TRANSLATIONS </a:t>
            </a:r>
            <a:r>
              <a:rPr dirty="0">
                <a:latin typeface="Arial"/>
                <a:ea typeface="Arial"/>
                <a:cs typeface="Arial"/>
                <a:sym typeface="Arial"/>
              </a:rPr>
              <a:t>(</a:t>
            </a:r>
            <a:r>
              <a:rPr dirty="0">
                <a:latin typeface="Haettenschweiler"/>
                <a:ea typeface="Haettenschweiler"/>
                <a:cs typeface="Haettenschweiler"/>
                <a:sym typeface="Haettenschweiler"/>
              </a:rPr>
              <a:t>NRSV notes</a:t>
            </a:r>
            <a:r>
              <a:rPr dirty="0">
                <a:latin typeface="Arial"/>
                <a:ea typeface="Arial"/>
                <a:cs typeface="Arial"/>
                <a:sym typeface="Arial"/>
              </a:rPr>
              <a:t>)</a:t>
            </a:r>
          </a:p>
        </p:txBody>
      </p:sp>
      <p:sp>
        <p:nvSpPr>
          <p:cNvPr id="4734" name="Rectangle 3"/>
          <p:cNvSpPr txBox="1">
            <a:spLocks noGrp="1"/>
          </p:cNvSpPr>
          <p:nvPr>
            <p:ph type="body" idx="1"/>
          </p:nvPr>
        </p:nvSpPr>
        <p:spPr>
          <a:xfrm>
            <a:off x="1828800" y="990600"/>
            <a:ext cx="8382000" cy="5867400"/>
          </a:xfrm>
          <a:prstGeom prst="rect">
            <a:avLst/>
          </a:prstGeom>
        </p:spPr>
        <p:txBody>
          <a:bodyPr/>
          <a:lstStyle/>
          <a:p>
            <a:pPr marL="305180" indent="-305180" defTabSz="813816">
              <a:lnSpc>
                <a:spcPct val="80000"/>
              </a:lnSpc>
              <a:spcBef>
                <a:spcPts val="600"/>
              </a:spcBef>
              <a:buSzTx/>
              <a:buFont typeface="Wingdings"/>
              <a:buNone/>
              <a:defRPr sz="2136">
                <a:effectLst>
                  <a:outerShdw blurRad="33909" dist="33909" dir="2700000" rotWithShape="0">
                    <a:srgbClr val="000000"/>
                  </a:outerShdw>
                </a:effectLst>
                <a:latin typeface="Wingdings 2"/>
                <a:ea typeface="Wingdings 2"/>
                <a:cs typeface="Wingdings 2"/>
                <a:sym typeface="Wingdings 2"/>
              </a:defRPr>
            </a:pPr>
            <a:r>
              <a:rPr dirty="0"/>
              <a:t>		</a:t>
            </a:r>
            <a:r>
              <a:rPr dirty="0">
                <a:solidFill>
                  <a:srgbClr val="FFFF99"/>
                </a:solidFill>
              </a:rPr>
              <a:t>5</a:t>
            </a:r>
            <a:r>
              <a:rPr dirty="0">
                <a:solidFill>
                  <a:srgbClr val="FFFF99"/>
                </a:solidFill>
                <a:latin typeface="Lucida Sans Unicode"/>
                <a:ea typeface="Lucida Sans Unicode"/>
                <a:cs typeface="Lucida Sans Unicode"/>
                <a:sym typeface="Lucida Sans Unicode"/>
              </a:rPr>
              <a:t> HEBREW/ARAMAIC</a:t>
            </a:r>
            <a:r>
              <a:rPr dirty="0">
                <a:latin typeface="Lucida Sans Unicode"/>
                <a:ea typeface="Lucida Sans Unicode"/>
                <a:cs typeface="Lucida Sans Unicode"/>
                <a:sym typeface="Lucida Sans Unicode"/>
              </a:rPr>
              <a:t>	</a:t>
            </a:r>
            <a:r>
              <a:rPr dirty="0">
                <a:solidFill>
                  <a:srgbClr val="FF9900"/>
                </a:solidFill>
              </a:rPr>
              <a:t>5</a:t>
            </a:r>
            <a:r>
              <a:rPr dirty="0">
                <a:solidFill>
                  <a:srgbClr val="FF9900"/>
                </a:solidFill>
                <a:latin typeface="Lucida Sans Unicode"/>
                <a:ea typeface="Lucida Sans Unicode"/>
                <a:cs typeface="Lucida Sans Unicode"/>
                <a:sym typeface="Lucida Sans Unicode"/>
              </a:rPr>
              <a:t> TRANSLATIONS</a:t>
            </a:r>
            <a:r>
              <a:rPr sz="2848" dirty="0">
                <a:solidFill>
                  <a:srgbClr val="000066"/>
                </a:solidFill>
                <a:latin typeface="Freestyle Script"/>
                <a:ea typeface="Freestyle Script"/>
                <a:cs typeface="Freestyle Script"/>
                <a:sym typeface="Freestyle Script"/>
              </a:rPr>
              <a:t>         </a:t>
            </a:r>
          </a:p>
          <a:p>
            <a:pPr marL="305180" indent="-305180" defTabSz="813816">
              <a:lnSpc>
                <a:spcPct val="80000"/>
              </a:lnSpc>
              <a:spcBef>
                <a:spcPts val="600"/>
              </a:spcBef>
              <a:buSzTx/>
              <a:buFont typeface="Wingdings"/>
              <a:buNone/>
              <a:defRPr sz="2848">
                <a:solidFill>
                  <a:srgbClr val="FF0000"/>
                </a:solidFill>
                <a:effectLst>
                  <a:outerShdw blurRad="33909" dist="33909" dir="2700000" rotWithShape="0">
                    <a:srgbClr val="000000"/>
                  </a:outerShdw>
                </a:effectLst>
                <a:latin typeface="Freestyle Script"/>
                <a:ea typeface="Freestyle Script"/>
                <a:cs typeface="Freestyle Script"/>
                <a:sym typeface="Freestyle Script"/>
              </a:defRPr>
            </a:pPr>
            <a:r>
              <a:rPr dirty="0"/>
              <a:t>		</a:t>
            </a:r>
            <a:r>
              <a:rPr dirty="0">
                <a:solidFill>
                  <a:srgbClr val="FFFF99"/>
                </a:solidFill>
              </a:rPr>
              <a:t>Dead Sea Scrolls</a:t>
            </a:r>
            <a:r>
              <a:rPr sz="1779" dirty="0">
                <a:solidFill>
                  <a:srgbClr val="FFFF99"/>
                </a:solidFill>
                <a:latin typeface="Arial"/>
                <a:ea typeface="Arial"/>
                <a:cs typeface="Arial"/>
                <a:sym typeface="Arial"/>
              </a:rPr>
              <a:t> (Q </a:t>
            </a:r>
            <a:r>
              <a:rPr sz="1779" dirty="0" err="1">
                <a:solidFill>
                  <a:srgbClr val="FFFF99"/>
                </a:solidFill>
                <a:latin typeface="Arial"/>
                <a:ea typeface="Arial"/>
                <a:cs typeface="Arial"/>
                <a:sym typeface="Arial"/>
              </a:rPr>
              <a:t>Ms</a:t>
            </a:r>
            <a:r>
              <a:rPr sz="1779" dirty="0">
                <a:solidFill>
                  <a:srgbClr val="FFFF99"/>
                </a:solidFill>
                <a:latin typeface="Arial"/>
                <a:ea typeface="Arial"/>
                <a:cs typeface="Arial"/>
                <a:sym typeface="Arial"/>
              </a:rPr>
              <a:t>)</a:t>
            </a:r>
          </a:p>
          <a:p>
            <a:pPr marL="305180" indent="-305180" defTabSz="813816">
              <a:lnSpc>
                <a:spcPct val="80000"/>
              </a:lnSpc>
              <a:spcBef>
                <a:spcPts val="600"/>
              </a:spcBef>
              <a:buSzTx/>
              <a:buFont typeface="Wingdings"/>
              <a:buNone/>
              <a:defRPr sz="2848">
                <a:effectLst>
                  <a:outerShdw blurRad="33909" dist="33909" dir="2700000" rotWithShape="0">
                    <a:srgbClr val="000000"/>
                  </a:outerShdw>
                </a:effectLst>
                <a:latin typeface="Freestyle Script"/>
                <a:ea typeface="Freestyle Script"/>
                <a:cs typeface="Freestyle Script"/>
                <a:sym typeface="Freestyle Script"/>
              </a:defRPr>
            </a:pPr>
            <a:r>
              <a:rPr dirty="0"/>
              <a:t>			 </a:t>
            </a:r>
            <a:r>
              <a:rPr dirty="0">
                <a:solidFill>
                  <a:srgbClr val="FF9900"/>
                </a:solidFill>
              </a:rPr>
              <a:t>Aramaic</a:t>
            </a:r>
            <a:r>
              <a:rPr sz="1779" dirty="0">
                <a:solidFill>
                  <a:srgbClr val="FF9900"/>
                </a:solidFill>
                <a:latin typeface="Arial"/>
                <a:ea typeface="Arial"/>
                <a:cs typeface="Arial"/>
                <a:sym typeface="Arial"/>
              </a:rPr>
              <a:t>(</a:t>
            </a:r>
            <a:r>
              <a:rPr sz="1779" dirty="0" err="1">
                <a:solidFill>
                  <a:srgbClr val="FF9900"/>
                </a:solidFill>
                <a:latin typeface="Arial"/>
                <a:ea typeface="Arial"/>
                <a:cs typeface="Arial"/>
                <a:sym typeface="Arial"/>
              </a:rPr>
              <a:t>Tg</a:t>
            </a:r>
            <a:r>
              <a:rPr sz="1779" dirty="0">
                <a:solidFill>
                  <a:srgbClr val="FF9900"/>
                </a:solidFill>
                <a:latin typeface="Arial"/>
                <a:ea typeface="Arial"/>
                <a:cs typeface="Arial"/>
                <a:sym typeface="Arial"/>
              </a:rPr>
              <a:t>)</a:t>
            </a:r>
            <a:r>
              <a:rPr dirty="0">
                <a:solidFill>
                  <a:srgbClr val="FF9900"/>
                </a:solidFill>
              </a:rPr>
              <a:t> Latin</a:t>
            </a:r>
            <a:r>
              <a:rPr sz="1779" dirty="0">
                <a:solidFill>
                  <a:srgbClr val="FF9900"/>
                </a:solidFill>
                <a:latin typeface="Arial"/>
                <a:ea typeface="Arial"/>
                <a:cs typeface="Arial"/>
                <a:sym typeface="Arial"/>
              </a:rPr>
              <a:t> (Vg)</a:t>
            </a:r>
            <a:endParaRPr dirty="0">
              <a:solidFill>
                <a:srgbClr val="FFFF99"/>
              </a:solidFill>
            </a:endParaRPr>
          </a:p>
          <a:p>
            <a:pPr marL="305180" indent="-305180" defTabSz="813816">
              <a:lnSpc>
                <a:spcPct val="80000"/>
              </a:lnSpc>
              <a:spcBef>
                <a:spcPts val="600"/>
              </a:spcBef>
              <a:buSzTx/>
              <a:buFont typeface="Wingdings"/>
              <a:buNone/>
              <a:defRPr sz="2848">
                <a:solidFill>
                  <a:srgbClr val="FF9900"/>
                </a:solidFill>
                <a:effectLst>
                  <a:outerShdw blurRad="33909" dist="33909" dir="2700000" rotWithShape="0">
                    <a:srgbClr val="000000"/>
                  </a:outerShdw>
                </a:effectLst>
                <a:latin typeface="Freestyle Script"/>
                <a:ea typeface="Freestyle Script"/>
                <a:cs typeface="Freestyle Script"/>
                <a:sym typeface="Freestyle Script"/>
              </a:defRPr>
            </a:pPr>
            <a:r>
              <a:rPr dirty="0"/>
              <a:t>				        Syriac</a:t>
            </a:r>
            <a:r>
              <a:rPr sz="1779" dirty="0">
                <a:latin typeface="Arial"/>
                <a:ea typeface="Arial"/>
                <a:cs typeface="Arial"/>
                <a:sym typeface="Arial"/>
              </a:rPr>
              <a:t> (</a:t>
            </a:r>
            <a:r>
              <a:rPr sz="1779" dirty="0" err="1">
                <a:latin typeface="Arial"/>
                <a:ea typeface="Arial"/>
                <a:cs typeface="Arial"/>
                <a:sym typeface="Arial"/>
              </a:rPr>
              <a:t>Syr</a:t>
            </a:r>
            <a:r>
              <a:rPr sz="1779" dirty="0">
                <a:latin typeface="Arial"/>
                <a:ea typeface="Arial"/>
                <a:cs typeface="Arial"/>
                <a:sym typeface="Arial"/>
              </a:rPr>
              <a:t>)</a:t>
            </a:r>
            <a:r>
              <a:rPr dirty="0">
                <a:solidFill>
                  <a:srgbClr val="FF0000"/>
                </a:solidFill>
              </a:rPr>
              <a:t>      </a:t>
            </a:r>
            <a:r>
              <a:rPr dirty="0">
                <a:solidFill>
                  <a:srgbClr val="FFFF99"/>
                </a:solidFill>
              </a:rPr>
              <a:t>Pointed Hebrew</a:t>
            </a:r>
            <a:r>
              <a:rPr sz="1779" dirty="0">
                <a:solidFill>
                  <a:srgbClr val="FFFF99"/>
                </a:solidFill>
                <a:latin typeface="Arial"/>
                <a:ea typeface="Arial"/>
                <a:cs typeface="Arial"/>
                <a:sym typeface="Arial"/>
              </a:rPr>
              <a:t> (MT)</a:t>
            </a:r>
            <a:endParaRPr dirty="0">
              <a:solidFill>
                <a:srgbClr val="FFFF99"/>
              </a:solidFill>
            </a:endParaRPr>
          </a:p>
          <a:p>
            <a:pPr marL="305180" indent="-305180" defTabSz="813816">
              <a:lnSpc>
                <a:spcPct val="80000"/>
              </a:lnSpc>
              <a:spcBef>
                <a:spcPts val="600"/>
              </a:spcBef>
              <a:buSzTx/>
              <a:buFont typeface="Wingdings"/>
              <a:buNone/>
              <a:defRPr sz="2848">
                <a:solidFill>
                  <a:srgbClr val="FF0000"/>
                </a:solidFill>
                <a:effectLst>
                  <a:outerShdw blurRad="33909" dist="33909" dir="2700000" rotWithShape="0">
                    <a:srgbClr val="000000"/>
                  </a:outerShdw>
                </a:effectLst>
                <a:latin typeface="Freestyle Script"/>
                <a:ea typeface="Freestyle Script"/>
                <a:cs typeface="Freestyle Script"/>
                <a:sym typeface="Freestyle Script"/>
              </a:defRPr>
            </a:pPr>
            <a:r>
              <a:rPr dirty="0"/>
              <a:t> </a:t>
            </a:r>
            <a:r>
              <a:rPr dirty="0">
                <a:solidFill>
                  <a:srgbClr val="FF9900"/>
                </a:solidFill>
              </a:rPr>
              <a:t>Septuagint</a:t>
            </a:r>
            <a:r>
              <a:rPr sz="1779" dirty="0">
                <a:solidFill>
                  <a:srgbClr val="FF9900"/>
                </a:solidFill>
                <a:latin typeface="Arial"/>
                <a:ea typeface="Arial"/>
                <a:cs typeface="Arial"/>
                <a:sym typeface="Arial"/>
              </a:rPr>
              <a:t> (LXX)</a:t>
            </a:r>
            <a:r>
              <a:rPr dirty="0"/>
              <a:t> 	        </a:t>
            </a:r>
            <a:r>
              <a:rPr dirty="0">
                <a:solidFill>
                  <a:srgbClr val="FF9900"/>
                </a:solidFill>
              </a:rPr>
              <a:t>Theodotion</a:t>
            </a:r>
            <a:r>
              <a:rPr sz="1779" dirty="0">
                <a:solidFill>
                  <a:srgbClr val="FF9900"/>
                </a:solidFill>
                <a:latin typeface="Arial"/>
                <a:ea typeface="Arial"/>
                <a:cs typeface="Arial"/>
                <a:sym typeface="Arial"/>
              </a:rPr>
              <a:t> (</a:t>
            </a:r>
            <a:r>
              <a:rPr sz="1779" dirty="0" err="1">
                <a:solidFill>
                  <a:srgbClr val="FF9900"/>
                </a:solidFill>
                <a:latin typeface="Arial"/>
                <a:ea typeface="Arial"/>
                <a:cs typeface="Arial"/>
                <a:sym typeface="Arial"/>
              </a:rPr>
              <a:t>Gk</a:t>
            </a:r>
            <a:r>
              <a:rPr sz="1779" dirty="0">
                <a:solidFill>
                  <a:srgbClr val="FF9900"/>
                </a:solidFill>
                <a:latin typeface="Arial"/>
                <a:ea typeface="Arial"/>
                <a:cs typeface="Arial"/>
                <a:sym typeface="Arial"/>
              </a:rPr>
              <a:t>)*</a:t>
            </a:r>
            <a:r>
              <a:rPr dirty="0"/>
              <a:t>	</a:t>
            </a:r>
            <a:r>
              <a:rPr dirty="0" err="1">
                <a:solidFill>
                  <a:srgbClr val="FFFF99"/>
                </a:solidFill>
              </a:rPr>
              <a:t>Unpointed</a:t>
            </a:r>
            <a:r>
              <a:rPr dirty="0">
                <a:solidFill>
                  <a:srgbClr val="FFFF99"/>
                </a:solidFill>
              </a:rPr>
              <a:t> Hebrew </a:t>
            </a:r>
            <a:r>
              <a:rPr sz="1779" dirty="0">
                <a:solidFill>
                  <a:srgbClr val="FFFF99"/>
                </a:solidFill>
                <a:latin typeface="Arial"/>
                <a:ea typeface="Arial"/>
                <a:cs typeface="Arial"/>
                <a:sym typeface="Arial"/>
              </a:rPr>
              <a:t>(Heb)</a:t>
            </a:r>
            <a:endParaRPr dirty="0">
              <a:solidFill>
                <a:srgbClr val="FFFF99"/>
              </a:solidFill>
            </a:endParaRPr>
          </a:p>
          <a:p>
            <a:pPr marL="305180" indent="-305180" defTabSz="813816">
              <a:lnSpc>
                <a:spcPct val="80000"/>
              </a:lnSpc>
              <a:spcBef>
                <a:spcPts val="600"/>
              </a:spcBef>
              <a:buSzTx/>
              <a:buFont typeface="Wingdings"/>
              <a:buNone/>
              <a:defRPr sz="1779">
                <a:solidFill>
                  <a:srgbClr val="FFFF99"/>
                </a:solidFill>
                <a:effectLst>
                  <a:outerShdw blurRad="33909" dist="33909" dir="2700000" rotWithShape="0">
                    <a:srgbClr val="000000"/>
                  </a:outerShdw>
                </a:effectLst>
                <a:latin typeface="Comic Sans MS"/>
                <a:ea typeface="Comic Sans MS"/>
                <a:cs typeface="Comic Sans MS"/>
                <a:sym typeface="Comic Sans MS"/>
              </a:defRPr>
            </a:pPr>
            <a:endParaRPr dirty="0">
              <a:solidFill>
                <a:srgbClr val="FFFF99"/>
              </a:solidFill>
            </a:endParaRPr>
          </a:p>
          <a:p>
            <a:pPr marL="305180" indent="-305180" defTabSz="813816">
              <a:lnSpc>
                <a:spcPct val="80000"/>
              </a:lnSpc>
              <a:spcBef>
                <a:spcPts val="600"/>
              </a:spcBef>
              <a:buSzTx/>
              <a:buFont typeface="Wingdings"/>
              <a:buNone/>
              <a:defRPr sz="1779">
                <a:effectLst>
                  <a:outerShdw blurRad="33909" dist="33909" dir="2700000" rotWithShape="0">
                    <a:srgbClr val="000000"/>
                  </a:outerShdw>
                </a:effectLst>
                <a:latin typeface="Comic Sans MS"/>
                <a:ea typeface="Comic Sans MS"/>
                <a:cs typeface="Comic Sans MS"/>
                <a:sym typeface="Comic Sans MS"/>
              </a:defRPr>
            </a:pPr>
            <a:endParaRPr dirty="0">
              <a:solidFill>
                <a:srgbClr val="FFFF99"/>
              </a:solidFill>
            </a:endParaRPr>
          </a:p>
          <a:p>
            <a:pPr marL="305180" lvl="1" indent="283382" defTabSz="813816">
              <a:lnSpc>
                <a:spcPct val="80000"/>
              </a:lnSpc>
              <a:spcBef>
                <a:spcPts val="400"/>
              </a:spcBef>
              <a:buSzTx/>
              <a:buFont typeface="Wingdings"/>
              <a:buNone/>
              <a:defRPr sz="1779">
                <a:effectLst>
                  <a:outerShdw blurRad="33909" dist="33909" dir="2700000" rotWithShape="0">
                    <a:srgbClr val="000000"/>
                  </a:outerShdw>
                </a:effectLst>
                <a:latin typeface="Comic Sans MS"/>
                <a:ea typeface="Comic Sans MS"/>
                <a:cs typeface="Comic Sans MS"/>
                <a:sym typeface="Comic Sans MS"/>
              </a:defRPr>
            </a:pPr>
            <a:r>
              <a:rPr dirty="0"/>
              <a:t>2</a:t>
            </a:r>
            <a:r>
              <a:rPr baseline="29752" dirty="0"/>
              <a:t>nd</a:t>
            </a:r>
            <a:r>
              <a:rPr dirty="0"/>
              <a:t> Century            Birth    	                              9</a:t>
            </a:r>
            <a:r>
              <a:rPr baseline="29752" dirty="0"/>
              <a:t>th</a:t>
            </a:r>
            <a:r>
              <a:rPr dirty="0"/>
              <a:t> Century</a:t>
            </a:r>
          </a:p>
          <a:p>
            <a:pPr marL="305180" lvl="1" indent="283382" defTabSz="813816">
              <a:lnSpc>
                <a:spcPct val="80000"/>
              </a:lnSpc>
              <a:spcBef>
                <a:spcPts val="400"/>
              </a:spcBef>
              <a:buSzTx/>
              <a:buFont typeface="Wingdings"/>
              <a:buNone/>
              <a:defRPr sz="1779">
                <a:effectLst>
                  <a:outerShdw blurRad="33909" dist="33909" dir="2700000" rotWithShape="0">
                    <a:srgbClr val="000000"/>
                  </a:outerShdw>
                </a:effectLst>
                <a:latin typeface="Comic Sans MS"/>
                <a:ea typeface="Comic Sans MS"/>
                <a:cs typeface="Comic Sans MS"/>
                <a:sym typeface="Comic Sans MS"/>
              </a:defRPr>
            </a:pPr>
            <a:r>
              <a:rPr dirty="0"/>
              <a:t>       BC	           of Christ		                      AD</a:t>
            </a:r>
          </a:p>
          <a:p>
            <a:pPr marL="305180" indent="-305180" defTabSz="813816">
              <a:lnSpc>
                <a:spcPct val="80000"/>
              </a:lnSpc>
              <a:spcBef>
                <a:spcPts val="600"/>
              </a:spcBef>
              <a:buSzTx/>
              <a:buFont typeface="Wingdings"/>
              <a:buNone/>
              <a:defRPr sz="1779">
                <a:effectLst>
                  <a:outerShdw blurRad="33909" dist="33909" dir="2700000" rotWithShape="0">
                    <a:srgbClr val="000000"/>
                  </a:outerShdw>
                </a:effectLst>
                <a:latin typeface="Comic Sans MS"/>
                <a:ea typeface="Comic Sans MS"/>
                <a:cs typeface="Comic Sans MS"/>
                <a:sym typeface="Comic Sans MS"/>
              </a:defRPr>
            </a:pPr>
            <a:endParaRPr dirty="0"/>
          </a:p>
          <a:p>
            <a:pPr marL="305180" indent="-305180" defTabSz="813816">
              <a:lnSpc>
                <a:spcPct val="80000"/>
              </a:lnSpc>
              <a:spcBef>
                <a:spcPts val="400"/>
              </a:spcBef>
              <a:buSzTx/>
              <a:buFont typeface="Wingdings"/>
              <a:buNone/>
              <a:defRPr sz="1779">
                <a:solidFill>
                  <a:srgbClr val="FF9900"/>
                </a:solidFill>
                <a:effectLst>
                  <a:outerShdw blurRad="33909" dist="33909" dir="2700000" rotWithShape="0">
                    <a:srgbClr val="000000"/>
                  </a:outerShdw>
                </a:effectLst>
                <a:latin typeface="Comic Sans MS"/>
                <a:ea typeface="Comic Sans MS"/>
                <a:cs typeface="Comic Sans MS"/>
                <a:sym typeface="Comic Sans MS"/>
              </a:defRPr>
            </a:pPr>
            <a:endParaRPr lang="en-US" dirty="0"/>
          </a:p>
          <a:p>
            <a:pPr marL="305180" indent="-305180" defTabSz="813816">
              <a:lnSpc>
                <a:spcPct val="80000"/>
              </a:lnSpc>
              <a:spcBef>
                <a:spcPts val="400"/>
              </a:spcBef>
              <a:buSzTx/>
              <a:buFont typeface="Wingdings"/>
              <a:buNone/>
              <a:defRPr sz="1779">
                <a:solidFill>
                  <a:srgbClr val="FF9900"/>
                </a:solidFill>
                <a:effectLst>
                  <a:outerShdw blurRad="33909" dist="33909" dir="2700000" rotWithShape="0">
                    <a:srgbClr val="000000"/>
                  </a:outerShdw>
                </a:effectLst>
                <a:latin typeface="Comic Sans MS"/>
                <a:ea typeface="Comic Sans MS"/>
                <a:cs typeface="Comic Sans MS"/>
                <a:sym typeface="Comic Sans MS"/>
              </a:defRPr>
            </a:pPr>
            <a:endParaRPr lang="en-US" dirty="0"/>
          </a:p>
          <a:p>
            <a:pPr marL="305180" indent="-305180" defTabSz="813816">
              <a:lnSpc>
                <a:spcPct val="80000"/>
              </a:lnSpc>
              <a:spcBef>
                <a:spcPts val="400"/>
              </a:spcBef>
              <a:buSzTx/>
              <a:buFont typeface="Wingdings"/>
              <a:buNone/>
              <a:defRPr sz="1779">
                <a:solidFill>
                  <a:srgbClr val="FF9900"/>
                </a:solidFill>
                <a:effectLst>
                  <a:outerShdw blurRad="33909" dist="33909" dir="2700000" rotWithShape="0">
                    <a:srgbClr val="000000"/>
                  </a:outerShdw>
                </a:effectLst>
                <a:latin typeface="Comic Sans MS"/>
                <a:ea typeface="Comic Sans MS"/>
                <a:cs typeface="Comic Sans MS"/>
                <a:sym typeface="Comic Sans MS"/>
              </a:defRPr>
            </a:pPr>
            <a:r>
              <a:rPr dirty="0"/>
              <a:t>*Theodotion was a Jewish convert to Christianity near the close of the 2</a:t>
            </a:r>
            <a:r>
              <a:rPr baseline="29752" dirty="0"/>
              <a:t>nd</a:t>
            </a:r>
            <a:r>
              <a:rPr dirty="0"/>
              <a:t> century. He did not offer a new version of the LXX, but he did revise an existing Greek version following the Hebrew and Aramaic texts. </a:t>
            </a:r>
          </a:p>
        </p:txBody>
      </p:sp>
      <p:sp>
        <p:nvSpPr>
          <p:cNvPr id="4735" name="Line 4"/>
          <p:cNvSpPr/>
          <p:nvPr/>
        </p:nvSpPr>
        <p:spPr>
          <a:xfrm>
            <a:off x="1905000" y="4508500"/>
            <a:ext cx="8763000" cy="0"/>
          </a:xfrm>
          <a:prstGeom prst="line">
            <a:avLst/>
          </a:prstGeom>
          <a:ln w="76200">
            <a:solidFill>
              <a:srgbClr val="FFFFFF"/>
            </a:solidFill>
            <a:headEnd type="triangle"/>
            <a:tailEnd type="triangle"/>
          </a:ln>
        </p:spPr>
        <p:txBody>
          <a:bodyPr lIns="45719" rIns="45719"/>
          <a:lstStyle/>
          <a:p>
            <a:endParaRPr/>
          </a:p>
        </p:txBody>
      </p:sp>
      <p:sp>
        <p:nvSpPr>
          <p:cNvPr id="4736" name="Line 5"/>
          <p:cNvSpPr/>
          <p:nvPr/>
        </p:nvSpPr>
        <p:spPr>
          <a:xfrm>
            <a:off x="2743200" y="3505200"/>
            <a:ext cx="0" cy="457200"/>
          </a:xfrm>
          <a:prstGeom prst="line">
            <a:avLst/>
          </a:prstGeom>
          <a:ln>
            <a:solidFill>
              <a:srgbClr val="FFFFFF"/>
            </a:solidFill>
          </a:ln>
        </p:spPr>
        <p:txBody>
          <a:bodyPr lIns="45719" rIns="45719"/>
          <a:lstStyle/>
          <a:p>
            <a:endParaRPr/>
          </a:p>
        </p:txBody>
      </p:sp>
      <p:sp>
        <p:nvSpPr>
          <p:cNvPr id="4737" name="Line 6"/>
          <p:cNvSpPr/>
          <p:nvPr/>
        </p:nvSpPr>
        <p:spPr>
          <a:xfrm>
            <a:off x="4800600" y="4279900"/>
            <a:ext cx="0" cy="457200"/>
          </a:xfrm>
          <a:prstGeom prst="line">
            <a:avLst/>
          </a:prstGeom>
          <a:ln>
            <a:solidFill>
              <a:srgbClr val="FFFFFF"/>
            </a:solidFill>
          </a:ln>
        </p:spPr>
        <p:txBody>
          <a:bodyPr lIns="45719" rIns="45719"/>
          <a:lstStyle/>
          <a:p>
            <a:endParaRPr/>
          </a:p>
        </p:txBody>
      </p:sp>
      <p:sp>
        <p:nvSpPr>
          <p:cNvPr id="4738" name="Line 7"/>
          <p:cNvSpPr/>
          <p:nvPr/>
        </p:nvSpPr>
        <p:spPr>
          <a:xfrm>
            <a:off x="8153400" y="4279900"/>
            <a:ext cx="0" cy="457200"/>
          </a:xfrm>
          <a:prstGeom prst="line">
            <a:avLst/>
          </a:prstGeom>
          <a:ln>
            <a:solidFill>
              <a:srgbClr val="FFFFFF"/>
            </a:solidFill>
          </a:ln>
        </p:spPr>
        <p:txBody>
          <a:bodyPr lIns="45719" rIns="45719"/>
          <a:lstStyle/>
          <a:p>
            <a:endParaRPr/>
          </a:p>
        </p:txBody>
      </p:sp>
      <p:sp>
        <p:nvSpPr>
          <p:cNvPr id="4739" name="Slide Number Placeholder 1"/>
          <p:cNvSpPr txBox="1">
            <a:spLocks noGrp="1"/>
          </p:cNvSpPr>
          <p:nvPr>
            <p:ph type="sldNum" sz="quarter" idx="2"/>
          </p:nvPr>
        </p:nvSpPr>
        <p:spPr>
          <a:xfrm>
            <a:off x="11395065" y="6436360"/>
            <a:ext cx="187335" cy="2692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stStyle>
          <a:p>
            <a:fld id="{86CB4B4D-7CA3-9044-876B-883B54F8677D}" type="slidenum">
              <a:t>8</a:t>
            </a:fld>
            <a:endParaRPr/>
          </a:p>
        </p:txBody>
      </p:sp>
    </p:spTree>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9" name="Rectangle 4"/>
          <p:cNvSpPr txBox="1">
            <a:spLocks noGrp="1"/>
          </p:cNvSpPr>
          <p:nvPr>
            <p:ph type="title"/>
          </p:nvPr>
        </p:nvSpPr>
        <p:spPr>
          <a:xfrm>
            <a:off x="1493946" y="51515"/>
            <a:ext cx="8534401" cy="762001"/>
          </a:xfrm>
          <a:prstGeom prst="rect">
            <a:avLst/>
          </a:prstGeom>
        </p:spPr>
        <p:txBody>
          <a:bodyPr/>
          <a:lstStyle>
            <a:lvl1pPr>
              <a:defRPr sz="3600" b="1">
                <a:latin typeface="Franklin Gothic Medium"/>
                <a:ea typeface="Franklin Gothic Medium"/>
                <a:cs typeface="Franklin Gothic Medium"/>
                <a:sym typeface="Franklin Gothic Medium"/>
              </a:defRPr>
            </a:lvl1pPr>
          </a:lstStyle>
          <a:p>
            <a:r>
              <a:t>Solomonic gates at Hazor and Gezer</a:t>
            </a:r>
          </a:p>
        </p:txBody>
      </p:sp>
      <p:pic>
        <p:nvPicPr>
          <p:cNvPr id="5170" name="Picture 7" descr="Picture 7"/>
          <p:cNvPicPr>
            <a:picLocks noChangeAspect="1"/>
          </p:cNvPicPr>
          <p:nvPr/>
        </p:nvPicPr>
        <p:blipFill>
          <a:blip r:embed="rId2"/>
          <a:stretch>
            <a:fillRect/>
          </a:stretch>
        </p:blipFill>
        <p:spPr>
          <a:xfrm>
            <a:off x="1600200" y="1304925"/>
            <a:ext cx="5638800" cy="3800476"/>
          </a:xfrm>
          <a:prstGeom prst="rect">
            <a:avLst/>
          </a:prstGeom>
          <a:ln w="12700">
            <a:miter lim="400000"/>
          </a:ln>
        </p:spPr>
      </p:pic>
      <p:pic>
        <p:nvPicPr>
          <p:cNvPr id="5171" name="Picture 8" descr="Picture 8"/>
          <p:cNvPicPr>
            <a:picLocks noChangeAspect="1"/>
          </p:cNvPicPr>
          <p:nvPr/>
        </p:nvPicPr>
        <p:blipFill>
          <a:blip r:embed="rId3"/>
          <a:stretch>
            <a:fillRect/>
          </a:stretch>
        </p:blipFill>
        <p:spPr>
          <a:xfrm>
            <a:off x="5943600" y="3743326"/>
            <a:ext cx="4648200" cy="3038476"/>
          </a:xfrm>
          <a:prstGeom prst="rect">
            <a:avLst/>
          </a:prstGeom>
          <a:ln w="12700">
            <a:miter lim="400000"/>
          </a:ln>
        </p:spPr>
      </p:pic>
      <p:sp>
        <p:nvSpPr>
          <p:cNvPr id="5172" name="Text Box 9"/>
          <p:cNvSpPr txBox="1"/>
          <p:nvPr/>
        </p:nvSpPr>
        <p:spPr>
          <a:xfrm>
            <a:off x="7360919" y="1219201"/>
            <a:ext cx="4506319" cy="1158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b="1">
                <a:latin typeface="Arial Narrow"/>
                <a:ea typeface="Arial Narrow"/>
                <a:cs typeface="Arial Narrow"/>
                <a:sym typeface="Arial Narrow"/>
              </a:defRPr>
            </a:lvl1pPr>
          </a:lstStyle>
          <a:p>
            <a:r>
              <a:t>By filling the alcoves with soldiers, any attempt to pass through the narrow opening would be met with withering defensive fire (1 Kg. 9:15; cf. Eze. 40:10).</a:t>
            </a:r>
          </a:p>
        </p:txBody>
      </p:sp>
      <p:sp>
        <p:nvSpPr>
          <p:cNvPr id="5173" name="Text Box 10"/>
          <p:cNvSpPr txBox="1"/>
          <p:nvPr/>
        </p:nvSpPr>
        <p:spPr>
          <a:xfrm>
            <a:off x="444964" y="5181601"/>
            <a:ext cx="5300516"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spcBef>
                <a:spcPts val="1200"/>
              </a:spcBef>
              <a:defRPr sz="2000" b="1">
                <a:latin typeface="Arial Narrow"/>
                <a:ea typeface="Arial Narrow"/>
                <a:cs typeface="Arial Narrow"/>
                <a:sym typeface="Arial Narrow"/>
              </a:defRPr>
            </a:pPr>
            <a:r>
              <a:t>These gate structures are dated to the mid-10</a:t>
            </a:r>
            <a:r>
              <a:rPr baseline="30000"/>
              <a:t>th</a:t>
            </a:r>
            <a:r>
              <a:t> century BC, the time of Solomon’s rule.</a:t>
            </a:r>
          </a:p>
        </p:txBody>
      </p:sp>
      <p:sp>
        <p:nvSpPr>
          <p:cNvPr id="5174" name="Text Box 9"/>
          <p:cNvSpPr txBox="1"/>
          <p:nvPr/>
        </p:nvSpPr>
        <p:spPr>
          <a:xfrm>
            <a:off x="7360919" y="2509860"/>
            <a:ext cx="4506319" cy="1158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000"/>
              </a:spcBef>
              <a:defRPr b="1">
                <a:solidFill>
                  <a:srgbClr val="FF0000"/>
                </a:solidFill>
                <a:latin typeface="Arial Narrow"/>
                <a:ea typeface="Arial Narrow"/>
                <a:cs typeface="Arial Narrow"/>
                <a:sym typeface="Arial Narrow"/>
              </a:defRPr>
            </a:lvl1pPr>
          </a:lstStyle>
          <a:p>
            <a:r>
              <a:t>Al llenar los nichos con soldados, cualquier intento de pasar a través de la estrecha abertura se encontraría con un fuego defensivo fulminante (1 Re. 9:15; cf. Eze. 40:10).</a:t>
            </a:r>
          </a:p>
        </p:txBody>
      </p:sp>
      <p:sp>
        <p:nvSpPr>
          <p:cNvPr id="5175" name="Text Box 10"/>
          <p:cNvSpPr txBox="1"/>
          <p:nvPr/>
        </p:nvSpPr>
        <p:spPr>
          <a:xfrm>
            <a:off x="444963" y="5965687"/>
            <a:ext cx="5300516"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spcBef>
                <a:spcPts val="1200"/>
              </a:spcBef>
              <a:defRPr sz="2000" b="1">
                <a:solidFill>
                  <a:srgbClr val="FF0000"/>
                </a:solidFill>
                <a:latin typeface="Arial Narrow"/>
                <a:ea typeface="Arial Narrow"/>
                <a:cs typeface="Arial Narrow"/>
                <a:sym typeface="Arial Narrow"/>
              </a:defRPr>
            </a:lvl1pPr>
          </a:lstStyle>
          <a:p>
            <a:r>
              <a:t>Estas estructuras de puertas datan de mediados del siglo X AC., la época del gobierno de Salomón.</a:t>
            </a:r>
          </a:p>
        </p:txBody>
      </p:sp>
      <p:sp>
        <p:nvSpPr>
          <p:cNvPr id="5176" name="Rectangle 4"/>
          <p:cNvSpPr txBox="1"/>
          <p:nvPr/>
        </p:nvSpPr>
        <p:spPr>
          <a:xfrm>
            <a:off x="1539666" y="650795"/>
            <a:ext cx="8442960" cy="523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defRPr sz="2800" b="1">
                <a:solidFill>
                  <a:srgbClr val="420000"/>
                </a:solidFill>
                <a:latin typeface="Franklin Gothic Medium"/>
                <a:ea typeface="Franklin Gothic Medium"/>
                <a:cs typeface="Franklin Gothic Medium"/>
                <a:sym typeface="Franklin Gothic Medium"/>
              </a:defRPr>
            </a:lvl1pPr>
          </a:lstStyle>
          <a:p>
            <a:r>
              <a:rPr dirty="0" err="1">
                <a:solidFill>
                  <a:srgbClr val="002060"/>
                </a:solidFill>
              </a:rPr>
              <a:t>Puertas</a:t>
            </a:r>
            <a:r>
              <a:rPr dirty="0">
                <a:solidFill>
                  <a:srgbClr val="002060"/>
                </a:solidFill>
              </a:rPr>
              <a:t> </a:t>
            </a:r>
            <a:r>
              <a:rPr dirty="0" err="1">
                <a:solidFill>
                  <a:srgbClr val="002060"/>
                </a:solidFill>
              </a:rPr>
              <a:t>salomónicas</a:t>
            </a:r>
            <a:r>
              <a:rPr dirty="0">
                <a:solidFill>
                  <a:srgbClr val="002060"/>
                </a:solidFill>
              </a:rPr>
              <a:t> </a:t>
            </a:r>
            <a:r>
              <a:rPr dirty="0" err="1">
                <a:solidFill>
                  <a:srgbClr val="002060"/>
                </a:solidFill>
              </a:rPr>
              <a:t>en</a:t>
            </a:r>
            <a:r>
              <a:rPr dirty="0">
                <a:solidFill>
                  <a:srgbClr val="002060"/>
                </a:solidFill>
              </a:rPr>
              <a:t> Hazor y Gezer</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D6C8A4"/>
        </a:solidFill>
        <a:effectLst/>
      </p:bgPr>
    </p:bg>
    <p:spTree>
      <p:nvGrpSpPr>
        <p:cNvPr id="1" name=""/>
        <p:cNvGrpSpPr/>
        <p:nvPr/>
      </p:nvGrpSpPr>
      <p:grpSpPr>
        <a:xfrm>
          <a:off x="0" y="0"/>
          <a:ext cx="0" cy="0"/>
          <a:chOff x="0" y="0"/>
          <a:chExt cx="0" cy="0"/>
        </a:xfrm>
      </p:grpSpPr>
      <p:sp>
        <p:nvSpPr>
          <p:cNvPr id="5178" name="Rectangle 4"/>
          <p:cNvSpPr txBox="1">
            <a:spLocks noGrp="1"/>
          </p:cNvSpPr>
          <p:nvPr>
            <p:ph type="title"/>
          </p:nvPr>
        </p:nvSpPr>
        <p:spPr>
          <a:xfrm>
            <a:off x="400318" y="236694"/>
            <a:ext cx="11007268" cy="685801"/>
          </a:xfrm>
          <a:prstGeom prst="rect">
            <a:avLst/>
          </a:prstGeom>
        </p:spPr>
        <p:txBody>
          <a:bodyPr/>
          <a:lstStyle/>
          <a:p>
            <a:pPr defTabSz="841247">
              <a:defRPr sz="3312" b="1">
                <a:latin typeface="Franklin Gothic Medium"/>
                <a:ea typeface="Franklin Gothic Medium"/>
                <a:cs typeface="Franklin Gothic Medium"/>
                <a:sym typeface="Franklin Gothic Medium"/>
              </a:defRPr>
            </a:pPr>
            <a:r>
              <a:rPr dirty="0"/>
              <a:t>The Stepped Stone Structure </a:t>
            </a:r>
            <a:r>
              <a:rPr sz="2208" dirty="0">
                <a:solidFill>
                  <a:srgbClr val="002060"/>
                </a:solidFill>
              </a:rPr>
              <a:t>(La </a:t>
            </a:r>
            <a:r>
              <a:rPr sz="2208" dirty="0" err="1">
                <a:solidFill>
                  <a:srgbClr val="002060"/>
                </a:solidFill>
              </a:rPr>
              <a:t>Estructura</a:t>
            </a:r>
            <a:r>
              <a:rPr sz="2208" dirty="0">
                <a:solidFill>
                  <a:srgbClr val="002060"/>
                </a:solidFill>
              </a:rPr>
              <a:t> de Piedra </a:t>
            </a:r>
            <a:r>
              <a:rPr sz="2208" dirty="0" err="1">
                <a:solidFill>
                  <a:srgbClr val="002060"/>
                </a:solidFill>
              </a:rPr>
              <a:t>Escalonada</a:t>
            </a:r>
            <a:r>
              <a:rPr sz="2208" dirty="0">
                <a:solidFill>
                  <a:srgbClr val="002060"/>
                </a:solidFill>
              </a:rPr>
              <a:t>)</a:t>
            </a:r>
          </a:p>
        </p:txBody>
      </p:sp>
      <p:pic>
        <p:nvPicPr>
          <p:cNvPr id="5179" name="Picture 6" descr="Picture 6"/>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463984" y="1057674"/>
            <a:ext cx="5943601" cy="5800327"/>
          </a:xfrm>
          <a:prstGeom prst="rect">
            <a:avLst/>
          </a:prstGeom>
          <a:ln w="12700">
            <a:miter lim="400000"/>
          </a:ln>
        </p:spPr>
      </p:pic>
      <p:sp>
        <p:nvSpPr>
          <p:cNvPr id="5180" name="Text Box 7"/>
          <p:cNvSpPr txBox="1"/>
          <p:nvPr/>
        </p:nvSpPr>
        <p:spPr>
          <a:xfrm>
            <a:off x="271862" y="1066800"/>
            <a:ext cx="4792300" cy="2362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spcBef>
                <a:spcPts val="1000"/>
              </a:spcBef>
              <a:defRPr b="1">
                <a:latin typeface="Arial Narrow"/>
                <a:ea typeface="Arial Narrow"/>
                <a:cs typeface="Arial Narrow"/>
                <a:sym typeface="Arial Narrow"/>
              </a:defRPr>
            </a:pPr>
            <a:r>
              <a:t>On the east side of the Hill of Ophel (City of David), archaeologists have excavated a stepped stone structure. It appears to date from pre-Davidic Jerusalem, but was reused by both David and Solomon as a high standing buttress upholding a platform for a state building.</a:t>
            </a:r>
          </a:p>
          <a:p>
            <a:pPr algn="r">
              <a:spcBef>
                <a:spcPts val="1000"/>
              </a:spcBef>
              <a:defRPr b="1">
                <a:latin typeface="Arial Narrow"/>
                <a:ea typeface="Arial Narrow"/>
                <a:cs typeface="Arial Narrow"/>
                <a:sym typeface="Arial Narrow"/>
              </a:defRPr>
            </a:pPr>
            <a:r>
              <a:t>Possibly, this structure is the famous “Millo” (= filling) described in 1 Kg. 9:15, 24.</a:t>
            </a:r>
          </a:p>
        </p:txBody>
      </p:sp>
      <p:sp>
        <p:nvSpPr>
          <p:cNvPr id="5181" name="Text Box 7"/>
          <p:cNvSpPr txBox="1"/>
          <p:nvPr/>
        </p:nvSpPr>
        <p:spPr>
          <a:xfrm>
            <a:off x="271862" y="4062786"/>
            <a:ext cx="4792300" cy="2362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spcBef>
                <a:spcPts val="1000"/>
              </a:spcBef>
              <a:defRPr b="1">
                <a:solidFill>
                  <a:srgbClr val="FF0000"/>
                </a:solidFill>
                <a:latin typeface="Arial Narrow"/>
                <a:ea typeface="Arial Narrow"/>
                <a:cs typeface="Arial Narrow"/>
                <a:sym typeface="Arial Narrow"/>
              </a:defRPr>
            </a:pPr>
            <a:r>
              <a:t>En el lado este de la colina de Ofel (Ciudad de David), los arqueólogos han excavado una estructura de piedra escalonada. Parece que data de la Jerusalén predavídica, pero David y Salomón lo reutilizaron como un contrafuerte de alto nivel que sostenía una plataforma para un edificio estatal.</a:t>
            </a:r>
          </a:p>
          <a:p>
            <a:pPr algn="r">
              <a:spcBef>
                <a:spcPts val="1000"/>
              </a:spcBef>
              <a:defRPr b="1">
                <a:solidFill>
                  <a:srgbClr val="FF0000"/>
                </a:solidFill>
                <a:latin typeface="Arial Narrow"/>
                <a:ea typeface="Arial Narrow"/>
                <a:cs typeface="Arial Narrow"/>
                <a:sym typeface="Arial Narrow"/>
              </a:defRPr>
            </a:pPr>
            <a:r>
              <a:t>Posiblemente, esta estructura sea el famoso “Millo” (= relleno) descrito en 1 Re. 9:15, 24.</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3" name="Rectangle 5"/>
          <p:cNvSpPr txBox="1">
            <a:spLocks noGrp="1"/>
          </p:cNvSpPr>
          <p:nvPr>
            <p:ph type="body" sz="quarter" idx="1"/>
          </p:nvPr>
        </p:nvSpPr>
        <p:spPr>
          <a:xfrm>
            <a:off x="278129" y="5905500"/>
            <a:ext cx="11635742" cy="838200"/>
          </a:xfrm>
          <a:prstGeom prst="rect">
            <a:avLst/>
          </a:prstGeom>
        </p:spPr>
        <p:txBody>
          <a:bodyPr/>
          <a:lstStyle>
            <a:lvl1pPr algn="ctr">
              <a:lnSpc>
                <a:spcPct val="90000"/>
              </a:lnSpc>
              <a:spcBef>
                <a:spcPts val="500"/>
              </a:spcBef>
              <a:buSzTx/>
              <a:buFont typeface="Wingdings"/>
              <a:buNone/>
              <a:defRPr sz="2400">
                <a:latin typeface="Arial Narrow"/>
                <a:ea typeface="Arial Narrow"/>
                <a:cs typeface="Arial Narrow"/>
                <a:sym typeface="Arial Narrow"/>
              </a:defRPr>
            </a:lvl1pPr>
          </a:lstStyle>
          <a:p>
            <a:r>
              <a:t>Solomon constructed a merchant navy at Ezion-Geber for trading southward via the Red Sea (1 Kg. 9:26), bringing in revenues of gold, silver, ivory and exotic animals (1 Kg. 10:22).</a:t>
            </a:r>
          </a:p>
        </p:txBody>
      </p:sp>
      <p:pic>
        <p:nvPicPr>
          <p:cNvPr id="5184" name="Picture 7" descr="Picture 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256117" y="0"/>
            <a:ext cx="10136966" cy="5899150"/>
          </a:xfrm>
          <a:prstGeom prst="rect">
            <a:avLst/>
          </a:prstGeom>
          <a:ln w="12700">
            <a:miter lim="400000"/>
          </a:ln>
        </p:spPr>
      </p:pic>
      <p:sp>
        <p:nvSpPr>
          <p:cNvPr id="5185" name="Oval 8"/>
          <p:cNvSpPr/>
          <p:nvPr/>
        </p:nvSpPr>
        <p:spPr>
          <a:xfrm flipV="1">
            <a:off x="9379527" y="882650"/>
            <a:ext cx="152400" cy="152400"/>
          </a:xfrm>
          <a:prstGeom prst="ellipse">
            <a:avLst/>
          </a:prstGeom>
          <a:solidFill>
            <a:srgbClr val="FF3300"/>
          </a:solidFill>
          <a:ln>
            <a:solidFill>
              <a:srgbClr val="000000"/>
            </a:solidFill>
          </a:ln>
        </p:spPr>
        <p:txBody>
          <a:bodyPr lIns="45719" rIns="45719" anchor="ctr"/>
          <a:lstStyle/>
          <a:p>
            <a:pPr algn="ctr">
              <a:defRPr>
                <a:latin typeface="Arial Narrow"/>
                <a:ea typeface="Arial Narrow"/>
                <a:cs typeface="Arial Narrow"/>
                <a:sym typeface="Arial Narrow"/>
              </a:defRPr>
            </a:pPr>
            <a:endParaRPr/>
          </a:p>
        </p:txBody>
      </p:sp>
      <p:sp>
        <p:nvSpPr>
          <p:cNvPr id="5186" name="Oval 9"/>
          <p:cNvSpPr/>
          <p:nvPr/>
        </p:nvSpPr>
        <p:spPr>
          <a:xfrm flipV="1">
            <a:off x="8519853" y="2567940"/>
            <a:ext cx="152400" cy="152400"/>
          </a:xfrm>
          <a:prstGeom prst="ellipse">
            <a:avLst/>
          </a:prstGeom>
          <a:solidFill>
            <a:srgbClr val="FF3300"/>
          </a:solidFill>
          <a:ln>
            <a:solidFill>
              <a:srgbClr val="000000"/>
            </a:solidFill>
          </a:ln>
        </p:spPr>
        <p:txBody>
          <a:bodyPr lIns="45719" rIns="45719" anchor="ctr"/>
          <a:lstStyle/>
          <a:p>
            <a:pPr algn="ctr">
              <a:defRPr>
                <a:latin typeface="Arial Narrow"/>
                <a:ea typeface="Arial Narrow"/>
                <a:cs typeface="Arial Narrow"/>
                <a:sym typeface="Arial Narrow"/>
              </a:defRPr>
            </a:pPr>
            <a:endParaRPr/>
          </a:p>
        </p:txBody>
      </p:sp>
      <p:sp>
        <p:nvSpPr>
          <p:cNvPr id="5187" name="Text Box 10"/>
          <p:cNvSpPr txBox="1"/>
          <p:nvPr/>
        </p:nvSpPr>
        <p:spPr>
          <a:xfrm>
            <a:off x="8001000" y="653495"/>
            <a:ext cx="1356361" cy="4343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defRPr sz="2400" b="1">
                <a:solidFill>
                  <a:srgbClr val="FF3300"/>
                </a:solidFill>
                <a:effectLst>
                  <a:outerShdw blurRad="38100" dist="38100" dir="2700000" rotWithShape="0">
                    <a:srgbClr val="000000"/>
                  </a:outerShdw>
                </a:effectLst>
                <a:latin typeface="Arial Narrow"/>
                <a:ea typeface="Arial Narrow"/>
                <a:cs typeface="Arial Narrow"/>
                <a:sym typeface="Arial Narrow"/>
              </a:defRPr>
            </a:lvl1pPr>
          </a:lstStyle>
          <a:p>
            <a:r>
              <a:rPr dirty="0"/>
              <a:t>Jerusalem</a:t>
            </a:r>
          </a:p>
        </p:txBody>
      </p:sp>
      <p:sp>
        <p:nvSpPr>
          <p:cNvPr id="5188" name="Text Box 11"/>
          <p:cNvSpPr txBox="1"/>
          <p:nvPr/>
        </p:nvSpPr>
        <p:spPr>
          <a:xfrm>
            <a:off x="6858692" y="2350770"/>
            <a:ext cx="1661161" cy="43434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400"/>
              </a:spcBef>
              <a:defRPr sz="2400" b="1">
                <a:solidFill>
                  <a:srgbClr val="FF3300"/>
                </a:solidFill>
                <a:effectLst>
                  <a:outerShdw blurRad="38100" dist="38100" dir="2700000" rotWithShape="0">
                    <a:srgbClr val="000000"/>
                  </a:outerShdw>
                </a:effectLst>
                <a:latin typeface="Arial Narrow"/>
                <a:ea typeface="Arial Narrow"/>
                <a:cs typeface="Arial Narrow"/>
                <a:sym typeface="Arial Narrow"/>
              </a:defRPr>
            </a:lvl1pPr>
          </a:lstStyle>
          <a:p>
            <a:r>
              <a:rPr dirty="0" err="1"/>
              <a:t>Ezion</a:t>
            </a:r>
            <a:r>
              <a:rPr dirty="0"/>
              <a:t>-Geber</a:t>
            </a:r>
          </a:p>
        </p:txBody>
      </p:sp>
      <p:sp>
        <p:nvSpPr>
          <p:cNvPr id="5189" name="Rectangle 5"/>
          <p:cNvSpPr txBox="1"/>
          <p:nvPr/>
        </p:nvSpPr>
        <p:spPr>
          <a:xfrm>
            <a:off x="1301837" y="5040471"/>
            <a:ext cx="10045525" cy="6705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469900" indent="-469900" algn="ctr">
              <a:lnSpc>
                <a:spcPct val="90000"/>
              </a:lnSpc>
              <a:spcBef>
                <a:spcPts val="500"/>
              </a:spcBef>
              <a:defRPr sz="2100">
                <a:solidFill>
                  <a:srgbClr val="FFFFFF"/>
                </a:solidFill>
                <a:latin typeface="Arial Narrow"/>
                <a:ea typeface="Arial Narrow"/>
                <a:cs typeface="Arial Narrow"/>
                <a:sym typeface="Arial Narrow"/>
              </a:defRPr>
            </a:lvl1pPr>
          </a:lstStyle>
          <a:p>
            <a:r>
              <a:t>Salomón construyó una marina mercante en Ezión-Geber para comerciar hacia el sur a través del Mar Rojo (1 Re. 9:26), generando ingresos en oro, plata, marfil y animales exóticos (1 Re. 10:22).</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 name="Rectangle 2"/>
          <p:cNvSpPr txBox="1">
            <a:spLocks noGrp="1"/>
          </p:cNvSpPr>
          <p:nvPr>
            <p:ph type="title"/>
          </p:nvPr>
        </p:nvSpPr>
        <p:spPr>
          <a:prstGeom prst="rect">
            <a:avLst/>
          </a:prstGeom>
        </p:spPr>
        <p:txBody>
          <a:bodyPr/>
          <a:lstStyle/>
          <a:p>
            <a:r>
              <a:rPr dirty="0"/>
              <a:t>Solomon’s Wealth </a:t>
            </a:r>
            <a:r>
              <a:rPr dirty="0">
                <a:solidFill>
                  <a:srgbClr val="002060"/>
                </a:solidFill>
              </a:rPr>
              <a:t>(</a:t>
            </a:r>
            <a:r>
              <a:rPr dirty="0" err="1">
                <a:solidFill>
                  <a:srgbClr val="002060"/>
                </a:solidFill>
              </a:rPr>
              <a:t>Riqueza</a:t>
            </a:r>
            <a:r>
              <a:rPr dirty="0">
                <a:solidFill>
                  <a:srgbClr val="002060"/>
                </a:solidFill>
              </a:rPr>
              <a:t> de </a:t>
            </a:r>
            <a:r>
              <a:rPr dirty="0" err="1">
                <a:solidFill>
                  <a:srgbClr val="002060"/>
                </a:solidFill>
              </a:rPr>
              <a:t>Salomón</a:t>
            </a:r>
            <a:r>
              <a:rPr dirty="0">
                <a:solidFill>
                  <a:srgbClr val="002060"/>
                </a:solidFill>
              </a:rPr>
              <a:t>)</a:t>
            </a:r>
          </a:p>
        </p:txBody>
      </p:sp>
      <p:sp>
        <p:nvSpPr>
          <p:cNvPr id="5192" name="Rectangle 3"/>
          <p:cNvSpPr txBox="1">
            <a:spLocks noGrp="1"/>
          </p:cNvSpPr>
          <p:nvPr>
            <p:ph type="body" sz="half" idx="1"/>
          </p:nvPr>
        </p:nvSpPr>
        <p:spPr>
          <a:xfrm>
            <a:off x="609600" y="1828800"/>
            <a:ext cx="10972800" cy="2446986"/>
          </a:xfrm>
          <a:prstGeom prst="rect">
            <a:avLst/>
          </a:prstGeom>
        </p:spPr>
        <p:txBody>
          <a:bodyPr/>
          <a:lstStyle/>
          <a:p>
            <a:pPr>
              <a:lnSpc>
                <a:spcPct val="90000"/>
              </a:lnSpc>
              <a:spcBef>
                <a:spcPts val="500"/>
              </a:spcBef>
              <a:buSzTx/>
              <a:buFont typeface="Wingdings"/>
              <a:buNone/>
              <a:defRPr sz="2400" b="1"/>
            </a:pPr>
            <a:r>
              <a:rPr dirty="0"/>
              <a:t>State revenues into Solomon’s treasury were huge.</a:t>
            </a:r>
          </a:p>
          <a:p>
            <a:pPr>
              <a:lnSpc>
                <a:spcPct val="90000"/>
              </a:lnSpc>
              <a:spcBef>
                <a:spcPts val="400"/>
              </a:spcBef>
              <a:defRPr sz="2000" i="1"/>
            </a:pPr>
            <a:r>
              <a:rPr dirty="0"/>
              <a:t>Annual revenues in gold alone were about 25 tons (10:14).</a:t>
            </a:r>
          </a:p>
          <a:p>
            <a:pPr>
              <a:lnSpc>
                <a:spcPct val="90000"/>
              </a:lnSpc>
              <a:spcBef>
                <a:spcPts val="400"/>
              </a:spcBef>
              <a:defRPr sz="2000" i="1"/>
            </a:pPr>
            <a:r>
              <a:rPr dirty="0"/>
              <a:t>His state buildings in Jerusalem, not to mention his p</a:t>
            </a:r>
            <a:r>
              <a:rPr lang="en-US" dirty="0"/>
              <a:t>a</a:t>
            </a:r>
            <a:r>
              <a:rPr dirty="0"/>
              <a:t>lace, were ornate and richly decorated (10:16-21).</a:t>
            </a:r>
          </a:p>
          <a:p>
            <a:pPr>
              <a:lnSpc>
                <a:spcPct val="90000"/>
              </a:lnSpc>
              <a:spcBef>
                <a:spcPts val="400"/>
              </a:spcBef>
              <a:defRPr sz="2000" i="1"/>
            </a:pPr>
            <a:r>
              <a:rPr dirty="0"/>
              <a:t>Exotic animals, probably from Africa, testified to his extravagance (10:22).</a:t>
            </a:r>
          </a:p>
          <a:p>
            <a:pPr>
              <a:lnSpc>
                <a:spcPct val="90000"/>
              </a:lnSpc>
              <a:spcBef>
                <a:spcPts val="400"/>
              </a:spcBef>
              <a:defRPr sz="2000" i="1"/>
            </a:pPr>
            <a:r>
              <a:rPr dirty="0"/>
              <a:t>He built a large chariot corps with imported horses and chariots as well as engaged in international chariot trade (10:26-29).</a:t>
            </a:r>
          </a:p>
        </p:txBody>
      </p:sp>
      <p:sp>
        <p:nvSpPr>
          <p:cNvPr id="5193" name="Rectangle 3"/>
          <p:cNvSpPr txBox="1"/>
          <p:nvPr/>
        </p:nvSpPr>
        <p:spPr>
          <a:xfrm>
            <a:off x="655319" y="4275785"/>
            <a:ext cx="10881361" cy="22919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defRPr sz="2400" b="1">
                <a:latin typeface="Times New Roman"/>
                <a:ea typeface="Times New Roman"/>
                <a:cs typeface="Times New Roman"/>
                <a:sym typeface="Times New Roman"/>
              </a:defRPr>
            </a:pPr>
            <a:r>
              <a:rPr dirty="0">
                <a:solidFill>
                  <a:srgbClr val="002060"/>
                </a:solidFill>
              </a:rPr>
              <a:t>Los </a:t>
            </a:r>
            <a:r>
              <a:rPr dirty="0" err="1">
                <a:solidFill>
                  <a:srgbClr val="002060"/>
                </a:solidFill>
              </a:rPr>
              <a:t>ingresos</a:t>
            </a:r>
            <a:r>
              <a:rPr dirty="0">
                <a:solidFill>
                  <a:srgbClr val="002060"/>
                </a:solidFill>
              </a:rPr>
              <a:t> </a:t>
            </a:r>
            <a:r>
              <a:rPr dirty="0" err="1">
                <a:solidFill>
                  <a:srgbClr val="002060"/>
                </a:solidFill>
              </a:rPr>
              <a:t>estatales</a:t>
            </a:r>
            <a:r>
              <a:rPr dirty="0">
                <a:solidFill>
                  <a:srgbClr val="002060"/>
                </a:solidFill>
              </a:rPr>
              <a:t> al </a:t>
            </a:r>
            <a:r>
              <a:rPr dirty="0" err="1">
                <a:solidFill>
                  <a:srgbClr val="002060"/>
                </a:solidFill>
              </a:rPr>
              <a:t>tesoro</a:t>
            </a:r>
            <a:r>
              <a:rPr dirty="0">
                <a:solidFill>
                  <a:srgbClr val="002060"/>
                </a:solidFill>
              </a:rPr>
              <a:t> de </a:t>
            </a:r>
            <a:r>
              <a:rPr dirty="0" err="1">
                <a:solidFill>
                  <a:srgbClr val="002060"/>
                </a:solidFill>
              </a:rPr>
              <a:t>Salomón</a:t>
            </a:r>
            <a:r>
              <a:rPr dirty="0">
                <a:solidFill>
                  <a:srgbClr val="002060"/>
                </a:solidFill>
              </a:rPr>
              <a:t> </a:t>
            </a:r>
            <a:r>
              <a:rPr dirty="0" err="1">
                <a:solidFill>
                  <a:srgbClr val="002060"/>
                </a:solidFill>
              </a:rPr>
              <a:t>fueron</a:t>
            </a:r>
            <a:r>
              <a:rPr dirty="0">
                <a:solidFill>
                  <a:srgbClr val="002060"/>
                </a:solidFill>
              </a:rPr>
              <a:t> </a:t>
            </a:r>
            <a:r>
              <a:rPr dirty="0" err="1">
                <a:solidFill>
                  <a:srgbClr val="002060"/>
                </a:solidFill>
              </a:rPr>
              <a:t>enormes</a:t>
            </a:r>
            <a:r>
              <a:rPr dirty="0">
                <a:solidFill>
                  <a:srgbClr val="002060"/>
                </a:solidFill>
              </a:rPr>
              <a:t>.</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Los </a:t>
            </a:r>
            <a:r>
              <a:rPr dirty="0" err="1">
                <a:solidFill>
                  <a:srgbClr val="002060"/>
                </a:solidFill>
              </a:rPr>
              <a:t>ingresos</a:t>
            </a:r>
            <a:r>
              <a:rPr dirty="0">
                <a:solidFill>
                  <a:srgbClr val="002060"/>
                </a:solidFill>
              </a:rPr>
              <a:t> </a:t>
            </a:r>
            <a:r>
              <a:rPr dirty="0" err="1">
                <a:solidFill>
                  <a:srgbClr val="002060"/>
                </a:solidFill>
              </a:rPr>
              <a:t>anuales</a:t>
            </a:r>
            <a:r>
              <a:rPr dirty="0">
                <a:solidFill>
                  <a:srgbClr val="002060"/>
                </a:solidFill>
              </a:rPr>
              <a:t> </a:t>
            </a:r>
            <a:r>
              <a:rPr dirty="0" err="1">
                <a:solidFill>
                  <a:srgbClr val="002060"/>
                </a:solidFill>
              </a:rPr>
              <a:t>sólo</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oro</a:t>
            </a:r>
            <a:r>
              <a:rPr dirty="0">
                <a:solidFill>
                  <a:srgbClr val="002060"/>
                </a:solidFill>
              </a:rPr>
              <a:t> </a:t>
            </a:r>
            <a:r>
              <a:rPr dirty="0" err="1">
                <a:solidFill>
                  <a:srgbClr val="002060"/>
                </a:solidFill>
              </a:rPr>
              <a:t>fueron</a:t>
            </a:r>
            <a:r>
              <a:rPr dirty="0">
                <a:solidFill>
                  <a:srgbClr val="002060"/>
                </a:solidFill>
              </a:rPr>
              <a:t> de </a:t>
            </a:r>
            <a:r>
              <a:rPr dirty="0" err="1">
                <a:solidFill>
                  <a:srgbClr val="002060"/>
                </a:solidFill>
              </a:rPr>
              <a:t>unas</a:t>
            </a:r>
            <a:r>
              <a:rPr dirty="0">
                <a:solidFill>
                  <a:srgbClr val="002060"/>
                </a:solidFill>
              </a:rPr>
              <a:t> 25 </a:t>
            </a:r>
            <a:r>
              <a:rPr dirty="0" err="1">
                <a:solidFill>
                  <a:srgbClr val="002060"/>
                </a:solidFill>
              </a:rPr>
              <a:t>toneladas</a:t>
            </a:r>
            <a:r>
              <a:rPr dirty="0">
                <a:solidFill>
                  <a:srgbClr val="002060"/>
                </a:solidFill>
              </a:rPr>
              <a:t> (10:14).</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Sus </a:t>
            </a:r>
            <a:r>
              <a:rPr dirty="0" err="1">
                <a:solidFill>
                  <a:srgbClr val="002060"/>
                </a:solidFill>
              </a:rPr>
              <a:t>edificios</a:t>
            </a:r>
            <a:r>
              <a:rPr dirty="0">
                <a:solidFill>
                  <a:srgbClr val="002060"/>
                </a:solidFill>
              </a:rPr>
              <a:t> </a:t>
            </a:r>
            <a:r>
              <a:rPr dirty="0" err="1">
                <a:solidFill>
                  <a:srgbClr val="002060"/>
                </a:solidFill>
              </a:rPr>
              <a:t>estatales</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Jerusalén</a:t>
            </a:r>
            <a:r>
              <a:rPr dirty="0">
                <a:solidFill>
                  <a:srgbClr val="002060"/>
                </a:solidFill>
              </a:rPr>
              <a:t>, sin </a:t>
            </a:r>
            <a:r>
              <a:rPr dirty="0" err="1">
                <a:solidFill>
                  <a:srgbClr val="002060"/>
                </a:solidFill>
              </a:rPr>
              <a:t>mencionar</a:t>
            </a:r>
            <a:r>
              <a:rPr dirty="0">
                <a:solidFill>
                  <a:srgbClr val="002060"/>
                </a:solidFill>
              </a:rPr>
              <a:t> </a:t>
            </a:r>
            <a:r>
              <a:rPr dirty="0" err="1">
                <a:solidFill>
                  <a:srgbClr val="002060"/>
                </a:solidFill>
              </a:rPr>
              <a:t>su</a:t>
            </a:r>
            <a:r>
              <a:rPr dirty="0">
                <a:solidFill>
                  <a:srgbClr val="002060"/>
                </a:solidFill>
              </a:rPr>
              <a:t> </a:t>
            </a:r>
            <a:r>
              <a:rPr dirty="0" err="1">
                <a:solidFill>
                  <a:srgbClr val="002060"/>
                </a:solidFill>
              </a:rPr>
              <a:t>hogar</a:t>
            </a:r>
            <a:r>
              <a:rPr dirty="0">
                <a:solidFill>
                  <a:srgbClr val="002060"/>
                </a:solidFill>
              </a:rPr>
              <a:t>, </a:t>
            </a:r>
            <a:r>
              <a:rPr dirty="0" err="1">
                <a:solidFill>
                  <a:srgbClr val="002060"/>
                </a:solidFill>
              </a:rPr>
              <a:t>estaban</a:t>
            </a:r>
            <a:r>
              <a:rPr dirty="0">
                <a:solidFill>
                  <a:srgbClr val="002060"/>
                </a:solidFill>
              </a:rPr>
              <a:t> </a:t>
            </a:r>
            <a:r>
              <a:rPr dirty="0" err="1">
                <a:solidFill>
                  <a:srgbClr val="002060"/>
                </a:solidFill>
              </a:rPr>
              <a:t>ornamentados</a:t>
            </a:r>
            <a:r>
              <a:rPr dirty="0">
                <a:solidFill>
                  <a:srgbClr val="002060"/>
                </a:solidFill>
              </a:rPr>
              <a:t> y </a:t>
            </a:r>
            <a:r>
              <a:rPr dirty="0" err="1">
                <a:solidFill>
                  <a:srgbClr val="002060"/>
                </a:solidFill>
              </a:rPr>
              <a:t>ricamente</a:t>
            </a:r>
            <a:r>
              <a:rPr dirty="0">
                <a:solidFill>
                  <a:srgbClr val="002060"/>
                </a:solidFill>
              </a:rPr>
              <a:t> </a:t>
            </a:r>
            <a:r>
              <a:rPr dirty="0" err="1">
                <a:solidFill>
                  <a:srgbClr val="002060"/>
                </a:solidFill>
              </a:rPr>
              <a:t>decorados</a:t>
            </a:r>
            <a:r>
              <a:rPr dirty="0">
                <a:solidFill>
                  <a:srgbClr val="002060"/>
                </a:solidFill>
              </a:rPr>
              <a:t> (10:16-21).</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err="1">
                <a:solidFill>
                  <a:srgbClr val="002060"/>
                </a:solidFill>
              </a:rPr>
              <a:t>Animales</a:t>
            </a:r>
            <a:r>
              <a:rPr dirty="0">
                <a:solidFill>
                  <a:srgbClr val="002060"/>
                </a:solidFill>
              </a:rPr>
              <a:t> </a:t>
            </a:r>
            <a:r>
              <a:rPr dirty="0" err="1">
                <a:solidFill>
                  <a:srgbClr val="002060"/>
                </a:solidFill>
              </a:rPr>
              <a:t>exóticos</a:t>
            </a:r>
            <a:r>
              <a:rPr dirty="0">
                <a:solidFill>
                  <a:srgbClr val="002060"/>
                </a:solidFill>
              </a:rPr>
              <a:t>, </a:t>
            </a:r>
            <a:r>
              <a:rPr dirty="0" err="1">
                <a:solidFill>
                  <a:srgbClr val="002060"/>
                </a:solidFill>
              </a:rPr>
              <a:t>probablemente</a:t>
            </a:r>
            <a:r>
              <a:rPr dirty="0">
                <a:solidFill>
                  <a:srgbClr val="002060"/>
                </a:solidFill>
              </a:rPr>
              <a:t> de </a:t>
            </a:r>
            <a:r>
              <a:rPr dirty="0" err="1">
                <a:solidFill>
                  <a:srgbClr val="002060"/>
                </a:solidFill>
              </a:rPr>
              <a:t>África</a:t>
            </a:r>
            <a:r>
              <a:rPr dirty="0">
                <a:solidFill>
                  <a:srgbClr val="002060"/>
                </a:solidFill>
              </a:rPr>
              <a:t>, </a:t>
            </a:r>
            <a:r>
              <a:rPr dirty="0" err="1">
                <a:solidFill>
                  <a:srgbClr val="002060"/>
                </a:solidFill>
              </a:rPr>
              <a:t>dieron</a:t>
            </a:r>
            <a:r>
              <a:rPr dirty="0">
                <a:solidFill>
                  <a:srgbClr val="002060"/>
                </a:solidFill>
              </a:rPr>
              <a:t> testimonio de </a:t>
            </a:r>
            <a:r>
              <a:rPr dirty="0" err="1">
                <a:solidFill>
                  <a:srgbClr val="002060"/>
                </a:solidFill>
              </a:rPr>
              <a:t>su</a:t>
            </a:r>
            <a:r>
              <a:rPr dirty="0">
                <a:solidFill>
                  <a:srgbClr val="002060"/>
                </a:solidFill>
              </a:rPr>
              <a:t> </a:t>
            </a:r>
            <a:r>
              <a:rPr dirty="0" err="1">
                <a:solidFill>
                  <a:srgbClr val="002060"/>
                </a:solidFill>
              </a:rPr>
              <a:t>extravagancia</a:t>
            </a:r>
            <a:r>
              <a:rPr dirty="0">
                <a:solidFill>
                  <a:srgbClr val="002060"/>
                </a:solidFill>
              </a:rPr>
              <a:t> (10:22).</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err="1">
                <a:solidFill>
                  <a:srgbClr val="002060"/>
                </a:solidFill>
              </a:rPr>
              <a:t>Construyó</a:t>
            </a:r>
            <a:r>
              <a:rPr dirty="0">
                <a:solidFill>
                  <a:srgbClr val="002060"/>
                </a:solidFill>
              </a:rPr>
              <a:t> un gran </a:t>
            </a:r>
            <a:r>
              <a:rPr dirty="0" err="1">
                <a:solidFill>
                  <a:srgbClr val="002060"/>
                </a:solidFill>
              </a:rPr>
              <a:t>cuerpo</a:t>
            </a:r>
            <a:r>
              <a:rPr dirty="0">
                <a:solidFill>
                  <a:srgbClr val="002060"/>
                </a:solidFill>
              </a:rPr>
              <a:t> de </a:t>
            </a:r>
            <a:r>
              <a:rPr dirty="0" err="1">
                <a:solidFill>
                  <a:srgbClr val="002060"/>
                </a:solidFill>
              </a:rPr>
              <a:t>carros</a:t>
            </a:r>
            <a:r>
              <a:rPr dirty="0">
                <a:solidFill>
                  <a:srgbClr val="002060"/>
                </a:solidFill>
              </a:rPr>
              <a:t> y caballos </a:t>
            </a:r>
            <a:r>
              <a:rPr dirty="0" err="1">
                <a:solidFill>
                  <a:srgbClr val="002060"/>
                </a:solidFill>
              </a:rPr>
              <a:t>importados</a:t>
            </a:r>
            <a:r>
              <a:rPr dirty="0">
                <a:solidFill>
                  <a:srgbClr val="002060"/>
                </a:solidFill>
              </a:rPr>
              <a:t> y </a:t>
            </a:r>
            <a:r>
              <a:rPr dirty="0" err="1">
                <a:solidFill>
                  <a:srgbClr val="002060"/>
                </a:solidFill>
              </a:rPr>
              <a:t>también</a:t>
            </a:r>
            <a:r>
              <a:rPr dirty="0">
                <a:solidFill>
                  <a:srgbClr val="002060"/>
                </a:solidFill>
              </a:rPr>
              <a:t> se </a:t>
            </a:r>
            <a:r>
              <a:rPr dirty="0" err="1">
                <a:solidFill>
                  <a:srgbClr val="002060"/>
                </a:solidFill>
              </a:rPr>
              <a:t>dedicó</a:t>
            </a:r>
            <a:r>
              <a:rPr dirty="0">
                <a:solidFill>
                  <a:srgbClr val="002060"/>
                </a:solidFill>
              </a:rPr>
              <a:t> al </a:t>
            </a:r>
            <a:r>
              <a:rPr dirty="0" err="1">
                <a:solidFill>
                  <a:srgbClr val="002060"/>
                </a:solidFill>
              </a:rPr>
              <a:t>comercio</a:t>
            </a:r>
            <a:r>
              <a:rPr dirty="0">
                <a:solidFill>
                  <a:srgbClr val="002060"/>
                </a:solidFill>
              </a:rPr>
              <a:t> </a:t>
            </a:r>
            <a:r>
              <a:rPr dirty="0" err="1">
                <a:solidFill>
                  <a:srgbClr val="002060"/>
                </a:solidFill>
              </a:rPr>
              <a:t>internacional</a:t>
            </a:r>
            <a:r>
              <a:rPr dirty="0">
                <a:solidFill>
                  <a:srgbClr val="002060"/>
                </a:solidFill>
              </a:rPr>
              <a:t> de </a:t>
            </a:r>
            <a:r>
              <a:rPr dirty="0" err="1">
                <a:solidFill>
                  <a:srgbClr val="002060"/>
                </a:solidFill>
              </a:rPr>
              <a:t>carros</a:t>
            </a:r>
            <a:r>
              <a:rPr dirty="0">
                <a:solidFill>
                  <a:srgbClr val="002060"/>
                </a:solidFill>
              </a:rPr>
              <a:t> (10:26-29).</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192">
                                            <p:txEl>
                                              <p:pRg st="0" end="0"/>
                                            </p:txEl>
                                          </p:spTgt>
                                        </p:tgtEl>
                                        <p:attrNameLst>
                                          <p:attrName>style.visibility</p:attrName>
                                        </p:attrNameLst>
                                      </p:cBhvr>
                                      <p:to>
                                        <p:strVal val="visible"/>
                                      </p:to>
                                    </p:set>
                                    <p:anim calcmode="lin" valueType="num">
                                      <p:cBhvr>
                                        <p:cTn id="7" dur="500" fill="hold"/>
                                        <p:tgtEl>
                                          <p:spTgt spid="519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92">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193">
                                            <p:bg/>
                                          </p:spTgt>
                                        </p:tgtEl>
                                        <p:attrNameLst>
                                          <p:attrName>style.visibility</p:attrName>
                                        </p:attrNameLst>
                                      </p:cBhvr>
                                      <p:to>
                                        <p:strVal val="visible"/>
                                      </p:to>
                                    </p:set>
                                    <p:anim calcmode="lin" valueType="num">
                                      <p:cBhvr>
                                        <p:cTn id="11" dur="500" fill="hold"/>
                                        <p:tgtEl>
                                          <p:spTgt spid="5193">
                                            <p:bg/>
                                          </p:spTgt>
                                        </p:tgtEl>
                                        <p:attrNameLst>
                                          <p:attrName>ppt_w</p:attrName>
                                        </p:attrNameLst>
                                      </p:cBhvr>
                                      <p:tavLst>
                                        <p:tav tm="0">
                                          <p:val>
                                            <p:fltVal val="0"/>
                                          </p:val>
                                        </p:tav>
                                        <p:tav tm="100000">
                                          <p:val>
                                            <p:strVal val="#ppt_w"/>
                                          </p:val>
                                        </p:tav>
                                      </p:tavLst>
                                    </p:anim>
                                    <p:anim calcmode="lin" valueType="num">
                                      <p:cBhvr>
                                        <p:cTn id="12" dur="500" fill="hold"/>
                                        <p:tgtEl>
                                          <p:spTgt spid="5193">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193">
                                            <p:txEl>
                                              <p:pRg st="0" end="0"/>
                                            </p:txEl>
                                          </p:spTgt>
                                        </p:tgtEl>
                                        <p:attrNameLst>
                                          <p:attrName>style.visibility</p:attrName>
                                        </p:attrNameLst>
                                      </p:cBhvr>
                                      <p:to>
                                        <p:strVal val="visible"/>
                                      </p:to>
                                    </p:set>
                                    <p:anim calcmode="lin" valueType="num">
                                      <p:cBhvr>
                                        <p:cTn id="16" dur="500" fill="hold"/>
                                        <p:tgtEl>
                                          <p:spTgt spid="519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19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192">
                                            <p:txEl>
                                              <p:pRg st="1" end="1"/>
                                            </p:txEl>
                                          </p:spTgt>
                                        </p:tgtEl>
                                        <p:attrNameLst>
                                          <p:attrName>style.visibility</p:attrName>
                                        </p:attrNameLst>
                                      </p:cBhvr>
                                      <p:to>
                                        <p:strVal val="visible"/>
                                      </p:to>
                                    </p:set>
                                    <p:anim calcmode="lin" valueType="num">
                                      <p:cBhvr>
                                        <p:cTn id="22" dur="500" fill="hold"/>
                                        <p:tgtEl>
                                          <p:spTgt spid="5192">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192">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193">
                                            <p:txEl>
                                              <p:pRg st="1" end="1"/>
                                            </p:txEl>
                                          </p:spTgt>
                                        </p:tgtEl>
                                        <p:attrNameLst>
                                          <p:attrName>style.visibility</p:attrName>
                                        </p:attrNameLst>
                                      </p:cBhvr>
                                      <p:to>
                                        <p:strVal val="visible"/>
                                      </p:to>
                                    </p:set>
                                    <p:anim calcmode="lin" valueType="num">
                                      <p:cBhvr>
                                        <p:cTn id="26" dur="500" fill="hold"/>
                                        <p:tgtEl>
                                          <p:spTgt spid="519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19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192">
                                            <p:txEl>
                                              <p:pRg st="2" end="2"/>
                                            </p:txEl>
                                          </p:spTgt>
                                        </p:tgtEl>
                                        <p:attrNameLst>
                                          <p:attrName>style.visibility</p:attrName>
                                        </p:attrNameLst>
                                      </p:cBhvr>
                                      <p:to>
                                        <p:strVal val="visible"/>
                                      </p:to>
                                    </p:set>
                                    <p:anim calcmode="lin" valueType="num">
                                      <p:cBhvr>
                                        <p:cTn id="32" dur="500" fill="hold"/>
                                        <p:tgtEl>
                                          <p:spTgt spid="5192">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192">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193">
                                            <p:txEl>
                                              <p:pRg st="2" end="2"/>
                                            </p:txEl>
                                          </p:spTgt>
                                        </p:tgtEl>
                                        <p:attrNameLst>
                                          <p:attrName>style.visibility</p:attrName>
                                        </p:attrNameLst>
                                      </p:cBhvr>
                                      <p:to>
                                        <p:strVal val="visible"/>
                                      </p:to>
                                    </p:set>
                                    <p:anim calcmode="lin" valueType="num">
                                      <p:cBhvr>
                                        <p:cTn id="36" dur="500" fill="hold"/>
                                        <p:tgtEl>
                                          <p:spTgt spid="5193">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19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5192">
                                            <p:txEl>
                                              <p:pRg st="3" end="3"/>
                                            </p:txEl>
                                          </p:spTgt>
                                        </p:tgtEl>
                                        <p:attrNameLst>
                                          <p:attrName>style.visibility</p:attrName>
                                        </p:attrNameLst>
                                      </p:cBhvr>
                                      <p:to>
                                        <p:strVal val="visible"/>
                                      </p:to>
                                    </p:set>
                                    <p:anim calcmode="lin" valueType="num">
                                      <p:cBhvr>
                                        <p:cTn id="42" dur="500" fill="hold"/>
                                        <p:tgtEl>
                                          <p:spTgt spid="5192">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5192">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2" nodeType="withEffect">
                                  <p:stCondLst>
                                    <p:cond delay="0"/>
                                  </p:stCondLst>
                                  <p:iterate>
                                    <p:tmAbs val="0"/>
                                  </p:iterate>
                                  <p:childTnLst>
                                    <p:set>
                                      <p:cBhvr>
                                        <p:cTn id="45" fill="hold"/>
                                        <p:tgtEl>
                                          <p:spTgt spid="5193">
                                            <p:txEl>
                                              <p:pRg st="3" end="3"/>
                                            </p:txEl>
                                          </p:spTgt>
                                        </p:tgtEl>
                                        <p:attrNameLst>
                                          <p:attrName>style.visibility</p:attrName>
                                        </p:attrNameLst>
                                      </p:cBhvr>
                                      <p:to>
                                        <p:strVal val="visible"/>
                                      </p:to>
                                    </p:set>
                                    <p:anim calcmode="lin" valueType="num">
                                      <p:cBhvr>
                                        <p:cTn id="46" dur="500" fill="hold"/>
                                        <p:tgtEl>
                                          <p:spTgt spid="5193">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519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1" nodeType="clickEffect">
                                  <p:stCondLst>
                                    <p:cond delay="0"/>
                                  </p:stCondLst>
                                  <p:iterate>
                                    <p:tmAbs val="0"/>
                                  </p:iterate>
                                  <p:childTnLst>
                                    <p:set>
                                      <p:cBhvr>
                                        <p:cTn id="51" fill="hold"/>
                                        <p:tgtEl>
                                          <p:spTgt spid="5192">
                                            <p:txEl>
                                              <p:pRg st="4" end="4"/>
                                            </p:txEl>
                                          </p:spTgt>
                                        </p:tgtEl>
                                        <p:attrNameLst>
                                          <p:attrName>style.visibility</p:attrName>
                                        </p:attrNameLst>
                                      </p:cBhvr>
                                      <p:to>
                                        <p:strVal val="visible"/>
                                      </p:to>
                                    </p:set>
                                    <p:anim calcmode="lin" valueType="num">
                                      <p:cBhvr>
                                        <p:cTn id="52" dur="500" fill="hold"/>
                                        <p:tgtEl>
                                          <p:spTgt spid="5192">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5192">
                                            <p:txEl>
                                              <p:pRg st="4" end="4"/>
                                            </p:txEl>
                                          </p:spTgt>
                                        </p:tgtEl>
                                        <p:attrNameLst>
                                          <p:attrName>ppt_h</p:attrName>
                                        </p:attrNameLst>
                                      </p:cBhvr>
                                      <p:tavLst>
                                        <p:tav tm="0">
                                          <p:val>
                                            <p:fltVal val="0"/>
                                          </p:val>
                                        </p:tav>
                                        <p:tav tm="100000">
                                          <p:val>
                                            <p:strVal val="#ppt_h"/>
                                          </p:val>
                                        </p:tav>
                                      </p:tavLst>
                                    </p:anim>
                                  </p:childTnLst>
                                </p:cTn>
                              </p:par>
                              <p:par>
                                <p:cTn id="54" presetID="23" presetClass="entr" presetSubtype="16" fill="hold" grpId="2" nodeType="withEffect">
                                  <p:stCondLst>
                                    <p:cond delay="0"/>
                                  </p:stCondLst>
                                  <p:iterate>
                                    <p:tmAbs val="0"/>
                                  </p:iterate>
                                  <p:childTnLst>
                                    <p:set>
                                      <p:cBhvr>
                                        <p:cTn id="55" fill="hold"/>
                                        <p:tgtEl>
                                          <p:spTgt spid="5193">
                                            <p:txEl>
                                              <p:pRg st="4" end="4"/>
                                            </p:txEl>
                                          </p:spTgt>
                                        </p:tgtEl>
                                        <p:attrNameLst>
                                          <p:attrName>style.visibility</p:attrName>
                                        </p:attrNameLst>
                                      </p:cBhvr>
                                      <p:to>
                                        <p:strVal val="visible"/>
                                      </p:to>
                                    </p:set>
                                    <p:anim calcmode="lin" valueType="num">
                                      <p:cBhvr>
                                        <p:cTn id="56" dur="500" fill="hold"/>
                                        <p:tgtEl>
                                          <p:spTgt spid="5193">
                                            <p:txEl>
                                              <p:pRg st="4" end="4"/>
                                            </p:txEl>
                                          </p:spTgt>
                                        </p:tgtEl>
                                        <p:attrNameLst>
                                          <p:attrName>ppt_w</p:attrName>
                                        </p:attrNameLst>
                                      </p:cBhvr>
                                      <p:tavLst>
                                        <p:tav tm="0">
                                          <p:val>
                                            <p:fltVal val="0"/>
                                          </p:val>
                                        </p:tav>
                                        <p:tav tm="100000">
                                          <p:val>
                                            <p:strVal val="#ppt_w"/>
                                          </p:val>
                                        </p:tav>
                                      </p:tavLst>
                                    </p:anim>
                                    <p:anim calcmode="lin" valueType="num">
                                      <p:cBhvr>
                                        <p:cTn id="57" dur="500" fill="hold"/>
                                        <p:tgtEl>
                                          <p:spTgt spid="519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92" grpId="1" uiExpand="1" build="p" advAuto="0"/>
      <p:bldP spid="5193" grpId="2" uiExpand="1" build="p" bldLvl="5" animBg="1" advAuto="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5" name="Rectangle 5"/>
          <p:cNvSpPr txBox="1">
            <a:spLocks noGrp="1"/>
          </p:cNvSpPr>
          <p:nvPr>
            <p:ph type="body" sz="half" idx="1"/>
          </p:nvPr>
        </p:nvSpPr>
        <p:spPr>
          <a:xfrm>
            <a:off x="105551" y="475127"/>
            <a:ext cx="5788744" cy="3236261"/>
          </a:xfrm>
          <a:prstGeom prst="rect">
            <a:avLst/>
          </a:prstGeom>
        </p:spPr>
        <p:txBody>
          <a:bodyPr/>
          <a:lstStyle/>
          <a:p>
            <a:pPr algn="r">
              <a:lnSpc>
                <a:spcPct val="90000"/>
              </a:lnSpc>
              <a:spcBef>
                <a:spcPts val="400"/>
              </a:spcBef>
              <a:buSzTx/>
              <a:buFont typeface="Wingdings"/>
              <a:buNone/>
              <a:defRPr sz="2000">
                <a:latin typeface="Arial"/>
                <a:ea typeface="Arial"/>
                <a:cs typeface="Arial"/>
                <a:sym typeface="Arial"/>
              </a:defRPr>
            </a:pPr>
            <a:r>
              <a:t>The importation of exotic animals was a sign of sophistication and an expression of power for ancient monarchs.</a:t>
            </a:r>
          </a:p>
          <a:p>
            <a:pPr algn="r">
              <a:lnSpc>
                <a:spcPct val="90000"/>
              </a:lnSpc>
              <a:buSzTx/>
              <a:buFont typeface="Wingdings"/>
              <a:buNone/>
              <a:defRPr sz="2000">
                <a:latin typeface="Arial"/>
                <a:ea typeface="Arial"/>
                <a:cs typeface="Arial"/>
                <a:sym typeface="Arial"/>
              </a:defRPr>
            </a:pPr>
            <a:endParaRPr/>
          </a:p>
          <a:p>
            <a:pPr algn="r">
              <a:lnSpc>
                <a:spcPct val="90000"/>
              </a:lnSpc>
              <a:spcBef>
                <a:spcPts val="400"/>
              </a:spcBef>
              <a:buSzTx/>
              <a:buFont typeface="Wingdings"/>
              <a:buNone/>
              <a:defRPr sz="2000">
                <a:latin typeface="Arial"/>
                <a:ea typeface="Arial"/>
                <a:cs typeface="Arial"/>
                <a:sym typeface="Arial"/>
              </a:defRPr>
            </a:pPr>
            <a:r>
              <a:t>Here, exotic animals are being brought to the Assyrian king for his amusement. In fact, the Assyrians even began to create zoos for such animals.</a:t>
            </a:r>
          </a:p>
        </p:txBody>
      </p:sp>
      <p:pic>
        <p:nvPicPr>
          <p:cNvPr id="5196" name="Picture 7" descr="Picture 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067426" y="0"/>
            <a:ext cx="4608513" cy="6858000"/>
          </a:xfrm>
          <a:prstGeom prst="rect">
            <a:avLst/>
          </a:prstGeom>
          <a:ln w="12700">
            <a:miter lim="400000"/>
          </a:ln>
        </p:spPr>
      </p:pic>
      <p:sp>
        <p:nvSpPr>
          <p:cNvPr id="5197" name="Rectangle 5"/>
          <p:cNvSpPr txBox="1"/>
          <p:nvPr/>
        </p:nvSpPr>
        <p:spPr>
          <a:xfrm>
            <a:off x="151271" y="3738281"/>
            <a:ext cx="5697303" cy="2379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gn="r">
              <a:lnSpc>
                <a:spcPct val="90000"/>
              </a:lnSpc>
              <a:spcBef>
                <a:spcPts val="400"/>
              </a:spcBef>
              <a:defRPr sz="2000">
                <a:solidFill>
                  <a:srgbClr val="FF0000"/>
                </a:solidFill>
                <a:latin typeface="Arial"/>
                <a:ea typeface="Arial"/>
                <a:cs typeface="Arial"/>
                <a:sym typeface="Arial"/>
              </a:defRPr>
            </a:pPr>
            <a:r>
              <a:t> La importación de animales exóticos era un signo de sofisticación y una expresión de poder para los antiguos monarcas.</a:t>
            </a:r>
            <a:endParaRPr sz="3200">
              <a:latin typeface="Times New Roman"/>
              <a:ea typeface="Times New Roman"/>
              <a:cs typeface="Times New Roman"/>
              <a:sym typeface="Times New Roman"/>
            </a:endParaRPr>
          </a:p>
          <a:p>
            <a:pPr marL="469900" indent="-469900" algn="r">
              <a:lnSpc>
                <a:spcPct val="90000"/>
              </a:lnSpc>
              <a:spcBef>
                <a:spcPts val="700"/>
              </a:spcBef>
              <a:defRPr sz="2000">
                <a:solidFill>
                  <a:srgbClr val="FF0000"/>
                </a:solidFill>
                <a:latin typeface="Arial"/>
                <a:ea typeface="Arial"/>
                <a:cs typeface="Arial"/>
                <a:sym typeface="Arial"/>
              </a:defRPr>
            </a:pPr>
            <a:endParaRPr sz="3200">
              <a:latin typeface="Times New Roman"/>
              <a:ea typeface="Times New Roman"/>
              <a:cs typeface="Times New Roman"/>
              <a:sym typeface="Times New Roman"/>
            </a:endParaRPr>
          </a:p>
          <a:p>
            <a:pPr marL="469900" indent="-469900" algn="r">
              <a:lnSpc>
                <a:spcPct val="90000"/>
              </a:lnSpc>
              <a:spcBef>
                <a:spcPts val="400"/>
              </a:spcBef>
              <a:defRPr sz="2000">
                <a:solidFill>
                  <a:srgbClr val="FF0000"/>
                </a:solidFill>
                <a:latin typeface="Arial"/>
                <a:ea typeface="Arial"/>
                <a:cs typeface="Arial"/>
                <a:sym typeface="Arial"/>
              </a:defRPr>
            </a:pPr>
            <a:r>
              <a:t>Aquí le llevan animales exóticos al rey asirio para su diversión. De hecho, los asirios incluso comenzaron a crear zoológicos para estos animales.</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9" name="Slide Number Placeholder 5"/>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85</a:t>
            </a:fld>
            <a:endParaRPr/>
          </a:p>
        </p:txBody>
      </p:sp>
      <p:sp>
        <p:nvSpPr>
          <p:cNvPr id="5200" name="Rectangle 2"/>
          <p:cNvSpPr txBox="1">
            <a:spLocks noGrp="1"/>
          </p:cNvSpPr>
          <p:nvPr>
            <p:ph type="title"/>
          </p:nvPr>
        </p:nvSpPr>
        <p:spPr>
          <a:prstGeom prst="rect">
            <a:avLst/>
          </a:prstGeom>
        </p:spPr>
        <p:txBody>
          <a:bodyPr/>
          <a:lstStyle/>
          <a:p>
            <a:r>
              <a:rPr dirty="0"/>
              <a:t>Solomon’s Dissolution </a:t>
            </a:r>
            <a:r>
              <a:rPr sz="4000" dirty="0">
                <a:solidFill>
                  <a:srgbClr val="002060"/>
                </a:solidFill>
              </a:rPr>
              <a:t>(</a:t>
            </a:r>
            <a:r>
              <a:rPr sz="4000" dirty="0" err="1">
                <a:solidFill>
                  <a:srgbClr val="002060"/>
                </a:solidFill>
              </a:rPr>
              <a:t>Disolución</a:t>
            </a:r>
            <a:r>
              <a:rPr sz="4000" dirty="0">
                <a:solidFill>
                  <a:srgbClr val="002060"/>
                </a:solidFill>
              </a:rPr>
              <a:t> de </a:t>
            </a:r>
            <a:r>
              <a:rPr sz="4000" dirty="0" err="1">
                <a:solidFill>
                  <a:srgbClr val="002060"/>
                </a:solidFill>
              </a:rPr>
              <a:t>Salomón</a:t>
            </a:r>
            <a:r>
              <a:rPr sz="4000" dirty="0">
                <a:solidFill>
                  <a:srgbClr val="002060"/>
                </a:solidFill>
              </a:rPr>
              <a:t>)</a:t>
            </a:r>
          </a:p>
        </p:txBody>
      </p:sp>
      <p:sp>
        <p:nvSpPr>
          <p:cNvPr id="5201" name="Rectangle 3"/>
          <p:cNvSpPr txBox="1">
            <a:spLocks noGrp="1"/>
          </p:cNvSpPr>
          <p:nvPr>
            <p:ph type="body" sz="half" idx="1"/>
          </p:nvPr>
        </p:nvSpPr>
        <p:spPr>
          <a:xfrm>
            <a:off x="609600" y="1828800"/>
            <a:ext cx="10972800" cy="2218765"/>
          </a:xfrm>
          <a:prstGeom prst="rect">
            <a:avLst/>
          </a:prstGeom>
        </p:spPr>
        <p:txBody>
          <a:bodyPr/>
          <a:lstStyle/>
          <a:p>
            <a:pPr>
              <a:lnSpc>
                <a:spcPct val="90000"/>
              </a:lnSpc>
              <a:spcBef>
                <a:spcPts val="500"/>
              </a:spcBef>
              <a:buSzTx/>
              <a:buFont typeface="Wingdings"/>
              <a:buNone/>
              <a:defRPr sz="2400" b="1"/>
            </a:pPr>
            <a:r>
              <a:t>In spite of his wisdom and wealth, Solomon’s later years were characterized by Torah disobedience (cf. Dt. 17:16-17; 7:3-4).</a:t>
            </a:r>
          </a:p>
          <a:p>
            <a:pPr>
              <a:lnSpc>
                <a:spcPct val="90000"/>
              </a:lnSpc>
              <a:spcBef>
                <a:spcPts val="400"/>
              </a:spcBef>
              <a:defRPr sz="2000" i="1"/>
            </a:pPr>
            <a:r>
              <a:t>He accumulated horses and chariots (1 Kg. 9:22; 10:25-26, 28-29).</a:t>
            </a:r>
          </a:p>
          <a:p>
            <a:pPr>
              <a:lnSpc>
                <a:spcPct val="90000"/>
              </a:lnSpc>
              <a:spcBef>
                <a:spcPts val="400"/>
              </a:spcBef>
              <a:defRPr sz="2000" i="1"/>
            </a:pPr>
            <a:r>
              <a:t>His royal coffers swelled with gold and silver (1 Kg. 9:11, 28; 10:14-15, 21-22, 25, 27).</a:t>
            </a:r>
          </a:p>
          <a:p>
            <a:pPr>
              <a:lnSpc>
                <a:spcPct val="90000"/>
              </a:lnSpc>
              <a:spcBef>
                <a:spcPts val="400"/>
              </a:spcBef>
              <a:defRPr sz="2000" i="1"/>
            </a:pPr>
            <a:r>
              <a:t>He married a large harem of foreign and domestic wives (1 Kg. 11:1-4).</a:t>
            </a:r>
          </a:p>
          <a:p>
            <a:pPr>
              <a:lnSpc>
                <a:spcPct val="90000"/>
              </a:lnSpc>
              <a:spcBef>
                <a:spcPts val="400"/>
              </a:spcBef>
              <a:defRPr sz="2000" i="1"/>
            </a:pPr>
            <a:r>
              <a:t>He practiced pagan worship, building shrines to various foreign deities (11:4-8).</a:t>
            </a:r>
          </a:p>
        </p:txBody>
      </p:sp>
      <p:sp>
        <p:nvSpPr>
          <p:cNvPr id="5202" name="Rectangle 3"/>
          <p:cNvSpPr txBox="1"/>
          <p:nvPr/>
        </p:nvSpPr>
        <p:spPr>
          <a:xfrm>
            <a:off x="655319" y="4258235"/>
            <a:ext cx="10881361" cy="20703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defRPr sz="2400" b="1">
                <a:latin typeface="Times New Roman"/>
                <a:ea typeface="Times New Roman"/>
                <a:cs typeface="Times New Roman"/>
                <a:sym typeface="Times New Roman"/>
              </a:defRPr>
            </a:pPr>
            <a:r>
              <a:rPr dirty="0">
                <a:solidFill>
                  <a:srgbClr val="002060"/>
                </a:solidFill>
              </a:rPr>
              <a:t>A </a:t>
            </a:r>
            <a:r>
              <a:rPr dirty="0" err="1">
                <a:solidFill>
                  <a:srgbClr val="002060"/>
                </a:solidFill>
              </a:rPr>
              <a:t>pesar</a:t>
            </a:r>
            <a:r>
              <a:rPr dirty="0">
                <a:solidFill>
                  <a:srgbClr val="002060"/>
                </a:solidFill>
              </a:rPr>
              <a:t> de </a:t>
            </a:r>
            <a:r>
              <a:rPr dirty="0" err="1">
                <a:solidFill>
                  <a:srgbClr val="002060"/>
                </a:solidFill>
              </a:rPr>
              <a:t>su</a:t>
            </a:r>
            <a:r>
              <a:rPr dirty="0">
                <a:solidFill>
                  <a:srgbClr val="002060"/>
                </a:solidFill>
              </a:rPr>
              <a:t> </a:t>
            </a:r>
            <a:r>
              <a:rPr dirty="0" err="1">
                <a:solidFill>
                  <a:srgbClr val="002060"/>
                </a:solidFill>
              </a:rPr>
              <a:t>sabiduría</a:t>
            </a:r>
            <a:r>
              <a:rPr dirty="0">
                <a:solidFill>
                  <a:srgbClr val="002060"/>
                </a:solidFill>
              </a:rPr>
              <a:t> y </a:t>
            </a:r>
            <a:r>
              <a:rPr dirty="0" err="1">
                <a:solidFill>
                  <a:srgbClr val="002060"/>
                </a:solidFill>
              </a:rPr>
              <a:t>riqueza</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últimos</a:t>
            </a:r>
            <a:r>
              <a:rPr dirty="0">
                <a:solidFill>
                  <a:srgbClr val="002060"/>
                </a:solidFill>
              </a:rPr>
              <a:t> </a:t>
            </a:r>
            <a:r>
              <a:rPr dirty="0" err="1">
                <a:solidFill>
                  <a:srgbClr val="002060"/>
                </a:solidFill>
              </a:rPr>
              <a:t>años</a:t>
            </a:r>
            <a:r>
              <a:rPr dirty="0">
                <a:solidFill>
                  <a:srgbClr val="002060"/>
                </a:solidFill>
              </a:rPr>
              <a:t> de </a:t>
            </a:r>
            <a:r>
              <a:rPr dirty="0" err="1">
                <a:solidFill>
                  <a:srgbClr val="002060"/>
                </a:solidFill>
              </a:rPr>
              <a:t>Salomón</a:t>
            </a:r>
            <a:r>
              <a:rPr dirty="0">
                <a:solidFill>
                  <a:srgbClr val="002060"/>
                </a:solidFill>
              </a:rPr>
              <a:t> se </a:t>
            </a:r>
            <a:r>
              <a:rPr dirty="0" err="1">
                <a:solidFill>
                  <a:srgbClr val="002060"/>
                </a:solidFill>
              </a:rPr>
              <a:t>caracterizaron</a:t>
            </a:r>
            <a:r>
              <a:rPr dirty="0">
                <a:solidFill>
                  <a:srgbClr val="002060"/>
                </a:solidFill>
              </a:rPr>
              <a:t> </a:t>
            </a:r>
            <a:r>
              <a:rPr dirty="0" err="1">
                <a:solidFill>
                  <a:srgbClr val="002060"/>
                </a:solidFill>
              </a:rPr>
              <a:t>por</a:t>
            </a:r>
            <a:r>
              <a:rPr dirty="0">
                <a:solidFill>
                  <a:srgbClr val="002060"/>
                </a:solidFill>
              </a:rPr>
              <a:t> la </a:t>
            </a:r>
            <a:r>
              <a:rPr dirty="0" err="1">
                <a:solidFill>
                  <a:srgbClr val="002060"/>
                </a:solidFill>
              </a:rPr>
              <a:t>desobediencia</a:t>
            </a:r>
            <a:r>
              <a:rPr dirty="0">
                <a:solidFill>
                  <a:srgbClr val="002060"/>
                </a:solidFill>
              </a:rPr>
              <a:t> a la </a:t>
            </a:r>
            <a:r>
              <a:rPr dirty="0" err="1">
                <a:solidFill>
                  <a:srgbClr val="002060"/>
                </a:solidFill>
              </a:rPr>
              <a:t>Torá</a:t>
            </a:r>
            <a:r>
              <a:rPr dirty="0">
                <a:solidFill>
                  <a:srgbClr val="002060"/>
                </a:solidFill>
              </a:rPr>
              <a:t> (cf. Dt. 17:16-17; 7:3-4).</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err="1">
                <a:solidFill>
                  <a:srgbClr val="002060"/>
                </a:solidFill>
              </a:rPr>
              <a:t>Acumuló</a:t>
            </a:r>
            <a:r>
              <a:rPr dirty="0">
                <a:solidFill>
                  <a:srgbClr val="002060"/>
                </a:solidFill>
              </a:rPr>
              <a:t> caballos y </a:t>
            </a:r>
            <a:r>
              <a:rPr dirty="0" err="1">
                <a:solidFill>
                  <a:srgbClr val="002060"/>
                </a:solidFill>
              </a:rPr>
              <a:t>carros</a:t>
            </a:r>
            <a:r>
              <a:rPr dirty="0">
                <a:solidFill>
                  <a:srgbClr val="002060"/>
                </a:solidFill>
              </a:rPr>
              <a:t> (1 Re. 9:22; 10:25-26, 28-29).</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Sus </a:t>
            </a:r>
            <a:r>
              <a:rPr dirty="0" err="1">
                <a:solidFill>
                  <a:srgbClr val="002060"/>
                </a:solidFill>
              </a:rPr>
              <a:t>arcas</a:t>
            </a:r>
            <a:r>
              <a:rPr dirty="0">
                <a:solidFill>
                  <a:srgbClr val="002060"/>
                </a:solidFill>
              </a:rPr>
              <a:t> </a:t>
            </a:r>
            <a:r>
              <a:rPr dirty="0" err="1">
                <a:solidFill>
                  <a:srgbClr val="002060"/>
                </a:solidFill>
              </a:rPr>
              <a:t>reales</a:t>
            </a:r>
            <a:r>
              <a:rPr dirty="0">
                <a:solidFill>
                  <a:srgbClr val="002060"/>
                </a:solidFill>
              </a:rPr>
              <a:t> se </a:t>
            </a:r>
            <a:r>
              <a:rPr dirty="0" err="1">
                <a:solidFill>
                  <a:srgbClr val="002060"/>
                </a:solidFill>
              </a:rPr>
              <a:t>llenaron</a:t>
            </a:r>
            <a:r>
              <a:rPr dirty="0">
                <a:solidFill>
                  <a:srgbClr val="002060"/>
                </a:solidFill>
              </a:rPr>
              <a:t> de </a:t>
            </a:r>
            <a:r>
              <a:rPr dirty="0" err="1">
                <a:solidFill>
                  <a:srgbClr val="002060"/>
                </a:solidFill>
              </a:rPr>
              <a:t>oro</a:t>
            </a:r>
            <a:r>
              <a:rPr dirty="0">
                <a:solidFill>
                  <a:srgbClr val="002060"/>
                </a:solidFill>
              </a:rPr>
              <a:t> y </a:t>
            </a:r>
            <a:r>
              <a:rPr dirty="0" err="1">
                <a:solidFill>
                  <a:srgbClr val="002060"/>
                </a:solidFill>
              </a:rPr>
              <a:t>plata</a:t>
            </a:r>
            <a:r>
              <a:rPr dirty="0">
                <a:solidFill>
                  <a:srgbClr val="002060"/>
                </a:solidFill>
              </a:rPr>
              <a:t> (1 Re. 9:11, 28; 10:14-15, 21-22, 25, 27).</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Se </a:t>
            </a:r>
            <a:r>
              <a:rPr dirty="0" err="1">
                <a:solidFill>
                  <a:srgbClr val="002060"/>
                </a:solidFill>
              </a:rPr>
              <a:t>casó</a:t>
            </a:r>
            <a:r>
              <a:rPr dirty="0">
                <a:solidFill>
                  <a:srgbClr val="002060"/>
                </a:solidFill>
              </a:rPr>
              <a:t> con un gran </a:t>
            </a:r>
            <a:r>
              <a:rPr dirty="0" err="1">
                <a:solidFill>
                  <a:srgbClr val="002060"/>
                </a:solidFill>
              </a:rPr>
              <a:t>harén</a:t>
            </a:r>
            <a:r>
              <a:rPr dirty="0">
                <a:solidFill>
                  <a:srgbClr val="002060"/>
                </a:solidFill>
              </a:rPr>
              <a:t> de </a:t>
            </a:r>
            <a:r>
              <a:rPr dirty="0" err="1">
                <a:solidFill>
                  <a:srgbClr val="002060"/>
                </a:solidFill>
              </a:rPr>
              <a:t>esposas</a:t>
            </a:r>
            <a:r>
              <a:rPr dirty="0">
                <a:solidFill>
                  <a:srgbClr val="002060"/>
                </a:solidFill>
              </a:rPr>
              <a:t> </a:t>
            </a:r>
            <a:r>
              <a:rPr dirty="0" err="1">
                <a:solidFill>
                  <a:srgbClr val="002060"/>
                </a:solidFill>
              </a:rPr>
              <a:t>nacionales</a:t>
            </a:r>
            <a:r>
              <a:rPr dirty="0">
                <a:solidFill>
                  <a:srgbClr val="002060"/>
                </a:solidFill>
              </a:rPr>
              <a:t> y </a:t>
            </a:r>
            <a:r>
              <a:rPr dirty="0" err="1">
                <a:solidFill>
                  <a:srgbClr val="002060"/>
                </a:solidFill>
              </a:rPr>
              <a:t>extranjeras</a:t>
            </a:r>
            <a:r>
              <a:rPr dirty="0">
                <a:solidFill>
                  <a:srgbClr val="002060"/>
                </a:solidFill>
              </a:rPr>
              <a:t> (1 Re. 11:1-4).</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err="1">
                <a:solidFill>
                  <a:srgbClr val="002060"/>
                </a:solidFill>
              </a:rPr>
              <a:t>Practicó</a:t>
            </a:r>
            <a:r>
              <a:rPr dirty="0">
                <a:solidFill>
                  <a:srgbClr val="002060"/>
                </a:solidFill>
              </a:rPr>
              <a:t> </a:t>
            </a:r>
            <a:r>
              <a:rPr dirty="0" err="1">
                <a:solidFill>
                  <a:srgbClr val="002060"/>
                </a:solidFill>
              </a:rPr>
              <a:t>adoración</a:t>
            </a:r>
            <a:r>
              <a:rPr dirty="0">
                <a:solidFill>
                  <a:srgbClr val="002060"/>
                </a:solidFill>
              </a:rPr>
              <a:t> </a:t>
            </a:r>
            <a:r>
              <a:rPr dirty="0" err="1">
                <a:solidFill>
                  <a:srgbClr val="002060"/>
                </a:solidFill>
              </a:rPr>
              <a:t>pagana</a:t>
            </a:r>
            <a:r>
              <a:rPr dirty="0">
                <a:solidFill>
                  <a:srgbClr val="002060"/>
                </a:solidFill>
              </a:rPr>
              <a:t>, </a:t>
            </a:r>
            <a:r>
              <a:rPr dirty="0" err="1">
                <a:solidFill>
                  <a:srgbClr val="002060"/>
                </a:solidFill>
              </a:rPr>
              <a:t>construyendo</a:t>
            </a:r>
            <a:r>
              <a:rPr dirty="0">
                <a:solidFill>
                  <a:srgbClr val="002060"/>
                </a:solidFill>
              </a:rPr>
              <a:t> </a:t>
            </a:r>
            <a:r>
              <a:rPr dirty="0" err="1">
                <a:solidFill>
                  <a:srgbClr val="002060"/>
                </a:solidFill>
              </a:rPr>
              <a:t>altares</a:t>
            </a:r>
            <a:r>
              <a:rPr dirty="0">
                <a:solidFill>
                  <a:srgbClr val="002060"/>
                </a:solidFill>
              </a:rPr>
              <a:t> a </a:t>
            </a:r>
            <a:r>
              <a:rPr dirty="0" err="1">
                <a:solidFill>
                  <a:srgbClr val="002060"/>
                </a:solidFill>
              </a:rPr>
              <a:t>varias</a:t>
            </a:r>
            <a:r>
              <a:rPr dirty="0">
                <a:solidFill>
                  <a:srgbClr val="002060"/>
                </a:solidFill>
              </a:rPr>
              <a:t> </a:t>
            </a:r>
            <a:r>
              <a:rPr dirty="0" err="1">
                <a:solidFill>
                  <a:srgbClr val="002060"/>
                </a:solidFill>
              </a:rPr>
              <a:t>deidades</a:t>
            </a:r>
            <a:r>
              <a:rPr dirty="0">
                <a:solidFill>
                  <a:srgbClr val="002060"/>
                </a:solidFill>
              </a:rPr>
              <a:t> </a:t>
            </a:r>
            <a:r>
              <a:rPr dirty="0" err="1">
                <a:solidFill>
                  <a:srgbClr val="002060"/>
                </a:solidFill>
              </a:rPr>
              <a:t>extranjeras</a:t>
            </a:r>
            <a:r>
              <a:rPr dirty="0">
                <a:solidFill>
                  <a:srgbClr val="002060"/>
                </a:solidFill>
              </a:rPr>
              <a:t> (11:4-8).</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201">
                                            <p:txEl>
                                              <p:pRg st="0" end="0"/>
                                            </p:txEl>
                                          </p:spTgt>
                                        </p:tgtEl>
                                        <p:attrNameLst>
                                          <p:attrName>style.visibility</p:attrName>
                                        </p:attrNameLst>
                                      </p:cBhvr>
                                      <p:to>
                                        <p:strVal val="visible"/>
                                      </p:to>
                                    </p:set>
                                    <p:anim calcmode="lin" valueType="num">
                                      <p:cBhvr>
                                        <p:cTn id="7" dur="500" fill="hold"/>
                                        <p:tgtEl>
                                          <p:spTgt spid="520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201">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202">
                                            <p:bg/>
                                          </p:spTgt>
                                        </p:tgtEl>
                                        <p:attrNameLst>
                                          <p:attrName>style.visibility</p:attrName>
                                        </p:attrNameLst>
                                      </p:cBhvr>
                                      <p:to>
                                        <p:strVal val="visible"/>
                                      </p:to>
                                    </p:set>
                                    <p:anim calcmode="lin" valueType="num">
                                      <p:cBhvr>
                                        <p:cTn id="11" dur="500" fill="hold"/>
                                        <p:tgtEl>
                                          <p:spTgt spid="5202">
                                            <p:bg/>
                                          </p:spTgt>
                                        </p:tgtEl>
                                        <p:attrNameLst>
                                          <p:attrName>ppt_w</p:attrName>
                                        </p:attrNameLst>
                                      </p:cBhvr>
                                      <p:tavLst>
                                        <p:tav tm="0">
                                          <p:val>
                                            <p:fltVal val="0"/>
                                          </p:val>
                                        </p:tav>
                                        <p:tav tm="100000">
                                          <p:val>
                                            <p:strVal val="#ppt_w"/>
                                          </p:val>
                                        </p:tav>
                                      </p:tavLst>
                                    </p:anim>
                                    <p:anim calcmode="lin" valueType="num">
                                      <p:cBhvr>
                                        <p:cTn id="12" dur="500" fill="hold"/>
                                        <p:tgtEl>
                                          <p:spTgt spid="5202">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202">
                                            <p:txEl>
                                              <p:pRg st="0" end="0"/>
                                            </p:txEl>
                                          </p:spTgt>
                                        </p:tgtEl>
                                        <p:attrNameLst>
                                          <p:attrName>style.visibility</p:attrName>
                                        </p:attrNameLst>
                                      </p:cBhvr>
                                      <p:to>
                                        <p:strVal val="visible"/>
                                      </p:to>
                                    </p:set>
                                    <p:anim calcmode="lin" valueType="num">
                                      <p:cBhvr>
                                        <p:cTn id="16" dur="500" fill="hold"/>
                                        <p:tgtEl>
                                          <p:spTgt spid="520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20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201">
                                            <p:txEl>
                                              <p:pRg st="1" end="1"/>
                                            </p:txEl>
                                          </p:spTgt>
                                        </p:tgtEl>
                                        <p:attrNameLst>
                                          <p:attrName>style.visibility</p:attrName>
                                        </p:attrNameLst>
                                      </p:cBhvr>
                                      <p:to>
                                        <p:strVal val="visible"/>
                                      </p:to>
                                    </p:set>
                                    <p:anim calcmode="lin" valueType="num">
                                      <p:cBhvr>
                                        <p:cTn id="22" dur="500" fill="hold"/>
                                        <p:tgtEl>
                                          <p:spTgt spid="5201">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201">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202">
                                            <p:txEl>
                                              <p:pRg st="1" end="1"/>
                                            </p:txEl>
                                          </p:spTgt>
                                        </p:tgtEl>
                                        <p:attrNameLst>
                                          <p:attrName>style.visibility</p:attrName>
                                        </p:attrNameLst>
                                      </p:cBhvr>
                                      <p:to>
                                        <p:strVal val="visible"/>
                                      </p:to>
                                    </p:set>
                                    <p:anim calcmode="lin" valueType="num">
                                      <p:cBhvr>
                                        <p:cTn id="26" dur="500" fill="hold"/>
                                        <p:tgtEl>
                                          <p:spTgt spid="5202">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20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201">
                                            <p:txEl>
                                              <p:pRg st="2" end="2"/>
                                            </p:txEl>
                                          </p:spTgt>
                                        </p:tgtEl>
                                        <p:attrNameLst>
                                          <p:attrName>style.visibility</p:attrName>
                                        </p:attrNameLst>
                                      </p:cBhvr>
                                      <p:to>
                                        <p:strVal val="visible"/>
                                      </p:to>
                                    </p:set>
                                    <p:anim calcmode="lin" valueType="num">
                                      <p:cBhvr>
                                        <p:cTn id="32" dur="500" fill="hold"/>
                                        <p:tgtEl>
                                          <p:spTgt spid="5201">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201">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202">
                                            <p:txEl>
                                              <p:pRg st="2" end="2"/>
                                            </p:txEl>
                                          </p:spTgt>
                                        </p:tgtEl>
                                        <p:attrNameLst>
                                          <p:attrName>style.visibility</p:attrName>
                                        </p:attrNameLst>
                                      </p:cBhvr>
                                      <p:to>
                                        <p:strVal val="visible"/>
                                      </p:to>
                                    </p:set>
                                    <p:anim calcmode="lin" valueType="num">
                                      <p:cBhvr>
                                        <p:cTn id="36" dur="500" fill="hold"/>
                                        <p:tgtEl>
                                          <p:spTgt spid="5202">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20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5201">
                                            <p:txEl>
                                              <p:pRg st="3" end="3"/>
                                            </p:txEl>
                                          </p:spTgt>
                                        </p:tgtEl>
                                        <p:attrNameLst>
                                          <p:attrName>style.visibility</p:attrName>
                                        </p:attrNameLst>
                                      </p:cBhvr>
                                      <p:to>
                                        <p:strVal val="visible"/>
                                      </p:to>
                                    </p:set>
                                    <p:anim calcmode="lin" valueType="num">
                                      <p:cBhvr>
                                        <p:cTn id="42" dur="500" fill="hold"/>
                                        <p:tgtEl>
                                          <p:spTgt spid="5201">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5201">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2" nodeType="withEffect">
                                  <p:stCondLst>
                                    <p:cond delay="0"/>
                                  </p:stCondLst>
                                  <p:iterate>
                                    <p:tmAbs val="0"/>
                                  </p:iterate>
                                  <p:childTnLst>
                                    <p:set>
                                      <p:cBhvr>
                                        <p:cTn id="45" fill="hold"/>
                                        <p:tgtEl>
                                          <p:spTgt spid="5202">
                                            <p:txEl>
                                              <p:pRg st="3" end="3"/>
                                            </p:txEl>
                                          </p:spTgt>
                                        </p:tgtEl>
                                        <p:attrNameLst>
                                          <p:attrName>style.visibility</p:attrName>
                                        </p:attrNameLst>
                                      </p:cBhvr>
                                      <p:to>
                                        <p:strVal val="visible"/>
                                      </p:to>
                                    </p:set>
                                    <p:anim calcmode="lin" valueType="num">
                                      <p:cBhvr>
                                        <p:cTn id="46" dur="500" fill="hold"/>
                                        <p:tgtEl>
                                          <p:spTgt spid="5202">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5202">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23" presetClass="entr" presetSubtype="16" fill="hold" grpId="1" nodeType="clickEffect">
                                  <p:stCondLst>
                                    <p:cond delay="0"/>
                                  </p:stCondLst>
                                  <p:iterate>
                                    <p:tmAbs val="0"/>
                                  </p:iterate>
                                  <p:childTnLst>
                                    <p:set>
                                      <p:cBhvr>
                                        <p:cTn id="51" fill="hold"/>
                                        <p:tgtEl>
                                          <p:spTgt spid="5201">
                                            <p:txEl>
                                              <p:pRg st="4" end="4"/>
                                            </p:txEl>
                                          </p:spTgt>
                                        </p:tgtEl>
                                        <p:attrNameLst>
                                          <p:attrName>style.visibility</p:attrName>
                                        </p:attrNameLst>
                                      </p:cBhvr>
                                      <p:to>
                                        <p:strVal val="visible"/>
                                      </p:to>
                                    </p:set>
                                    <p:anim calcmode="lin" valueType="num">
                                      <p:cBhvr>
                                        <p:cTn id="52" dur="500" fill="hold"/>
                                        <p:tgtEl>
                                          <p:spTgt spid="5201">
                                            <p:txEl>
                                              <p:pRg st="4" end="4"/>
                                            </p:txEl>
                                          </p:spTgt>
                                        </p:tgtEl>
                                        <p:attrNameLst>
                                          <p:attrName>ppt_w</p:attrName>
                                        </p:attrNameLst>
                                      </p:cBhvr>
                                      <p:tavLst>
                                        <p:tav tm="0">
                                          <p:val>
                                            <p:fltVal val="0"/>
                                          </p:val>
                                        </p:tav>
                                        <p:tav tm="100000">
                                          <p:val>
                                            <p:strVal val="#ppt_w"/>
                                          </p:val>
                                        </p:tav>
                                      </p:tavLst>
                                    </p:anim>
                                    <p:anim calcmode="lin" valueType="num">
                                      <p:cBhvr>
                                        <p:cTn id="53" dur="500" fill="hold"/>
                                        <p:tgtEl>
                                          <p:spTgt spid="5201">
                                            <p:txEl>
                                              <p:pRg st="4" end="4"/>
                                            </p:txEl>
                                          </p:spTgt>
                                        </p:tgtEl>
                                        <p:attrNameLst>
                                          <p:attrName>ppt_h</p:attrName>
                                        </p:attrNameLst>
                                      </p:cBhvr>
                                      <p:tavLst>
                                        <p:tav tm="0">
                                          <p:val>
                                            <p:fltVal val="0"/>
                                          </p:val>
                                        </p:tav>
                                        <p:tav tm="100000">
                                          <p:val>
                                            <p:strVal val="#ppt_h"/>
                                          </p:val>
                                        </p:tav>
                                      </p:tavLst>
                                    </p:anim>
                                  </p:childTnLst>
                                </p:cTn>
                              </p:par>
                              <p:par>
                                <p:cTn id="54" presetID="23" presetClass="entr" presetSubtype="16" fill="hold" grpId="2" nodeType="withEffect">
                                  <p:stCondLst>
                                    <p:cond delay="0"/>
                                  </p:stCondLst>
                                  <p:iterate>
                                    <p:tmAbs val="0"/>
                                  </p:iterate>
                                  <p:childTnLst>
                                    <p:set>
                                      <p:cBhvr>
                                        <p:cTn id="55" fill="hold"/>
                                        <p:tgtEl>
                                          <p:spTgt spid="5202">
                                            <p:txEl>
                                              <p:pRg st="4" end="4"/>
                                            </p:txEl>
                                          </p:spTgt>
                                        </p:tgtEl>
                                        <p:attrNameLst>
                                          <p:attrName>style.visibility</p:attrName>
                                        </p:attrNameLst>
                                      </p:cBhvr>
                                      <p:to>
                                        <p:strVal val="visible"/>
                                      </p:to>
                                    </p:set>
                                    <p:anim calcmode="lin" valueType="num">
                                      <p:cBhvr>
                                        <p:cTn id="56" dur="500" fill="hold"/>
                                        <p:tgtEl>
                                          <p:spTgt spid="5202">
                                            <p:txEl>
                                              <p:pRg st="4" end="4"/>
                                            </p:txEl>
                                          </p:spTgt>
                                        </p:tgtEl>
                                        <p:attrNameLst>
                                          <p:attrName>ppt_w</p:attrName>
                                        </p:attrNameLst>
                                      </p:cBhvr>
                                      <p:tavLst>
                                        <p:tav tm="0">
                                          <p:val>
                                            <p:fltVal val="0"/>
                                          </p:val>
                                        </p:tav>
                                        <p:tav tm="100000">
                                          <p:val>
                                            <p:strVal val="#ppt_w"/>
                                          </p:val>
                                        </p:tav>
                                      </p:tavLst>
                                    </p:anim>
                                    <p:anim calcmode="lin" valueType="num">
                                      <p:cBhvr>
                                        <p:cTn id="57" dur="500" fill="hold"/>
                                        <p:tgtEl>
                                          <p:spTgt spid="5202">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1" grpId="1" uiExpand="1" build="p" advAuto="0"/>
      <p:bldP spid="5202" grpId="2" uiExpand="1" build="p" bldLvl="5" animBg="1" advAuto="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4" name="Slide Number Placeholder 5"/>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86</a:t>
            </a:fld>
            <a:endParaRPr/>
          </a:p>
        </p:txBody>
      </p:sp>
      <p:sp>
        <p:nvSpPr>
          <p:cNvPr id="5205" name="Rectangle 2"/>
          <p:cNvSpPr txBox="1">
            <a:spLocks noGrp="1"/>
          </p:cNvSpPr>
          <p:nvPr>
            <p:ph type="title"/>
          </p:nvPr>
        </p:nvSpPr>
        <p:spPr>
          <a:xfrm>
            <a:off x="360946" y="421103"/>
            <a:ext cx="10508824" cy="1304667"/>
          </a:xfrm>
          <a:prstGeom prst="rect">
            <a:avLst/>
          </a:prstGeom>
        </p:spPr>
        <p:txBody>
          <a:bodyPr/>
          <a:lstStyle/>
          <a:p>
            <a:pPr>
              <a:defRPr sz="4000"/>
            </a:pPr>
            <a:r>
              <a:rPr dirty="0"/>
              <a:t>Rehoboam’s Ascension </a:t>
            </a:r>
            <a:r>
              <a:rPr sz="2800" dirty="0"/>
              <a:t>(1 Kg. 12:1-19)</a:t>
            </a:r>
            <a:br>
              <a:rPr sz="2800" dirty="0"/>
            </a:br>
            <a:r>
              <a:rPr sz="3600" dirty="0">
                <a:solidFill>
                  <a:srgbClr val="002060"/>
                </a:solidFill>
              </a:rPr>
              <a:t>La </a:t>
            </a:r>
            <a:r>
              <a:rPr sz="3600" dirty="0" err="1">
                <a:solidFill>
                  <a:srgbClr val="002060"/>
                </a:solidFill>
              </a:rPr>
              <a:t>Ascensión</a:t>
            </a:r>
            <a:r>
              <a:rPr sz="3600" dirty="0">
                <a:solidFill>
                  <a:srgbClr val="002060"/>
                </a:solidFill>
              </a:rPr>
              <a:t> de </a:t>
            </a:r>
            <a:r>
              <a:rPr sz="3600" dirty="0" err="1">
                <a:solidFill>
                  <a:srgbClr val="002060"/>
                </a:solidFill>
              </a:rPr>
              <a:t>Roboam</a:t>
            </a:r>
            <a:r>
              <a:rPr sz="2400" dirty="0">
                <a:solidFill>
                  <a:srgbClr val="002060"/>
                </a:solidFill>
              </a:rPr>
              <a:t>(1 Re. 12:1-19)</a:t>
            </a:r>
          </a:p>
        </p:txBody>
      </p:sp>
      <p:sp>
        <p:nvSpPr>
          <p:cNvPr id="5206" name="Rectangle 3"/>
          <p:cNvSpPr txBox="1">
            <a:spLocks noGrp="1"/>
          </p:cNvSpPr>
          <p:nvPr>
            <p:ph type="body" sz="half" idx="1"/>
          </p:nvPr>
        </p:nvSpPr>
        <p:spPr>
          <a:xfrm>
            <a:off x="529388" y="1828800"/>
            <a:ext cx="11261560" cy="2286000"/>
          </a:xfrm>
          <a:prstGeom prst="rect">
            <a:avLst/>
          </a:prstGeom>
        </p:spPr>
        <p:txBody>
          <a:bodyPr/>
          <a:lstStyle/>
          <a:p>
            <a:pPr>
              <a:lnSpc>
                <a:spcPct val="90000"/>
              </a:lnSpc>
              <a:spcBef>
                <a:spcPts val="500"/>
              </a:spcBef>
              <a:buSzTx/>
              <a:buFont typeface="Wingdings"/>
              <a:buNone/>
              <a:defRPr sz="2400" b="1"/>
            </a:pPr>
            <a:r>
              <a:t>Upon Solomon’s death, Rehoboam traveled to Shechem for acclamation as the new king.</a:t>
            </a:r>
          </a:p>
          <a:p>
            <a:pPr>
              <a:lnSpc>
                <a:spcPct val="90000"/>
              </a:lnSpc>
              <a:spcBef>
                <a:spcPts val="400"/>
              </a:spcBef>
              <a:defRPr sz="2000" i="1"/>
            </a:pPr>
            <a:r>
              <a:t>The fact that he traveled to this ancient northern shrine suggests that already there was a north-south mentality among the tribes, possibly a residual from the civil war between the houses of Saul and David.</a:t>
            </a:r>
          </a:p>
          <a:p>
            <a:pPr>
              <a:lnSpc>
                <a:spcPct val="90000"/>
              </a:lnSpc>
              <a:spcBef>
                <a:spcPts val="400"/>
              </a:spcBef>
              <a:defRPr sz="2000" i="1"/>
            </a:pPr>
            <a:r>
              <a:t>Jeroboam, the corvee leader in Egyptian exile, returned to represent the northern clans.</a:t>
            </a:r>
          </a:p>
          <a:p>
            <a:pPr>
              <a:lnSpc>
                <a:spcPct val="90000"/>
              </a:lnSpc>
              <a:spcBef>
                <a:spcPts val="400"/>
              </a:spcBef>
              <a:defRPr sz="2000" i="1"/>
            </a:pPr>
            <a:r>
              <a:t>The primary plea of the citizens was for tax relief and exemption from forced labor in the state projects.</a:t>
            </a:r>
          </a:p>
        </p:txBody>
      </p:sp>
      <p:sp>
        <p:nvSpPr>
          <p:cNvPr id="5207" name="Rectangle 3"/>
          <p:cNvSpPr txBox="1"/>
          <p:nvPr/>
        </p:nvSpPr>
        <p:spPr>
          <a:xfrm>
            <a:off x="575108" y="4114800"/>
            <a:ext cx="11170120" cy="22960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90000"/>
              </a:lnSpc>
              <a:spcBef>
                <a:spcPts val="500"/>
              </a:spcBef>
              <a:defRPr sz="2400" b="1">
                <a:latin typeface="Times New Roman"/>
                <a:ea typeface="Times New Roman"/>
                <a:cs typeface="Times New Roman"/>
                <a:sym typeface="Times New Roman"/>
              </a:defRPr>
            </a:pPr>
            <a:r>
              <a:rPr dirty="0" err="1">
                <a:solidFill>
                  <a:srgbClr val="002060"/>
                </a:solidFill>
              </a:rPr>
              <a:t>Tras</a:t>
            </a:r>
            <a:r>
              <a:rPr dirty="0">
                <a:solidFill>
                  <a:srgbClr val="002060"/>
                </a:solidFill>
              </a:rPr>
              <a:t> la </a:t>
            </a:r>
            <a:r>
              <a:rPr dirty="0" err="1">
                <a:solidFill>
                  <a:srgbClr val="002060"/>
                </a:solidFill>
              </a:rPr>
              <a:t>muerte</a:t>
            </a:r>
            <a:r>
              <a:rPr dirty="0">
                <a:solidFill>
                  <a:srgbClr val="002060"/>
                </a:solidFill>
              </a:rPr>
              <a:t> de </a:t>
            </a:r>
            <a:r>
              <a:rPr dirty="0" err="1">
                <a:solidFill>
                  <a:srgbClr val="002060"/>
                </a:solidFill>
              </a:rPr>
              <a:t>Salomón</a:t>
            </a:r>
            <a:r>
              <a:rPr dirty="0">
                <a:solidFill>
                  <a:srgbClr val="002060"/>
                </a:solidFill>
              </a:rPr>
              <a:t>, </a:t>
            </a:r>
            <a:r>
              <a:rPr dirty="0" err="1">
                <a:solidFill>
                  <a:srgbClr val="002060"/>
                </a:solidFill>
              </a:rPr>
              <a:t>Roboam</a:t>
            </a:r>
            <a:r>
              <a:rPr dirty="0">
                <a:solidFill>
                  <a:srgbClr val="002060"/>
                </a:solidFill>
              </a:rPr>
              <a:t> </a:t>
            </a:r>
            <a:r>
              <a:rPr dirty="0" err="1">
                <a:solidFill>
                  <a:srgbClr val="002060"/>
                </a:solidFill>
              </a:rPr>
              <a:t>viajó</a:t>
            </a:r>
            <a:r>
              <a:rPr dirty="0">
                <a:solidFill>
                  <a:srgbClr val="002060"/>
                </a:solidFill>
              </a:rPr>
              <a:t> a </a:t>
            </a:r>
            <a:r>
              <a:rPr dirty="0" err="1">
                <a:solidFill>
                  <a:srgbClr val="002060"/>
                </a:solidFill>
              </a:rPr>
              <a:t>Siquem</a:t>
            </a:r>
            <a:r>
              <a:rPr dirty="0">
                <a:solidFill>
                  <a:srgbClr val="002060"/>
                </a:solidFill>
              </a:rPr>
              <a:t> para ser </a:t>
            </a:r>
            <a:r>
              <a:rPr dirty="0" err="1">
                <a:solidFill>
                  <a:srgbClr val="002060"/>
                </a:solidFill>
              </a:rPr>
              <a:t>aclamado</a:t>
            </a:r>
            <a:r>
              <a:rPr dirty="0">
                <a:solidFill>
                  <a:srgbClr val="002060"/>
                </a:solidFill>
              </a:rPr>
              <a:t> </a:t>
            </a:r>
            <a:r>
              <a:rPr dirty="0" err="1">
                <a:solidFill>
                  <a:srgbClr val="002060"/>
                </a:solidFill>
              </a:rPr>
              <a:t>como</a:t>
            </a:r>
            <a:r>
              <a:rPr dirty="0">
                <a:solidFill>
                  <a:srgbClr val="002060"/>
                </a:solidFill>
              </a:rPr>
              <a:t> nuevo </a:t>
            </a:r>
            <a:r>
              <a:rPr dirty="0" err="1">
                <a:solidFill>
                  <a:srgbClr val="002060"/>
                </a:solidFill>
              </a:rPr>
              <a:t>rey</a:t>
            </a:r>
            <a:r>
              <a:rPr dirty="0">
                <a:solidFill>
                  <a:srgbClr val="002060"/>
                </a:solidFill>
              </a:rPr>
              <a:t>.</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El </a:t>
            </a:r>
            <a:r>
              <a:rPr dirty="0" err="1">
                <a:solidFill>
                  <a:srgbClr val="002060"/>
                </a:solidFill>
              </a:rPr>
              <a:t>hecho</a:t>
            </a:r>
            <a:r>
              <a:rPr dirty="0">
                <a:solidFill>
                  <a:srgbClr val="002060"/>
                </a:solidFill>
              </a:rPr>
              <a:t> de que </a:t>
            </a:r>
            <a:r>
              <a:rPr dirty="0" err="1">
                <a:solidFill>
                  <a:srgbClr val="002060"/>
                </a:solidFill>
              </a:rPr>
              <a:t>viajara</a:t>
            </a:r>
            <a:r>
              <a:rPr dirty="0">
                <a:solidFill>
                  <a:srgbClr val="002060"/>
                </a:solidFill>
              </a:rPr>
              <a:t> a </a:t>
            </a:r>
            <a:r>
              <a:rPr dirty="0" err="1">
                <a:solidFill>
                  <a:srgbClr val="002060"/>
                </a:solidFill>
              </a:rPr>
              <a:t>este</a:t>
            </a:r>
            <a:r>
              <a:rPr dirty="0">
                <a:solidFill>
                  <a:srgbClr val="002060"/>
                </a:solidFill>
              </a:rPr>
              <a:t> </a:t>
            </a:r>
            <a:r>
              <a:rPr dirty="0" err="1">
                <a:solidFill>
                  <a:srgbClr val="002060"/>
                </a:solidFill>
              </a:rPr>
              <a:t>antiguo</a:t>
            </a:r>
            <a:r>
              <a:rPr dirty="0">
                <a:solidFill>
                  <a:srgbClr val="002060"/>
                </a:solidFill>
              </a:rPr>
              <a:t> </a:t>
            </a:r>
            <a:r>
              <a:rPr dirty="0" err="1">
                <a:solidFill>
                  <a:srgbClr val="002060"/>
                </a:solidFill>
              </a:rPr>
              <a:t>santuario</a:t>
            </a:r>
            <a:r>
              <a:rPr dirty="0">
                <a:solidFill>
                  <a:srgbClr val="002060"/>
                </a:solidFill>
              </a:rPr>
              <a:t> del </a:t>
            </a:r>
            <a:r>
              <a:rPr dirty="0" err="1">
                <a:solidFill>
                  <a:srgbClr val="002060"/>
                </a:solidFill>
              </a:rPr>
              <a:t>norte</a:t>
            </a:r>
            <a:r>
              <a:rPr dirty="0">
                <a:solidFill>
                  <a:srgbClr val="002060"/>
                </a:solidFill>
              </a:rPr>
              <a:t> </a:t>
            </a:r>
            <a:r>
              <a:rPr dirty="0" err="1">
                <a:solidFill>
                  <a:srgbClr val="002060"/>
                </a:solidFill>
              </a:rPr>
              <a:t>sugiere</a:t>
            </a:r>
            <a:r>
              <a:rPr dirty="0">
                <a:solidFill>
                  <a:srgbClr val="002060"/>
                </a:solidFill>
              </a:rPr>
              <a:t> que </a:t>
            </a:r>
            <a:r>
              <a:rPr dirty="0" err="1">
                <a:solidFill>
                  <a:srgbClr val="002060"/>
                </a:solidFill>
              </a:rPr>
              <a:t>ya</a:t>
            </a:r>
            <a:r>
              <a:rPr dirty="0">
                <a:solidFill>
                  <a:srgbClr val="002060"/>
                </a:solidFill>
              </a:rPr>
              <a:t> </a:t>
            </a:r>
            <a:r>
              <a:rPr dirty="0" err="1">
                <a:solidFill>
                  <a:srgbClr val="002060"/>
                </a:solidFill>
              </a:rPr>
              <a:t>existía</a:t>
            </a:r>
            <a:r>
              <a:rPr dirty="0">
                <a:solidFill>
                  <a:srgbClr val="002060"/>
                </a:solidFill>
              </a:rPr>
              <a:t> </a:t>
            </a:r>
            <a:r>
              <a:rPr dirty="0" err="1">
                <a:solidFill>
                  <a:srgbClr val="002060"/>
                </a:solidFill>
              </a:rPr>
              <a:t>una</a:t>
            </a:r>
            <a:r>
              <a:rPr dirty="0">
                <a:solidFill>
                  <a:srgbClr val="002060"/>
                </a:solidFill>
              </a:rPr>
              <a:t> </a:t>
            </a:r>
            <a:r>
              <a:rPr dirty="0" err="1">
                <a:solidFill>
                  <a:srgbClr val="002060"/>
                </a:solidFill>
              </a:rPr>
              <a:t>mentalidad</a:t>
            </a:r>
            <a:r>
              <a:rPr dirty="0">
                <a:solidFill>
                  <a:srgbClr val="002060"/>
                </a:solidFill>
              </a:rPr>
              <a:t> </a:t>
            </a:r>
            <a:r>
              <a:rPr dirty="0" err="1">
                <a:solidFill>
                  <a:srgbClr val="002060"/>
                </a:solidFill>
              </a:rPr>
              <a:t>norte</a:t>
            </a:r>
            <a:r>
              <a:rPr dirty="0">
                <a:solidFill>
                  <a:srgbClr val="002060"/>
                </a:solidFill>
              </a:rPr>
              <a:t>-sur entre las </a:t>
            </a:r>
            <a:r>
              <a:rPr dirty="0" err="1">
                <a:solidFill>
                  <a:srgbClr val="002060"/>
                </a:solidFill>
              </a:rPr>
              <a:t>tribus</a:t>
            </a:r>
            <a:r>
              <a:rPr dirty="0">
                <a:solidFill>
                  <a:srgbClr val="002060"/>
                </a:solidFill>
              </a:rPr>
              <a:t>, </a:t>
            </a:r>
            <a:r>
              <a:rPr dirty="0" err="1">
                <a:solidFill>
                  <a:srgbClr val="002060"/>
                </a:solidFill>
              </a:rPr>
              <a:t>posiblemente</a:t>
            </a:r>
            <a:r>
              <a:rPr dirty="0">
                <a:solidFill>
                  <a:srgbClr val="002060"/>
                </a:solidFill>
              </a:rPr>
              <a:t> un </a:t>
            </a:r>
            <a:r>
              <a:rPr dirty="0" err="1">
                <a:solidFill>
                  <a:srgbClr val="002060"/>
                </a:solidFill>
              </a:rPr>
              <a:t>vestigio</a:t>
            </a:r>
            <a:r>
              <a:rPr dirty="0">
                <a:solidFill>
                  <a:srgbClr val="002060"/>
                </a:solidFill>
              </a:rPr>
              <a:t> de la </a:t>
            </a:r>
            <a:r>
              <a:rPr dirty="0" err="1">
                <a:solidFill>
                  <a:srgbClr val="002060"/>
                </a:solidFill>
              </a:rPr>
              <a:t>guerra</a:t>
            </a:r>
            <a:r>
              <a:rPr dirty="0">
                <a:solidFill>
                  <a:srgbClr val="002060"/>
                </a:solidFill>
              </a:rPr>
              <a:t> civil entre las casas de </a:t>
            </a:r>
            <a:r>
              <a:rPr dirty="0" err="1">
                <a:solidFill>
                  <a:srgbClr val="002060"/>
                </a:solidFill>
              </a:rPr>
              <a:t>Saúl</a:t>
            </a:r>
            <a:r>
              <a:rPr dirty="0">
                <a:solidFill>
                  <a:srgbClr val="002060"/>
                </a:solidFill>
              </a:rPr>
              <a:t> y David.</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Jeroboam, </a:t>
            </a:r>
            <a:r>
              <a:rPr dirty="0" err="1">
                <a:solidFill>
                  <a:srgbClr val="002060"/>
                </a:solidFill>
              </a:rPr>
              <a:t>el</a:t>
            </a:r>
            <a:r>
              <a:rPr dirty="0">
                <a:solidFill>
                  <a:srgbClr val="002060"/>
                </a:solidFill>
              </a:rPr>
              <a:t> </a:t>
            </a:r>
            <a:r>
              <a:rPr dirty="0" err="1">
                <a:solidFill>
                  <a:srgbClr val="002060"/>
                </a:solidFill>
              </a:rPr>
              <a:t>líder</a:t>
            </a:r>
            <a:r>
              <a:rPr dirty="0">
                <a:solidFill>
                  <a:srgbClr val="002060"/>
                </a:solidFill>
              </a:rPr>
              <a:t> </a:t>
            </a:r>
            <a:r>
              <a:rPr dirty="0" err="1">
                <a:solidFill>
                  <a:srgbClr val="002060"/>
                </a:solidFill>
              </a:rPr>
              <a:t>corvée</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exilio</a:t>
            </a:r>
            <a:r>
              <a:rPr dirty="0">
                <a:solidFill>
                  <a:srgbClr val="002060"/>
                </a:solidFill>
              </a:rPr>
              <a:t> </a:t>
            </a:r>
            <a:r>
              <a:rPr dirty="0" err="1">
                <a:solidFill>
                  <a:srgbClr val="002060"/>
                </a:solidFill>
              </a:rPr>
              <a:t>egipcio</a:t>
            </a:r>
            <a:r>
              <a:rPr dirty="0">
                <a:solidFill>
                  <a:srgbClr val="002060"/>
                </a:solidFill>
              </a:rPr>
              <a:t>, </a:t>
            </a:r>
            <a:r>
              <a:rPr dirty="0" err="1">
                <a:solidFill>
                  <a:srgbClr val="002060"/>
                </a:solidFill>
              </a:rPr>
              <a:t>regresó</a:t>
            </a:r>
            <a:r>
              <a:rPr dirty="0">
                <a:solidFill>
                  <a:srgbClr val="002060"/>
                </a:solidFill>
              </a:rPr>
              <a:t> para </a:t>
            </a:r>
            <a:r>
              <a:rPr dirty="0" err="1">
                <a:solidFill>
                  <a:srgbClr val="002060"/>
                </a:solidFill>
              </a:rPr>
              <a:t>representar</a:t>
            </a:r>
            <a:r>
              <a:rPr dirty="0">
                <a:solidFill>
                  <a:srgbClr val="002060"/>
                </a:solidFill>
              </a:rPr>
              <a:t> a </a:t>
            </a:r>
            <a:r>
              <a:rPr dirty="0" err="1">
                <a:solidFill>
                  <a:srgbClr val="002060"/>
                </a:solidFill>
              </a:rPr>
              <a:t>los</a:t>
            </a:r>
            <a:r>
              <a:rPr dirty="0">
                <a:solidFill>
                  <a:srgbClr val="002060"/>
                </a:solidFill>
              </a:rPr>
              <a:t> </a:t>
            </a:r>
            <a:r>
              <a:rPr dirty="0" err="1">
                <a:solidFill>
                  <a:srgbClr val="002060"/>
                </a:solidFill>
              </a:rPr>
              <a:t>clanes</a:t>
            </a:r>
            <a:r>
              <a:rPr dirty="0">
                <a:solidFill>
                  <a:srgbClr val="002060"/>
                </a:solidFill>
              </a:rPr>
              <a:t> del </a:t>
            </a:r>
            <a:r>
              <a:rPr dirty="0" err="1">
                <a:solidFill>
                  <a:srgbClr val="002060"/>
                </a:solidFill>
              </a:rPr>
              <a:t>norte</a:t>
            </a:r>
            <a:r>
              <a:rPr dirty="0">
                <a:solidFill>
                  <a:srgbClr val="002060"/>
                </a:solidFill>
              </a:rPr>
              <a:t>.</a:t>
            </a:r>
            <a:endParaRPr sz="3200" dirty="0">
              <a:solidFill>
                <a:srgbClr val="002060"/>
              </a:solidFill>
            </a:endParaRPr>
          </a:p>
          <a:p>
            <a:pPr marL="469900" indent="-469900">
              <a:lnSpc>
                <a:spcPct val="90000"/>
              </a:lnSpc>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El principal </a:t>
            </a:r>
            <a:r>
              <a:rPr dirty="0" err="1">
                <a:solidFill>
                  <a:srgbClr val="002060"/>
                </a:solidFill>
              </a:rPr>
              <a:t>reclamo</a:t>
            </a:r>
            <a:r>
              <a:rPr dirty="0">
                <a:solidFill>
                  <a:srgbClr val="002060"/>
                </a:solidFill>
              </a:rPr>
              <a:t> de </a:t>
            </a:r>
            <a:r>
              <a:rPr dirty="0" err="1">
                <a:solidFill>
                  <a:srgbClr val="002060"/>
                </a:solidFill>
              </a:rPr>
              <a:t>los</a:t>
            </a:r>
            <a:r>
              <a:rPr dirty="0">
                <a:solidFill>
                  <a:srgbClr val="002060"/>
                </a:solidFill>
              </a:rPr>
              <a:t> </a:t>
            </a:r>
            <a:r>
              <a:rPr dirty="0" err="1">
                <a:solidFill>
                  <a:srgbClr val="002060"/>
                </a:solidFill>
              </a:rPr>
              <a:t>ciudadanos</a:t>
            </a:r>
            <a:r>
              <a:rPr dirty="0">
                <a:solidFill>
                  <a:srgbClr val="002060"/>
                </a:solidFill>
              </a:rPr>
              <a:t> </a:t>
            </a:r>
            <a:r>
              <a:rPr dirty="0" err="1">
                <a:solidFill>
                  <a:srgbClr val="002060"/>
                </a:solidFill>
              </a:rPr>
              <a:t>fue</a:t>
            </a:r>
            <a:r>
              <a:rPr dirty="0">
                <a:solidFill>
                  <a:srgbClr val="002060"/>
                </a:solidFill>
              </a:rPr>
              <a:t> la </a:t>
            </a:r>
            <a:r>
              <a:rPr dirty="0" err="1">
                <a:solidFill>
                  <a:srgbClr val="002060"/>
                </a:solidFill>
              </a:rPr>
              <a:t>reducción</a:t>
            </a:r>
            <a:r>
              <a:rPr dirty="0">
                <a:solidFill>
                  <a:srgbClr val="002060"/>
                </a:solidFill>
              </a:rPr>
              <a:t> de </a:t>
            </a:r>
            <a:r>
              <a:rPr dirty="0" err="1">
                <a:solidFill>
                  <a:srgbClr val="002060"/>
                </a:solidFill>
              </a:rPr>
              <a:t>impuestos</a:t>
            </a:r>
            <a:r>
              <a:rPr dirty="0">
                <a:solidFill>
                  <a:srgbClr val="002060"/>
                </a:solidFill>
              </a:rPr>
              <a:t> y la </a:t>
            </a:r>
            <a:r>
              <a:rPr dirty="0" err="1">
                <a:solidFill>
                  <a:srgbClr val="002060"/>
                </a:solidFill>
              </a:rPr>
              <a:t>exención</a:t>
            </a:r>
            <a:r>
              <a:rPr dirty="0">
                <a:solidFill>
                  <a:srgbClr val="002060"/>
                </a:solidFill>
              </a:rPr>
              <a:t> del </a:t>
            </a:r>
            <a:r>
              <a:rPr dirty="0" err="1">
                <a:solidFill>
                  <a:srgbClr val="002060"/>
                </a:solidFill>
              </a:rPr>
              <a:t>trabajo</a:t>
            </a:r>
            <a:r>
              <a:rPr dirty="0">
                <a:solidFill>
                  <a:srgbClr val="002060"/>
                </a:solidFill>
              </a:rPr>
              <a:t> </a:t>
            </a:r>
            <a:r>
              <a:rPr dirty="0" err="1">
                <a:solidFill>
                  <a:srgbClr val="002060"/>
                </a:solidFill>
              </a:rPr>
              <a:t>forzoso</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proyectos</a:t>
            </a:r>
            <a:r>
              <a:rPr dirty="0">
                <a:solidFill>
                  <a:srgbClr val="002060"/>
                </a:solidFill>
              </a:rPr>
              <a:t> </a:t>
            </a:r>
            <a:r>
              <a:rPr dirty="0" err="1">
                <a:solidFill>
                  <a:srgbClr val="002060"/>
                </a:solidFill>
              </a:rPr>
              <a:t>estatales</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206">
                                            <p:txEl>
                                              <p:pRg st="0" end="0"/>
                                            </p:txEl>
                                          </p:spTgt>
                                        </p:tgtEl>
                                        <p:attrNameLst>
                                          <p:attrName>style.visibility</p:attrName>
                                        </p:attrNameLst>
                                      </p:cBhvr>
                                      <p:to>
                                        <p:strVal val="visible"/>
                                      </p:to>
                                    </p:set>
                                    <p:anim calcmode="lin" valueType="num">
                                      <p:cBhvr>
                                        <p:cTn id="7" dur="500" fill="hold"/>
                                        <p:tgtEl>
                                          <p:spTgt spid="520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206">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207">
                                            <p:bg/>
                                          </p:spTgt>
                                        </p:tgtEl>
                                        <p:attrNameLst>
                                          <p:attrName>style.visibility</p:attrName>
                                        </p:attrNameLst>
                                      </p:cBhvr>
                                      <p:to>
                                        <p:strVal val="visible"/>
                                      </p:to>
                                    </p:set>
                                    <p:anim calcmode="lin" valueType="num">
                                      <p:cBhvr>
                                        <p:cTn id="11" dur="500" fill="hold"/>
                                        <p:tgtEl>
                                          <p:spTgt spid="5207">
                                            <p:bg/>
                                          </p:spTgt>
                                        </p:tgtEl>
                                        <p:attrNameLst>
                                          <p:attrName>ppt_w</p:attrName>
                                        </p:attrNameLst>
                                      </p:cBhvr>
                                      <p:tavLst>
                                        <p:tav tm="0">
                                          <p:val>
                                            <p:fltVal val="0"/>
                                          </p:val>
                                        </p:tav>
                                        <p:tav tm="100000">
                                          <p:val>
                                            <p:strVal val="#ppt_w"/>
                                          </p:val>
                                        </p:tav>
                                      </p:tavLst>
                                    </p:anim>
                                    <p:anim calcmode="lin" valueType="num">
                                      <p:cBhvr>
                                        <p:cTn id="12" dur="500" fill="hold"/>
                                        <p:tgtEl>
                                          <p:spTgt spid="5207">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207">
                                            <p:txEl>
                                              <p:pRg st="0" end="0"/>
                                            </p:txEl>
                                          </p:spTgt>
                                        </p:tgtEl>
                                        <p:attrNameLst>
                                          <p:attrName>style.visibility</p:attrName>
                                        </p:attrNameLst>
                                      </p:cBhvr>
                                      <p:to>
                                        <p:strVal val="visible"/>
                                      </p:to>
                                    </p:set>
                                    <p:anim calcmode="lin" valueType="num">
                                      <p:cBhvr>
                                        <p:cTn id="16" dur="500" fill="hold"/>
                                        <p:tgtEl>
                                          <p:spTgt spid="5207">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20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206">
                                            <p:txEl>
                                              <p:pRg st="1" end="1"/>
                                            </p:txEl>
                                          </p:spTgt>
                                        </p:tgtEl>
                                        <p:attrNameLst>
                                          <p:attrName>style.visibility</p:attrName>
                                        </p:attrNameLst>
                                      </p:cBhvr>
                                      <p:to>
                                        <p:strVal val="visible"/>
                                      </p:to>
                                    </p:set>
                                    <p:anim calcmode="lin" valueType="num">
                                      <p:cBhvr>
                                        <p:cTn id="22" dur="500" fill="hold"/>
                                        <p:tgtEl>
                                          <p:spTgt spid="5206">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206">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207">
                                            <p:txEl>
                                              <p:pRg st="1" end="1"/>
                                            </p:txEl>
                                          </p:spTgt>
                                        </p:tgtEl>
                                        <p:attrNameLst>
                                          <p:attrName>style.visibility</p:attrName>
                                        </p:attrNameLst>
                                      </p:cBhvr>
                                      <p:to>
                                        <p:strVal val="visible"/>
                                      </p:to>
                                    </p:set>
                                    <p:anim calcmode="lin" valueType="num">
                                      <p:cBhvr>
                                        <p:cTn id="26" dur="500" fill="hold"/>
                                        <p:tgtEl>
                                          <p:spTgt spid="5207">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207">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206">
                                            <p:txEl>
                                              <p:pRg st="2" end="2"/>
                                            </p:txEl>
                                          </p:spTgt>
                                        </p:tgtEl>
                                        <p:attrNameLst>
                                          <p:attrName>style.visibility</p:attrName>
                                        </p:attrNameLst>
                                      </p:cBhvr>
                                      <p:to>
                                        <p:strVal val="visible"/>
                                      </p:to>
                                    </p:set>
                                    <p:anim calcmode="lin" valueType="num">
                                      <p:cBhvr>
                                        <p:cTn id="32" dur="500" fill="hold"/>
                                        <p:tgtEl>
                                          <p:spTgt spid="5206">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206">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207">
                                            <p:txEl>
                                              <p:pRg st="2" end="2"/>
                                            </p:txEl>
                                          </p:spTgt>
                                        </p:tgtEl>
                                        <p:attrNameLst>
                                          <p:attrName>style.visibility</p:attrName>
                                        </p:attrNameLst>
                                      </p:cBhvr>
                                      <p:to>
                                        <p:strVal val="visible"/>
                                      </p:to>
                                    </p:set>
                                    <p:anim calcmode="lin" valueType="num">
                                      <p:cBhvr>
                                        <p:cTn id="36" dur="500" fill="hold"/>
                                        <p:tgtEl>
                                          <p:spTgt spid="5207">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20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3" presetClass="entr" presetSubtype="16" fill="hold" grpId="1" nodeType="clickEffect">
                                  <p:stCondLst>
                                    <p:cond delay="0"/>
                                  </p:stCondLst>
                                  <p:iterate>
                                    <p:tmAbs val="0"/>
                                  </p:iterate>
                                  <p:childTnLst>
                                    <p:set>
                                      <p:cBhvr>
                                        <p:cTn id="41" fill="hold"/>
                                        <p:tgtEl>
                                          <p:spTgt spid="5206">
                                            <p:txEl>
                                              <p:pRg st="3" end="3"/>
                                            </p:txEl>
                                          </p:spTgt>
                                        </p:tgtEl>
                                        <p:attrNameLst>
                                          <p:attrName>style.visibility</p:attrName>
                                        </p:attrNameLst>
                                      </p:cBhvr>
                                      <p:to>
                                        <p:strVal val="visible"/>
                                      </p:to>
                                    </p:set>
                                    <p:anim calcmode="lin" valueType="num">
                                      <p:cBhvr>
                                        <p:cTn id="42" dur="500" fill="hold"/>
                                        <p:tgtEl>
                                          <p:spTgt spid="5206">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5206">
                                            <p:txEl>
                                              <p:pRg st="3" end="3"/>
                                            </p:txEl>
                                          </p:spTgt>
                                        </p:tgtEl>
                                        <p:attrNameLst>
                                          <p:attrName>ppt_h</p:attrName>
                                        </p:attrNameLst>
                                      </p:cBhvr>
                                      <p:tavLst>
                                        <p:tav tm="0">
                                          <p:val>
                                            <p:fltVal val="0"/>
                                          </p:val>
                                        </p:tav>
                                        <p:tav tm="100000">
                                          <p:val>
                                            <p:strVal val="#ppt_h"/>
                                          </p:val>
                                        </p:tav>
                                      </p:tavLst>
                                    </p:anim>
                                  </p:childTnLst>
                                </p:cTn>
                              </p:par>
                              <p:par>
                                <p:cTn id="44" presetID="23" presetClass="entr" presetSubtype="16" fill="hold" grpId="2" nodeType="withEffect">
                                  <p:stCondLst>
                                    <p:cond delay="0"/>
                                  </p:stCondLst>
                                  <p:iterate>
                                    <p:tmAbs val="0"/>
                                  </p:iterate>
                                  <p:childTnLst>
                                    <p:set>
                                      <p:cBhvr>
                                        <p:cTn id="45" fill="hold"/>
                                        <p:tgtEl>
                                          <p:spTgt spid="5207">
                                            <p:txEl>
                                              <p:pRg st="3" end="3"/>
                                            </p:txEl>
                                          </p:spTgt>
                                        </p:tgtEl>
                                        <p:attrNameLst>
                                          <p:attrName>style.visibility</p:attrName>
                                        </p:attrNameLst>
                                      </p:cBhvr>
                                      <p:to>
                                        <p:strVal val="visible"/>
                                      </p:to>
                                    </p:set>
                                    <p:anim calcmode="lin" valueType="num">
                                      <p:cBhvr>
                                        <p:cTn id="46" dur="500" fill="hold"/>
                                        <p:tgtEl>
                                          <p:spTgt spid="5207">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5207">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06" grpId="1" uiExpand="1" build="p" advAuto="0"/>
      <p:bldP spid="5207" grpId="2" uiExpand="1" build="p" bldLvl="5" animBg="1" advAuto="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9" name="Picture 5" descr="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10400" y="0"/>
            <a:ext cx="4710113" cy="6858000"/>
          </a:xfrm>
          <a:prstGeom prst="rect">
            <a:avLst/>
          </a:prstGeom>
          <a:ln w="12700">
            <a:miter lim="400000"/>
          </a:ln>
        </p:spPr>
      </p:pic>
      <p:sp>
        <p:nvSpPr>
          <p:cNvPr id="5210" name="Text Box 6"/>
          <p:cNvSpPr txBox="1"/>
          <p:nvPr/>
        </p:nvSpPr>
        <p:spPr>
          <a:xfrm>
            <a:off x="7276874" y="1366176"/>
            <a:ext cx="1203961"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1500" b="1">
                <a:solidFill>
                  <a:srgbClr val="CC0000"/>
                </a:solidFill>
                <a:latin typeface="Arial Narrow"/>
                <a:ea typeface="Arial Narrow"/>
                <a:cs typeface="Arial Narrow"/>
                <a:sym typeface="Arial Narrow"/>
              </a:defRPr>
            </a:pPr>
            <a:r>
              <a:t>SHECHEM</a:t>
            </a:r>
          </a:p>
          <a:p>
            <a:pPr>
              <a:spcBef>
                <a:spcPts val="1200"/>
              </a:spcBef>
              <a:defRPr sz="1500" b="1">
                <a:solidFill>
                  <a:srgbClr val="CC0000"/>
                </a:solidFill>
                <a:latin typeface="Arial Narrow"/>
                <a:ea typeface="Arial Narrow"/>
                <a:cs typeface="Arial Narrow"/>
                <a:sym typeface="Arial Narrow"/>
              </a:defRPr>
            </a:pPr>
            <a:r>
              <a:t>SIQUEM</a:t>
            </a:r>
          </a:p>
        </p:txBody>
      </p:sp>
      <p:sp>
        <p:nvSpPr>
          <p:cNvPr id="5211" name="Text Box 7"/>
          <p:cNvSpPr txBox="1"/>
          <p:nvPr/>
        </p:nvSpPr>
        <p:spPr>
          <a:xfrm>
            <a:off x="6976984" y="4347944"/>
            <a:ext cx="1432561" cy="675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200"/>
              </a:spcBef>
              <a:defRPr sz="1500" b="1">
                <a:solidFill>
                  <a:srgbClr val="CC0000"/>
                </a:solidFill>
                <a:latin typeface="Arial Narrow"/>
                <a:ea typeface="Arial Narrow"/>
                <a:cs typeface="Arial Narrow"/>
                <a:sym typeface="Arial Narrow"/>
              </a:defRPr>
            </a:pPr>
            <a:r>
              <a:t>JERUSALEM</a:t>
            </a:r>
          </a:p>
          <a:p>
            <a:pPr>
              <a:spcBef>
                <a:spcPts val="1200"/>
              </a:spcBef>
              <a:defRPr sz="1500" b="1">
                <a:solidFill>
                  <a:srgbClr val="CC0000"/>
                </a:solidFill>
                <a:latin typeface="Arial Narrow"/>
                <a:ea typeface="Arial Narrow"/>
                <a:cs typeface="Arial Narrow"/>
                <a:sym typeface="Arial Narrow"/>
              </a:defRPr>
            </a:pPr>
            <a:r>
              <a:t>JERUSALEN</a:t>
            </a:r>
          </a:p>
        </p:txBody>
      </p:sp>
      <p:sp>
        <p:nvSpPr>
          <p:cNvPr id="5212" name="Line 8"/>
          <p:cNvSpPr/>
          <p:nvPr/>
        </p:nvSpPr>
        <p:spPr>
          <a:xfrm flipV="1">
            <a:off x="7993856" y="4327526"/>
            <a:ext cx="1371601" cy="304801"/>
          </a:xfrm>
          <a:prstGeom prst="line">
            <a:avLst/>
          </a:prstGeom>
          <a:ln w="57150">
            <a:solidFill>
              <a:srgbClr val="CC0000"/>
            </a:solidFill>
            <a:tailEnd type="triangle"/>
          </a:ln>
        </p:spPr>
        <p:txBody>
          <a:bodyPr lIns="45719" rIns="45719"/>
          <a:lstStyle/>
          <a:p>
            <a:endParaRPr/>
          </a:p>
        </p:txBody>
      </p:sp>
      <p:sp>
        <p:nvSpPr>
          <p:cNvPr id="5213" name="Line 9"/>
          <p:cNvSpPr/>
          <p:nvPr/>
        </p:nvSpPr>
        <p:spPr>
          <a:xfrm>
            <a:off x="7843460" y="1670301"/>
            <a:ext cx="1600201" cy="1447802"/>
          </a:xfrm>
          <a:prstGeom prst="line">
            <a:avLst/>
          </a:prstGeom>
          <a:ln w="57150">
            <a:solidFill>
              <a:srgbClr val="CC0000"/>
            </a:solidFill>
            <a:tailEnd type="triangle"/>
          </a:ln>
        </p:spPr>
        <p:txBody>
          <a:bodyPr lIns="45719" rIns="45719"/>
          <a:lstStyle/>
          <a:p>
            <a:endParaRPr/>
          </a:p>
        </p:txBody>
      </p:sp>
      <p:sp>
        <p:nvSpPr>
          <p:cNvPr id="5214" name="Text Box 10"/>
          <p:cNvSpPr txBox="1"/>
          <p:nvPr/>
        </p:nvSpPr>
        <p:spPr>
          <a:xfrm>
            <a:off x="214160" y="457200"/>
            <a:ext cx="6513898" cy="2544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spcBef>
                <a:spcPts val="1200"/>
              </a:spcBef>
              <a:defRPr sz="2000">
                <a:latin typeface="Arial"/>
                <a:ea typeface="Arial"/>
                <a:cs typeface="Arial"/>
                <a:sym typeface="Arial"/>
              </a:defRPr>
            </a:pPr>
            <a:r>
              <a:t>Shechem, the holy site in the north where the tribes had renewed the covenant under Joshua (Josh. 24), held long-standing prominence.</a:t>
            </a:r>
            <a:endParaRPr>
              <a:latin typeface="Times New Roman"/>
              <a:ea typeface="Times New Roman"/>
              <a:cs typeface="Times New Roman"/>
              <a:sym typeface="Times New Roman"/>
            </a:endParaRPr>
          </a:p>
          <a:p>
            <a:pPr algn="r">
              <a:spcBef>
                <a:spcPts val="1000"/>
              </a:spcBef>
              <a:defRPr sz="900">
                <a:latin typeface="Arial"/>
                <a:ea typeface="Arial"/>
                <a:cs typeface="Arial"/>
                <a:sym typeface="Arial"/>
              </a:defRPr>
            </a:pPr>
            <a:endParaRPr>
              <a:latin typeface="Times New Roman"/>
              <a:ea typeface="Times New Roman"/>
              <a:cs typeface="Times New Roman"/>
              <a:sym typeface="Times New Roman"/>
            </a:endParaRPr>
          </a:p>
          <a:p>
            <a:pPr algn="r">
              <a:spcBef>
                <a:spcPts val="1200"/>
              </a:spcBef>
              <a:defRPr sz="2000">
                <a:latin typeface="Arial"/>
                <a:ea typeface="Arial"/>
                <a:cs typeface="Arial"/>
                <a:sym typeface="Arial"/>
              </a:defRPr>
            </a:pPr>
            <a:r>
              <a:t>After three days reflection and consultation, Rehoboam chose to insult the northern clans, resulting in their abrupt secession from the kingdom and rejection of the “house of David” (12:16).</a:t>
            </a:r>
          </a:p>
        </p:txBody>
      </p:sp>
      <p:sp>
        <p:nvSpPr>
          <p:cNvPr id="5215" name="Text Box 10"/>
          <p:cNvSpPr txBox="1"/>
          <p:nvPr/>
        </p:nvSpPr>
        <p:spPr>
          <a:xfrm>
            <a:off x="214160" y="3741208"/>
            <a:ext cx="6513898" cy="2544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spcBef>
                <a:spcPts val="1200"/>
              </a:spcBef>
              <a:defRPr sz="2000">
                <a:solidFill>
                  <a:srgbClr val="FF0000"/>
                </a:solidFill>
                <a:latin typeface="Arial"/>
                <a:ea typeface="Arial"/>
                <a:cs typeface="Arial"/>
                <a:sym typeface="Arial"/>
              </a:defRPr>
            </a:pPr>
            <a:r>
              <a:t>Siquem, el lugar santo en el norte donde las tribus habían renovado el pacto bajo Josué (Jos. 24), mantuvo una prominencia durante mucho tiempo.</a:t>
            </a:r>
            <a:endParaRPr>
              <a:latin typeface="Times New Roman"/>
              <a:ea typeface="Times New Roman"/>
              <a:cs typeface="Times New Roman"/>
              <a:sym typeface="Times New Roman"/>
            </a:endParaRPr>
          </a:p>
          <a:p>
            <a:pPr algn="r">
              <a:spcBef>
                <a:spcPts val="1000"/>
              </a:spcBef>
              <a:defRPr sz="900">
                <a:solidFill>
                  <a:srgbClr val="FF0000"/>
                </a:solidFill>
                <a:latin typeface="Arial"/>
                <a:ea typeface="Arial"/>
                <a:cs typeface="Arial"/>
                <a:sym typeface="Arial"/>
              </a:defRPr>
            </a:pPr>
            <a:endParaRPr>
              <a:latin typeface="Times New Roman"/>
              <a:ea typeface="Times New Roman"/>
              <a:cs typeface="Times New Roman"/>
              <a:sym typeface="Times New Roman"/>
            </a:endParaRPr>
          </a:p>
          <a:p>
            <a:pPr algn="r">
              <a:spcBef>
                <a:spcPts val="1200"/>
              </a:spcBef>
              <a:defRPr sz="2000">
                <a:solidFill>
                  <a:srgbClr val="FF0000"/>
                </a:solidFill>
                <a:latin typeface="Arial"/>
                <a:ea typeface="Arial"/>
                <a:cs typeface="Arial"/>
                <a:sym typeface="Arial"/>
              </a:defRPr>
            </a:pPr>
            <a:r>
              <a:t>Después de tres días de reflexión y consulta, Roboam decidió insultar a los clanes del norte, lo que resultó en su abrupta secesión del reino y el rechazo de la “casa de David” (12:16).</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214">
                                            <p:txEl>
                                              <p:pRg st="0" end="0"/>
                                            </p:txEl>
                                          </p:spTgt>
                                        </p:tgtEl>
                                        <p:attrNameLst>
                                          <p:attrName>style.visibility</p:attrName>
                                        </p:attrNameLst>
                                      </p:cBhvr>
                                      <p:to>
                                        <p:strVal val="visible"/>
                                      </p:to>
                                    </p:set>
                                    <p:anim calcmode="lin" valueType="num">
                                      <p:cBhvr>
                                        <p:cTn id="7" dur="500" fill="hold"/>
                                        <p:tgtEl>
                                          <p:spTgt spid="521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214">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215">
                                            <p:txEl>
                                              <p:pRg st="0" end="0"/>
                                            </p:txEl>
                                          </p:spTgt>
                                        </p:tgtEl>
                                        <p:attrNameLst>
                                          <p:attrName>style.visibility</p:attrName>
                                        </p:attrNameLst>
                                      </p:cBhvr>
                                      <p:to>
                                        <p:strVal val="visible"/>
                                      </p:to>
                                    </p:set>
                                    <p:anim calcmode="lin" valueType="num">
                                      <p:cBhvr>
                                        <p:cTn id="11" dur="500" fill="hold"/>
                                        <p:tgtEl>
                                          <p:spTgt spid="521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52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5214">
                                            <p:txEl>
                                              <p:pRg st="2" end="2"/>
                                            </p:txEl>
                                          </p:spTgt>
                                        </p:tgtEl>
                                        <p:attrNameLst>
                                          <p:attrName>style.visibility</p:attrName>
                                        </p:attrNameLst>
                                      </p:cBhvr>
                                      <p:to>
                                        <p:strVal val="visible"/>
                                      </p:to>
                                    </p:set>
                                    <p:anim calcmode="lin" valueType="num">
                                      <p:cBhvr>
                                        <p:cTn id="17" dur="500" fill="hold"/>
                                        <p:tgtEl>
                                          <p:spTgt spid="5214">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5214">
                                            <p:txEl>
                                              <p:pRg st="2" end="2"/>
                                            </p:txEl>
                                          </p:spTgt>
                                        </p:tgtEl>
                                        <p:attrNameLst>
                                          <p:attrName>ppt_h</p:attrName>
                                        </p:attrNameLst>
                                      </p:cBhvr>
                                      <p:tavLst>
                                        <p:tav tm="0">
                                          <p:val>
                                            <p:fltVal val="0"/>
                                          </p:val>
                                        </p:tav>
                                        <p:tav tm="100000">
                                          <p:val>
                                            <p:strVal val="#ppt_h"/>
                                          </p:val>
                                        </p:tav>
                                      </p:tavLst>
                                    </p:anim>
                                  </p:childTnLst>
                                </p:cTn>
                              </p:par>
                              <p:par>
                                <p:cTn id="19" presetID="23" presetClass="entr" presetSubtype="16" fill="hold" grpId="2" nodeType="withEffect">
                                  <p:stCondLst>
                                    <p:cond delay="0"/>
                                  </p:stCondLst>
                                  <p:iterate>
                                    <p:tmAbs val="0"/>
                                  </p:iterate>
                                  <p:childTnLst>
                                    <p:set>
                                      <p:cBhvr>
                                        <p:cTn id="20" fill="hold"/>
                                        <p:tgtEl>
                                          <p:spTgt spid="5215">
                                            <p:txEl>
                                              <p:pRg st="2" end="2"/>
                                            </p:txEl>
                                          </p:spTgt>
                                        </p:tgtEl>
                                        <p:attrNameLst>
                                          <p:attrName>style.visibility</p:attrName>
                                        </p:attrNameLst>
                                      </p:cBhvr>
                                      <p:to>
                                        <p:strVal val="visible"/>
                                      </p:to>
                                    </p:set>
                                    <p:anim calcmode="lin" valueType="num">
                                      <p:cBhvr>
                                        <p:cTn id="21" dur="500" fill="hold"/>
                                        <p:tgtEl>
                                          <p:spTgt spid="5215">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21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4" grpId="1" uiExpand="1" build="p" bldLvl="5" advAuto="0"/>
      <p:bldP spid="5215" grpId="2" uiExpand="1" build="p" bldLvl="5" advAuto="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7" name="Rectangle 5"/>
          <p:cNvSpPr txBox="1">
            <a:spLocks noGrp="1"/>
          </p:cNvSpPr>
          <p:nvPr>
            <p:ph type="body" sz="quarter" idx="1"/>
          </p:nvPr>
        </p:nvSpPr>
        <p:spPr>
          <a:xfrm>
            <a:off x="186813" y="405652"/>
            <a:ext cx="4766187" cy="3016625"/>
          </a:xfrm>
          <a:prstGeom prst="rect">
            <a:avLst/>
          </a:prstGeom>
        </p:spPr>
        <p:txBody>
          <a:bodyPr/>
          <a:lstStyle/>
          <a:p>
            <a:pPr algn="r">
              <a:spcBef>
                <a:spcPts val="500"/>
              </a:spcBef>
              <a:buSzTx/>
              <a:buFont typeface="Wingdings"/>
              <a:buNone/>
              <a:defRPr sz="2200"/>
            </a:pPr>
            <a:r>
              <a:t>The divided kingdom was considerably smaller than the mini-empire of David.</a:t>
            </a:r>
          </a:p>
          <a:p>
            <a:pPr algn="r">
              <a:buSzTx/>
              <a:buFont typeface="Wingdings"/>
              <a:buNone/>
              <a:defRPr sz="1000"/>
            </a:pPr>
            <a:endParaRPr/>
          </a:p>
          <a:p>
            <a:pPr algn="r">
              <a:spcBef>
                <a:spcPts val="500"/>
              </a:spcBef>
              <a:buSzTx/>
              <a:buFont typeface="Wingdings"/>
              <a:buNone/>
              <a:defRPr sz="2200"/>
            </a:pPr>
            <a:r>
              <a:t>While Shechem became the initial capital of the north, it later was moved to Tirzah and then to Samaria.</a:t>
            </a:r>
          </a:p>
        </p:txBody>
      </p:sp>
      <p:pic>
        <p:nvPicPr>
          <p:cNvPr id="5218" name="Picture 7" descr="Picture 7"/>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181601" y="-1"/>
            <a:ext cx="5478464" cy="6858001"/>
          </a:xfrm>
          <a:prstGeom prst="rect">
            <a:avLst/>
          </a:prstGeom>
          <a:ln w="12700">
            <a:miter lim="400000"/>
          </a:ln>
        </p:spPr>
      </p:pic>
      <p:sp>
        <p:nvSpPr>
          <p:cNvPr id="5219" name="Rectangle 8"/>
          <p:cNvSpPr/>
          <p:nvPr/>
        </p:nvSpPr>
        <p:spPr>
          <a:xfrm>
            <a:off x="5181600" y="0"/>
            <a:ext cx="1676400" cy="1066800"/>
          </a:xfrm>
          <a:prstGeom prst="rect">
            <a:avLst/>
          </a:prstGeom>
          <a:solidFill>
            <a:srgbClr val="000000"/>
          </a:solidFill>
          <a:ln>
            <a:solidFill>
              <a:srgbClr val="000000"/>
            </a:solidFill>
            <a:miter/>
          </a:ln>
        </p:spPr>
        <p:txBody>
          <a:bodyPr lIns="45719" rIns="45719" anchor="ctr"/>
          <a:lstStyle/>
          <a:p>
            <a:pPr>
              <a:defRPr>
                <a:latin typeface="Arial Narrow"/>
                <a:ea typeface="Arial Narrow"/>
                <a:cs typeface="Arial Narrow"/>
                <a:sym typeface="Arial Narrow"/>
              </a:defRPr>
            </a:pPr>
            <a:endParaRPr/>
          </a:p>
        </p:txBody>
      </p:sp>
      <p:sp>
        <p:nvSpPr>
          <p:cNvPr id="5220" name="Rectangle 9"/>
          <p:cNvSpPr/>
          <p:nvPr/>
        </p:nvSpPr>
        <p:spPr>
          <a:xfrm>
            <a:off x="5638800" y="2743200"/>
            <a:ext cx="609600" cy="990600"/>
          </a:xfrm>
          <a:prstGeom prst="rect">
            <a:avLst/>
          </a:prstGeom>
          <a:solidFill>
            <a:srgbClr val="000000"/>
          </a:solidFill>
          <a:ln>
            <a:solidFill>
              <a:srgbClr val="000000"/>
            </a:solidFill>
            <a:miter/>
          </a:ln>
        </p:spPr>
        <p:txBody>
          <a:bodyPr lIns="45719" rIns="45719" anchor="ctr"/>
          <a:lstStyle/>
          <a:p>
            <a:pPr>
              <a:defRPr>
                <a:latin typeface="Arial Narrow"/>
                <a:ea typeface="Arial Narrow"/>
                <a:cs typeface="Arial Narrow"/>
                <a:sym typeface="Arial Narrow"/>
              </a:defRPr>
            </a:pPr>
            <a:endParaRPr/>
          </a:p>
        </p:txBody>
      </p:sp>
      <p:sp>
        <p:nvSpPr>
          <p:cNvPr id="5221" name="Rectangle 10"/>
          <p:cNvSpPr/>
          <p:nvPr/>
        </p:nvSpPr>
        <p:spPr>
          <a:xfrm>
            <a:off x="6553200" y="990600"/>
            <a:ext cx="457200" cy="762000"/>
          </a:xfrm>
          <a:prstGeom prst="rect">
            <a:avLst/>
          </a:prstGeom>
          <a:solidFill>
            <a:srgbClr val="000000"/>
          </a:solidFill>
          <a:ln>
            <a:solidFill>
              <a:srgbClr val="000000"/>
            </a:solidFill>
            <a:miter/>
          </a:ln>
        </p:spPr>
        <p:txBody>
          <a:bodyPr lIns="45719" rIns="45719" anchor="ctr"/>
          <a:lstStyle/>
          <a:p>
            <a:pPr>
              <a:defRPr>
                <a:latin typeface="Arial Narrow"/>
                <a:ea typeface="Arial Narrow"/>
                <a:cs typeface="Arial Narrow"/>
                <a:sym typeface="Arial Narrow"/>
              </a:defRPr>
            </a:pPr>
            <a:endParaRPr/>
          </a:p>
        </p:txBody>
      </p:sp>
      <p:sp>
        <p:nvSpPr>
          <p:cNvPr id="5222" name="Rectangle 11"/>
          <p:cNvSpPr/>
          <p:nvPr/>
        </p:nvSpPr>
        <p:spPr>
          <a:xfrm>
            <a:off x="7010400" y="838200"/>
            <a:ext cx="304800" cy="457200"/>
          </a:xfrm>
          <a:prstGeom prst="rect">
            <a:avLst/>
          </a:prstGeom>
          <a:solidFill>
            <a:srgbClr val="000000"/>
          </a:solidFill>
          <a:ln>
            <a:solidFill>
              <a:srgbClr val="000000"/>
            </a:solidFill>
            <a:miter/>
          </a:ln>
        </p:spPr>
        <p:txBody>
          <a:bodyPr lIns="45719" rIns="45719" anchor="ctr"/>
          <a:lstStyle/>
          <a:p>
            <a:pPr>
              <a:defRPr>
                <a:latin typeface="Arial Narrow"/>
                <a:ea typeface="Arial Narrow"/>
                <a:cs typeface="Arial Narrow"/>
                <a:sym typeface="Arial Narrow"/>
              </a:defRPr>
            </a:pPr>
            <a:endParaRPr/>
          </a:p>
        </p:txBody>
      </p:sp>
      <p:sp>
        <p:nvSpPr>
          <p:cNvPr id="5223" name="Rectangle 5"/>
          <p:cNvSpPr txBox="1"/>
          <p:nvPr/>
        </p:nvSpPr>
        <p:spPr>
          <a:xfrm>
            <a:off x="232532" y="3751729"/>
            <a:ext cx="4674747" cy="24314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gn="r">
              <a:spcBef>
                <a:spcPts val="500"/>
              </a:spcBef>
              <a:defRPr sz="2200">
                <a:solidFill>
                  <a:srgbClr val="FF0000"/>
                </a:solidFill>
                <a:latin typeface="Times New Roman"/>
                <a:ea typeface="Times New Roman"/>
                <a:cs typeface="Times New Roman"/>
                <a:sym typeface="Times New Roman"/>
              </a:defRPr>
            </a:pPr>
            <a:r>
              <a:rPr dirty="0"/>
              <a:t>El </a:t>
            </a:r>
            <a:r>
              <a:rPr dirty="0" err="1"/>
              <a:t>reino</a:t>
            </a:r>
            <a:r>
              <a:rPr dirty="0"/>
              <a:t> </a:t>
            </a:r>
            <a:r>
              <a:rPr dirty="0" err="1"/>
              <a:t>dividido</a:t>
            </a:r>
            <a:r>
              <a:rPr dirty="0"/>
              <a:t> era </a:t>
            </a:r>
            <a:r>
              <a:rPr dirty="0" err="1"/>
              <a:t>considerablemente</a:t>
            </a:r>
            <a:r>
              <a:rPr dirty="0"/>
              <a:t> </a:t>
            </a:r>
            <a:r>
              <a:rPr dirty="0" err="1"/>
              <a:t>más</a:t>
            </a:r>
            <a:r>
              <a:rPr dirty="0"/>
              <a:t> </a:t>
            </a:r>
            <a:r>
              <a:rPr dirty="0" err="1"/>
              <a:t>pequeño</a:t>
            </a:r>
            <a:r>
              <a:rPr dirty="0"/>
              <a:t> que </a:t>
            </a:r>
            <a:r>
              <a:rPr dirty="0" err="1"/>
              <a:t>el</a:t>
            </a:r>
            <a:r>
              <a:rPr dirty="0"/>
              <a:t> </a:t>
            </a:r>
            <a:r>
              <a:rPr dirty="0" err="1"/>
              <a:t>miniimperio</a:t>
            </a:r>
            <a:r>
              <a:rPr dirty="0"/>
              <a:t> de David.</a:t>
            </a:r>
            <a:endParaRPr sz="3200" dirty="0"/>
          </a:p>
          <a:p>
            <a:pPr marL="469900" indent="-469900" algn="r">
              <a:spcBef>
                <a:spcPts val="700"/>
              </a:spcBef>
              <a:defRPr sz="1000">
                <a:solidFill>
                  <a:srgbClr val="FF0000"/>
                </a:solidFill>
                <a:latin typeface="Times New Roman"/>
                <a:ea typeface="Times New Roman"/>
                <a:cs typeface="Times New Roman"/>
                <a:sym typeface="Times New Roman"/>
              </a:defRPr>
            </a:pPr>
            <a:endParaRPr dirty="0"/>
          </a:p>
          <a:p>
            <a:pPr marL="469900" indent="-469900" algn="r">
              <a:spcBef>
                <a:spcPts val="500"/>
              </a:spcBef>
              <a:defRPr sz="2200">
                <a:solidFill>
                  <a:srgbClr val="FF0000"/>
                </a:solidFill>
                <a:latin typeface="Times New Roman"/>
                <a:ea typeface="Times New Roman"/>
                <a:cs typeface="Times New Roman"/>
                <a:sym typeface="Times New Roman"/>
              </a:defRPr>
            </a:pPr>
            <a:r>
              <a:rPr dirty="0"/>
              <a:t>Si bien </a:t>
            </a:r>
            <a:r>
              <a:rPr dirty="0" err="1"/>
              <a:t>Siquem</a:t>
            </a:r>
            <a:r>
              <a:rPr dirty="0"/>
              <a:t> se </a:t>
            </a:r>
            <a:r>
              <a:rPr dirty="0" err="1"/>
              <a:t>convirtió</a:t>
            </a:r>
            <a:r>
              <a:rPr dirty="0"/>
              <a:t> </a:t>
            </a:r>
            <a:r>
              <a:rPr dirty="0" err="1"/>
              <a:t>en</a:t>
            </a:r>
            <a:r>
              <a:rPr dirty="0"/>
              <a:t> la capital </a:t>
            </a:r>
            <a:r>
              <a:rPr dirty="0" err="1"/>
              <a:t>inicial</a:t>
            </a:r>
            <a:r>
              <a:rPr dirty="0"/>
              <a:t> del </a:t>
            </a:r>
            <a:r>
              <a:rPr dirty="0" err="1"/>
              <a:t>norte</a:t>
            </a:r>
            <a:r>
              <a:rPr dirty="0"/>
              <a:t>, luego se </a:t>
            </a:r>
            <a:r>
              <a:rPr dirty="0" err="1"/>
              <a:t>trasladó</a:t>
            </a:r>
            <a:r>
              <a:rPr dirty="0"/>
              <a:t> a </a:t>
            </a:r>
            <a:r>
              <a:rPr dirty="0" err="1"/>
              <a:t>Tirsa</a:t>
            </a:r>
            <a:r>
              <a:rPr dirty="0"/>
              <a:t> y luego a Samaria.</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217">
                                            <p:txEl>
                                              <p:pRg st="0" end="0"/>
                                            </p:txEl>
                                          </p:spTgt>
                                        </p:tgtEl>
                                        <p:attrNameLst>
                                          <p:attrName>style.visibility</p:attrName>
                                        </p:attrNameLst>
                                      </p:cBhvr>
                                      <p:to>
                                        <p:strVal val="visible"/>
                                      </p:to>
                                    </p:set>
                                    <p:anim calcmode="lin" valueType="num">
                                      <p:cBhvr>
                                        <p:cTn id="7" dur="500" fill="hold"/>
                                        <p:tgtEl>
                                          <p:spTgt spid="52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217">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223">
                                            <p:txEl>
                                              <p:pRg st="0" end="0"/>
                                            </p:txEl>
                                          </p:spTgt>
                                        </p:tgtEl>
                                        <p:attrNameLst>
                                          <p:attrName>style.visibility</p:attrName>
                                        </p:attrNameLst>
                                      </p:cBhvr>
                                      <p:to>
                                        <p:strVal val="visible"/>
                                      </p:to>
                                    </p:set>
                                    <p:anim calcmode="lin" valueType="num">
                                      <p:cBhvr>
                                        <p:cTn id="11" dur="500" fill="hold"/>
                                        <p:tgtEl>
                                          <p:spTgt spid="522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522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1" nodeType="clickEffect">
                                  <p:stCondLst>
                                    <p:cond delay="0"/>
                                  </p:stCondLst>
                                  <p:iterate>
                                    <p:tmAbs val="0"/>
                                  </p:iterate>
                                  <p:childTnLst>
                                    <p:set>
                                      <p:cBhvr>
                                        <p:cTn id="16" fill="hold"/>
                                        <p:tgtEl>
                                          <p:spTgt spid="5217">
                                            <p:txEl>
                                              <p:pRg st="2" end="2"/>
                                            </p:txEl>
                                          </p:spTgt>
                                        </p:tgtEl>
                                        <p:attrNameLst>
                                          <p:attrName>style.visibility</p:attrName>
                                        </p:attrNameLst>
                                      </p:cBhvr>
                                      <p:to>
                                        <p:strVal val="visible"/>
                                      </p:to>
                                    </p:set>
                                    <p:anim calcmode="lin" valueType="num">
                                      <p:cBhvr>
                                        <p:cTn id="17" dur="500" fill="hold"/>
                                        <p:tgtEl>
                                          <p:spTgt spid="521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5217">
                                            <p:txEl>
                                              <p:pRg st="2" end="2"/>
                                            </p:txEl>
                                          </p:spTgt>
                                        </p:tgtEl>
                                        <p:attrNameLst>
                                          <p:attrName>ppt_h</p:attrName>
                                        </p:attrNameLst>
                                      </p:cBhvr>
                                      <p:tavLst>
                                        <p:tav tm="0">
                                          <p:val>
                                            <p:fltVal val="0"/>
                                          </p:val>
                                        </p:tav>
                                        <p:tav tm="100000">
                                          <p:val>
                                            <p:strVal val="#ppt_h"/>
                                          </p:val>
                                        </p:tav>
                                      </p:tavLst>
                                    </p:anim>
                                  </p:childTnLst>
                                </p:cTn>
                              </p:par>
                              <p:par>
                                <p:cTn id="19" presetID="23" presetClass="entr" presetSubtype="16" fill="hold" grpId="2" nodeType="withEffect">
                                  <p:stCondLst>
                                    <p:cond delay="0"/>
                                  </p:stCondLst>
                                  <p:iterate>
                                    <p:tmAbs val="0"/>
                                  </p:iterate>
                                  <p:childTnLst>
                                    <p:set>
                                      <p:cBhvr>
                                        <p:cTn id="20" fill="hold"/>
                                        <p:tgtEl>
                                          <p:spTgt spid="5223">
                                            <p:txEl>
                                              <p:pRg st="2" end="2"/>
                                            </p:txEl>
                                          </p:spTgt>
                                        </p:tgtEl>
                                        <p:attrNameLst>
                                          <p:attrName>style.visibility</p:attrName>
                                        </p:attrNameLst>
                                      </p:cBhvr>
                                      <p:to>
                                        <p:strVal val="visible"/>
                                      </p:to>
                                    </p:set>
                                    <p:anim calcmode="lin" valueType="num">
                                      <p:cBhvr>
                                        <p:cTn id="21" dur="500" fill="hold"/>
                                        <p:tgtEl>
                                          <p:spTgt spid="522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522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17" grpId="1" uiExpand="1" build="p" advAuto="0"/>
      <p:bldP spid="5223" grpId="2" uiExpand="1" build="p" bldLvl="5" advAuto="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5" name="Rectangle 2"/>
          <p:cNvSpPr txBox="1">
            <a:spLocks noGrp="1"/>
          </p:cNvSpPr>
          <p:nvPr>
            <p:ph type="title"/>
          </p:nvPr>
        </p:nvSpPr>
        <p:spPr>
          <a:prstGeom prst="rect">
            <a:avLst/>
          </a:prstGeom>
        </p:spPr>
        <p:txBody>
          <a:bodyPr/>
          <a:lstStyle>
            <a:lvl1pPr algn="ctr"/>
          </a:lstStyle>
          <a:p>
            <a:r>
              <a:t>Anomalies in the “12” Tribes</a:t>
            </a:r>
          </a:p>
        </p:txBody>
      </p:sp>
      <p:sp>
        <p:nvSpPr>
          <p:cNvPr id="5226" name="Rectangle 3"/>
          <p:cNvSpPr txBox="1">
            <a:spLocks noGrp="1"/>
          </p:cNvSpPr>
          <p:nvPr>
            <p:ph type="body" sz="quarter" idx="1"/>
          </p:nvPr>
        </p:nvSpPr>
        <p:spPr>
          <a:xfrm>
            <a:off x="275303" y="1828800"/>
            <a:ext cx="11513575" cy="1066800"/>
          </a:xfrm>
          <a:prstGeom prst="rect">
            <a:avLst/>
          </a:prstGeom>
        </p:spPr>
        <p:txBody>
          <a:bodyPr/>
          <a:lstStyle>
            <a:lvl1pPr>
              <a:spcBef>
                <a:spcPts val="600"/>
              </a:spcBef>
              <a:buSzTx/>
              <a:buFont typeface="Wingdings"/>
              <a:buNone/>
              <a:defRPr sz="2800" b="1"/>
            </a:lvl1pPr>
          </a:lstStyle>
          <a:p>
            <a:r>
              <a:t>The sacrosanct number “12” continued, even though compromised (1 Kg. 11:30-32, 35-36).</a:t>
            </a:r>
          </a:p>
        </p:txBody>
      </p:sp>
      <p:sp>
        <p:nvSpPr>
          <p:cNvPr id="5227" name="Text Box 4"/>
          <p:cNvSpPr txBox="1"/>
          <p:nvPr/>
        </p:nvSpPr>
        <p:spPr>
          <a:xfrm>
            <a:off x="1752600" y="3048000"/>
            <a:ext cx="2743200" cy="3529171"/>
          </a:xfrm>
          <a:prstGeom prst="rect">
            <a:avLst/>
          </a:prstGeom>
          <a:solidFill>
            <a:srgbClr val="CE9D7C"/>
          </a:solidFill>
          <a:ln>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400"/>
              </a:spcBef>
              <a:defRPr sz="2400" b="1">
                <a:latin typeface="Arial"/>
                <a:ea typeface="Arial"/>
                <a:cs typeface="Arial"/>
                <a:sym typeface="Arial"/>
              </a:defRPr>
            </a:pPr>
            <a:r>
              <a:rPr dirty="0"/>
              <a:t>The Simeon Tribe</a:t>
            </a:r>
            <a:endParaRPr dirty="0">
              <a:latin typeface="Arial Narrow"/>
              <a:ea typeface="Arial Narrow"/>
              <a:cs typeface="Arial Narrow"/>
              <a:sym typeface="Arial Narrow"/>
            </a:endParaRPr>
          </a:p>
          <a:p>
            <a:pPr>
              <a:spcBef>
                <a:spcPts val="1400"/>
              </a:spcBef>
              <a:defRPr sz="2400" i="1">
                <a:latin typeface="Arial Narrow"/>
                <a:ea typeface="Arial Narrow"/>
                <a:cs typeface="Arial Narrow"/>
                <a:sym typeface="Arial Narrow"/>
              </a:defRPr>
            </a:pPr>
            <a:r>
              <a:rPr dirty="0"/>
              <a:t>Originally to the south of Judah, the Simeon tribe either was assimilated into Judah or else migrated northward, as did the Danites (cf. Jg. 18).</a:t>
            </a:r>
            <a:endParaRPr lang="en-US" dirty="0"/>
          </a:p>
          <a:p>
            <a:pPr>
              <a:spcBef>
                <a:spcPts val="1400"/>
              </a:spcBef>
              <a:defRPr sz="2400" i="1">
                <a:latin typeface="Arial Narrow"/>
                <a:ea typeface="Arial Narrow"/>
                <a:cs typeface="Arial Narrow"/>
                <a:sym typeface="Arial Narrow"/>
              </a:defRPr>
            </a:pPr>
            <a:endParaRPr sz="800" dirty="0"/>
          </a:p>
        </p:txBody>
      </p:sp>
      <p:sp>
        <p:nvSpPr>
          <p:cNvPr id="5228" name="Text Box 5"/>
          <p:cNvSpPr txBox="1"/>
          <p:nvPr/>
        </p:nvSpPr>
        <p:spPr>
          <a:xfrm>
            <a:off x="4724400" y="3048000"/>
            <a:ext cx="2743200" cy="3529171"/>
          </a:xfrm>
          <a:prstGeom prst="rect">
            <a:avLst/>
          </a:prstGeom>
          <a:solidFill>
            <a:srgbClr val="D8B088"/>
          </a:solidFill>
          <a:ln>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400"/>
              </a:spcBef>
              <a:defRPr sz="2400" b="1">
                <a:latin typeface="Arial"/>
                <a:ea typeface="Arial"/>
                <a:cs typeface="Arial"/>
                <a:sym typeface="Arial"/>
              </a:defRPr>
            </a:pPr>
            <a:r>
              <a:rPr dirty="0"/>
              <a:t>The “10” Tribes in the North</a:t>
            </a:r>
            <a:endParaRPr dirty="0">
              <a:latin typeface="Arial Narrow"/>
              <a:ea typeface="Arial Narrow"/>
              <a:cs typeface="Arial Narrow"/>
              <a:sym typeface="Arial Narrow"/>
            </a:endParaRPr>
          </a:p>
          <a:p>
            <a:pPr>
              <a:spcBef>
                <a:spcPts val="1400"/>
              </a:spcBef>
              <a:defRPr sz="2400" i="1">
                <a:latin typeface="Arial Narrow"/>
                <a:ea typeface="Arial Narrow"/>
                <a:cs typeface="Arial Narrow"/>
                <a:sym typeface="Arial Narrow"/>
              </a:defRPr>
            </a:pPr>
            <a:r>
              <a:rPr dirty="0"/>
              <a:t>If the Simeon tribe was assimilated into Judah, then the “10” tribes in the north counts Manasseh twice or else includes the Levites.</a:t>
            </a:r>
            <a:endParaRPr lang="en-US" dirty="0"/>
          </a:p>
          <a:p>
            <a:pPr>
              <a:spcBef>
                <a:spcPts val="1400"/>
              </a:spcBef>
              <a:defRPr sz="2400" i="1">
                <a:latin typeface="Arial Narrow"/>
                <a:ea typeface="Arial Narrow"/>
                <a:cs typeface="Arial Narrow"/>
                <a:sym typeface="Arial Narrow"/>
              </a:defRPr>
            </a:pPr>
            <a:endParaRPr sz="800" dirty="0"/>
          </a:p>
        </p:txBody>
      </p:sp>
      <p:sp>
        <p:nvSpPr>
          <p:cNvPr id="5229" name="Text Box 6"/>
          <p:cNvSpPr txBox="1"/>
          <p:nvPr/>
        </p:nvSpPr>
        <p:spPr>
          <a:xfrm>
            <a:off x="7696200" y="3048000"/>
            <a:ext cx="2743200" cy="3529171"/>
          </a:xfrm>
          <a:prstGeom prst="rect">
            <a:avLst/>
          </a:prstGeom>
          <a:solidFill>
            <a:srgbClr val="DFBE9D"/>
          </a:solidFill>
          <a:ln>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400"/>
              </a:spcBef>
              <a:defRPr sz="2400" b="1">
                <a:latin typeface="Arial"/>
                <a:ea typeface="Arial"/>
                <a:cs typeface="Arial"/>
                <a:sym typeface="Arial"/>
              </a:defRPr>
            </a:pPr>
            <a:r>
              <a:rPr dirty="0"/>
              <a:t>The “One” Tribe in the South</a:t>
            </a:r>
            <a:endParaRPr dirty="0">
              <a:latin typeface="Arial Narrow"/>
              <a:ea typeface="Arial Narrow"/>
              <a:cs typeface="Arial Narrow"/>
              <a:sym typeface="Arial Narrow"/>
            </a:endParaRPr>
          </a:p>
          <a:p>
            <a:pPr>
              <a:spcBef>
                <a:spcPts val="1400"/>
              </a:spcBef>
              <a:defRPr sz="2400" i="1">
                <a:latin typeface="Arial Narrow"/>
                <a:ea typeface="Arial Narrow"/>
                <a:cs typeface="Arial Narrow"/>
                <a:sym typeface="Arial Narrow"/>
              </a:defRPr>
            </a:pPr>
            <a:r>
              <a:rPr dirty="0"/>
              <a:t>The “one” tribe is probably one in addition to Judah (i.e., Benjamin). The LXX reads “two tribes” in the south (11:32, 36).</a:t>
            </a:r>
            <a:endParaRPr lang="en-US" dirty="0"/>
          </a:p>
          <a:p>
            <a:pPr>
              <a:spcBef>
                <a:spcPts val="1400"/>
              </a:spcBef>
              <a:defRPr sz="2400" i="1">
                <a:latin typeface="Arial Narrow"/>
                <a:ea typeface="Arial Narrow"/>
                <a:cs typeface="Arial Narrow"/>
                <a:sym typeface="Arial Narrow"/>
              </a:defRPr>
            </a:pPr>
            <a:endParaRPr sz="800" dirty="0"/>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5226"/>
                                        </p:tgtEl>
                                        <p:attrNameLst>
                                          <p:attrName>style.visibility</p:attrName>
                                        </p:attrNameLst>
                                      </p:cBhvr>
                                      <p:to>
                                        <p:strVal val="visible"/>
                                      </p:to>
                                    </p:set>
                                    <p:anim calcmode="lin" valueType="num">
                                      <p:cBhvr>
                                        <p:cTn id="7" dur="500" fill="hold"/>
                                        <p:tgtEl>
                                          <p:spTgt spid="5226"/>
                                        </p:tgtEl>
                                        <p:attrNameLst>
                                          <p:attrName>ppt_w</p:attrName>
                                        </p:attrNameLst>
                                      </p:cBhvr>
                                      <p:tavLst>
                                        <p:tav tm="0">
                                          <p:val>
                                            <p:fltVal val="0"/>
                                          </p:val>
                                        </p:tav>
                                        <p:tav tm="100000">
                                          <p:val>
                                            <p:strVal val="#ppt_w"/>
                                          </p:val>
                                        </p:tav>
                                      </p:tavLst>
                                    </p:anim>
                                    <p:anim calcmode="lin" valueType="num">
                                      <p:cBhvr>
                                        <p:cTn id="8" dur="500" fill="hold"/>
                                        <p:tgtEl>
                                          <p:spTgt spid="5226"/>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fill="hold" grpId="2" nodeType="clickEffect">
                                  <p:stCondLst>
                                    <p:cond delay="0"/>
                                  </p:stCondLst>
                                  <p:iterate>
                                    <p:tmAbs val="0"/>
                                  </p:iterate>
                                  <p:childTnLst>
                                    <p:set>
                                      <p:cBhvr>
                                        <p:cTn id="12" fill="hold"/>
                                        <p:tgtEl>
                                          <p:spTgt spid="5227"/>
                                        </p:tgtEl>
                                        <p:attrNameLst>
                                          <p:attrName>style.visibility</p:attrName>
                                        </p:attrNameLst>
                                      </p:cBhvr>
                                      <p:to>
                                        <p:strVal val="visible"/>
                                      </p:to>
                                    </p:set>
                                    <p:animEffect transition="in" filter="fade">
                                      <p:cBhvr>
                                        <p:cTn id="13" dur="500"/>
                                        <p:tgtEl>
                                          <p:spTgt spid="52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fill="hold" grpId="3" nodeType="clickEffect">
                                  <p:stCondLst>
                                    <p:cond delay="0"/>
                                  </p:stCondLst>
                                  <p:iterate>
                                    <p:tmAbs val="0"/>
                                  </p:iterate>
                                  <p:childTnLst>
                                    <p:set>
                                      <p:cBhvr>
                                        <p:cTn id="17" fill="hold"/>
                                        <p:tgtEl>
                                          <p:spTgt spid="5228"/>
                                        </p:tgtEl>
                                        <p:attrNameLst>
                                          <p:attrName>style.visibility</p:attrName>
                                        </p:attrNameLst>
                                      </p:cBhvr>
                                      <p:to>
                                        <p:strVal val="visible"/>
                                      </p:to>
                                    </p:set>
                                    <p:animEffect transition="in" filter="fade">
                                      <p:cBhvr>
                                        <p:cTn id="18" dur="500"/>
                                        <p:tgtEl>
                                          <p:spTgt spid="52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fill="hold" grpId="4" nodeType="clickEffect">
                                  <p:stCondLst>
                                    <p:cond delay="0"/>
                                  </p:stCondLst>
                                  <p:iterate>
                                    <p:tmAbs val="0"/>
                                  </p:iterate>
                                  <p:childTnLst>
                                    <p:set>
                                      <p:cBhvr>
                                        <p:cTn id="22" fill="hold"/>
                                        <p:tgtEl>
                                          <p:spTgt spid="5229"/>
                                        </p:tgtEl>
                                        <p:attrNameLst>
                                          <p:attrName>style.visibility</p:attrName>
                                        </p:attrNameLst>
                                      </p:cBhvr>
                                      <p:to>
                                        <p:strVal val="visible"/>
                                      </p:to>
                                    </p:set>
                                    <p:animEffect transition="in" filter="fade">
                                      <p:cBhvr>
                                        <p:cTn id="23" dur="500"/>
                                        <p:tgtEl>
                                          <p:spTgt spid="52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6" grpId="1" animBg="1" advAuto="0"/>
      <p:bldP spid="5227" grpId="2" animBg="1" advAuto="0"/>
      <p:bldP spid="5228" grpId="3" animBg="1" advAuto="0"/>
      <p:bldP spid="5229" grpId="4"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 name="Rectangle 2"/>
          <p:cNvSpPr txBox="1">
            <a:spLocks noGrp="1"/>
          </p:cNvSpPr>
          <p:nvPr>
            <p:ph type="title"/>
          </p:nvPr>
        </p:nvSpPr>
        <p:spPr>
          <a:xfrm>
            <a:off x="1799012" y="0"/>
            <a:ext cx="8974975" cy="1143000"/>
          </a:xfrm>
          <a:prstGeom prst="rect">
            <a:avLst/>
          </a:prstGeom>
        </p:spPr>
        <p:txBody>
          <a:bodyPr/>
          <a:lstStyle/>
          <a:p>
            <a:pPr defTabSz="768095">
              <a:defRPr sz="3696">
                <a:effectLst>
                  <a:outerShdw blurRad="32004" dist="32004" dir="2700000" rotWithShape="0">
                    <a:srgbClr val="000000"/>
                  </a:outerShdw>
                </a:effectLst>
                <a:latin typeface="Impact"/>
                <a:ea typeface="Impact"/>
                <a:cs typeface="Impact"/>
                <a:sym typeface="Impact"/>
              </a:defRPr>
            </a:pPr>
            <a:r>
              <a:rPr dirty="0"/>
              <a:t>TEXTOS y TRADUCCIONES </a:t>
            </a:r>
            <a:r>
              <a:rPr dirty="0">
                <a:latin typeface="Arial"/>
                <a:ea typeface="Arial"/>
                <a:cs typeface="Arial"/>
                <a:sym typeface="Arial"/>
              </a:rPr>
              <a:t>(</a:t>
            </a:r>
            <a:r>
              <a:rPr dirty="0" err="1">
                <a:latin typeface="Haettenschweiler"/>
                <a:ea typeface="Haettenschweiler"/>
                <a:cs typeface="Haettenschweiler"/>
                <a:sym typeface="Haettenschweiler"/>
              </a:rPr>
              <a:t>notas</a:t>
            </a:r>
            <a:r>
              <a:rPr dirty="0">
                <a:latin typeface="Haettenschweiler"/>
                <a:ea typeface="Haettenschweiler"/>
                <a:cs typeface="Haettenschweiler"/>
                <a:sym typeface="Haettenschweiler"/>
              </a:rPr>
              <a:t> de la NRSV</a:t>
            </a:r>
            <a:r>
              <a:rPr dirty="0">
                <a:latin typeface="Arial"/>
                <a:ea typeface="Arial"/>
                <a:cs typeface="Arial"/>
                <a:sym typeface="Arial"/>
              </a:rPr>
              <a:t>)</a:t>
            </a:r>
          </a:p>
        </p:txBody>
      </p:sp>
      <p:sp>
        <p:nvSpPr>
          <p:cNvPr id="4742" name="Rectangle 3"/>
          <p:cNvSpPr txBox="1">
            <a:spLocks noGrp="1"/>
          </p:cNvSpPr>
          <p:nvPr>
            <p:ph type="body" idx="1"/>
          </p:nvPr>
        </p:nvSpPr>
        <p:spPr>
          <a:xfrm>
            <a:off x="1828800" y="990600"/>
            <a:ext cx="8578516" cy="5867400"/>
          </a:xfrm>
          <a:prstGeom prst="rect">
            <a:avLst/>
          </a:prstGeom>
        </p:spPr>
        <p:txBody>
          <a:bodyPr/>
          <a:lstStyle/>
          <a:p>
            <a:pPr marL="308609" indent="-308609" defTabSz="822959">
              <a:lnSpc>
                <a:spcPct val="80000"/>
              </a:lnSpc>
              <a:spcBef>
                <a:spcPts val="600"/>
              </a:spcBef>
              <a:buSzTx/>
              <a:buFont typeface="Wingdings"/>
              <a:buNone/>
              <a:defRPr sz="2159">
                <a:effectLst>
                  <a:outerShdw blurRad="34289" dist="34289" dir="2700000" rotWithShape="0">
                    <a:srgbClr val="000000"/>
                  </a:outerShdw>
                </a:effectLst>
                <a:latin typeface="Wingdings 2"/>
                <a:ea typeface="Wingdings 2"/>
                <a:cs typeface="Wingdings 2"/>
                <a:sym typeface="Wingdings 2"/>
              </a:defRPr>
            </a:pPr>
            <a:r>
              <a:rPr dirty="0"/>
              <a:t>		</a:t>
            </a:r>
            <a:r>
              <a:rPr dirty="0">
                <a:solidFill>
                  <a:srgbClr val="FFFF99"/>
                </a:solidFill>
              </a:rPr>
              <a:t>5</a:t>
            </a:r>
            <a:r>
              <a:rPr dirty="0">
                <a:solidFill>
                  <a:srgbClr val="FFFF99"/>
                </a:solidFill>
                <a:latin typeface="Lucida Sans Unicode"/>
                <a:ea typeface="Lucida Sans Unicode"/>
                <a:cs typeface="Lucida Sans Unicode"/>
                <a:sym typeface="Lucida Sans Unicode"/>
              </a:rPr>
              <a:t> HEBREO/ARAMEO</a:t>
            </a:r>
            <a:r>
              <a:rPr dirty="0">
                <a:latin typeface="Lucida Sans Unicode"/>
                <a:ea typeface="Lucida Sans Unicode"/>
                <a:cs typeface="Lucida Sans Unicode"/>
                <a:sym typeface="Lucida Sans Unicode"/>
              </a:rPr>
              <a:t>	</a:t>
            </a:r>
            <a:r>
              <a:rPr dirty="0">
                <a:solidFill>
                  <a:srgbClr val="FF9900"/>
                </a:solidFill>
              </a:rPr>
              <a:t>5</a:t>
            </a:r>
            <a:r>
              <a:rPr dirty="0">
                <a:solidFill>
                  <a:srgbClr val="FF9900"/>
                </a:solidFill>
                <a:latin typeface="Lucida Sans Unicode"/>
                <a:ea typeface="Lucida Sans Unicode"/>
                <a:cs typeface="Lucida Sans Unicode"/>
                <a:sym typeface="Lucida Sans Unicode"/>
              </a:rPr>
              <a:t> TRADUCCIONES</a:t>
            </a:r>
            <a:r>
              <a:rPr sz="2880" dirty="0">
                <a:solidFill>
                  <a:srgbClr val="000066"/>
                </a:solidFill>
                <a:latin typeface="Freestyle Script"/>
                <a:ea typeface="Freestyle Script"/>
                <a:cs typeface="Freestyle Script"/>
                <a:sym typeface="Freestyle Script"/>
              </a:rPr>
              <a:t>         </a:t>
            </a:r>
          </a:p>
          <a:p>
            <a:pPr marL="308609" indent="-308609" defTabSz="822959">
              <a:lnSpc>
                <a:spcPct val="80000"/>
              </a:lnSpc>
              <a:spcBef>
                <a:spcPts val="600"/>
              </a:spcBef>
              <a:buSzTx/>
              <a:buFont typeface="Wingdings"/>
              <a:buNone/>
              <a:defRPr sz="2880">
                <a:solidFill>
                  <a:srgbClr val="FF0000"/>
                </a:solidFill>
                <a:effectLst>
                  <a:outerShdw blurRad="34289" dist="34289" dir="2700000" rotWithShape="0">
                    <a:srgbClr val="000000"/>
                  </a:outerShdw>
                </a:effectLst>
                <a:latin typeface="Freestyle Script"/>
                <a:ea typeface="Freestyle Script"/>
                <a:cs typeface="Freestyle Script"/>
                <a:sym typeface="Freestyle Script"/>
              </a:defRPr>
            </a:pPr>
            <a:r>
              <a:rPr dirty="0"/>
              <a:t>		</a:t>
            </a:r>
            <a:r>
              <a:rPr dirty="0" err="1">
                <a:solidFill>
                  <a:srgbClr val="FFFF99"/>
                </a:solidFill>
              </a:rPr>
              <a:t>Rollos</a:t>
            </a:r>
            <a:r>
              <a:rPr dirty="0">
                <a:solidFill>
                  <a:srgbClr val="FFFF99"/>
                </a:solidFill>
              </a:rPr>
              <a:t> del Mar </a:t>
            </a:r>
            <a:r>
              <a:rPr dirty="0" err="1">
                <a:solidFill>
                  <a:srgbClr val="FFFF99"/>
                </a:solidFill>
              </a:rPr>
              <a:t>Muerto</a:t>
            </a:r>
            <a:r>
              <a:rPr dirty="0">
                <a:solidFill>
                  <a:srgbClr val="FFFF99"/>
                </a:solidFill>
              </a:rPr>
              <a:t> </a:t>
            </a:r>
            <a:r>
              <a:rPr sz="1800" dirty="0">
                <a:solidFill>
                  <a:srgbClr val="FFFF99"/>
                </a:solidFill>
                <a:latin typeface="Arial"/>
                <a:ea typeface="Arial"/>
                <a:cs typeface="Arial"/>
                <a:sym typeface="Arial"/>
              </a:rPr>
              <a:t>(Q </a:t>
            </a:r>
            <a:r>
              <a:rPr sz="1800" dirty="0" err="1">
                <a:solidFill>
                  <a:srgbClr val="FFFF99"/>
                </a:solidFill>
                <a:latin typeface="Arial"/>
                <a:ea typeface="Arial"/>
                <a:cs typeface="Arial"/>
                <a:sym typeface="Arial"/>
              </a:rPr>
              <a:t>Ms</a:t>
            </a:r>
            <a:r>
              <a:rPr sz="1800" dirty="0">
                <a:solidFill>
                  <a:srgbClr val="FFFF99"/>
                </a:solidFill>
                <a:latin typeface="Arial"/>
                <a:ea typeface="Arial"/>
                <a:cs typeface="Arial"/>
                <a:sym typeface="Arial"/>
              </a:rPr>
              <a:t>)</a:t>
            </a:r>
          </a:p>
          <a:p>
            <a:pPr marL="308609" indent="-308609" defTabSz="822959">
              <a:lnSpc>
                <a:spcPct val="80000"/>
              </a:lnSpc>
              <a:spcBef>
                <a:spcPts val="600"/>
              </a:spcBef>
              <a:buSzTx/>
              <a:buFont typeface="Wingdings"/>
              <a:buNone/>
              <a:defRPr sz="2880">
                <a:effectLst>
                  <a:outerShdw blurRad="34289" dist="34289" dir="2700000" rotWithShape="0">
                    <a:srgbClr val="000000"/>
                  </a:outerShdw>
                </a:effectLst>
                <a:latin typeface="Freestyle Script"/>
                <a:ea typeface="Freestyle Script"/>
                <a:cs typeface="Freestyle Script"/>
                <a:sym typeface="Freestyle Script"/>
              </a:defRPr>
            </a:pPr>
            <a:r>
              <a:rPr dirty="0"/>
              <a:t>			 </a:t>
            </a:r>
            <a:r>
              <a:rPr dirty="0" err="1">
                <a:solidFill>
                  <a:srgbClr val="FF9900"/>
                </a:solidFill>
              </a:rPr>
              <a:t>Arameo</a:t>
            </a:r>
            <a:r>
              <a:rPr dirty="0">
                <a:solidFill>
                  <a:srgbClr val="FF9900"/>
                </a:solidFill>
              </a:rPr>
              <a:t> </a:t>
            </a:r>
            <a:r>
              <a:rPr sz="1800" dirty="0">
                <a:solidFill>
                  <a:srgbClr val="FF9900"/>
                </a:solidFill>
                <a:latin typeface="Arial"/>
                <a:ea typeface="Arial"/>
                <a:cs typeface="Arial"/>
                <a:sym typeface="Arial"/>
              </a:rPr>
              <a:t>(</a:t>
            </a:r>
            <a:r>
              <a:rPr sz="1800" dirty="0" err="1">
                <a:solidFill>
                  <a:srgbClr val="FF9900"/>
                </a:solidFill>
                <a:latin typeface="Arial"/>
                <a:ea typeface="Arial"/>
                <a:cs typeface="Arial"/>
                <a:sym typeface="Arial"/>
              </a:rPr>
              <a:t>Tg</a:t>
            </a:r>
            <a:r>
              <a:rPr sz="1800" dirty="0">
                <a:solidFill>
                  <a:srgbClr val="FF9900"/>
                </a:solidFill>
                <a:latin typeface="Arial"/>
                <a:ea typeface="Arial"/>
                <a:cs typeface="Arial"/>
                <a:sym typeface="Arial"/>
              </a:rPr>
              <a:t>)</a:t>
            </a:r>
            <a:r>
              <a:rPr dirty="0">
                <a:solidFill>
                  <a:srgbClr val="FF9900"/>
                </a:solidFill>
              </a:rPr>
              <a:t> </a:t>
            </a:r>
            <a:r>
              <a:rPr dirty="0" err="1">
                <a:solidFill>
                  <a:srgbClr val="FF9900"/>
                </a:solidFill>
              </a:rPr>
              <a:t>Latín</a:t>
            </a:r>
            <a:r>
              <a:rPr sz="1800" dirty="0">
                <a:solidFill>
                  <a:srgbClr val="FF9900"/>
                </a:solidFill>
                <a:latin typeface="Arial"/>
                <a:ea typeface="Arial"/>
                <a:cs typeface="Arial"/>
                <a:sym typeface="Arial"/>
              </a:rPr>
              <a:t> (Vg)</a:t>
            </a:r>
            <a:endParaRPr dirty="0">
              <a:solidFill>
                <a:srgbClr val="FFFF99"/>
              </a:solidFill>
            </a:endParaRPr>
          </a:p>
          <a:p>
            <a:pPr marL="308609" indent="-308609" defTabSz="822959">
              <a:lnSpc>
                <a:spcPct val="80000"/>
              </a:lnSpc>
              <a:spcBef>
                <a:spcPts val="600"/>
              </a:spcBef>
              <a:buSzTx/>
              <a:buFont typeface="Wingdings"/>
              <a:buNone/>
              <a:defRPr sz="2880">
                <a:solidFill>
                  <a:srgbClr val="FF9900"/>
                </a:solidFill>
                <a:effectLst>
                  <a:outerShdw blurRad="34289" dist="34289" dir="2700000" rotWithShape="0">
                    <a:srgbClr val="000000"/>
                  </a:outerShdw>
                </a:effectLst>
                <a:latin typeface="Freestyle Script"/>
                <a:ea typeface="Freestyle Script"/>
                <a:cs typeface="Freestyle Script"/>
                <a:sym typeface="Freestyle Script"/>
              </a:defRPr>
            </a:pPr>
            <a:r>
              <a:rPr dirty="0"/>
              <a:t>				        </a:t>
            </a:r>
            <a:r>
              <a:rPr dirty="0" err="1"/>
              <a:t>Siríaco</a:t>
            </a:r>
            <a:r>
              <a:rPr sz="1800" dirty="0">
                <a:latin typeface="Arial"/>
                <a:ea typeface="Arial"/>
                <a:cs typeface="Arial"/>
                <a:sym typeface="Arial"/>
              </a:rPr>
              <a:t> (</a:t>
            </a:r>
            <a:r>
              <a:rPr sz="1800" dirty="0" err="1">
                <a:latin typeface="Arial"/>
                <a:ea typeface="Arial"/>
                <a:cs typeface="Arial"/>
                <a:sym typeface="Arial"/>
              </a:rPr>
              <a:t>Syr</a:t>
            </a:r>
            <a:r>
              <a:rPr sz="1800" dirty="0">
                <a:latin typeface="Arial"/>
                <a:ea typeface="Arial"/>
                <a:cs typeface="Arial"/>
                <a:sym typeface="Arial"/>
              </a:rPr>
              <a:t>)    </a:t>
            </a:r>
            <a:r>
              <a:rPr dirty="0">
                <a:solidFill>
                  <a:srgbClr val="FF0000"/>
                </a:solidFill>
              </a:rPr>
              <a:t>   </a:t>
            </a:r>
            <a:r>
              <a:rPr dirty="0" err="1">
                <a:solidFill>
                  <a:srgbClr val="FFFF99"/>
                </a:solidFill>
              </a:rPr>
              <a:t>Hebreo</a:t>
            </a:r>
            <a:r>
              <a:rPr dirty="0">
                <a:solidFill>
                  <a:srgbClr val="FFFF99"/>
                </a:solidFill>
              </a:rPr>
              <a:t> </a:t>
            </a:r>
            <a:r>
              <a:rPr dirty="0" err="1">
                <a:solidFill>
                  <a:srgbClr val="FFFF99"/>
                </a:solidFill>
              </a:rPr>
              <a:t>Puntuado</a:t>
            </a:r>
            <a:r>
              <a:rPr sz="1800" dirty="0">
                <a:solidFill>
                  <a:srgbClr val="FFFF99"/>
                </a:solidFill>
                <a:latin typeface="Arial"/>
                <a:ea typeface="Arial"/>
                <a:cs typeface="Arial"/>
                <a:sym typeface="Arial"/>
              </a:rPr>
              <a:t> (MT)</a:t>
            </a:r>
            <a:endParaRPr dirty="0">
              <a:solidFill>
                <a:srgbClr val="FFFF99"/>
              </a:solidFill>
            </a:endParaRPr>
          </a:p>
          <a:p>
            <a:pPr marL="308609" indent="-308609" defTabSz="822959">
              <a:lnSpc>
                <a:spcPct val="80000"/>
              </a:lnSpc>
              <a:spcBef>
                <a:spcPts val="600"/>
              </a:spcBef>
              <a:buSzTx/>
              <a:buFont typeface="Wingdings"/>
              <a:buNone/>
              <a:defRPr sz="2880">
                <a:solidFill>
                  <a:srgbClr val="FF0000"/>
                </a:solidFill>
                <a:effectLst>
                  <a:outerShdw blurRad="34289" dist="34289" dir="2700000" rotWithShape="0">
                    <a:srgbClr val="000000"/>
                  </a:outerShdw>
                </a:effectLst>
                <a:latin typeface="Freestyle Script"/>
                <a:ea typeface="Freestyle Script"/>
                <a:cs typeface="Freestyle Script"/>
                <a:sym typeface="Freestyle Script"/>
              </a:defRPr>
            </a:pPr>
            <a:r>
              <a:rPr dirty="0"/>
              <a:t> </a:t>
            </a:r>
            <a:r>
              <a:rPr dirty="0" err="1">
                <a:solidFill>
                  <a:srgbClr val="FF9900"/>
                </a:solidFill>
              </a:rPr>
              <a:t>Septuaginta</a:t>
            </a:r>
            <a:r>
              <a:rPr sz="1800" dirty="0">
                <a:solidFill>
                  <a:srgbClr val="FF9900"/>
                </a:solidFill>
                <a:latin typeface="Arial"/>
                <a:ea typeface="Arial"/>
                <a:cs typeface="Arial"/>
                <a:sym typeface="Arial"/>
              </a:rPr>
              <a:t> (LXX)</a:t>
            </a:r>
            <a:r>
              <a:rPr dirty="0"/>
              <a:t> 	        </a:t>
            </a:r>
            <a:r>
              <a:rPr dirty="0" err="1">
                <a:solidFill>
                  <a:srgbClr val="FF9900"/>
                </a:solidFill>
              </a:rPr>
              <a:t>Teodoción</a:t>
            </a:r>
            <a:r>
              <a:rPr sz="1800" dirty="0">
                <a:solidFill>
                  <a:srgbClr val="FF9900"/>
                </a:solidFill>
                <a:latin typeface="Arial"/>
                <a:ea typeface="Arial"/>
                <a:cs typeface="Arial"/>
                <a:sym typeface="Arial"/>
              </a:rPr>
              <a:t> (</a:t>
            </a:r>
            <a:r>
              <a:rPr sz="1800" dirty="0" err="1">
                <a:solidFill>
                  <a:srgbClr val="FF9900"/>
                </a:solidFill>
                <a:latin typeface="Arial"/>
                <a:ea typeface="Arial"/>
                <a:cs typeface="Arial"/>
                <a:sym typeface="Arial"/>
              </a:rPr>
              <a:t>Gk</a:t>
            </a:r>
            <a:r>
              <a:rPr sz="1800" dirty="0">
                <a:solidFill>
                  <a:srgbClr val="FF9900"/>
                </a:solidFill>
                <a:latin typeface="Arial"/>
                <a:ea typeface="Arial"/>
                <a:cs typeface="Arial"/>
                <a:sym typeface="Arial"/>
              </a:rPr>
              <a:t>)*</a:t>
            </a:r>
            <a:r>
              <a:rPr dirty="0"/>
              <a:t>	</a:t>
            </a:r>
            <a:r>
              <a:rPr dirty="0" err="1">
                <a:solidFill>
                  <a:srgbClr val="FFFF99"/>
                </a:solidFill>
              </a:rPr>
              <a:t>Hebreo</a:t>
            </a:r>
            <a:r>
              <a:rPr dirty="0">
                <a:solidFill>
                  <a:srgbClr val="FFFF99"/>
                </a:solidFill>
              </a:rPr>
              <a:t> No </a:t>
            </a:r>
            <a:r>
              <a:rPr dirty="0" err="1">
                <a:solidFill>
                  <a:srgbClr val="FFFF99"/>
                </a:solidFill>
              </a:rPr>
              <a:t>Puntuado</a:t>
            </a:r>
            <a:r>
              <a:rPr dirty="0">
                <a:solidFill>
                  <a:srgbClr val="FFFF99"/>
                </a:solidFill>
              </a:rPr>
              <a:t> </a:t>
            </a:r>
            <a:r>
              <a:rPr sz="1800" dirty="0">
                <a:solidFill>
                  <a:srgbClr val="FFFF99"/>
                </a:solidFill>
                <a:latin typeface="Arial"/>
                <a:ea typeface="Arial"/>
                <a:cs typeface="Arial"/>
                <a:sym typeface="Arial"/>
              </a:rPr>
              <a:t>(Heb)</a:t>
            </a:r>
            <a:endParaRPr dirty="0">
              <a:solidFill>
                <a:srgbClr val="FFFF99"/>
              </a:solidFill>
            </a:endParaRPr>
          </a:p>
          <a:p>
            <a:pPr marL="308609" indent="-308609" defTabSz="822959">
              <a:lnSpc>
                <a:spcPct val="80000"/>
              </a:lnSpc>
              <a:spcBef>
                <a:spcPts val="600"/>
              </a:spcBef>
              <a:buSzTx/>
              <a:buFont typeface="Wingdings"/>
              <a:buNone/>
              <a:defRPr sz="1800">
                <a:solidFill>
                  <a:srgbClr val="FFFF99"/>
                </a:solidFill>
                <a:effectLst>
                  <a:outerShdw blurRad="34289" dist="34289" dir="2700000" rotWithShape="0">
                    <a:srgbClr val="000000"/>
                  </a:outerShdw>
                </a:effectLst>
                <a:latin typeface="Comic Sans MS"/>
                <a:ea typeface="Comic Sans MS"/>
                <a:cs typeface="Comic Sans MS"/>
                <a:sym typeface="Comic Sans MS"/>
              </a:defRPr>
            </a:pPr>
            <a:endParaRPr dirty="0">
              <a:solidFill>
                <a:srgbClr val="FFFF99"/>
              </a:solidFill>
            </a:endParaRPr>
          </a:p>
          <a:p>
            <a:pPr marL="308609" indent="-308609" defTabSz="822959">
              <a:lnSpc>
                <a:spcPct val="80000"/>
              </a:lnSpc>
              <a:spcBef>
                <a:spcPts val="600"/>
              </a:spcBef>
              <a:buSzTx/>
              <a:buFont typeface="Wingdings"/>
              <a:buNone/>
              <a:defRPr sz="1800">
                <a:effectLst>
                  <a:outerShdw blurRad="34289" dist="34289" dir="2700000" rotWithShape="0">
                    <a:srgbClr val="000000"/>
                  </a:outerShdw>
                </a:effectLst>
                <a:latin typeface="Comic Sans MS"/>
                <a:ea typeface="Comic Sans MS"/>
                <a:cs typeface="Comic Sans MS"/>
                <a:sym typeface="Comic Sans MS"/>
              </a:defRPr>
            </a:pPr>
            <a:endParaRPr dirty="0">
              <a:solidFill>
                <a:srgbClr val="FFFF99"/>
              </a:solidFill>
            </a:endParaRPr>
          </a:p>
          <a:p>
            <a:pPr marL="308609" indent="-308609" defTabSz="822959">
              <a:lnSpc>
                <a:spcPct val="80000"/>
              </a:lnSpc>
              <a:spcBef>
                <a:spcPts val="400"/>
              </a:spcBef>
              <a:buSzTx/>
              <a:buFont typeface="Wingdings"/>
              <a:buNone/>
              <a:defRPr sz="1800">
                <a:effectLst>
                  <a:outerShdw blurRad="34289" dist="34289" dir="2700000" rotWithShape="0">
                    <a:srgbClr val="000000"/>
                  </a:outerShdw>
                </a:effectLst>
                <a:latin typeface="Comic Sans MS"/>
                <a:ea typeface="Comic Sans MS"/>
                <a:cs typeface="Comic Sans MS"/>
                <a:sym typeface="Comic Sans MS"/>
              </a:defRPr>
            </a:pPr>
            <a:r>
              <a:rPr dirty="0"/>
              <a:t>       2</a:t>
            </a:r>
            <a:r>
              <a:rPr baseline="29777" dirty="0"/>
              <a:t>do</a:t>
            </a:r>
            <a:r>
              <a:rPr dirty="0"/>
              <a:t> </a:t>
            </a:r>
            <a:r>
              <a:rPr dirty="0" err="1"/>
              <a:t>Siglo</a:t>
            </a:r>
            <a:r>
              <a:rPr dirty="0"/>
              <a:t>             Nacimiento  	                                 9</a:t>
            </a:r>
            <a:r>
              <a:rPr baseline="29777" dirty="0"/>
              <a:t>no</a:t>
            </a:r>
            <a:r>
              <a:rPr dirty="0"/>
              <a:t> </a:t>
            </a:r>
            <a:r>
              <a:rPr dirty="0" err="1"/>
              <a:t>Siglo</a:t>
            </a:r>
            <a:endParaRPr dirty="0"/>
          </a:p>
          <a:p>
            <a:pPr marL="308609" indent="-308609" defTabSz="822959">
              <a:lnSpc>
                <a:spcPct val="80000"/>
              </a:lnSpc>
              <a:spcBef>
                <a:spcPts val="400"/>
              </a:spcBef>
              <a:buSzTx/>
              <a:buFont typeface="Wingdings"/>
              <a:buNone/>
              <a:defRPr sz="1800">
                <a:effectLst>
                  <a:outerShdw blurRad="34289" dist="34289" dir="2700000" rotWithShape="0">
                    <a:srgbClr val="000000"/>
                  </a:outerShdw>
                </a:effectLst>
                <a:latin typeface="Comic Sans MS"/>
                <a:ea typeface="Comic Sans MS"/>
                <a:cs typeface="Comic Sans MS"/>
                <a:sym typeface="Comic Sans MS"/>
              </a:defRPr>
            </a:pPr>
            <a:r>
              <a:rPr dirty="0"/>
              <a:t>          AC	         de Cristo		                       DC</a:t>
            </a:r>
          </a:p>
          <a:p>
            <a:pPr marL="308609" indent="-308609" defTabSz="822959">
              <a:lnSpc>
                <a:spcPct val="80000"/>
              </a:lnSpc>
              <a:spcBef>
                <a:spcPts val="600"/>
              </a:spcBef>
              <a:buSzTx/>
              <a:buFont typeface="Wingdings"/>
              <a:buNone/>
              <a:defRPr sz="1800">
                <a:effectLst>
                  <a:outerShdw blurRad="34289" dist="34289" dir="2700000" rotWithShape="0">
                    <a:srgbClr val="000000"/>
                  </a:outerShdw>
                </a:effectLst>
                <a:latin typeface="Comic Sans MS"/>
                <a:ea typeface="Comic Sans MS"/>
                <a:cs typeface="Comic Sans MS"/>
                <a:sym typeface="Comic Sans MS"/>
              </a:defRPr>
            </a:pPr>
            <a:endParaRPr dirty="0"/>
          </a:p>
          <a:p>
            <a:pPr marL="308609" indent="-308609" defTabSz="822959">
              <a:lnSpc>
                <a:spcPct val="80000"/>
              </a:lnSpc>
              <a:spcBef>
                <a:spcPts val="400"/>
              </a:spcBef>
              <a:buSzTx/>
              <a:buFont typeface="Wingdings"/>
              <a:buNone/>
              <a:defRPr sz="1800">
                <a:solidFill>
                  <a:srgbClr val="FF9900"/>
                </a:solidFill>
                <a:effectLst>
                  <a:outerShdw blurRad="34289" dist="34289" dir="2700000" rotWithShape="0">
                    <a:srgbClr val="000000"/>
                  </a:outerShdw>
                </a:effectLst>
                <a:latin typeface="Comic Sans MS"/>
                <a:ea typeface="Comic Sans MS"/>
                <a:cs typeface="Comic Sans MS"/>
                <a:sym typeface="Comic Sans MS"/>
              </a:defRPr>
            </a:pPr>
            <a:endParaRPr lang="en-US" dirty="0"/>
          </a:p>
          <a:p>
            <a:pPr marL="308609" indent="-308609" defTabSz="822959">
              <a:lnSpc>
                <a:spcPct val="80000"/>
              </a:lnSpc>
              <a:spcBef>
                <a:spcPts val="400"/>
              </a:spcBef>
              <a:buSzTx/>
              <a:buFont typeface="Wingdings"/>
              <a:buNone/>
              <a:defRPr sz="1800">
                <a:solidFill>
                  <a:srgbClr val="FF9900"/>
                </a:solidFill>
                <a:effectLst>
                  <a:outerShdw blurRad="34289" dist="34289" dir="2700000" rotWithShape="0">
                    <a:srgbClr val="000000"/>
                  </a:outerShdw>
                </a:effectLst>
                <a:latin typeface="Comic Sans MS"/>
                <a:ea typeface="Comic Sans MS"/>
                <a:cs typeface="Comic Sans MS"/>
                <a:sym typeface="Comic Sans MS"/>
              </a:defRPr>
            </a:pPr>
            <a:endParaRPr lang="en-US" dirty="0"/>
          </a:p>
          <a:p>
            <a:pPr marL="308609" indent="-308609" defTabSz="822959">
              <a:lnSpc>
                <a:spcPct val="80000"/>
              </a:lnSpc>
              <a:spcBef>
                <a:spcPts val="400"/>
              </a:spcBef>
              <a:buSzTx/>
              <a:buFont typeface="Wingdings"/>
              <a:buNone/>
              <a:defRPr sz="1800">
                <a:solidFill>
                  <a:srgbClr val="FF9900"/>
                </a:solidFill>
                <a:effectLst>
                  <a:outerShdw blurRad="34289" dist="34289" dir="2700000" rotWithShape="0">
                    <a:srgbClr val="000000"/>
                  </a:outerShdw>
                </a:effectLst>
                <a:latin typeface="Comic Sans MS"/>
                <a:ea typeface="Comic Sans MS"/>
                <a:cs typeface="Comic Sans MS"/>
                <a:sym typeface="Comic Sans MS"/>
              </a:defRPr>
            </a:pPr>
            <a:r>
              <a:rPr dirty="0"/>
              <a:t>* </a:t>
            </a:r>
            <a:r>
              <a:rPr dirty="0" err="1"/>
              <a:t>Teodoción</a:t>
            </a:r>
            <a:r>
              <a:rPr dirty="0"/>
              <a:t> </a:t>
            </a:r>
            <a:r>
              <a:rPr dirty="0" err="1"/>
              <a:t>fue</a:t>
            </a:r>
            <a:r>
              <a:rPr dirty="0"/>
              <a:t> un </a:t>
            </a:r>
            <a:r>
              <a:rPr dirty="0" err="1"/>
              <a:t>judío</a:t>
            </a:r>
            <a:r>
              <a:rPr dirty="0"/>
              <a:t> converso al </a:t>
            </a:r>
            <a:r>
              <a:rPr dirty="0" err="1"/>
              <a:t>cristianismo</a:t>
            </a:r>
            <a:r>
              <a:rPr dirty="0"/>
              <a:t> a finales del </a:t>
            </a:r>
            <a:r>
              <a:rPr dirty="0" err="1"/>
              <a:t>siglo</a:t>
            </a:r>
            <a:r>
              <a:rPr dirty="0"/>
              <a:t> II. No </a:t>
            </a:r>
            <a:r>
              <a:rPr dirty="0" err="1"/>
              <a:t>ofreció</a:t>
            </a:r>
            <a:r>
              <a:rPr dirty="0"/>
              <a:t> </a:t>
            </a:r>
            <a:r>
              <a:rPr dirty="0" err="1"/>
              <a:t>una</a:t>
            </a:r>
            <a:r>
              <a:rPr dirty="0"/>
              <a:t> </a:t>
            </a:r>
            <a:r>
              <a:rPr dirty="0" err="1"/>
              <a:t>nueva</a:t>
            </a:r>
            <a:r>
              <a:rPr dirty="0"/>
              <a:t> </a:t>
            </a:r>
            <a:r>
              <a:rPr dirty="0" err="1"/>
              <a:t>versión</a:t>
            </a:r>
            <a:r>
              <a:rPr dirty="0"/>
              <a:t> de la LXX, </a:t>
            </a:r>
            <a:r>
              <a:rPr dirty="0" err="1"/>
              <a:t>pero</a:t>
            </a:r>
            <a:r>
              <a:rPr dirty="0"/>
              <a:t> </a:t>
            </a:r>
            <a:r>
              <a:rPr dirty="0" err="1"/>
              <a:t>sí</a:t>
            </a:r>
            <a:r>
              <a:rPr dirty="0"/>
              <a:t> </a:t>
            </a:r>
            <a:r>
              <a:rPr dirty="0" err="1"/>
              <a:t>revisó</a:t>
            </a:r>
            <a:r>
              <a:rPr dirty="0"/>
              <a:t> </a:t>
            </a:r>
            <a:r>
              <a:rPr dirty="0" err="1"/>
              <a:t>una</a:t>
            </a:r>
            <a:r>
              <a:rPr dirty="0"/>
              <a:t> </a:t>
            </a:r>
            <a:r>
              <a:rPr dirty="0" err="1"/>
              <a:t>versión</a:t>
            </a:r>
            <a:r>
              <a:rPr dirty="0"/>
              <a:t> </a:t>
            </a:r>
            <a:r>
              <a:rPr dirty="0" err="1"/>
              <a:t>Griega</a:t>
            </a:r>
            <a:r>
              <a:rPr dirty="0"/>
              <a:t> </a:t>
            </a:r>
            <a:r>
              <a:rPr dirty="0" err="1"/>
              <a:t>existente</a:t>
            </a:r>
            <a:r>
              <a:rPr dirty="0"/>
              <a:t> </a:t>
            </a:r>
            <a:r>
              <a:rPr dirty="0" err="1"/>
              <a:t>siguiendo</a:t>
            </a:r>
            <a:r>
              <a:rPr dirty="0"/>
              <a:t> </a:t>
            </a:r>
            <a:r>
              <a:rPr dirty="0" err="1"/>
              <a:t>los</a:t>
            </a:r>
            <a:r>
              <a:rPr dirty="0"/>
              <a:t> </a:t>
            </a:r>
            <a:r>
              <a:rPr dirty="0" err="1"/>
              <a:t>textos</a:t>
            </a:r>
            <a:r>
              <a:rPr dirty="0"/>
              <a:t> </a:t>
            </a:r>
            <a:r>
              <a:rPr dirty="0" err="1"/>
              <a:t>Hebreos</a:t>
            </a:r>
            <a:r>
              <a:rPr dirty="0"/>
              <a:t> y </a:t>
            </a:r>
            <a:r>
              <a:rPr dirty="0" err="1"/>
              <a:t>Arameos</a:t>
            </a:r>
            <a:r>
              <a:rPr dirty="0"/>
              <a:t>.</a:t>
            </a:r>
          </a:p>
        </p:txBody>
      </p:sp>
      <p:sp>
        <p:nvSpPr>
          <p:cNvPr id="4743" name="Line 4"/>
          <p:cNvSpPr/>
          <p:nvPr/>
        </p:nvSpPr>
        <p:spPr>
          <a:xfrm>
            <a:off x="1905000" y="4546600"/>
            <a:ext cx="8763000" cy="0"/>
          </a:xfrm>
          <a:prstGeom prst="line">
            <a:avLst/>
          </a:prstGeom>
          <a:ln w="76200">
            <a:solidFill>
              <a:srgbClr val="FFFFFF"/>
            </a:solidFill>
            <a:headEnd type="triangle"/>
            <a:tailEnd type="triangle"/>
          </a:ln>
        </p:spPr>
        <p:txBody>
          <a:bodyPr lIns="45719" rIns="45719"/>
          <a:lstStyle/>
          <a:p>
            <a:endParaRPr/>
          </a:p>
        </p:txBody>
      </p:sp>
      <p:sp>
        <p:nvSpPr>
          <p:cNvPr id="4744" name="Line 5"/>
          <p:cNvSpPr/>
          <p:nvPr/>
        </p:nvSpPr>
        <p:spPr>
          <a:xfrm>
            <a:off x="2743200" y="4318000"/>
            <a:ext cx="0" cy="457200"/>
          </a:xfrm>
          <a:prstGeom prst="line">
            <a:avLst/>
          </a:prstGeom>
          <a:ln>
            <a:solidFill>
              <a:srgbClr val="FFFFFF"/>
            </a:solidFill>
          </a:ln>
        </p:spPr>
        <p:txBody>
          <a:bodyPr lIns="45719" rIns="45719"/>
          <a:lstStyle/>
          <a:p>
            <a:endParaRPr/>
          </a:p>
        </p:txBody>
      </p:sp>
      <p:sp>
        <p:nvSpPr>
          <p:cNvPr id="4745" name="Line 6"/>
          <p:cNvSpPr/>
          <p:nvPr/>
        </p:nvSpPr>
        <p:spPr>
          <a:xfrm>
            <a:off x="4800600" y="4318000"/>
            <a:ext cx="0" cy="457200"/>
          </a:xfrm>
          <a:prstGeom prst="line">
            <a:avLst/>
          </a:prstGeom>
          <a:ln>
            <a:solidFill>
              <a:srgbClr val="FFFFFF"/>
            </a:solidFill>
          </a:ln>
        </p:spPr>
        <p:txBody>
          <a:bodyPr lIns="45719" rIns="45719"/>
          <a:lstStyle/>
          <a:p>
            <a:endParaRPr/>
          </a:p>
        </p:txBody>
      </p:sp>
      <p:sp>
        <p:nvSpPr>
          <p:cNvPr id="4746" name="Line 7"/>
          <p:cNvSpPr/>
          <p:nvPr/>
        </p:nvSpPr>
        <p:spPr>
          <a:xfrm>
            <a:off x="8153400" y="4318000"/>
            <a:ext cx="0" cy="457200"/>
          </a:xfrm>
          <a:prstGeom prst="line">
            <a:avLst/>
          </a:prstGeom>
          <a:ln>
            <a:solidFill>
              <a:srgbClr val="FFFFFF"/>
            </a:solidFill>
          </a:ln>
        </p:spPr>
        <p:txBody>
          <a:bodyPr lIns="45719" rIns="45719"/>
          <a:lstStyle/>
          <a:p>
            <a:endParaRPr/>
          </a:p>
        </p:txBody>
      </p:sp>
      <p:sp>
        <p:nvSpPr>
          <p:cNvPr id="4747" name="Slide Number Placeholder 1"/>
          <p:cNvSpPr txBox="1">
            <a:spLocks noGrp="1"/>
          </p:cNvSpPr>
          <p:nvPr>
            <p:ph type="sldNum" sz="quarter" idx="2"/>
          </p:nvPr>
        </p:nvSpPr>
        <p:spPr>
          <a:xfrm>
            <a:off x="11395065" y="6436360"/>
            <a:ext cx="187335" cy="2692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457200"/>
          </a:lstStyle>
          <a:p>
            <a:fld id="{86CB4B4D-7CA3-9044-876B-883B54F8677D}" type="slidenum">
              <a:t>9</a:t>
            </a:fld>
            <a:endParaRP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1" name="Rectangle 2"/>
          <p:cNvSpPr txBox="1">
            <a:spLocks noGrp="1"/>
          </p:cNvSpPr>
          <p:nvPr>
            <p:ph type="title"/>
          </p:nvPr>
        </p:nvSpPr>
        <p:spPr>
          <a:prstGeom prst="rect">
            <a:avLst/>
          </a:prstGeom>
        </p:spPr>
        <p:txBody>
          <a:bodyPr/>
          <a:lstStyle>
            <a:lvl1pPr algn="ctr"/>
          </a:lstStyle>
          <a:p>
            <a:r>
              <a:t>Anomalias en las "12" Tribus</a:t>
            </a:r>
          </a:p>
        </p:txBody>
      </p:sp>
      <p:sp>
        <p:nvSpPr>
          <p:cNvPr id="5232" name="Rectangle 3"/>
          <p:cNvSpPr txBox="1">
            <a:spLocks noGrp="1"/>
          </p:cNvSpPr>
          <p:nvPr>
            <p:ph type="body" sz="quarter" idx="1"/>
          </p:nvPr>
        </p:nvSpPr>
        <p:spPr>
          <a:xfrm>
            <a:off x="275303" y="1828800"/>
            <a:ext cx="11513575" cy="1066800"/>
          </a:xfrm>
          <a:prstGeom prst="rect">
            <a:avLst/>
          </a:prstGeom>
        </p:spPr>
        <p:txBody>
          <a:bodyPr/>
          <a:lstStyle>
            <a:lvl1pPr>
              <a:spcBef>
                <a:spcPts val="600"/>
              </a:spcBef>
              <a:buSzTx/>
              <a:buFont typeface="Wingdings"/>
              <a:buNone/>
              <a:defRPr sz="2800" b="1"/>
            </a:lvl1pPr>
          </a:lstStyle>
          <a:p>
            <a:r>
              <a:t>El sacrosanto número “12” continuó, aunque comprometido (1 Re. 11:30-32, 35-36).</a:t>
            </a:r>
          </a:p>
        </p:txBody>
      </p:sp>
      <p:sp>
        <p:nvSpPr>
          <p:cNvPr id="5233" name="Text Box 4"/>
          <p:cNvSpPr txBox="1"/>
          <p:nvPr/>
        </p:nvSpPr>
        <p:spPr>
          <a:xfrm>
            <a:off x="1752600" y="3048000"/>
            <a:ext cx="2743200" cy="3595856"/>
          </a:xfrm>
          <a:prstGeom prst="rect">
            <a:avLst/>
          </a:prstGeom>
          <a:solidFill>
            <a:srgbClr val="CE9D7C"/>
          </a:solidFill>
          <a:ln>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400"/>
              </a:spcBef>
              <a:defRPr sz="2400" b="1">
                <a:latin typeface="Arial"/>
                <a:ea typeface="Arial"/>
                <a:cs typeface="Arial"/>
                <a:sym typeface="Arial"/>
              </a:defRPr>
            </a:pPr>
            <a:r>
              <a:rPr dirty="0"/>
              <a:t>La </a:t>
            </a:r>
            <a:r>
              <a:rPr dirty="0" err="1"/>
              <a:t>Tribu</a:t>
            </a:r>
            <a:r>
              <a:rPr dirty="0"/>
              <a:t> de </a:t>
            </a:r>
            <a:r>
              <a:rPr dirty="0" err="1"/>
              <a:t>Simeón</a:t>
            </a:r>
            <a:endParaRPr dirty="0"/>
          </a:p>
          <a:p>
            <a:pPr>
              <a:spcBef>
                <a:spcPts val="1400"/>
              </a:spcBef>
              <a:defRPr sz="2400">
                <a:latin typeface="Arial Narrow"/>
                <a:ea typeface="Arial Narrow"/>
                <a:cs typeface="Arial Narrow"/>
                <a:sym typeface="Arial Narrow"/>
              </a:defRPr>
            </a:pPr>
            <a:r>
              <a:rPr dirty="0" err="1"/>
              <a:t>Originariamente</a:t>
            </a:r>
            <a:r>
              <a:rPr dirty="0"/>
              <a:t> al sur de </a:t>
            </a:r>
            <a:r>
              <a:rPr dirty="0" err="1"/>
              <a:t>Judá</a:t>
            </a:r>
            <a:r>
              <a:rPr dirty="0"/>
              <a:t>, la </a:t>
            </a:r>
            <a:r>
              <a:rPr dirty="0" err="1"/>
              <a:t>tribu</a:t>
            </a:r>
            <a:r>
              <a:rPr dirty="0"/>
              <a:t> de </a:t>
            </a:r>
            <a:r>
              <a:rPr dirty="0" err="1"/>
              <a:t>Simeón</a:t>
            </a:r>
            <a:r>
              <a:rPr dirty="0"/>
              <a:t> </a:t>
            </a:r>
            <a:r>
              <a:rPr dirty="0" err="1"/>
              <a:t>fue</a:t>
            </a:r>
            <a:r>
              <a:rPr dirty="0"/>
              <a:t> </a:t>
            </a:r>
            <a:r>
              <a:rPr dirty="0" err="1"/>
              <a:t>asimilada</a:t>
            </a:r>
            <a:r>
              <a:rPr dirty="0"/>
              <a:t> </a:t>
            </a:r>
            <a:r>
              <a:rPr dirty="0" err="1"/>
              <a:t>por</a:t>
            </a:r>
            <a:r>
              <a:rPr dirty="0"/>
              <a:t> </a:t>
            </a:r>
            <a:r>
              <a:rPr dirty="0" err="1"/>
              <a:t>Judá</a:t>
            </a:r>
            <a:r>
              <a:rPr dirty="0"/>
              <a:t> o </a:t>
            </a:r>
            <a:r>
              <a:rPr dirty="0" err="1"/>
              <a:t>emigró</a:t>
            </a:r>
            <a:r>
              <a:rPr dirty="0"/>
              <a:t> </a:t>
            </a:r>
            <a:r>
              <a:rPr dirty="0" err="1"/>
              <a:t>hacia</a:t>
            </a:r>
            <a:r>
              <a:rPr dirty="0"/>
              <a:t> </a:t>
            </a:r>
            <a:r>
              <a:rPr dirty="0" err="1"/>
              <a:t>el</a:t>
            </a:r>
            <a:r>
              <a:rPr dirty="0"/>
              <a:t> </a:t>
            </a:r>
            <a:r>
              <a:rPr dirty="0" err="1"/>
              <a:t>norte</a:t>
            </a:r>
            <a:r>
              <a:rPr dirty="0"/>
              <a:t>, </a:t>
            </a:r>
            <a:r>
              <a:rPr dirty="0" err="1"/>
              <a:t>como</a:t>
            </a:r>
            <a:r>
              <a:rPr dirty="0"/>
              <a:t> lo </a:t>
            </a:r>
            <a:r>
              <a:rPr dirty="0" err="1"/>
              <a:t>hicieron</a:t>
            </a:r>
            <a:r>
              <a:rPr dirty="0"/>
              <a:t> </a:t>
            </a:r>
            <a:r>
              <a:rPr dirty="0" err="1"/>
              <a:t>los</a:t>
            </a:r>
            <a:r>
              <a:rPr dirty="0"/>
              <a:t> </a:t>
            </a:r>
            <a:r>
              <a:rPr dirty="0" err="1"/>
              <a:t>danitas</a:t>
            </a:r>
            <a:r>
              <a:rPr dirty="0"/>
              <a:t> (cf. </a:t>
            </a:r>
            <a:r>
              <a:rPr dirty="0" err="1"/>
              <a:t>Jue</a:t>
            </a:r>
            <a:r>
              <a:rPr dirty="0"/>
              <a:t>. 18</a:t>
            </a:r>
            <a:r>
              <a:rPr i="1" dirty="0"/>
              <a:t>).</a:t>
            </a:r>
            <a:endParaRPr lang="en-US" i="1" dirty="0"/>
          </a:p>
        </p:txBody>
      </p:sp>
      <p:sp>
        <p:nvSpPr>
          <p:cNvPr id="5234" name="Text Box 5"/>
          <p:cNvSpPr txBox="1"/>
          <p:nvPr/>
        </p:nvSpPr>
        <p:spPr>
          <a:xfrm>
            <a:off x="4724400" y="3048000"/>
            <a:ext cx="2743200" cy="3590727"/>
          </a:xfrm>
          <a:prstGeom prst="rect">
            <a:avLst/>
          </a:prstGeom>
          <a:solidFill>
            <a:srgbClr val="D8B088"/>
          </a:solidFill>
          <a:ln>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400"/>
              </a:spcBef>
              <a:defRPr sz="2400" b="1">
                <a:latin typeface="Arial"/>
                <a:ea typeface="Arial"/>
                <a:cs typeface="Arial"/>
                <a:sym typeface="Arial"/>
              </a:defRPr>
            </a:pPr>
            <a:r>
              <a:rPr dirty="0"/>
              <a:t>Las “10” </a:t>
            </a:r>
            <a:r>
              <a:rPr dirty="0" err="1"/>
              <a:t>Tribus</a:t>
            </a:r>
            <a:r>
              <a:rPr dirty="0"/>
              <a:t> </a:t>
            </a:r>
            <a:r>
              <a:rPr dirty="0" err="1"/>
              <a:t>en</a:t>
            </a:r>
            <a:r>
              <a:rPr dirty="0"/>
              <a:t> </a:t>
            </a:r>
            <a:r>
              <a:rPr dirty="0" err="1"/>
              <a:t>el</a:t>
            </a:r>
            <a:r>
              <a:rPr dirty="0"/>
              <a:t> Norte</a:t>
            </a:r>
          </a:p>
          <a:p>
            <a:pPr>
              <a:spcBef>
                <a:spcPts val="1400"/>
              </a:spcBef>
              <a:defRPr sz="2400">
                <a:latin typeface="Arial Narrow"/>
                <a:ea typeface="Arial Narrow"/>
                <a:cs typeface="Arial Narrow"/>
                <a:sym typeface="Arial Narrow"/>
              </a:defRPr>
            </a:pPr>
            <a:r>
              <a:rPr dirty="0"/>
              <a:t>Si la </a:t>
            </a:r>
            <a:r>
              <a:rPr dirty="0" err="1"/>
              <a:t>tribu</a:t>
            </a:r>
            <a:r>
              <a:rPr dirty="0"/>
              <a:t> de </a:t>
            </a:r>
            <a:r>
              <a:rPr dirty="0" err="1"/>
              <a:t>Simeón</a:t>
            </a:r>
            <a:r>
              <a:rPr dirty="0"/>
              <a:t> </a:t>
            </a:r>
            <a:r>
              <a:rPr dirty="0" err="1"/>
              <a:t>fue</a:t>
            </a:r>
            <a:r>
              <a:rPr dirty="0"/>
              <a:t> </a:t>
            </a:r>
            <a:r>
              <a:rPr dirty="0" err="1"/>
              <a:t>asimilada</a:t>
            </a:r>
            <a:r>
              <a:rPr dirty="0"/>
              <a:t> a </a:t>
            </a:r>
            <a:r>
              <a:rPr dirty="0" err="1"/>
              <a:t>Judá</a:t>
            </a:r>
            <a:r>
              <a:rPr dirty="0"/>
              <a:t>, </a:t>
            </a:r>
            <a:r>
              <a:rPr dirty="0" err="1"/>
              <a:t>entonces</a:t>
            </a:r>
            <a:r>
              <a:rPr dirty="0"/>
              <a:t> las “</a:t>
            </a:r>
            <a:r>
              <a:rPr dirty="0" err="1"/>
              <a:t>diez</a:t>
            </a:r>
            <a:r>
              <a:rPr dirty="0"/>
              <a:t>” </a:t>
            </a:r>
            <a:r>
              <a:rPr dirty="0" err="1"/>
              <a:t>tribus</a:t>
            </a:r>
            <a:r>
              <a:rPr dirty="0"/>
              <a:t> del </a:t>
            </a:r>
            <a:r>
              <a:rPr dirty="0" err="1"/>
              <a:t>norte</a:t>
            </a:r>
            <a:r>
              <a:rPr dirty="0"/>
              <a:t> </a:t>
            </a:r>
            <a:r>
              <a:rPr dirty="0" err="1"/>
              <a:t>cuentan</a:t>
            </a:r>
            <a:r>
              <a:rPr dirty="0"/>
              <a:t> a </a:t>
            </a:r>
            <a:r>
              <a:rPr dirty="0" err="1"/>
              <a:t>Manasés</a:t>
            </a:r>
            <a:r>
              <a:rPr dirty="0"/>
              <a:t> dos </a:t>
            </a:r>
            <a:r>
              <a:rPr dirty="0" err="1"/>
              <a:t>veces</a:t>
            </a:r>
            <a:r>
              <a:rPr dirty="0"/>
              <a:t> o </a:t>
            </a:r>
            <a:r>
              <a:rPr dirty="0" err="1"/>
              <a:t>incluyen</a:t>
            </a:r>
            <a:r>
              <a:rPr dirty="0"/>
              <a:t> a </a:t>
            </a:r>
            <a:r>
              <a:rPr dirty="0" err="1"/>
              <a:t>los</a:t>
            </a:r>
            <a:r>
              <a:rPr dirty="0"/>
              <a:t> </a:t>
            </a:r>
            <a:r>
              <a:rPr dirty="0" err="1"/>
              <a:t>levitas</a:t>
            </a:r>
            <a:r>
              <a:rPr i="1" dirty="0"/>
              <a:t>.</a:t>
            </a:r>
            <a:endParaRPr lang="en-US" i="1" dirty="0"/>
          </a:p>
          <a:p>
            <a:pPr>
              <a:spcBef>
                <a:spcPts val="1400"/>
              </a:spcBef>
              <a:defRPr sz="2400">
                <a:latin typeface="Arial Narrow"/>
                <a:ea typeface="Arial Narrow"/>
                <a:cs typeface="Arial Narrow"/>
                <a:sym typeface="Arial Narrow"/>
              </a:defRPr>
            </a:pPr>
            <a:endParaRPr sz="1200" i="1" dirty="0"/>
          </a:p>
        </p:txBody>
      </p:sp>
      <p:sp>
        <p:nvSpPr>
          <p:cNvPr id="5235" name="Text Box 6"/>
          <p:cNvSpPr txBox="1"/>
          <p:nvPr/>
        </p:nvSpPr>
        <p:spPr>
          <a:xfrm>
            <a:off x="7696200" y="3048000"/>
            <a:ext cx="2743200" cy="3590727"/>
          </a:xfrm>
          <a:prstGeom prst="rect">
            <a:avLst/>
          </a:prstGeom>
          <a:solidFill>
            <a:srgbClr val="DFBE9D"/>
          </a:solidFill>
          <a:ln>
            <a:solidFill>
              <a:srgbClr val="000000"/>
            </a:solidFill>
            <a:miter/>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spcBef>
                <a:spcPts val="1400"/>
              </a:spcBef>
              <a:defRPr sz="2400" b="1">
                <a:latin typeface="Arial"/>
                <a:ea typeface="Arial"/>
                <a:cs typeface="Arial"/>
                <a:sym typeface="Arial"/>
              </a:defRPr>
            </a:pPr>
            <a:r>
              <a:rPr dirty="0"/>
              <a:t>La “Una” </a:t>
            </a:r>
            <a:r>
              <a:rPr dirty="0" err="1"/>
              <a:t>Tribu</a:t>
            </a:r>
            <a:r>
              <a:rPr dirty="0"/>
              <a:t> </a:t>
            </a:r>
            <a:r>
              <a:rPr dirty="0" err="1"/>
              <a:t>en</a:t>
            </a:r>
            <a:r>
              <a:rPr dirty="0"/>
              <a:t> </a:t>
            </a:r>
            <a:r>
              <a:rPr dirty="0" err="1"/>
              <a:t>el</a:t>
            </a:r>
            <a:r>
              <a:rPr dirty="0"/>
              <a:t> Sur</a:t>
            </a:r>
          </a:p>
          <a:p>
            <a:pPr>
              <a:spcBef>
                <a:spcPts val="1400"/>
              </a:spcBef>
              <a:defRPr sz="2400">
                <a:latin typeface="Arial Narrow"/>
                <a:ea typeface="Arial Narrow"/>
                <a:cs typeface="Arial Narrow"/>
                <a:sym typeface="Arial Narrow"/>
              </a:defRPr>
            </a:pPr>
            <a:r>
              <a:rPr dirty="0"/>
              <a:t>La </a:t>
            </a:r>
            <a:r>
              <a:rPr dirty="0" err="1"/>
              <a:t>tribu</a:t>
            </a:r>
            <a:r>
              <a:rPr dirty="0"/>
              <a:t> “</a:t>
            </a:r>
            <a:r>
              <a:rPr dirty="0" err="1"/>
              <a:t>única</a:t>
            </a:r>
            <a:r>
              <a:rPr dirty="0"/>
              <a:t>” </a:t>
            </a:r>
            <a:r>
              <a:rPr dirty="0" err="1"/>
              <a:t>probablemente</a:t>
            </a:r>
            <a:r>
              <a:rPr dirty="0"/>
              <a:t> sea </a:t>
            </a:r>
            <a:r>
              <a:rPr dirty="0" err="1"/>
              <a:t>una</a:t>
            </a:r>
            <a:r>
              <a:rPr dirty="0"/>
              <a:t> </a:t>
            </a:r>
            <a:r>
              <a:rPr dirty="0" err="1"/>
              <a:t>además</a:t>
            </a:r>
            <a:r>
              <a:rPr dirty="0"/>
              <a:t> de </a:t>
            </a:r>
            <a:r>
              <a:rPr dirty="0" err="1"/>
              <a:t>Judá</a:t>
            </a:r>
            <a:r>
              <a:rPr dirty="0"/>
              <a:t> (es </a:t>
            </a:r>
            <a:r>
              <a:rPr dirty="0" err="1"/>
              <a:t>decir</a:t>
            </a:r>
            <a:r>
              <a:rPr dirty="0"/>
              <a:t>, Benjamín). La LXX dice “dos </a:t>
            </a:r>
            <a:r>
              <a:rPr dirty="0" err="1"/>
              <a:t>tribus</a:t>
            </a:r>
            <a:r>
              <a:rPr dirty="0"/>
              <a:t>” </a:t>
            </a:r>
            <a:r>
              <a:rPr dirty="0" err="1"/>
              <a:t>en</a:t>
            </a:r>
            <a:r>
              <a:rPr dirty="0"/>
              <a:t> </a:t>
            </a:r>
            <a:r>
              <a:rPr dirty="0" err="1"/>
              <a:t>el</a:t>
            </a:r>
            <a:r>
              <a:rPr dirty="0"/>
              <a:t> sur (11:32, 36)</a:t>
            </a:r>
            <a:r>
              <a:rPr i="1" dirty="0"/>
              <a:t>.</a:t>
            </a:r>
            <a:endParaRPr lang="en-US" i="1" dirty="0"/>
          </a:p>
          <a:p>
            <a:pPr>
              <a:spcBef>
                <a:spcPts val="1400"/>
              </a:spcBef>
              <a:defRPr sz="2400">
                <a:latin typeface="Arial Narrow"/>
                <a:ea typeface="Arial Narrow"/>
                <a:cs typeface="Arial Narrow"/>
                <a:sym typeface="Arial Narrow"/>
              </a:defRPr>
            </a:pPr>
            <a:endParaRPr sz="1200" i="1" dirty="0"/>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7" name="Slide Number Placeholder 6"/>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91</a:t>
            </a:fld>
            <a:endParaRPr/>
          </a:p>
        </p:txBody>
      </p:sp>
      <p:sp>
        <p:nvSpPr>
          <p:cNvPr id="5238" name="Rectangle 2"/>
          <p:cNvSpPr txBox="1">
            <a:spLocks noGrp="1"/>
          </p:cNvSpPr>
          <p:nvPr>
            <p:ph type="title"/>
          </p:nvPr>
        </p:nvSpPr>
        <p:spPr>
          <a:prstGeom prst="rect">
            <a:avLst/>
          </a:prstGeom>
        </p:spPr>
        <p:txBody>
          <a:bodyPr/>
          <a:lstStyle/>
          <a:p>
            <a:pPr>
              <a:defRPr>
                <a:solidFill>
                  <a:srgbClr val="660000"/>
                </a:solidFill>
              </a:defRPr>
            </a:pPr>
            <a:r>
              <a:rPr dirty="0"/>
              <a:t>Implications of secession </a:t>
            </a:r>
            <a:r>
              <a:rPr sz="3200" dirty="0">
                <a:solidFill>
                  <a:srgbClr val="002060"/>
                </a:solidFill>
              </a:rPr>
              <a:t>(</a:t>
            </a:r>
            <a:r>
              <a:rPr sz="3200" dirty="0" err="1">
                <a:solidFill>
                  <a:srgbClr val="002060"/>
                </a:solidFill>
              </a:rPr>
              <a:t>Implicaciones</a:t>
            </a:r>
            <a:r>
              <a:rPr sz="3200" dirty="0">
                <a:solidFill>
                  <a:srgbClr val="002060"/>
                </a:solidFill>
              </a:rPr>
              <a:t> de la </a:t>
            </a:r>
            <a:r>
              <a:rPr sz="3200" dirty="0" err="1">
                <a:solidFill>
                  <a:srgbClr val="002060"/>
                </a:solidFill>
              </a:rPr>
              <a:t>secesión</a:t>
            </a:r>
            <a:r>
              <a:rPr sz="3200" dirty="0">
                <a:solidFill>
                  <a:srgbClr val="002060"/>
                </a:solidFill>
              </a:rPr>
              <a:t>)</a:t>
            </a:r>
          </a:p>
        </p:txBody>
      </p:sp>
      <p:sp>
        <p:nvSpPr>
          <p:cNvPr id="5239" name="Rectangle 3"/>
          <p:cNvSpPr txBox="1">
            <a:spLocks noGrp="1"/>
          </p:cNvSpPr>
          <p:nvPr>
            <p:ph type="body" sz="half" idx="1"/>
          </p:nvPr>
        </p:nvSpPr>
        <p:spPr>
          <a:xfrm>
            <a:off x="609600" y="1772653"/>
            <a:ext cx="4114800" cy="4953001"/>
          </a:xfrm>
          <a:prstGeom prst="rect">
            <a:avLst/>
          </a:prstGeom>
        </p:spPr>
        <p:txBody>
          <a:bodyPr/>
          <a:lstStyle/>
          <a:p>
            <a:pPr>
              <a:lnSpc>
                <a:spcPct val="85000"/>
              </a:lnSpc>
              <a:spcBef>
                <a:spcPts val="600"/>
              </a:spcBef>
              <a:buSzTx/>
              <a:buFont typeface="Wingdings"/>
              <a:buNone/>
              <a:defRPr sz="2800" b="1">
                <a:solidFill>
                  <a:srgbClr val="CC0000"/>
                </a:solidFill>
                <a:latin typeface="Eras Demi ITC"/>
                <a:ea typeface="Eras Demi ITC"/>
                <a:cs typeface="Eras Demi ITC"/>
                <a:sym typeface="Eras Demi ITC"/>
              </a:defRPr>
            </a:pPr>
            <a:r>
              <a:t>Capital</a:t>
            </a:r>
          </a:p>
          <a:p>
            <a:pPr>
              <a:lnSpc>
                <a:spcPct val="85000"/>
              </a:lnSpc>
              <a:spcBef>
                <a:spcPts val="500"/>
              </a:spcBef>
              <a:buSzTx/>
              <a:buFont typeface="Wingdings"/>
              <a:buNone/>
              <a:defRPr sz="2400">
                <a:latin typeface="Arial Narrow"/>
                <a:ea typeface="Arial Narrow"/>
                <a:cs typeface="Arial Narrow"/>
                <a:sym typeface="Arial Narrow"/>
              </a:defRPr>
            </a:pPr>
            <a:r>
              <a:t>	What city would replace Jerusalem?</a:t>
            </a:r>
          </a:p>
          <a:p>
            <a:pPr>
              <a:lnSpc>
                <a:spcPct val="85000"/>
              </a:lnSpc>
              <a:spcBef>
                <a:spcPts val="600"/>
              </a:spcBef>
              <a:buSzTx/>
              <a:buFont typeface="Wingdings"/>
              <a:buNone/>
              <a:defRPr sz="2800" b="1">
                <a:solidFill>
                  <a:srgbClr val="CC0000"/>
                </a:solidFill>
                <a:latin typeface="Eras Demi ITC"/>
                <a:ea typeface="Eras Demi ITC"/>
                <a:cs typeface="Eras Demi ITC"/>
                <a:sym typeface="Eras Demi ITC"/>
              </a:defRPr>
            </a:pPr>
            <a:r>
              <a:t>Throne Succession</a:t>
            </a:r>
          </a:p>
          <a:p>
            <a:pPr>
              <a:lnSpc>
                <a:spcPct val="85000"/>
              </a:lnSpc>
              <a:spcBef>
                <a:spcPts val="500"/>
              </a:spcBef>
              <a:buSzTx/>
              <a:buFont typeface="Wingdings"/>
              <a:buNone/>
              <a:defRPr sz="2400">
                <a:latin typeface="Arial Narrow"/>
                <a:ea typeface="Arial Narrow"/>
                <a:cs typeface="Arial Narrow"/>
                <a:sym typeface="Arial Narrow"/>
              </a:defRPr>
            </a:pPr>
            <a:r>
              <a:t>	Would leadership transitions be dynastic or charismatic?</a:t>
            </a:r>
          </a:p>
          <a:p>
            <a:pPr>
              <a:lnSpc>
                <a:spcPct val="85000"/>
              </a:lnSpc>
              <a:spcBef>
                <a:spcPts val="600"/>
              </a:spcBef>
              <a:buSzTx/>
              <a:buFont typeface="Wingdings"/>
              <a:buNone/>
              <a:defRPr sz="2800" b="1">
                <a:solidFill>
                  <a:srgbClr val="CC0000"/>
                </a:solidFill>
                <a:latin typeface="Eras Demi ITC"/>
                <a:ea typeface="Eras Demi ITC"/>
                <a:cs typeface="Eras Demi ITC"/>
                <a:sym typeface="Eras Demi ITC"/>
              </a:defRPr>
            </a:pPr>
            <a:r>
              <a:t>Place of Worship</a:t>
            </a:r>
          </a:p>
          <a:p>
            <a:pPr>
              <a:lnSpc>
                <a:spcPct val="85000"/>
              </a:lnSpc>
              <a:spcBef>
                <a:spcPts val="500"/>
              </a:spcBef>
              <a:buSzTx/>
              <a:buFont typeface="Wingdings"/>
              <a:buNone/>
              <a:defRPr sz="2400">
                <a:latin typeface="Arial Narrow"/>
                <a:ea typeface="Arial Narrow"/>
                <a:cs typeface="Arial Narrow"/>
                <a:sym typeface="Arial Narrow"/>
              </a:defRPr>
            </a:pPr>
            <a:r>
              <a:t>	What site would replace Mt. Zion?</a:t>
            </a:r>
          </a:p>
          <a:p>
            <a:pPr>
              <a:lnSpc>
                <a:spcPct val="85000"/>
              </a:lnSpc>
              <a:spcBef>
                <a:spcPts val="600"/>
              </a:spcBef>
              <a:buSzTx/>
              <a:buFont typeface="Wingdings"/>
              <a:buNone/>
              <a:defRPr sz="2800" b="1">
                <a:solidFill>
                  <a:srgbClr val="CC0000"/>
                </a:solidFill>
                <a:latin typeface="Eras Demi ITC"/>
                <a:ea typeface="Eras Demi ITC"/>
                <a:cs typeface="Eras Demi ITC"/>
                <a:sym typeface="Eras Demi ITC"/>
              </a:defRPr>
            </a:pPr>
            <a:r>
              <a:t>Form of Worship</a:t>
            </a:r>
          </a:p>
          <a:p>
            <a:pPr>
              <a:lnSpc>
                <a:spcPct val="85000"/>
              </a:lnSpc>
              <a:spcBef>
                <a:spcPts val="500"/>
              </a:spcBef>
              <a:buSzTx/>
              <a:buFont typeface="Wingdings"/>
              <a:buNone/>
              <a:defRPr sz="2400">
                <a:latin typeface="Arial Narrow"/>
                <a:ea typeface="Arial Narrow"/>
                <a:cs typeface="Arial Narrow"/>
                <a:sym typeface="Arial Narrow"/>
              </a:defRPr>
            </a:pPr>
            <a:r>
              <a:t>	Could the worship required in the Torah be changed?</a:t>
            </a:r>
          </a:p>
        </p:txBody>
      </p:sp>
      <p:sp>
        <p:nvSpPr>
          <p:cNvPr id="5240" name="Rectangle 3"/>
          <p:cNvSpPr txBox="1"/>
          <p:nvPr/>
        </p:nvSpPr>
        <p:spPr>
          <a:xfrm>
            <a:off x="7023798" y="1770070"/>
            <a:ext cx="4510299" cy="45561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marL="469900" indent="-469900">
              <a:lnSpc>
                <a:spcPct val="85000"/>
              </a:lnSpc>
              <a:spcBef>
                <a:spcPts val="600"/>
              </a:spcBef>
              <a:defRPr sz="2800" b="1">
                <a:solidFill>
                  <a:srgbClr val="CC0000"/>
                </a:solidFill>
                <a:latin typeface="Eras Demi ITC"/>
                <a:ea typeface="Eras Demi ITC"/>
                <a:cs typeface="Eras Demi ITC"/>
                <a:sym typeface="Eras Demi ITC"/>
              </a:defRPr>
            </a:pPr>
            <a:r>
              <a:rPr dirty="0">
                <a:solidFill>
                  <a:srgbClr val="FF0000"/>
                </a:solidFill>
              </a:rPr>
              <a:t>Capital</a:t>
            </a:r>
            <a:endParaRPr sz="3200" dirty="0">
              <a:solidFill>
                <a:srgbClr val="FF0000"/>
              </a:solidFill>
              <a:latin typeface="Times New Roman"/>
              <a:ea typeface="Times New Roman"/>
              <a:cs typeface="Times New Roman"/>
              <a:sym typeface="Times New Roman"/>
            </a:endParaRPr>
          </a:p>
          <a:p>
            <a:pPr marL="469900" indent="-469900">
              <a:lnSpc>
                <a:spcPct val="85000"/>
              </a:lnSpc>
              <a:spcBef>
                <a:spcPts val="500"/>
              </a:spcBef>
              <a:defRPr sz="2400">
                <a:latin typeface="Arial Narrow"/>
                <a:ea typeface="Arial Narrow"/>
                <a:cs typeface="Arial Narrow"/>
                <a:sym typeface="Arial Narrow"/>
              </a:defRPr>
            </a:pPr>
            <a:r>
              <a:rPr dirty="0"/>
              <a:t>	</a:t>
            </a:r>
            <a:r>
              <a:rPr dirty="0">
                <a:solidFill>
                  <a:srgbClr val="002060"/>
                </a:solidFill>
              </a:rPr>
              <a:t>¿</a:t>
            </a:r>
            <a:r>
              <a:rPr dirty="0" err="1">
                <a:solidFill>
                  <a:srgbClr val="002060"/>
                </a:solidFill>
              </a:rPr>
              <a:t>Qué</a:t>
            </a:r>
            <a:r>
              <a:rPr dirty="0">
                <a:solidFill>
                  <a:srgbClr val="002060"/>
                </a:solidFill>
              </a:rPr>
              <a:t> ciudad </a:t>
            </a:r>
            <a:r>
              <a:rPr dirty="0" err="1">
                <a:solidFill>
                  <a:srgbClr val="002060"/>
                </a:solidFill>
              </a:rPr>
              <a:t>reemplazaría</a:t>
            </a:r>
            <a:r>
              <a:rPr dirty="0">
                <a:solidFill>
                  <a:srgbClr val="002060"/>
                </a:solidFill>
              </a:rPr>
              <a:t> a </a:t>
            </a:r>
            <a:r>
              <a:rPr dirty="0" err="1">
                <a:solidFill>
                  <a:srgbClr val="002060"/>
                </a:solidFill>
              </a:rPr>
              <a:t>Jerusalén</a:t>
            </a:r>
            <a:r>
              <a:rPr dirty="0">
                <a:solidFill>
                  <a:srgbClr val="002060"/>
                </a:solidFill>
              </a:rPr>
              <a:t>?</a:t>
            </a:r>
            <a:endParaRPr sz="3200" dirty="0">
              <a:solidFill>
                <a:srgbClr val="002060"/>
              </a:solidFill>
              <a:latin typeface="Times New Roman"/>
              <a:ea typeface="Times New Roman"/>
              <a:cs typeface="Times New Roman"/>
              <a:sym typeface="Times New Roman"/>
            </a:endParaRPr>
          </a:p>
          <a:p>
            <a:pPr marL="469900" indent="-469900">
              <a:lnSpc>
                <a:spcPct val="85000"/>
              </a:lnSpc>
              <a:spcBef>
                <a:spcPts val="600"/>
              </a:spcBef>
              <a:defRPr sz="2800" b="1">
                <a:solidFill>
                  <a:srgbClr val="CC0000"/>
                </a:solidFill>
                <a:latin typeface="Eras Demi ITC"/>
                <a:ea typeface="Eras Demi ITC"/>
                <a:cs typeface="Eras Demi ITC"/>
                <a:sym typeface="Eras Demi ITC"/>
              </a:defRPr>
            </a:pPr>
            <a:r>
              <a:rPr dirty="0" err="1">
                <a:solidFill>
                  <a:srgbClr val="FF0000"/>
                </a:solidFill>
              </a:rPr>
              <a:t>Sucesión</a:t>
            </a:r>
            <a:r>
              <a:rPr dirty="0">
                <a:solidFill>
                  <a:srgbClr val="FF0000"/>
                </a:solidFill>
              </a:rPr>
              <a:t> al </a:t>
            </a:r>
            <a:r>
              <a:rPr dirty="0" err="1">
                <a:solidFill>
                  <a:srgbClr val="FF0000"/>
                </a:solidFill>
              </a:rPr>
              <a:t>Trono</a:t>
            </a:r>
            <a:endParaRPr dirty="0">
              <a:solidFill>
                <a:srgbClr val="FF0000"/>
              </a:solidFill>
            </a:endParaRPr>
          </a:p>
          <a:p>
            <a:pPr marL="469900" indent="-469900">
              <a:lnSpc>
                <a:spcPct val="85000"/>
              </a:lnSpc>
              <a:spcBef>
                <a:spcPts val="500"/>
              </a:spcBef>
              <a:defRPr sz="2400">
                <a:latin typeface="Arial Narrow"/>
                <a:ea typeface="Arial Narrow"/>
                <a:cs typeface="Arial Narrow"/>
                <a:sym typeface="Arial Narrow"/>
              </a:defRPr>
            </a:pPr>
            <a:r>
              <a:rPr dirty="0"/>
              <a:t>	</a:t>
            </a:r>
            <a:r>
              <a:rPr dirty="0">
                <a:solidFill>
                  <a:srgbClr val="002060"/>
                </a:solidFill>
              </a:rPr>
              <a:t>¿Las </a:t>
            </a:r>
            <a:r>
              <a:rPr dirty="0" err="1">
                <a:solidFill>
                  <a:srgbClr val="002060"/>
                </a:solidFill>
              </a:rPr>
              <a:t>transiciones</a:t>
            </a:r>
            <a:r>
              <a:rPr dirty="0">
                <a:solidFill>
                  <a:srgbClr val="002060"/>
                </a:solidFill>
              </a:rPr>
              <a:t> de </a:t>
            </a:r>
            <a:r>
              <a:rPr dirty="0" err="1">
                <a:solidFill>
                  <a:srgbClr val="002060"/>
                </a:solidFill>
              </a:rPr>
              <a:t>liderazgo</a:t>
            </a:r>
            <a:r>
              <a:rPr dirty="0">
                <a:solidFill>
                  <a:srgbClr val="002060"/>
                </a:solidFill>
              </a:rPr>
              <a:t> </a:t>
            </a:r>
            <a:r>
              <a:rPr dirty="0" err="1">
                <a:solidFill>
                  <a:srgbClr val="002060"/>
                </a:solidFill>
              </a:rPr>
              <a:t>serían</a:t>
            </a:r>
            <a:r>
              <a:rPr dirty="0">
                <a:solidFill>
                  <a:srgbClr val="002060"/>
                </a:solidFill>
              </a:rPr>
              <a:t> </a:t>
            </a:r>
            <a:r>
              <a:rPr dirty="0" err="1">
                <a:solidFill>
                  <a:srgbClr val="002060"/>
                </a:solidFill>
              </a:rPr>
              <a:t>dinásticas</a:t>
            </a:r>
            <a:r>
              <a:rPr dirty="0">
                <a:solidFill>
                  <a:srgbClr val="002060"/>
                </a:solidFill>
              </a:rPr>
              <a:t> o </a:t>
            </a:r>
            <a:r>
              <a:rPr dirty="0" err="1">
                <a:solidFill>
                  <a:srgbClr val="002060"/>
                </a:solidFill>
              </a:rPr>
              <a:t>carismáticas</a:t>
            </a:r>
            <a:r>
              <a:rPr dirty="0">
                <a:solidFill>
                  <a:srgbClr val="002060"/>
                </a:solidFill>
              </a:rPr>
              <a:t>?</a:t>
            </a:r>
            <a:endParaRPr sz="3200" dirty="0">
              <a:solidFill>
                <a:srgbClr val="002060"/>
              </a:solidFill>
              <a:latin typeface="Times New Roman"/>
              <a:ea typeface="Times New Roman"/>
              <a:cs typeface="Times New Roman"/>
              <a:sym typeface="Times New Roman"/>
            </a:endParaRPr>
          </a:p>
          <a:p>
            <a:pPr marL="469900" indent="-469900">
              <a:lnSpc>
                <a:spcPct val="85000"/>
              </a:lnSpc>
              <a:spcBef>
                <a:spcPts val="600"/>
              </a:spcBef>
              <a:defRPr sz="2800" b="1">
                <a:solidFill>
                  <a:srgbClr val="CC0000"/>
                </a:solidFill>
                <a:latin typeface="Eras Demi ITC"/>
                <a:ea typeface="Eras Demi ITC"/>
                <a:cs typeface="Eras Demi ITC"/>
                <a:sym typeface="Eras Demi ITC"/>
              </a:defRPr>
            </a:pPr>
            <a:r>
              <a:rPr dirty="0">
                <a:solidFill>
                  <a:srgbClr val="FF0000"/>
                </a:solidFill>
              </a:rPr>
              <a:t>Lugar de </a:t>
            </a:r>
            <a:r>
              <a:rPr dirty="0" err="1">
                <a:solidFill>
                  <a:srgbClr val="FF0000"/>
                </a:solidFill>
              </a:rPr>
              <a:t>Adoración</a:t>
            </a:r>
            <a:endParaRPr sz="3200" dirty="0">
              <a:solidFill>
                <a:srgbClr val="FF0000"/>
              </a:solidFill>
              <a:latin typeface="Times New Roman"/>
              <a:ea typeface="Times New Roman"/>
              <a:cs typeface="Times New Roman"/>
              <a:sym typeface="Times New Roman"/>
            </a:endParaRPr>
          </a:p>
          <a:p>
            <a:pPr marL="469900" indent="-469900">
              <a:lnSpc>
                <a:spcPct val="85000"/>
              </a:lnSpc>
              <a:spcBef>
                <a:spcPts val="500"/>
              </a:spcBef>
              <a:defRPr sz="2400">
                <a:latin typeface="Arial Narrow"/>
                <a:ea typeface="Arial Narrow"/>
                <a:cs typeface="Arial Narrow"/>
                <a:sym typeface="Arial Narrow"/>
              </a:defRPr>
            </a:pPr>
            <a:r>
              <a:rPr dirty="0">
                <a:solidFill>
                  <a:srgbClr val="002060"/>
                </a:solidFill>
              </a:rPr>
              <a:t>	¿</a:t>
            </a:r>
            <a:r>
              <a:rPr dirty="0" err="1">
                <a:solidFill>
                  <a:srgbClr val="002060"/>
                </a:solidFill>
              </a:rPr>
              <a:t>Qué</a:t>
            </a:r>
            <a:r>
              <a:rPr dirty="0">
                <a:solidFill>
                  <a:srgbClr val="002060"/>
                </a:solidFill>
              </a:rPr>
              <a:t> sitio </a:t>
            </a:r>
            <a:r>
              <a:rPr dirty="0" err="1">
                <a:solidFill>
                  <a:srgbClr val="002060"/>
                </a:solidFill>
              </a:rPr>
              <a:t>reemplazaría</a:t>
            </a:r>
            <a:r>
              <a:rPr dirty="0">
                <a:solidFill>
                  <a:srgbClr val="002060"/>
                </a:solidFill>
              </a:rPr>
              <a:t> al Monte </a:t>
            </a:r>
            <a:r>
              <a:rPr dirty="0" err="1">
                <a:solidFill>
                  <a:srgbClr val="002060"/>
                </a:solidFill>
              </a:rPr>
              <a:t>Sión</a:t>
            </a:r>
            <a:r>
              <a:rPr dirty="0">
                <a:solidFill>
                  <a:srgbClr val="002060"/>
                </a:solidFill>
              </a:rPr>
              <a:t>?</a:t>
            </a:r>
            <a:endParaRPr sz="3200" dirty="0">
              <a:solidFill>
                <a:srgbClr val="002060"/>
              </a:solidFill>
              <a:latin typeface="Times New Roman"/>
              <a:ea typeface="Times New Roman"/>
              <a:cs typeface="Times New Roman"/>
              <a:sym typeface="Times New Roman"/>
            </a:endParaRPr>
          </a:p>
          <a:p>
            <a:pPr marL="469900" indent="-469900">
              <a:lnSpc>
                <a:spcPct val="85000"/>
              </a:lnSpc>
              <a:spcBef>
                <a:spcPts val="600"/>
              </a:spcBef>
              <a:defRPr sz="2800" b="1">
                <a:solidFill>
                  <a:srgbClr val="CC0000"/>
                </a:solidFill>
                <a:latin typeface="Eras Demi ITC"/>
                <a:ea typeface="Eras Demi ITC"/>
                <a:cs typeface="Eras Demi ITC"/>
                <a:sym typeface="Eras Demi ITC"/>
              </a:defRPr>
            </a:pPr>
            <a:r>
              <a:rPr dirty="0">
                <a:solidFill>
                  <a:srgbClr val="FF0000"/>
                </a:solidFill>
              </a:rPr>
              <a:t>Forma de </a:t>
            </a:r>
            <a:r>
              <a:rPr dirty="0" err="1">
                <a:solidFill>
                  <a:srgbClr val="FF0000"/>
                </a:solidFill>
              </a:rPr>
              <a:t>Adoración</a:t>
            </a:r>
            <a:endParaRPr dirty="0">
              <a:solidFill>
                <a:srgbClr val="FF0000"/>
              </a:solidFill>
            </a:endParaRPr>
          </a:p>
          <a:p>
            <a:pPr marL="469900" indent="-469900">
              <a:lnSpc>
                <a:spcPct val="85000"/>
              </a:lnSpc>
              <a:spcBef>
                <a:spcPts val="500"/>
              </a:spcBef>
              <a:defRPr sz="2400">
                <a:latin typeface="Arial Narrow"/>
                <a:ea typeface="Arial Narrow"/>
                <a:cs typeface="Arial Narrow"/>
                <a:sym typeface="Arial Narrow"/>
              </a:defRPr>
            </a:pPr>
            <a:r>
              <a:rPr dirty="0"/>
              <a:t>	</a:t>
            </a:r>
            <a:r>
              <a:rPr dirty="0">
                <a:solidFill>
                  <a:srgbClr val="002060"/>
                </a:solidFill>
              </a:rPr>
              <a:t>¿</a:t>
            </a:r>
            <a:r>
              <a:rPr dirty="0" err="1">
                <a:solidFill>
                  <a:srgbClr val="002060"/>
                </a:solidFill>
              </a:rPr>
              <a:t>Podría</a:t>
            </a:r>
            <a:r>
              <a:rPr dirty="0">
                <a:solidFill>
                  <a:srgbClr val="002060"/>
                </a:solidFill>
              </a:rPr>
              <a:t> </a:t>
            </a:r>
            <a:r>
              <a:rPr dirty="0" err="1">
                <a:solidFill>
                  <a:srgbClr val="002060"/>
                </a:solidFill>
              </a:rPr>
              <a:t>cambiarse</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culto</a:t>
            </a:r>
            <a:r>
              <a:rPr dirty="0">
                <a:solidFill>
                  <a:srgbClr val="002060"/>
                </a:solidFill>
              </a:rPr>
              <a:t> </a:t>
            </a:r>
            <a:r>
              <a:rPr dirty="0" err="1">
                <a:solidFill>
                  <a:srgbClr val="002060"/>
                </a:solidFill>
              </a:rPr>
              <a:t>requerido</a:t>
            </a:r>
            <a:r>
              <a:rPr dirty="0">
                <a:solidFill>
                  <a:srgbClr val="002060"/>
                </a:solidFill>
              </a:rPr>
              <a:t> </a:t>
            </a:r>
            <a:r>
              <a:rPr dirty="0" err="1">
                <a:solidFill>
                  <a:srgbClr val="002060"/>
                </a:solidFill>
              </a:rPr>
              <a:t>en</a:t>
            </a:r>
            <a:r>
              <a:rPr dirty="0">
                <a:solidFill>
                  <a:srgbClr val="002060"/>
                </a:solidFill>
              </a:rPr>
              <a:t> la </a:t>
            </a:r>
            <a:r>
              <a:rPr dirty="0" err="1">
                <a:solidFill>
                  <a:srgbClr val="002060"/>
                </a:solidFill>
              </a:rPr>
              <a:t>Torá</a:t>
            </a:r>
            <a:r>
              <a:rPr dirty="0">
                <a:solidFill>
                  <a:srgbClr val="002060"/>
                </a:solidFill>
              </a:rPr>
              <a:t>?</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5239">
                                            <p:bg/>
                                          </p:spTgt>
                                        </p:tgtEl>
                                        <p:attrNameLst>
                                          <p:attrName>style.visibility</p:attrName>
                                        </p:attrNameLst>
                                      </p:cBhvr>
                                      <p:to>
                                        <p:strVal val="visible"/>
                                      </p:to>
                                    </p:set>
                                    <p:anim calcmode="lin" valueType="num">
                                      <p:cBhvr>
                                        <p:cTn id="7" dur="500" fill="hold"/>
                                        <p:tgtEl>
                                          <p:spTgt spid="5239">
                                            <p:bg/>
                                          </p:spTgt>
                                        </p:tgtEl>
                                        <p:attrNameLst>
                                          <p:attrName>ppt_x</p:attrName>
                                        </p:attrNameLst>
                                      </p:cBhvr>
                                      <p:tavLst>
                                        <p:tav tm="0">
                                          <p:val>
                                            <p:strVal val="#ppt_x"/>
                                          </p:val>
                                        </p:tav>
                                        <p:tav tm="100000">
                                          <p:val>
                                            <p:strVal val="#ppt_x"/>
                                          </p:val>
                                        </p:tav>
                                      </p:tavLst>
                                    </p:anim>
                                    <p:anim calcmode="lin" valueType="num">
                                      <p:cBhvr>
                                        <p:cTn id="8" dur="500" fill="hold"/>
                                        <p:tgtEl>
                                          <p:spTgt spid="5239">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0"/>
                                  </p:stCondLst>
                                  <p:iterate>
                                    <p:tmAbs val="0"/>
                                  </p:iterate>
                                  <p:childTnLst>
                                    <p:set>
                                      <p:cBhvr>
                                        <p:cTn id="10" fill="hold"/>
                                        <p:tgtEl>
                                          <p:spTgt spid="5239">
                                            <p:txEl>
                                              <p:pRg st="0" end="0"/>
                                            </p:txEl>
                                          </p:spTgt>
                                        </p:tgtEl>
                                        <p:attrNameLst>
                                          <p:attrName>style.visibility</p:attrName>
                                        </p:attrNameLst>
                                      </p:cBhvr>
                                      <p:to>
                                        <p:strVal val="visible"/>
                                      </p:to>
                                    </p:set>
                                    <p:anim calcmode="lin" valueType="num">
                                      <p:cBhvr>
                                        <p:cTn id="11" dur="500" fill="hold"/>
                                        <p:tgtEl>
                                          <p:spTgt spid="5239">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523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2" nodeType="withEffect">
                                  <p:stCondLst>
                                    <p:cond delay="0"/>
                                  </p:stCondLst>
                                  <p:iterate>
                                    <p:tmAbs val="0"/>
                                  </p:iterate>
                                  <p:childTnLst>
                                    <p:set>
                                      <p:cBhvr>
                                        <p:cTn id="14" fill="hold"/>
                                        <p:tgtEl>
                                          <p:spTgt spid="5240">
                                            <p:bg/>
                                          </p:spTgt>
                                        </p:tgtEl>
                                        <p:attrNameLst>
                                          <p:attrName>style.visibility</p:attrName>
                                        </p:attrNameLst>
                                      </p:cBhvr>
                                      <p:to>
                                        <p:strVal val="visible"/>
                                      </p:to>
                                    </p:set>
                                    <p:anim calcmode="lin" valueType="num">
                                      <p:cBhvr>
                                        <p:cTn id="15" dur="500" fill="hold"/>
                                        <p:tgtEl>
                                          <p:spTgt spid="5240">
                                            <p:bg/>
                                          </p:spTgt>
                                        </p:tgtEl>
                                        <p:attrNameLst>
                                          <p:attrName>ppt_x</p:attrName>
                                        </p:attrNameLst>
                                      </p:cBhvr>
                                      <p:tavLst>
                                        <p:tav tm="0">
                                          <p:val>
                                            <p:strVal val="#ppt_x"/>
                                          </p:val>
                                        </p:tav>
                                        <p:tav tm="100000">
                                          <p:val>
                                            <p:strVal val="#ppt_x"/>
                                          </p:val>
                                        </p:tav>
                                      </p:tavLst>
                                    </p:anim>
                                    <p:anim calcmode="lin" valueType="num">
                                      <p:cBhvr>
                                        <p:cTn id="16" dur="500" fill="hold"/>
                                        <p:tgtEl>
                                          <p:spTgt spid="5240">
                                            <p:bg/>
                                          </p:spTgt>
                                        </p:tgtEl>
                                        <p:attrNameLst>
                                          <p:attrName>ppt_y</p:attrName>
                                        </p:attrNameLst>
                                      </p:cBhvr>
                                      <p:tavLst>
                                        <p:tav tm="0">
                                          <p:val>
                                            <p:strVal val="1+#ppt_h/2"/>
                                          </p:val>
                                        </p:tav>
                                        <p:tav tm="100000">
                                          <p:val>
                                            <p:strVal val="#ppt_y"/>
                                          </p:val>
                                        </p:tav>
                                      </p:tavLst>
                                    </p:anim>
                                  </p:childTnLst>
                                </p:cTn>
                              </p:par>
                              <p:par>
                                <p:cTn id="17" presetID="2" presetClass="entr" presetSubtype="4" fill="hold" grpId="2" nodeType="withEffect">
                                  <p:stCondLst>
                                    <p:cond delay="0"/>
                                  </p:stCondLst>
                                  <p:iterate>
                                    <p:tmAbs val="0"/>
                                  </p:iterate>
                                  <p:childTnLst>
                                    <p:set>
                                      <p:cBhvr>
                                        <p:cTn id="18" fill="hold"/>
                                        <p:tgtEl>
                                          <p:spTgt spid="5240">
                                            <p:txEl>
                                              <p:pRg st="0" end="0"/>
                                            </p:txEl>
                                          </p:spTgt>
                                        </p:tgtEl>
                                        <p:attrNameLst>
                                          <p:attrName>style.visibility</p:attrName>
                                        </p:attrNameLst>
                                      </p:cBhvr>
                                      <p:to>
                                        <p:strVal val="visible"/>
                                      </p:to>
                                    </p:set>
                                    <p:anim calcmode="lin" valueType="num">
                                      <p:cBhvr>
                                        <p:cTn id="19" dur="500" fill="hold"/>
                                        <p:tgtEl>
                                          <p:spTgt spid="5240">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5240">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1" nodeType="withEffect">
                                  <p:stCondLst>
                                    <p:cond delay="0"/>
                                  </p:stCondLst>
                                  <p:iterate>
                                    <p:tmAbs val="0"/>
                                  </p:iterate>
                                  <p:childTnLst>
                                    <p:set>
                                      <p:cBhvr>
                                        <p:cTn id="22" fill="hold"/>
                                        <p:tgtEl>
                                          <p:spTgt spid="5239">
                                            <p:txEl>
                                              <p:pRg st="1" end="1"/>
                                            </p:txEl>
                                          </p:spTgt>
                                        </p:tgtEl>
                                        <p:attrNameLst>
                                          <p:attrName>style.visibility</p:attrName>
                                        </p:attrNameLst>
                                      </p:cBhvr>
                                      <p:to>
                                        <p:strVal val="visible"/>
                                      </p:to>
                                    </p:set>
                                    <p:anim calcmode="lin" valueType="num">
                                      <p:cBhvr>
                                        <p:cTn id="23" dur="500" fill="hold"/>
                                        <p:tgtEl>
                                          <p:spTgt spid="5239">
                                            <p:txEl>
                                              <p:pRg st="1" end="1"/>
                                            </p:txEl>
                                          </p:spTgt>
                                        </p:tgtEl>
                                        <p:attrNameLst>
                                          <p:attrName>ppt_x</p:attrName>
                                        </p:attrNameLst>
                                      </p:cBhvr>
                                      <p:tavLst>
                                        <p:tav tm="0">
                                          <p:val>
                                            <p:strVal val="#ppt_x"/>
                                          </p:val>
                                        </p:tav>
                                        <p:tav tm="100000">
                                          <p:val>
                                            <p:strVal val="#ppt_x"/>
                                          </p:val>
                                        </p:tav>
                                      </p:tavLst>
                                    </p:anim>
                                    <p:anim calcmode="lin" valueType="num">
                                      <p:cBhvr>
                                        <p:cTn id="24" dur="500" fill="hold"/>
                                        <p:tgtEl>
                                          <p:spTgt spid="5239">
                                            <p:txEl>
                                              <p:pRg st="1" end="1"/>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2" nodeType="withEffect">
                                  <p:stCondLst>
                                    <p:cond delay="0"/>
                                  </p:stCondLst>
                                  <p:iterate>
                                    <p:tmAbs val="0"/>
                                  </p:iterate>
                                  <p:childTnLst>
                                    <p:set>
                                      <p:cBhvr>
                                        <p:cTn id="26" fill="hold"/>
                                        <p:tgtEl>
                                          <p:spTgt spid="5240">
                                            <p:txEl>
                                              <p:pRg st="1" end="1"/>
                                            </p:txEl>
                                          </p:spTgt>
                                        </p:tgtEl>
                                        <p:attrNameLst>
                                          <p:attrName>style.visibility</p:attrName>
                                        </p:attrNameLst>
                                      </p:cBhvr>
                                      <p:to>
                                        <p:strVal val="visible"/>
                                      </p:to>
                                    </p:set>
                                    <p:anim calcmode="lin" valueType="num">
                                      <p:cBhvr>
                                        <p:cTn id="27" dur="500" fill="hold"/>
                                        <p:tgtEl>
                                          <p:spTgt spid="5240">
                                            <p:txEl>
                                              <p:pRg st="1" end="1"/>
                                            </p:txEl>
                                          </p:spTgt>
                                        </p:tgtEl>
                                        <p:attrNameLst>
                                          <p:attrName>ppt_x</p:attrName>
                                        </p:attrNameLst>
                                      </p:cBhvr>
                                      <p:tavLst>
                                        <p:tav tm="0">
                                          <p:val>
                                            <p:strVal val="#ppt_x"/>
                                          </p:val>
                                        </p:tav>
                                        <p:tav tm="100000">
                                          <p:val>
                                            <p:strVal val="#ppt_x"/>
                                          </p:val>
                                        </p:tav>
                                      </p:tavLst>
                                    </p:anim>
                                    <p:anim calcmode="lin" valueType="num">
                                      <p:cBhvr>
                                        <p:cTn id="28" dur="500" fill="hold"/>
                                        <p:tgtEl>
                                          <p:spTgt spid="52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1" nodeType="clickEffect">
                                  <p:stCondLst>
                                    <p:cond delay="0"/>
                                  </p:stCondLst>
                                  <p:iterate>
                                    <p:tmAbs val="0"/>
                                  </p:iterate>
                                  <p:childTnLst>
                                    <p:set>
                                      <p:cBhvr>
                                        <p:cTn id="32" fill="hold"/>
                                        <p:tgtEl>
                                          <p:spTgt spid="5239">
                                            <p:txEl>
                                              <p:pRg st="2" end="2"/>
                                            </p:txEl>
                                          </p:spTgt>
                                        </p:tgtEl>
                                        <p:attrNameLst>
                                          <p:attrName>style.visibility</p:attrName>
                                        </p:attrNameLst>
                                      </p:cBhvr>
                                      <p:to>
                                        <p:strVal val="visible"/>
                                      </p:to>
                                    </p:set>
                                    <p:anim calcmode="lin" valueType="num">
                                      <p:cBhvr>
                                        <p:cTn id="33" dur="500" fill="hold"/>
                                        <p:tgtEl>
                                          <p:spTgt spid="5239">
                                            <p:txEl>
                                              <p:pRg st="2" end="2"/>
                                            </p:txEl>
                                          </p:spTgt>
                                        </p:tgtEl>
                                        <p:attrNameLst>
                                          <p:attrName>ppt_x</p:attrName>
                                        </p:attrNameLst>
                                      </p:cBhvr>
                                      <p:tavLst>
                                        <p:tav tm="0">
                                          <p:val>
                                            <p:strVal val="#ppt_x"/>
                                          </p:val>
                                        </p:tav>
                                        <p:tav tm="100000">
                                          <p:val>
                                            <p:strVal val="#ppt_x"/>
                                          </p:val>
                                        </p:tav>
                                      </p:tavLst>
                                    </p:anim>
                                    <p:anim calcmode="lin" valueType="num">
                                      <p:cBhvr>
                                        <p:cTn id="34" dur="500" fill="hold"/>
                                        <p:tgtEl>
                                          <p:spTgt spid="5239">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2" nodeType="withEffect">
                                  <p:stCondLst>
                                    <p:cond delay="0"/>
                                  </p:stCondLst>
                                  <p:iterate>
                                    <p:tmAbs val="0"/>
                                  </p:iterate>
                                  <p:childTnLst>
                                    <p:set>
                                      <p:cBhvr>
                                        <p:cTn id="36" fill="hold"/>
                                        <p:tgtEl>
                                          <p:spTgt spid="5240">
                                            <p:txEl>
                                              <p:pRg st="3" end="3"/>
                                            </p:txEl>
                                          </p:spTgt>
                                        </p:tgtEl>
                                        <p:attrNameLst>
                                          <p:attrName>style.visibility</p:attrName>
                                        </p:attrNameLst>
                                      </p:cBhvr>
                                      <p:to>
                                        <p:strVal val="visible"/>
                                      </p:to>
                                    </p:set>
                                    <p:anim calcmode="lin" valueType="num">
                                      <p:cBhvr>
                                        <p:cTn id="37" dur="500" fill="hold"/>
                                        <p:tgtEl>
                                          <p:spTgt spid="5240">
                                            <p:txEl>
                                              <p:pRg st="3" end="3"/>
                                            </p:txEl>
                                          </p:spTgt>
                                        </p:tgtEl>
                                        <p:attrNameLst>
                                          <p:attrName>ppt_x</p:attrName>
                                        </p:attrNameLst>
                                      </p:cBhvr>
                                      <p:tavLst>
                                        <p:tav tm="0">
                                          <p:val>
                                            <p:strVal val="#ppt_x"/>
                                          </p:val>
                                        </p:tav>
                                        <p:tav tm="100000">
                                          <p:val>
                                            <p:strVal val="#ppt_x"/>
                                          </p:val>
                                        </p:tav>
                                      </p:tavLst>
                                    </p:anim>
                                    <p:anim calcmode="lin" valueType="num">
                                      <p:cBhvr>
                                        <p:cTn id="38" dur="500" fill="hold"/>
                                        <p:tgtEl>
                                          <p:spTgt spid="5240">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2" nodeType="withEffect">
                                  <p:stCondLst>
                                    <p:cond delay="0"/>
                                  </p:stCondLst>
                                  <p:iterate>
                                    <p:tmAbs val="0"/>
                                  </p:iterate>
                                  <p:childTnLst>
                                    <p:set>
                                      <p:cBhvr>
                                        <p:cTn id="40" fill="hold"/>
                                        <p:tgtEl>
                                          <p:spTgt spid="5240">
                                            <p:txEl>
                                              <p:pRg st="2" end="2"/>
                                            </p:txEl>
                                          </p:spTgt>
                                        </p:tgtEl>
                                        <p:attrNameLst>
                                          <p:attrName>style.visibility</p:attrName>
                                        </p:attrNameLst>
                                      </p:cBhvr>
                                      <p:to>
                                        <p:strVal val="visible"/>
                                      </p:to>
                                    </p:set>
                                    <p:anim calcmode="lin" valueType="num">
                                      <p:cBhvr>
                                        <p:cTn id="41" dur="500" fill="hold"/>
                                        <p:tgtEl>
                                          <p:spTgt spid="5240">
                                            <p:txEl>
                                              <p:pRg st="2" end="2"/>
                                            </p:txEl>
                                          </p:spTgt>
                                        </p:tgtEl>
                                        <p:attrNameLst>
                                          <p:attrName>ppt_x</p:attrName>
                                        </p:attrNameLst>
                                      </p:cBhvr>
                                      <p:tavLst>
                                        <p:tav tm="0">
                                          <p:val>
                                            <p:strVal val="#ppt_x"/>
                                          </p:val>
                                        </p:tav>
                                        <p:tav tm="100000">
                                          <p:val>
                                            <p:strVal val="#ppt_x"/>
                                          </p:val>
                                        </p:tav>
                                      </p:tavLst>
                                    </p:anim>
                                    <p:anim calcmode="lin" valueType="num">
                                      <p:cBhvr>
                                        <p:cTn id="42" dur="500" fill="hold"/>
                                        <p:tgtEl>
                                          <p:spTgt spid="5240">
                                            <p:txEl>
                                              <p:pRg st="2" end="2"/>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1" nodeType="withEffect">
                                  <p:stCondLst>
                                    <p:cond delay="0"/>
                                  </p:stCondLst>
                                  <p:iterate>
                                    <p:tmAbs val="0"/>
                                  </p:iterate>
                                  <p:childTnLst>
                                    <p:set>
                                      <p:cBhvr>
                                        <p:cTn id="44" fill="hold"/>
                                        <p:tgtEl>
                                          <p:spTgt spid="5239">
                                            <p:txEl>
                                              <p:pRg st="3" end="3"/>
                                            </p:txEl>
                                          </p:spTgt>
                                        </p:tgtEl>
                                        <p:attrNameLst>
                                          <p:attrName>style.visibility</p:attrName>
                                        </p:attrNameLst>
                                      </p:cBhvr>
                                      <p:to>
                                        <p:strVal val="visible"/>
                                      </p:to>
                                    </p:set>
                                    <p:anim calcmode="lin" valueType="num">
                                      <p:cBhvr>
                                        <p:cTn id="45" dur="500" fill="hold"/>
                                        <p:tgtEl>
                                          <p:spTgt spid="5239">
                                            <p:txEl>
                                              <p:pRg st="3" end="3"/>
                                            </p:txEl>
                                          </p:spTgt>
                                        </p:tgtEl>
                                        <p:attrNameLst>
                                          <p:attrName>ppt_x</p:attrName>
                                        </p:attrNameLst>
                                      </p:cBhvr>
                                      <p:tavLst>
                                        <p:tav tm="0">
                                          <p:val>
                                            <p:strVal val="#ppt_x"/>
                                          </p:val>
                                        </p:tav>
                                        <p:tav tm="100000">
                                          <p:val>
                                            <p:strVal val="#ppt_x"/>
                                          </p:val>
                                        </p:tav>
                                      </p:tavLst>
                                    </p:anim>
                                    <p:anim calcmode="lin" valueType="num">
                                      <p:cBhvr>
                                        <p:cTn id="46" dur="500" fill="hold"/>
                                        <p:tgtEl>
                                          <p:spTgt spid="52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1" nodeType="clickEffect">
                                  <p:stCondLst>
                                    <p:cond delay="0"/>
                                  </p:stCondLst>
                                  <p:iterate>
                                    <p:tmAbs val="0"/>
                                  </p:iterate>
                                  <p:childTnLst>
                                    <p:set>
                                      <p:cBhvr>
                                        <p:cTn id="50" fill="hold"/>
                                        <p:tgtEl>
                                          <p:spTgt spid="5239">
                                            <p:txEl>
                                              <p:pRg st="4" end="4"/>
                                            </p:txEl>
                                          </p:spTgt>
                                        </p:tgtEl>
                                        <p:attrNameLst>
                                          <p:attrName>style.visibility</p:attrName>
                                        </p:attrNameLst>
                                      </p:cBhvr>
                                      <p:to>
                                        <p:strVal val="visible"/>
                                      </p:to>
                                    </p:set>
                                    <p:anim calcmode="lin" valueType="num">
                                      <p:cBhvr>
                                        <p:cTn id="51" dur="500" fill="hold"/>
                                        <p:tgtEl>
                                          <p:spTgt spid="5239">
                                            <p:txEl>
                                              <p:pRg st="4" end="4"/>
                                            </p:txEl>
                                          </p:spTgt>
                                        </p:tgtEl>
                                        <p:attrNameLst>
                                          <p:attrName>ppt_x</p:attrName>
                                        </p:attrNameLst>
                                      </p:cBhvr>
                                      <p:tavLst>
                                        <p:tav tm="0">
                                          <p:val>
                                            <p:strVal val="#ppt_x"/>
                                          </p:val>
                                        </p:tav>
                                        <p:tav tm="100000">
                                          <p:val>
                                            <p:strVal val="#ppt_x"/>
                                          </p:val>
                                        </p:tav>
                                      </p:tavLst>
                                    </p:anim>
                                    <p:anim calcmode="lin" valueType="num">
                                      <p:cBhvr>
                                        <p:cTn id="52" dur="500" fill="hold"/>
                                        <p:tgtEl>
                                          <p:spTgt spid="5239">
                                            <p:txEl>
                                              <p:pRg st="4" end="4"/>
                                            </p:txEl>
                                          </p:spTgt>
                                        </p:tgtEl>
                                        <p:attrNameLst>
                                          <p:attrName>ppt_y</p:attrName>
                                        </p:attrNameLst>
                                      </p:cBhvr>
                                      <p:tavLst>
                                        <p:tav tm="0">
                                          <p:val>
                                            <p:strVal val="1+#ppt_h/2"/>
                                          </p:val>
                                        </p:tav>
                                        <p:tav tm="100000">
                                          <p:val>
                                            <p:strVal val="#ppt_y"/>
                                          </p:val>
                                        </p:tav>
                                      </p:tavLst>
                                    </p:anim>
                                  </p:childTnLst>
                                </p:cTn>
                              </p:par>
                              <p:par>
                                <p:cTn id="53" presetID="2" presetClass="entr" presetSubtype="4" fill="hold" grpId="2" nodeType="withEffect">
                                  <p:stCondLst>
                                    <p:cond delay="0"/>
                                  </p:stCondLst>
                                  <p:iterate>
                                    <p:tmAbs val="0"/>
                                  </p:iterate>
                                  <p:childTnLst>
                                    <p:set>
                                      <p:cBhvr>
                                        <p:cTn id="54" fill="hold"/>
                                        <p:tgtEl>
                                          <p:spTgt spid="5240">
                                            <p:txEl>
                                              <p:pRg st="5" end="5"/>
                                            </p:txEl>
                                          </p:spTgt>
                                        </p:tgtEl>
                                        <p:attrNameLst>
                                          <p:attrName>style.visibility</p:attrName>
                                        </p:attrNameLst>
                                      </p:cBhvr>
                                      <p:to>
                                        <p:strVal val="visible"/>
                                      </p:to>
                                    </p:set>
                                    <p:anim calcmode="lin" valueType="num">
                                      <p:cBhvr>
                                        <p:cTn id="55" dur="500" fill="hold"/>
                                        <p:tgtEl>
                                          <p:spTgt spid="5240">
                                            <p:txEl>
                                              <p:pRg st="5" end="5"/>
                                            </p:txEl>
                                          </p:spTgt>
                                        </p:tgtEl>
                                        <p:attrNameLst>
                                          <p:attrName>ppt_x</p:attrName>
                                        </p:attrNameLst>
                                      </p:cBhvr>
                                      <p:tavLst>
                                        <p:tav tm="0">
                                          <p:val>
                                            <p:strVal val="#ppt_x"/>
                                          </p:val>
                                        </p:tav>
                                        <p:tav tm="100000">
                                          <p:val>
                                            <p:strVal val="#ppt_x"/>
                                          </p:val>
                                        </p:tav>
                                      </p:tavLst>
                                    </p:anim>
                                    <p:anim calcmode="lin" valueType="num">
                                      <p:cBhvr>
                                        <p:cTn id="56" dur="500" fill="hold"/>
                                        <p:tgtEl>
                                          <p:spTgt spid="5240">
                                            <p:txEl>
                                              <p:pRg st="5" end="5"/>
                                            </p:txEl>
                                          </p:spTgt>
                                        </p:tgtEl>
                                        <p:attrNameLst>
                                          <p:attrName>ppt_y</p:attrName>
                                        </p:attrNameLst>
                                      </p:cBhvr>
                                      <p:tavLst>
                                        <p:tav tm="0">
                                          <p:val>
                                            <p:strVal val="1+#ppt_h/2"/>
                                          </p:val>
                                        </p:tav>
                                        <p:tav tm="100000">
                                          <p:val>
                                            <p:strVal val="#ppt_y"/>
                                          </p:val>
                                        </p:tav>
                                      </p:tavLst>
                                    </p:anim>
                                  </p:childTnLst>
                                </p:cTn>
                              </p:par>
                              <p:par>
                                <p:cTn id="57" presetID="2" presetClass="entr" presetSubtype="4" fill="hold" grpId="2" nodeType="withEffect">
                                  <p:stCondLst>
                                    <p:cond delay="0"/>
                                  </p:stCondLst>
                                  <p:iterate>
                                    <p:tmAbs val="0"/>
                                  </p:iterate>
                                  <p:childTnLst>
                                    <p:set>
                                      <p:cBhvr>
                                        <p:cTn id="58" fill="hold"/>
                                        <p:tgtEl>
                                          <p:spTgt spid="5240">
                                            <p:txEl>
                                              <p:pRg st="4" end="4"/>
                                            </p:txEl>
                                          </p:spTgt>
                                        </p:tgtEl>
                                        <p:attrNameLst>
                                          <p:attrName>style.visibility</p:attrName>
                                        </p:attrNameLst>
                                      </p:cBhvr>
                                      <p:to>
                                        <p:strVal val="visible"/>
                                      </p:to>
                                    </p:set>
                                    <p:anim calcmode="lin" valueType="num">
                                      <p:cBhvr>
                                        <p:cTn id="59" dur="500" fill="hold"/>
                                        <p:tgtEl>
                                          <p:spTgt spid="5240">
                                            <p:txEl>
                                              <p:pRg st="4" end="4"/>
                                            </p:txEl>
                                          </p:spTgt>
                                        </p:tgtEl>
                                        <p:attrNameLst>
                                          <p:attrName>ppt_x</p:attrName>
                                        </p:attrNameLst>
                                      </p:cBhvr>
                                      <p:tavLst>
                                        <p:tav tm="0">
                                          <p:val>
                                            <p:strVal val="#ppt_x"/>
                                          </p:val>
                                        </p:tav>
                                        <p:tav tm="100000">
                                          <p:val>
                                            <p:strVal val="#ppt_x"/>
                                          </p:val>
                                        </p:tav>
                                      </p:tavLst>
                                    </p:anim>
                                    <p:anim calcmode="lin" valueType="num">
                                      <p:cBhvr>
                                        <p:cTn id="60" dur="500" fill="hold"/>
                                        <p:tgtEl>
                                          <p:spTgt spid="5240">
                                            <p:txEl>
                                              <p:pRg st="4" end="4"/>
                                            </p:txEl>
                                          </p:spTgt>
                                        </p:tgtEl>
                                        <p:attrNameLst>
                                          <p:attrName>ppt_y</p:attrName>
                                        </p:attrNameLst>
                                      </p:cBhvr>
                                      <p:tavLst>
                                        <p:tav tm="0">
                                          <p:val>
                                            <p:strVal val="1+#ppt_h/2"/>
                                          </p:val>
                                        </p:tav>
                                        <p:tav tm="100000">
                                          <p:val>
                                            <p:strVal val="#ppt_y"/>
                                          </p:val>
                                        </p:tav>
                                      </p:tavLst>
                                    </p:anim>
                                  </p:childTnLst>
                                </p:cTn>
                              </p:par>
                              <p:par>
                                <p:cTn id="61" presetID="2" presetClass="entr" presetSubtype="4" fill="hold" grpId="1" nodeType="withEffect">
                                  <p:stCondLst>
                                    <p:cond delay="0"/>
                                  </p:stCondLst>
                                  <p:iterate>
                                    <p:tmAbs val="0"/>
                                  </p:iterate>
                                  <p:childTnLst>
                                    <p:set>
                                      <p:cBhvr>
                                        <p:cTn id="62" fill="hold"/>
                                        <p:tgtEl>
                                          <p:spTgt spid="5239">
                                            <p:txEl>
                                              <p:pRg st="5" end="5"/>
                                            </p:txEl>
                                          </p:spTgt>
                                        </p:tgtEl>
                                        <p:attrNameLst>
                                          <p:attrName>style.visibility</p:attrName>
                                        </p:attrNameLst>
                                      </p:cBhvr>
                                      <p:to>
                                        <p:strVal val="visible"/>
                                      </p:to>
                                    </p:set>
                                    <p:anim calcmode="lin" valueType="num">
                                      <p:cBhvr>
                                        <p:cTn id="63" dur="500" fill="hold"/>
                                        <p:tgtEl>
                                          <p:spTgt spid="5239">
                                            <p:txEl>
                                              <p:pRg st="5" end="5"/>
                                            </p:txEl>
                                          </p:spTgt>
                                        </p:tgtEl>
                                        <p:attrNameLst>
                                          <p:attrName>ppt_x</p:attrName>
                                        </p:attrNameLst>
                                      </p:cBhvr>
                                      <p:tavLst>
                                        <p:tav tm="0">
                                          <p:val>
                                            <p:strVal val="#ppt_x"/>
                                          </p:val>
                                        </p:tav>
                                        <p:tav tm="100000">
                                          <p:val>
                                            <p:strVal val="#ppt_x"/>
                                          </p:val>
                                        </p:tav>
                                      </p:tavLst>
                                    </p:anim>
                                    <p:anim calcmode="lin" valueType="num">
                                      <p:cBhvr>
                                        <p:cTn id="64" dur="500" fill="hold"/>
                                        <p:tgtEl>
                                          <p:spTgt spid="523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1" nodeType="clickEffect">
                                  <p:stCondLst>
                                    <p:cond delay="0"/>
                                  </p:stCondLst>
                                  <p:iterate>
                                    <p:tmAbs val="0"/>
                                  </p:iterate>
                                  <p:childTnLst>
                                    <p:set>
                                      <p:cBhvr>
                                        <p:cTn id="68" fill="hold"/>
                                        <p:tgtEl>
                                          <p:spTgt spid="5239">
                                            <p:txEl>
                                              <p:pRg st="6" end="6"/>
                                            </p:txEl>
                                          </p:spTgt>
                                        </p:tgtEl>
                                        <p:attrNameLst>
                                          <p:attrName>style.visibility</p:attrName>
                                        </p:attrNameLst>
                                      </p:cBhvr>
                                      <p:to>
                                        <p:strVal val="visible"/>
                                      </p:to>
                                    </p:set>
                                    <p:anim calcmode="lin" valueType="num">
                                      <p:cBhvr>
                                        <p:cTn id="69" dur="500" fill="hold"/>
                                        <p:tgtEl>
                                          <p:spTgt spid="5239">
                                            <p:txEl>
                                              <p:pRg st="6" end="6"/>
                                            </p:txEl>
                                          </p:spTgt>
                                        </p:tgtEl>
                                        <p:attrNameLst>
                                          <p:attrName>ppt_x</p:attrName>
                                        </p:attrNameLst>
                                      </p:cBhvr>
                                      <p:tavLst>
                                        <p:tav tm="0">
                                          <p:val>
                                            <p:strVal val="#ppt_x"/>
                                          </p:val>
                                        </p:tav>
                                        <p:tav tm="100000">
                                          <p:val>
                                            <p:strVal val="#ppt_x"/>
                                          </p:val>
                                        </p:tav>
                                      </p:tavLst>
                                    </p:anim>
                                    <p:anim calcmode="lin" valueType="num">
                                      <p:cBhvr>
                                        <p:cTn id="70" dur="500" fill="hold"/>
                                        <p:tgtEl>
                                          <p:spTgt spid="5239">
                                            <p:txEl>
                                              <p:pRg st="6" end="6"/>
                                            </p:txEl>
                                          </p:spTgt>
                                        </p:tgtEl>
                                        <p:attrNameLst>
                                          <p:attrName>ppt_y</p:attrName>
                                        </p:attrNameLst>
                                      </p:cBhvr>
                                      <p:tavLst>
                                        <p:tav tm="0">
                                          <p:val>
                                            <p:strVal val="1+#ppt_h/2"/>
                                          </p:val>
                                        </p:tav>
                                        <p:tav tm="100000">
                                          <p:val>
                                            <p:strVal val="#ppt_y"/>
                                          </p:val>
                                        </p:tav>
                                      </p:tavLst>
                                    </p:anim>
                                  </p:childTnLst>
                                </p:cTn>
                              </p:par>
                              <p:par>
                                <p:cTn id="71" presetID="2" presetClass="entr" presetSubtype="4" fill="hold" grpId="2" nodeType="withEffect">
                                  <p:stCondLst>
                                    <p:cond delay="0"/>
                                  </p:stCondLst>
                                  <p:iterate>
                                    <p:tmAbs val="0"/>
                                  </p:iterate>
                                  <p:childTnLst>
                                    <p:set>
                                      <p:cBhvr>
                                        <p:cTn id="72" fill="hold"/>
                                        <p:tgtEl>
                                          <p:spTgt spid="5240">
                                            <p:txEl>
                                              <p:pRg st="6" end="6"/>
                                            </p:txEl>
                                          </p:spTgt>
                                        </p:tgtEl>
                                        <p:attrNameLst>
                                          <p:attrName>style.visibility</p:attrName>
                                        </p:attrNameLst>
                                      </p:cBhvr>
                                      <p:to>
                                        <p:strVal val="visible"/>
                                      </p:to>
                                    </p:set>
                                    <p:anim calcmode="lin" valueType="num">
                                      <p:cBhvr>
                                        <p:cTn id="73" dur="500" fill="hold"/>
                                        <p:tgtEl>
                                          <p:spTgt spid="5240">
                                            <p:txEl>
                                              <p:pRg st="6" end="6"/>
                                            </p:txEl>
                                          </p:spTgt>
                                        </p:tgtEl>
                                        <p:attrNameLst>
                                          <p:attrName>ppt_x</p:attrName>
                                        </p:attrNameLst>
                                      </p:cBhvr>
                                      <p:tavLst>
                                        <p:tav tm="0">
                                          <p:val>
                                            <p:strVal val="#ppt_x"/>
                                          </p:val>
                                        </p:tav>
                                        <p:tav tm="100000">
                                          <p:val>
                                            <p:strVal val="#ppt_x"/>
                                          </p:val>
                                        </p:tav>
                                      </p:tavLst>
                                    </p:anim>
                                    <p:anim calcmode="lin" valueType="num">
                                      <p:cBhvr>
                                        <p:cTn id="74" dur="500" fill="hold"/>
                                        <p:tgtEl>
                                          <p:spTgt spid="5240">
                                            <p:txEl>
                                              <p:pRg st="6" end="6"/>
                                            </p:txEl>
                                          </p:spTgt>
                                        </p:tgtEl>
                                        <p:attrNameLst>
                                          <p:attrName>ppt_y</p:attrName>
                                        </p:attrNameLst>
                                      </p:cBhvr>
                                      <p:tavLst>
                                        <p:tav tm="0">
                                          <p:val>
                                            <p:strVal val="1+#ppt_h/2"/>
                                          </p:val>
                                        </p:tav>
                                        <p:tav tm="100000">
                                          <p:val>
                                            <p:strVal val="#ppt_y"/>
                                          </p:val>
                                        </p:tav>
                                      </p:tavLst>
                                    </p:anim>
                                  </p:childTnLst>
                                </p:cTn>
                              </p:par>
                              <p:par>
                                <p:cTn id="75" presetID="2" presetClass="entr" presetSubtype="4" fill="hold" grpId="2" nodeType="withEffect">
                                  <p:stCondLst>
                                    <p:cond delay="0"/>
                                  </p:stCondLst>
                                  <p:iterate>
                                    <p:tmAbs val="0"/>
                                  </p:iterate>
                                  <p:childTnLst>
                                    <p:set>
                                      <p:cBhvr>
                                        <p:cTn id="76" fill="hold"/>
                                        <p:tgtEl>
                                          <p:spTgt spid="5240">
                                            <p:txEl>
                                              <p:pRg st="7" end="7"/>
                                            </p:txEl>
                                          </p:spTgt>
                                        </p:tgtEl>
                                        <p:attrNameLst>
                                          <p:attrName>style.visibility</p:attrName>
                                        </p:attrNameLst>
                                      </p:cBhvr>
                                      <p:to>
                                        <p:strVal val="visible"/>
                                      </p:to>
                                    </p:set>
                                    <p:anim calcmode="lin" valueType="num">
                                      <p:cBhvr>
                                        <p:cTn id="77" dur="500" fill="hold"/>
                                        <p:tgtEl>
                                          <p:spTgt spid="5240">
                                            <p:txEl>
                                              <p:pRg st="7" end="7"/>
                                            </p:txEl>
                                          </p:spTgt>
                                        </p:tgtEl>
                                        <p:attrNameLst>
                                          <p:attrName>ppt_x</p:attrName>
                                        </p:attrNameLst>
                                      </p:cBhvr>
                                      <p:tavLst>
                                        <p:tav tm="0">
                                          <p:val>
                                            <p:strVal val="#ppt_x"/>
                                          </p:val>
                                        </p:tav>
                                        <p:tav tm="100000">
                                          <p:val>
                                            <p:strVal val="#ppt_x"/>
                                          </p:val>
                                        </p:tav>
                                      </p:tavLst>
                                    </p:anim>
                                    <p:anim calcmode="lin" valueType="num">
                                      <p:cBhvr>
                                        <p:cTn id="78" dur="500" fill="hold"/>
                                        <p:tgtEl>
                                          <p:spTgt spid="5240">
                                            <p:txEl>
                                              <p:pRg st="7" end="7"/>
                                            </p:txEl>
                                          </p:spTgt>
                                        </p:tgtEl>
                                        <p:attrNameLst>
                                          <p:attrName>ppt_y</p:attrName>
                                        </p:attrNameLst>
                                      </p:cBhvr>
                                      <p:tavLst>
                                        <p:tav tm="0">
                                          <p:val>
                                            <p:strVal val="1+#ppt_h/2"/>
                                          </p:val>
                                        </p:tav>
                                        <p:tav tm="100000">
                                          <p:val>
                                            <p:strVal val="#ppt_y"/>
                                          </p:val>
                                        </p:tav>
                                      </p:tavLst>
                                    </p:anim>
                                  </p:childTnLst>
                                </p:cTn>
                              </p:par>
                              <p:par>
                                <p:cTn id="79" presetID="2" presetClass="entr" presetSubtype="4" fill="hold" grpId="1" nodeType="withEffect">
                                  <p:stCondLst>
                                    <p:cond delay="0"/>
                                  </p:stCondLst>
                                  <p:iterate>
                                    <p:tmAbs val="0"/>
                                  </p:iterate>
                                  <p:childTnLst>
                                    <p:set>
                                      <p:cBhvr>
                                        <p:cTn id="80" fill="hold"/>
                                        <p:tgtEl>
                                          <p:spTgt spid="5239">
                                            <p:txEl>
                                              <p:pRg st="7" end="7"/>
                                            </p:txEl>
                                          </p:spTgt>
                                        </p:tgtEl>
                                        <p:attrNameLst>
                                          <p:attrName>style.visibility</p:attrName>
                                        </p:attrNameLst>
                                      </p:cBhvr>
                                      <p:to>
                                        <p:strVal val="visible"/>
                                      </p:to>
                                    </p:set>
                                    <p:anim calcmode="lin" valueType="num">
                                      <p:cBhvr>
                                        <p:cTn id="81" dur="500" fill="hold"/>
                                        <p:tgtEl>
                                          <p:spTgt spid="5239">
                                            <p:txEl>
                                              <p:pRg st="7" end="7"/>
                                            </p:txEl>
                                          </p:spTgt>
                                        </p:tgtEl>
                                        <p:attrNameLst>
                                          <p:attrName>ppt_x</p:attrName>
                                        </p:attrNameLst>
                                      </p:cBhvr>
                                      <p:tavLst>
                                        <p:tav tm="0">
                                          <p:val>
                                            <p:strVal val="#ppt_x"/>
                                          </p:val>
                                        </p:tav>
                                        <p:tav tm="100000">
                                          <p:val>
                                            <p:strVal val="#ppt_x"/>
                                          </p:val>
                                        </p:tav>
                                      </p:tavLst>
                                    </p:anim>
                                    <p:anim calcmode="lin" valueType="num">
                                      <p:cBhvr>
                                        <p:cTn id="82" dur="500" fill="hold"/>
                                        <p:tgtEl>
                                          <p:spTgt spid="5239">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9" grpId="1" uiExpand="1" build="p" animBg="1" advAuto="0"/>
      <p:bldP spid="5240" grpId="2" uiExpand="1" build="p" bldLvl="5" animBg="1" advAuto="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 name="Slide Number Placeholder 6"/>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92</a:t>
            </a:fld>
            <a:endParaRPr/>
          </a:p>
        </p:txBody>
      </p:sp>
      <p:sp>
        <p:nvSpPr>
          <p:cNvPr id="5243" name="Rectangle 2"/>
          <p:cNvSpPr txBox="1">
            <a:spLocks noGrp="1"/>
          </p:cNvSpPr>
          <p:nvPr>
            <p:ph type="title"/>
          </p:nvPr>
        </p:nvSpPr>
        <p:spPr>
          <a:prstGeom prst="rect">
            <a:avLst/>
          </a:prstGeom>
        </p:spPr>
        <p:txBody>
          <a:bodyPr/>
          <a:lstStyle/>
          <a:p>
            <a:pPr>
              <a:defRPr>
                <a:solidFill>
                  <a:srgbClr val="660000"/>
                </a:solidFill>
              </a:defRPr>
            </a:pPr>
            <a:r>
              <a:t>Implications of secession </a:t>
            </a:r>
            <a:r>
              <a:rPr sz="3200"/>
              <a:t>(Implicaciones de la secesión)</a:t>
            </a:r>
          </a:p>
        </p:txBody>
      </p:sp>
      <p:sp>
        <p:nvSpPr>
          <p:cNvPr id="5244" name="Rectangle 4"/>
          <p:cNvSpPr txBox="1">
            <a:spLocks noGrp="1"/>
          </p:cNvSpPr>
          <p:nvPr>
            <p:ph type="body" sz="half" idx="1"/>
          </p:nvPr>
        </p:nvSpPr>
        <p:spPr>
          <a:xfrm>
            <a:off x="606022" y="1752600"/>
            <a:ext cx="5222022" cy="4953000"/>
          </a:xfrm>
          <a:prstGeom prst="rect">
            <a:avLst/>
          </a:prstGeom>
        </p:spPr>
        <p:txBody>
          <a:bodyPr/>
          <a:lstStyle/>
          <a:p>
            <a:pPr>
              <a:lnSpc>
                <a:spcPct val="85000"/>
              </a:lnSpc>
              <a:spcBef>
                <a:spcPts val="600"/>
              </a:spcBef>
              <a:buSzTx/>
              <a:buFont typeface="Wingdings"/>
              <a:buNone/>
              <a:defRPr sz="2800" b="1">
                <a:solidFill>
                  <a:srgbClr val="CC0000"/>
                </a:solidFill>
                <a:latin typeface="Eras Demi ITC"/>
                <a:ea typeface="Eras Demi ITC"/>
                <a:cs typeface="Eras Demi ITC"/>
                <a:sym typeface="Eras Demi ITC"/>
              </a:defRPr>
            </a:pPr>
            <a:r>
              <a:rPr dirty="0"/>
              <a:t>Liturgical Calendar</a:t>
            </a:r>
          </a:p>
          <a:p>
            <a:pPr>
              <a:lnSpc>
                <a:spcPct val="85000"/>
              </a:lnSpc>
              <a:spcBef>
                <a:spcPts val="500"/>
              </a:spcBef>
              <a:buSzTx/>
              <a:buFont typeface="Wingdings"/>
              <a:buNone/>
              <a:defRPr sz="2400" i="1">
                <a:latin typeface="Arial Narrow"/>
                <a:ea typeface="Arial Narrow"/>
                <a:cs typeface="Arial Narrow"/>
                <a:sym typeface="Arial Narrow"/>
              </a:defRPr>
            </a:pPr>
            <a:r>
              <a:rPr dirty="0"/>
              <a:t>	</a:t>
            </a:r>
            <a:r>
              <a:rPr i="0" dirty="0"/>
              <a:t>Would festivals in the south compete with those in the north?</a:t>
            </a:r>
          </a:p>
          <a:p>
            <a:pPr>
              <a:lnSpc>
                <a:spcPct val="85000"/>
              </a:lnSpc>
              <a:spcBef>
                <a:spcPts val="600"/>
              </a:spcBef>
              <a:buSzTx/>
              <a:buFont typeface="Wingdings"/>
              <a:buNone/>
              <a:defRPr sz="2800" b="1">
                <a:solidFill>
                  <a:srgbClr val="CC0000"/>
                </a:solidFill>
                <a:latin typeface="Eras Demi ITC"/>
                <a:ea typeface="Eras Demi ITC"/>
                <a:cs typeface="Eras Demi ITC"/>
                <a:sym typeface="Eras Demi ITC"/>
              </a:defRPr>
            </a:pPr>
            <a:r>
              <a:rPr dirty="0"/>
              <a:t>Priesthood</a:t>
            </a:r>
            <a:endParaRPr sz="2400" dirty="0">
              <a:latin typeface="Arial Narrow"/>
              <a:ea typeface="Arial Narrow"/>
              <a:cs typeface="Arial Narrow"/>
              <a:sym typeface="Arial Narrow"/>
            </a:endParaRPr>
          </a:p>
          <a:p>
            <a:pPr>
              <a:lnSpc>
                <a:spcPct val="85000"/>
              </a:lnSpc>
              <a:spcBef>
                <a:spcPts val="500"/>
              </a:spcBef>
              <a:buSzTx/>
              <a:buFont typeface="Wingdings"/>
              <a:buNone/>
              <a:defRPr sz="2400">
                <a:latin typeface="Arial Narrow"/>
                <a:ea typeface="Arial Narrow"/>
                <a:cs typeface="Arial Narrow"/>
                <a:sym typeface="Arial Narrow"/>
              </a:defRPr>
            </a:pPr>
            <a:r>
              <a:rPr dirty="0"/>
              <a:t>	How were priests to be chosen?</a:t>
            </a:r>
            <a:endParaRPr sz="2800" b="1" dirty="0">
              <a:latin typeface="Eras Demi ITC"/>
              <a:ea typeface="Eras Demi ITC"/>
              <a:cs typeface="Eras Demi ITC"/>
              <a:sym typeface="Eras Demi ITC"/>
            </a:endParaRPr>
          </a:p>
          <a:p>
            <a:pPr>
              <a:lnSpc>
                <a:spcPct val="85000"/>
              </a:lnSpc>
              <a:spcBef>
                <a:spcPts val="600"/>
              </a:spcBef>
              <a:buSzTx/>
              <a:buFont typeface="Wingdings"/>
              <a:buNone/>
              <a:defRPr sz="2800" b="1">
                <a:solidFill>
                  <a:srgbClr val="CC0000"/>
                </a:solidFill>
                <a:latin typeface="Eras Demi ITC"/>
                <a:ea typeface="Eras Demi ITC"/>
                <a:cs typeface="Eras Demi ITC"/>
                <a:sym typeface="Eras Demi ITC"/>
              </a:defRPr>
            </a:pPr>
            <a:r>
              <a:rPr dirty="0"/>
              <a:t>Covenant</a:t>
            </a:r>
          </a:p>
          <a:p>
            <a:pPr>
              <a:lnSpc>
                <a:spcPct val="85000"/>
              </a:lnSpc>
              <a:spcBef>
                <a:spcPts val="500"/>
              </a:spcBef>
              <a:buSzTx/>
              <a:buFont typeface="Wingdings"/>
              <a:buNone/>
              <a:defRPr sz="2400" i="1">
                <a:latin typeface="Arial Narrow"/>
                <a:ea typeface="Arial Narrow"/>
                <a:cs typeface="Arial Narrow"/>
                <a:sym typeface="Arial Narrow"/>
              </a:defRPr>
            </a:pPr>
            <a:r>
              <a:rPr dirty="0"/>
              <a:t>	</a:t>
            </a:r>
            <a:r>
              <a:rPr i="0" dirty="0"/>
              <a:t>How was the covenant with David to be regarded in the north?</a:t>
            </a:r>
          </a:p>
          <a:p>
            <a:pPr>
              <a:lnSpc>
                <a:spcPct val="85000"/>
              </a:lnSpc>
              <a:spcBef>
                <a:spcPts val="600"/>
              </a:spcBef>
              <a:buSzTx/>
              <a:buFont typeface="Wingdings"/>
              <a:buNone/>
              <a:defRPr sz="2800" b="1">
                <a:solidFill>
                  <a:srgbClr val="CC0000"/>
                </a:solidFill>
                <a:latin typeface="Eras Demi ITC"/>
                <a:ea typeface="Eras Demi ITC"/>
                <a:cs typeface="Eras Demi ITC"/>
                <a:sym typeface="Eras Demi ITC"/>
              </a:defRPr>
            </a:pPr>
            <a:r>
              <a:rPr dirty="0"/>
              <a:t>Political relationship to Judah</a:t>
            </a:r>
          </a:p>
          <a:p>
            <a:pPr>
              <a:lnSpc>
                <a:spcPct val="85000"/>
              </a:lnSpc>
              <a:spcBef>
                <a:spcPts val="500"/>
              </a:spcBef>
              <a:buSzTx/>
              <a:buFont typeface="Wingdings"/>
              <a:buNone/>
              <a:defRPr sz="2400" i="1">
                <a:latin typeface="Arial Narrow"/>
                <a:ea typeface="Arial Narrow"/>
                <a:cs typeface="Arial Narrow"/>
                <a:sym typeface="Arial Narrow"/>
              </a:defRPr>
            </a:pPr>
            <a:r>
              <a:rPr dirty="0"/>
              <a:t>	</a:t>
            </a:r>
            <a:r>
              <a:rPr i="0" dirty="0"/>
              <a:t>Was Judah an enemy or a friend? </a:t>
            </a:r>
          </a:p>
        </p:txBody>
      </p:sp>
      <p:sp>
        <p:nvSpPr>
          <p:cNvPr id="5245" name="Rectangle 4"/>
          <p:cNvSpPr txBox="1"/>
          <p:nvPr/>
        </p:nvSpPr>
        <p:spPr>
          <a:xfrm>
            <a:off x="6838778" y="1750017"/>
            <a:ext cx="4700782" cy="39084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lnSpc>
                <a:spcPct val="85000"/>
              </a:lnSpc>
              <a:spcBef>
                <a:spcPts val="600"/>
              </a:spcBef>
              <a:defRPr sz="2800" b="1">
                <a:solidFill>
                  <a:srgbClr val="CC0000"/>
                </a:solidFill>
                <a:latin typeface="Eras Demi ITC"/>
                <a:ea typeface="Eras Demi ITC"/>
                <a:cs typeface="Eras Demi ITC"/>
                <a:sym typeface="Eras Demi ITC"/>
              </a:defRPr>
            </a:pPr>
            <a:r>
              <a:rPr dirty="0" err="1">
                <a:solidFill>
                  <a:srgbClr val="FF0000"/>
                </a:solidFill>
              </a:rPr>
              <a:t>Calendario</a:t>
            </a:r>
            <a:r>
              <a:rPr dirty="0">
                <a:solidFill>
                  <a:srgbClr val="FF0000"/>
                </a:solidFill>
              </a:rPr>
              <a:t> </a:t>
            </a:r>
            <a:r>
              <a:rPr dirty="0" err="1">
                <a:solidFill>
                  <a:srgbClr val="FF0000"/>
                </a:solidFill>
              </a:rPr>
              <a:t>Litúrgico</a:t>
            </a:r>
            <a:endParaRPr sz="3200" dirty="0">
              <a:solidFill>
                <a:srgbClr val="FF0000"/>
              </a:solidFill>
              <a:latin typeface="Times New Roman"/>
              <a:ea typeface="Times New Roman"/>
              <a:cs typeface="Times New Roman"/>
              <a:sym typeface="Times New Roman"/>
            </a:endParaRPr>
          </a:p>
          <a:p>
            <a:pPr marL="469900" indent="-469900">
              <a:lnSpc>
                <a:spcPct val="85000"/>
              </a:lnSpc>
              <a:spcBef>
                <a:spcPts val="500"/>
              </a:spcBef>
              <a:defRPr sz="2400" i="1">
                <a:latin typeface="Arial Narrow"/>
                <a:ea typeface="Arial Narrow"/>
                <a:cs typeface="Arial Narrow"/>
                <a:sym typeface="Arial Narrow"/>
              </a:defRPr>
            </a:pPr>
            <a:r>
              <a:rPr dirty="0">
                <a:solidFill>
                  <a:srgbClr val="002060"/>
                </a:solidFill>
              </a:rPr>
              <a:t>	¿Los </a:t>
            </a:r>
            <a:r>
              <a:rPr dirty="0" err="1">
                <a:solidFill>
                  <a:srgbClr val="002060"/>
                </a:solidFill>
              </a:rPr>
              <a:t>festivales</a:t>
            </a:r>
            <a:r>
              <a:rPr dirty="0">
                <a:solidFill>
                  <a:srgbClr val="002060"/>
                </a:solidFill>
              </a:rPr>
              <a:t> del sur </a:t>
            </a:r>
            <a:r>
              <a:rPr dirty="0" err="1">
                <a:solidFill>
                  <a:srgbClr val="002060"/>
                </a:solidFill>
              </a:rPr>
              <a:t>competirían</a:t>
            </a:r>
            <a:r>
              <a:rPr dirty="0">
                <a:solidFill>
                  <a:srgbClr val="002060"/>
                </a:solidFill>
              </a:rPr>
              <a:t> con </a:t>
            </a:r>
            <a:r>
              <a:rPr dirty="0" err="1">
                <a:solidFill>
                  <a:srgbClr val="002060"/>
                </a:solidFill>
              </a:rPr>
              <a:t>los</a:t>
            </a:r>
            <a:r>
              <a:rPr dirty="0">
                <a:solidFill>
                  <a:srgbClr val="002060"/>
                </a:solidFill>
              </a:rPr>
              <a:t> del </a:t>
            </a:r>
            <a:r>
              <a:rPr dirty="0" err="1">
                <a:solidFill>
                  <a:srgbClr val="002060"/>
                </a:solidFill>
              </a:rPr>
              <a:t>norte</a:t>
            </a:r>
            <a:r>
              <a:rPr dirty="0">
                <a:solidFill>
                  <a:srgbClr val="002060"/>
                </a:solidFill>
              </a:rPr>
              <a:t>?</a:t>
            </a:r>
            <a:endParaRPr sz="3200" dirty="0">
              <a:solidFill>
                <a:srgbClr val="002060"/>
              </a:solidFill>
              <a:latin typeface="Times New Roman"/>
              <a:ea typeface="Times New Roman"/>
              <a:cs typeface="Times New Roman"/>
              <a:sym typeface="Times New Roman"/>
            </a:endParaRPr>
          </a:p>
          <a:p>
            <a:pPr marL="469900" indent="-469900">
              <a:lnSpc>
                <a:spcPct val="85000"/>
              </a:lnSpc>
              <a:spcBef>
                <a:spcPts val="600"/>
              </a:spcBef>
              <a:defRPr sz="2800" b="1">
                <a:solidFill>
                  <a:srgbClr val="CC0000"/>
                </a:solidFill>
                <a:latin typeface="Eras Demi ITC"/>
                <a:ea typeface="Eras Demi ITC"/>
                <a:cs typeface="Eras Demi ITC"/>
                <a:sym typeface="Eras Demi ITC"/>
              </a:defRPr>
            </a:pPr>
            <a:r>
              <a:rPr dirty="0" err="1">
                <a:solidFill>
                  <a:srgbClr val="FF0000"/>
                </a:solidFill>
              </a:rPr>
              <a:t>Sacerdocio</a:t>
            </a:r>
            <a:endParaRPr sz="3200" dirty="0">
              <a:solidFill>
                <a:srgbClr val="FF0000"/>
              </a:solidFill>
              <a:latin typeface="Times New Roman"/>
              <a:ea typeface="Times New Roman"/>
              <a:cs typeface="Times New Roman"/>
              <a:sym typeface="Times New Roman"/>
            </a:endParaRPr>
          </a:p>
          <a:p>
            <a:pPr marL="469900" indent="-469900">
              <a:lnSpc>
                <a:spcPct val="85000"/>
              </a:lnSpc>
              <a:spcBef>
                <a:spcPts val="500"/>
              </a:spcBef>
              <a:defRPr sz="2400">
                <a:latin typeface="Arial Narrow"/>
                <a:ea typeface="Arial Narrow"/>
                <a:cs typeface="Arial Narrow"/>
                <a:sym typeface="Arial Narrow"/>
              </a:defRPr>
            </a:pPr>
            <a:r>
              <a:rPr dirty="0"/>
              <a:t>	</a:t>
            </a:r>
            <a:r>
              <a:rPr dirty="0">
                <a:solidFill>
                  <a:srgbClr val="002060"/>
                </a:solidFill>
              </a:rPr>
              <a:t>¿</a:t>
            </a:r>
            <a:r>
              <a:rPr dirty="0" err="1">
                <a:solidFill>
                  <a:srgbClr val="002060"/>
                </a:solidFill>
              </a:rPr>
              <a:t>Cómo</a:t>
            </a:r>
            <a:r>
              <a:rPr dirty="0">
                <a:solidFill>
                  <a:srgbClr val="002060"/>
                </a:solidFill>
              </a:rPr>
              <a:t> se </a:t>
            </a:r>
            <a:r>
              <a:rPr dirty="0" err="1">
                <a:solidFill>
                  <a:srgbClr val="002060"/>
                </a:solidFill>
              </a:rPr>
              <a:t>elegirían</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sacerdotes</a:t>
            </a:r>
            <a:r>
              <a:rPr dirty="0">
                <a:solidFill>
                  <a:srgbClr val="002060"/>
                </a:solidFill>
              </a:rPr>
              <a:t>?</a:t>
            </a:r>
            <a:endParaRPr sz="2800" i="1" dirty="0">
              <a:solidFill>
                <a:srgbClr val="002060"/>
              </a:solidFill>
            </a:endParaRPr>
          </a:p>
          <a:p>
            <a:pPr marL="469900" indent="-469900">
              <a:lnSpc>
                <a:spcPct val="85000"/>
              </a:lnSpc>
              <a:spcBef>
                <a:spcPts val="600"/>
              </a:spcBef>
              <a:defRPr sz="2800" b="1">
                <a:solidFill>
                  <a:srgbClr val="CC0000"/>
                </a:solidFill>
                <a:latin typeface="Eras Demi ITC"/>
                <a:ea typeface="Eras Demi ITC"/>
                <a:cs typeface="Eras Demi ITC"/>
                <a:sym typeface="Eras Demi ITC"/>
              </a:defRPr>
            </a:pPr>
            <a:r>
              <a:rPr dirty="0" err="1">
                <a:solidFill>
                  <a:srgbClr val="FF0000"/>
                </a:solidFill>
              </a:rPr>
              <a:t>Pacto</a:t>
            </a:r>
            <a:endParaRPr dirty="0">
              <a:solidFill>
                <a:srgbClr val="FF0000"/>
              </a:solidFill>
            </a:endParaRPr>
          </a:p>
          <a:p>
            <a:pPr marL="469900" indent="-469900">
              <a:lnSpc>
                <a:spcPct val="85000"/>
              </a:lnSpc>
              <a:spcBef>
                <a:spcPts val="500"/>
              </a:spcBef>
              <a:defRPr sz="2400" i="1">
                <a:latin typeface="Arial Narrow"/>
                <a:ea typeface="Arial Narrow"/>
                <a:cs typeface="Arial Narrow"/>
                <a:sym typeface="Arial Narrow"/>
              </a:defRPr>
            </a:pPr>
            <a:r>
              <a:rPr dirty="0">
                <a:solidFill>
                  <a:srgbClr val="002060"/>
                </a:solidFill>
              </a:rPr>
              <a:t>	¿</a:t>
            </a:r>
            <a:r>
              <a:rPr dirty="0" err="1">
                <a:solidFill>
                  <a:srgbClr val="002060"/>
                </a:solidFill>
              </a:rPr>
              <a:t>Cómo</a:t>
            </a:r>
            <a:r>
              <a:rPr dirty="0">
                <a:solidFill>
                  <a:srgbClr val="002060"/>
                </a:solidFill>
              </a:rPr>
              <a:t> se </a:t>
            </a:r>
            <a:r>
              <a:rPr dirty="0" err="1">
                <a:solidFill>
                  <a:srgbClr val="002060"/>
                </a:solidFill>
              </a:rPr>
              <a:t>debía</a:t>
            </a:r>
            <a:r>
              <a:rPr dirty="0">
                <a:solidFill>
                  <a:srgbClr val="002060"/>
                </a:solidFill>
              </a:rPr>
              <a:t> </a:t>
            </a:r>
            <a:r>
              <a:rPr dirty="0" err="1">
                <a:solidFill>
                  <a:srgbClr val="002060"/>
                </a:solidFill>
              </a:rPr>
              <a:t>considerar</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norte</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pacto</a:t>
            </a:r>
            <a:r>
              <a:rPr dirty="0">
                <a:solidFill>
                  <a:srgbClr val="002060"/>
                </a:solidFill>
              </a:rPr>
              <a:t> con David?</a:t>
            </a:r>
            <a:endParaRPr sz="3200" dirty="0">
              <a:solidFill>
                <a:srgbClr val="002060"/>
              </a:solidFill>
              <a:latin typeface="Times New Roman"/>
              <a:ea typeface="Times New Roman"/>
              <a:cs typeface="Times New Roman"/>
              <a:sym typeface="Times New Roman"/>
            </a:endParaRPr>
          </a:p>
          <a:p>
            <a:pPr marL="469900" indent="-469900">
              <a:lnSpc>
                <a:spcPct val="85000"/>
              </a:lnSpc>
              <a:spcBef>
                <a:spcPts val="600"/>
              </a:spcBef>
              <a:defRPr sz="2800" b="1">
                <a:solidFill>
                  <a:srgbClr val="CC0000"/>
                </a:solidFill>
                <a:latin typeface="Eras Demi ITC"/>
                <a:ea typeface="Eras Demi ITC"/>
                <a:cs typeface="Eras Demi ITC"/>
                <a:sym typeface="Eras Demi ITC"/>
              </a:defRPr>
            </a:pPr>
            <a:r>
              <a:rPr dirty="0" err="1">
                <a:solidFill>
                  <a:srgbClr val="FF0000"/>
                </a:solidFill>
              </a:rPr>
              <a:t>Relación</a:t>
            </a:r>
            <a:r>
              <a:rPr dirty="0">
                <a:solidFill>
                  <a:srgbClr val="FF0000"/>
                </a:solidFill>
              </a:rPr>
              <a:t> </a:t>
            </a:r>
            <a:r>
              <a:rPr dirty="0" err="1">
                <a:solidFill>
                  <a:srgbClr val="FF0000"/>
                </a:solidFill>
              </a:rPr>
              <a:t>política</a:t>
            </a:r>
            <a:r>
              <a:rPr dirty="0">
                <a:solidFill>
                  <a:srgbClr val="FF0000"/>
                </a:solidFill>
              </a:rPr>
              <a:t> con </a:t>
            </a:r>
            <a:r>
              <a:rPr dirty="0" err="1">
                <a:solidFill>
                  <a:srgbClr val="FF0000"/>
                </a:solidFill>
              </a:rPr>
              <a:t>Judá</a:t>
            </a:r>
            <a:endParaRPr sz="3200" dirty="0">
              <a:solidFill>
                <a:srgbClr val="FF0000"/>
              </a:solidFill>
              <a:latin typeface="Times New Roman"/>
              <a:ea typeface="Times New Roman"/>
              <a:cs typeface="Times New Roman"/>
              <a:sym typeface="Times New Roman"/>
            </a:endParaRPr>
          </a:p>
          <a:p>
            <a:pPr marL="469900" indent="-469900">
              <a:lnSpc>
                <a:spcPct val="85000"/>
              </a:lnSpc>
              <a:spcBef>
                <a:spcPts val="500"/>
              </a:spcBef>
              <a:defRPr sz="2400" i="1">
                <a:latin typeface="Arial Narrow"/>
                <a:ea typeface="Arial Narrow"/>
                <a:cs typeface="Arial Narrow"/>
                <a:sym typeface="Arial Narrow"/>
              </a:defRPr>
            </a:pPr>
            <a:r>
              <a:rPr dirty="0">
                <a:solidFill>
                  <a:srgbClr val="002060"/>
                </a:solidFill>
              </a:rPr>
              <a:t>	¿Era </a:t>
            </a:r>
            <a:r>
              <a:rPr dirty="0" err="1">
                <a:solidFill>
                  <a:srgbClr val="002060"/>
                </a:solidFill>
              </a:rPr>
              <a:t>Judá</a:t>
            </a:r>
            <a:r>
              <a:rPr dirty="0">
                <a:solidFill>
                  <a:srgbClr val="002060"/>
                </a:solidFill>
              </a:rPr>
              <a:t> un </a:t>
            </a:r>
            <a:r>
              <a:rPr dirty="0" err="1">
                <a:solidFill>
                  <a:srgbClr val="002060"/>
                </a:solidFill>
              </a:rPr>
              <a:t>enemigo</a:t>
            </a:r>
            <a:r>
              <a:rPr dirty="0">
                <a:solidFill>
                  <a:srgbClr val="002060"/>
                </a:solidFill>
              </a:rPr>
              <a:t> o un amigo?</a:t>
            </a:r>
            <a:r>
              <a:rPr i="0" dirty="0">
                <a:solidFill>
                  <a:srgbClr val="002060"/>
                </a:solidFill>
              </a:rPr>
              <a:t>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244">
                                            <p:txEl>
                                              <p:pRg st="0" end="0"/>
                                            </p:txEl>
                                          </p:spTgt>
                                        </p:tgtEl>
                                        <p:attrNameLst>
                                          <p:attrName>style.visibility</p:attrName>
                                        </p:attrNameLst>
                                      </p:cBhvr>
                                      <p:to>
                                        <p:strVal val="visible"/>
                                      </p:to>
                                    </p:set>
                                    <p:anim calcmode="lin" valueType="num">
                                      <p:cBhvr additive="base">
                                        <p:cTn id="7" dur="500" fill="hold"/>
                                        <p:tgtEl>
                                          <p:spTgt spid="524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4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244">
                                            <p:txEl>
                                              <p:pRg st="1" end="1"/>
                                            </p:txEl>
                                          </p:spTgt>
                                        </p:tgtEl>
                                        <p:attrNameLst>
                                          <p:attrName>style.visibility</p:attrName>
                                        </p:attrNameLst>
                                      </p:cBhvr>
                                      <p:to>
                                        <p:strVal val="visible"/>
                                      </p:to>
                                    </p:set>
                                    <p:anim calcmode="lin" valueType="num">
                                      <p:cBhvr additive="base">
                                        <p:cTn id="11" dur="500" fill="hold"/>
                                        <p:tgtEl>
                                          <p:spTgt spid="524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24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245">
                                            <p:txEl>
                                              <p:pRg st="0" end="0"/>
                                            </p:txEl>
                                          </p:spTgt>
                                        </p:tgtEl>
                                        <p:attrNameLst>
                                          <p:attrName>style.visibility</p:attrName>
                                        </p:attrNameLst>
                                      </p:cBhvr>
                                      <p:to>
                                        <p:strVal val="visible"/>
                                      </p:to>
                                    </p:set>
                                    <p:anim calcmode="lin" valueType="num">
                                      <p:cBhvr additive="base">
                                        <p:cTn id="15" dur="500" fill="hold"/>
                                        <p:tgtEl>
                                          <p:spTgt spid="524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245">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245">
                                            <p:txEl>
                                              <p:pRg st="1" end="1"/>
                                            </p:txEl>
                                          </p:spTgt>
                                        </p:tgtEl>
                                        <p:attrNameLst>
                                          <p:attrName>style.visibility</p:attrName>
                                        </p:attrNameLst>
                                      </p:cBhvr>
                                      <p:to>
                                        <p:strVal val="visible"/>
                                      </p:to>
                                    </p:set>
                                    <p:anim calcmode="lin" valueType="num">
                                      <p:cBhvr additive="base">
                                        <p:cTn id="19" dur="500" fill="hold"/>
                                        <p:tgtEl>
                                          <p:spTgt spid="524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24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244">
                                            <p:txEl>
                                              <p:pRg st="2" end="2"/>
                                            </p:txEl>
                                          </p:spTgt>
                                        </p:tgtEl>
                                        <p:attrNameLst>
                                          <p:attrName>style.visibility</p:attrName>
                                        </p:attrNameLst>
                                      </p:cBhvr>
                                      <p:to>
                                        <p:strVal val="visible"/>
                                      </p:to>
                                    </p:set>
                                    <p:anim calcmode="lin" valueType="num">
                                      <p:cBhvr additive="base">
                                        <p:cTn id="25" dur="500" fill="hold"/>
                                        <p:tgtEl>
                                          <p:spTgt spid="524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244">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244">
                                            <p:txEl>
                                              <p:pRg st="3" end="3"/>
                                            </p:txEl>
                                          </p:spTgt>
                                        </p:tgtEl>
                                        <p:attrNameLst>
                                          <p:attrName>style.visibility</p:attrName>
                                        </p:attrNameLst>
                                      </p:cBhvr>
                                      <p:to>
                                        <p:strVal val="visible"/>
                                      </p:to>
                                    </p:set>
                                    <p:anim calcmode="lin" valueType="num">
                                      <p:cBhvr additive="base">
                                        <p:cTn id="29" dur="500" fill="hold"/>
                                        <p:tgtEl>
                                          <p:spTgt spid="5244">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244">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245">
                                            <p:txEl>
                                              <p:pRg st="2" end="2"/>
                                            </p:txEl>
                                          </p:spTgt>
                                        </p:tgtEl>
                                        <p:attrNameLst>
                                          <p:attrName>style.visibility</p:attrName>
                                        </p:attrNameLst>
                                      </p:cBhvr>
                                      <p:to>
                                        <p:strVal val="visible"/>
                                      </p:to>
                                    </p:set>
                                    <p:anim calcmode="lin" valueType="num">
                                      <p:cBhvr additive="base">
                                        <p:cTn id="33" dur="500" fill="hold"/>
                                        <p:tgtEl>
                                          <p:spTgt spid="5245">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245">
                                            <p:txEl>
                                              <p:pRg st="2" end="2"/>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245">
                                            <p:txEl>
                                              <p:pRg st="3" end="3"/>
                                            </p:txEl>
                                          </p:spTgt>
                                        </p:tgtEl>
                                        <p:attrNameLst>
                                          <p:attrName>style.visibility</p:attrName>
                                        </p:attrNameLst>
                                      </p:cBhvr>
                                      <p:to>
                                        <p:strVal val="visible"/>
                                      </p:to>
                                    </p:set>
                                    <p:anim calcmode="lin" valueType="num">
                                      <p:cBhvr additive="base">
                                        <p:cTn id="37" dur="500" fill="hold"/>
                                        <p:tgtEl>
                                          <p:spTgt spid="5245">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24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244">
                                            <p:txEl>
                                              <p:pRg st="4" end="4"/>
                                            </p:txEl>
                                          </p:spTgt>
                                        </p:tgtEl>
                                        <p:attrNameLst>
                                          <p:attrName>style.visibility</p:attrName>
                                        </p:attrNameLst>
                                      </p:cBhvr>
                                      <p:to>
                                        <p:strVal val="visible"/>
                                      </p:to>
                                    </p:set>
                                    <p:anim calcmode="lin" valueType="num">
                                      <p:cBhvr additive="base">
                                        <p:cTn id="43" dur="500" fill="hold"/>
                                        <p:tgtEl>
                                          <p:spTgt spid="5244">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244">
                                            <p:txEl>
                                              <p:pRg st="4" end="4"/>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244">
                                            <p:txEl>
                                              <p:pRg st="5" end="5"/>
                                            </p:txEl>
                                          </p:spTgt>
                                        </p:tgtEl>
                                        <p:attrNameLst>
                                          <p:attrName>style.visibility</p:attrName>
                                        </p:attrNameLst>
                                      </p:cBhvr>
                                      <p:to>
                                        <p:strVal val="visible"/>
                                      </p:to>
                                    </p:set>
                                    <p:anim calcmode="lin" valueType="num">
                                      <p:cBhvr additive="base">
                                        <p:cTn id="47" dur="500" fill="hold"/>
                                        <p:tgtEl>
                                          <p:spTgt spid="5244">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244">
                                            <p:txEl>
                                              <p:pRg st="5" end="5"/>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245">
                                            <p:txEl>
                                              <p:pRg st="4" end="4"/>
                                            </p:txEl>
                                          </p:spTgt>
                                        </p:tgtEl>
                                        <p:attrNameLst>
                                          <p:attrName>style.visibility</p:attrName>
                                        </p:attrNameLst>
                                      </p:cBhvr>
                                      <p:to>
                                        <p:strVal val="visible"/>
                                      </p:to>
                                    </p:set>
                                    <p:anim calcmode="lin" valueType="num">
                                      <p:cBhvr additive="base">
                                        <p:cTn id="51" dur="500" fill="hold"/>
                                        <p:tgtEl>
                                          <p:spTgt spid="5245">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245">
                                            <p:txEl>
                                              <p:pRg st="4" end="4"/>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245">
                                            <p:txEl>
                                              <p:pRg st="5" end="5"/>
                                            </p:txEl>
                                          </p:spTgt>
                                        </p:tgtEl>
                                        <p:attrNameLst>
                                          <p:attrName>style.visibility</p:attrName>
                                        </p:attrNameLst>
                                      </p:cBhvr>
                                      <p:to>
                                        <p:strVal val="visible"/>
                                      </p:to>
                                    </p:set>
                                    <p:anim calcmode="lin" valueType="num">
                                      <p:cBhvr additive="base">
                                        <p:cTn id="55" dur="500" fill="hold"/>
                                        <p:tgtEl>
                                          <p:spTgt spid="5245">
                                            <p:txEl>
                                              <p:pRg st="5" end="5"/>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24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244">
                                            <p:txEl>
                                              <p:pRg st="6" end="6"/>
                                            </p:txEl>
                                          </p:spTgt>
                                        </p:tgtEl>
                                        <p:attrNameLst>
                                          <p:attrName>style.visibility</p:attrName>
                                        </p:attrNameLst>
                                      </p:cBhvr>
                                      <p:to>
                                        <p:strVal val="visible"/>
                                      </p:to>
                                    </p:set>
                                    <p:anim calcmode="lin" valueType="num">
                                      <p:cBhvr additive="base">
                                        <p:cTn id="61" dur="500" fill="hold"/>
                                        <p:tgtEl>
                                          <p:spTgt spid="5244">
                                            <p:txEl>
                                              <p:pRg st="6" end="6"/>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244">
                                            <p:txEl>
                                              <p:pRg st="6" end="6"/>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5244">
                                            <p:txEl>
                                              <p:pRg st="7" end="7"/>
                                            </p:txEl>
                                          </p:spTgt>
                                        </p:tgtEl>
                                        <p:attrNameLst>
                                          <p:attrName>style.visibility</p:attrName>
                                        </p:attrNameLst>
                                      </p:cBhvr>
                                      <p:to>
                                        <p:strVal val="visible"/>
                                      </p:to>
                                    </p:set>
                                    <p:anim calcmode="lin" valueType="num">
                                      <p:cBhvr additive="base">
                                        <p:cTn id="65" dur="500" fill="hold"/>
                                        <p:tgtEl>
                                          <p:spTgt spid="5244">
                                            <p:txEl>
                                              <p:pRg st="7" end="7"/>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5244">
                                            <p:txEl>
                                              <p:pRg st="7" end="7"/>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5245">
                                            <p:txEl>
                                              <p:pRg st="6" end="6"/>
                                            </p:txEl>
                                          </p:spTgt>
                                        </p:tgtEl>
                                        <p:attrNameLst>
                                          <p:attrName>style.visibility</p:attrName>
                                        </p:attrNameLst>
                                      </p:cBhvr>
                                      <p:to>
                                        <p:strVal val="visible"/>
                                      </p:to>
                                    </p:set>
                                    <p:anim calcmode="lin" valueType="num">
                                      <p:cBhvr additive="base">
                                        <p:cTn id="69" dur="500" fill="hold"/>
                                        <p:tgtEl>
                                          <p:spTgt spid="5245">
                                            <p:txEl>
                                              <p:pRg st="6" end="6"/>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5245">
                                            <p:txEl>
                                              <p:pRg st="6" end="6"/>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5245">
                                            <p:txEl>
                                              <p:pRg st="7" end="7"/>
                                            </p:txEl>
                                          </p:spTgt>
                                        </p:tgtEl>
                                        <p:attrNameLst>
                                          <p:attrName>style.visibility</p:attrName>
                                        </p:attrNameLst>
                                      </p:cBhvr>
                                      <p:to>
                                        <p:strVal val="visible"/>
                                      </p:to>
                                    </p:set>
                                    <p:anim calcmode="lin" valueType="num">
                                      <p:cBhvr additive="base">
                                        <p:cTn id="73" dur="500" fill="hold"/>
                                        <p:tgtEl>
                                          <p:spTgt spid="5245">
                                            <p:txEl>
                                              <p:pRg st="7" end="7"/>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524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7" name="Rectangle 2"/>
          <p:cNvSpPr txBox="1">
            <a:spLocks noGrp="1"/>
          </p:cNvSpPr>
          <p:nvPr>
            <p:ph type="title"/>
          </p:nvPr>
        </p:nvSpPr>
        <p:spPr>
          <a:prstGeom prst="rect">
            <a:avLst/>
          </a:prstGeom>
        </p:spPr>
        <p:txBody>
          <a:bodyPr/>
          <a:lstStyle/>
          <a:p>
            <a:pPr algn="ctr">
              <a:defRPr sz="3600">
                <a:solidFill>
                  <a:srgbClr val="660000"/>
                </a:solidFill>
              </a:defRPr>
            </a:pPr>
            <a:r>
              <a:rPr dirty="0"/>
              <a:t>Kings of the Divided Monarchy</a:t>
            </a:r>
            <a:br>
              <a:rPr dirty="0"/>
            </a:br>
            <a:r>
              <a:rPr sz="3200" dirty="0">
                <a:solidFill>
                  <a:srgbClr val="002060"/>
                </a:solidFill>
              </a:rPr>
              <a:t>Reyes de la </a:t>
            </a:r>
            <a:r>
              <a:rPr sz="3200" dirty="0" err="1">
                <a:solidFill>
                  <a:srgbClr val="002060"/>
                </a:solidFill>
              </a:rPr>
              <a:t>Monarquía</a:t>
            </a:r>
            <a:r>
              <a:rPr sz="3200" dirty="0">
                <a:solidFill>
                  <a:srgbClr val="002060"/>
                </a:solidFill>
              </a:rPr>
              <a:t> </a:t>
            </a:r>
            <a:r>
              <a:rPr sz="3200" dirty="0" err="1">
                <a:solidFill>
                  <a:srgbClr val="002060"/>
                </a:solidFill>
              </a:rPr>
              <a:t>Dividida</a:t>
            </a:r>
            <a:endParaRPr sz="3200" dirty="0">
              <a:solidFill>
                <a:srgbClr val="002060"/>
              </a:solidFill>
            </a:endParaRPr>
          </a:p>
        </p:txBody>
      </p:sp>
      <p:sp>
        <p:nvSpPr>
          <p:cNvPr id="5248" name="Rectangle 3"/>
          <p:cNvSpPr txBox="1">
            <a:spLocks noGrp="1"/>
          </p:cNvSpPr>
          <p:nvPr>
            <p:ph type="body" sz="half" idx="1"/>
          </p:nvPr>
        </p:nvSpPr>
        <p:spPr>
          <a:xfrm>
            <a:off x="609600" y="1828800"/>
            <a:ext cx="5384800" cy="4775200"/>
          </a:xfrm>
          <a:prstGeom prst="rect">
            <a:avLst/>
          </a:prstGeom>
          <a:solidFill>
            <a:srgbClr val="000000"/>
          </a:solidFill>
          <a:ln w="3175">
            <a:solidFill>
              <a:srgbClr val="000000"/>
            </a:solidFill>
            <a:miter lim="800000"/>
          </a:ln>
        </p:spPr>
        <p:txBody>
          <a:bodyPr>
            <a:normAutofit lnSpcReduction="10000"/>
          </a:bodyPr>
          <a:lstStyle/>
          <a:p>
            <a:pPr>
              <a:spcBef>
                <a:spcPts val="500"/>
              </a:spcBef>
              <a:buSzTx/>
              <a:buFont typeface="Wingdings"/>
              <a:buNone/>
              <a:defRPr sz="2400" b="1">
                <a:solidFill>
                  <a:srgbClr val="FF9999"/>
                </a:solidFill>
                <a:latin typeface="Eras Demi ITC"/>
                <a:ea typeface="Eras Demi ITC"/>
                <a:cs typeface="Eras Demi ITC"/>
                <a:sym typeface="Eras Demi ITC"/>
              </a:defRPr>
            </a:pPr>
            <a:r>
              <a:rPr dirty="0">
                <a:solidFill>
                  <a:srgbClr val="FF0000"/>
                </a:solidFill>
              </a:rPr>
              <a:t>Israel (9 dynasties)</a:t>
            </a:r>
          </a:p>
          <a:p>
            <a:pPr>
              <a:spcBef>
                <a:spcPts val="500"/>
              </a:spcBef>
              <a:buSzTx/>
              <a:buFont typeface="Wingdings"/>
              <a:buNone/>
              <a:defRPr sz="2400" i="1">
                <a:solidFill>
                  <a:srgbClr val="FFFF99"/>
                </a:solidFill>
                <a:latin typeface="Arial Narrow"/>
                <a:ea typeface="Arial Narrow"/>
                <a:cs typeface="Arial Narrow"/>
                <a:sym typeface="Arial Narrow"/>
              </a:defRPr>
            </a:pPr>
            <a:r>
              <a:rPr dirty="0">
                <a:solidFill>
                  <a:srgbClr val="FFFFFF"/>
                </a:solidFill>
              </a:rPr>
              <a:t>Categorically condemned by the biblical historians—they all continued the sins of Jeroboam I, blending the worship of Yahweh with the worship of the Canaanite gods and goddesses.</a:t>
            </a:r>
          </a:p>
          <a:p>
            <a:pPr>
              <a:spcBef>
                <a:spcPts val="500"/>
              </a:spcBef>
              <a:buSzTx/>
              <a:buFont typeface="Wingdings"/>
              <a:buNone/>
              <a:defRPr sz="2400" b="1">
                <a:solidFill>
                  <a:srgbClr val="FF9999"/>
                </a:solidFill>
                <a:latin typeface="Segoe UI"/>
                <a:ea typeface="Segoe UI"/>
                <a:cs typeface="Segoe UI"/>
                <a:sym typeface="Segoe UI"/>
              </a:defRPr>
            </a:pPr>
            <a:r>
              <a:rPr dirty="0">
                <a:solidFill>
                  <a:srgbClr val="FFC000"/>
                </a:solidFill>
              </a:rPr>
              <a:t>Israel (9 </a:t>
            </a:r>
            <a:r>
              <a:rPr dirty="0" err="1">
                <a:solidFill>
                  <a:srgbClr val="FFC000"/>
                </a:solidFill>
              </a:rPr>
              <a:t>dinastías</a:t>
            </a:r>
            <a:r>
              <a:rPr dirty="0">
                <a:solidFill>
                  <a:srgbClr val="FFC000"/>
                </a:solidFill>
              </a:rPr>
              <a:t>)</a:t>
            </a:r>
          </a:p>
          <a:p>
            <a:pPr>
              <a:spcBef>
                <a:spcPts val="500"/>
              </a:spcBef>
              <a:buSzTx/>
              <a:buFont typeface="Wingdings"/>
              <a:buNone/>
              <a:defRPr sz="2400" i="1">
                <a:solidFill>
                  <a:srgbClr val="FFFF99"/>
                </a:solidFill>
                <a:latin typeface="Arial Narrow"/>
                <a:ea typeface="Arial Narrow"/>
                <a:cs typeface="Arial Narrow"/>
                <a:sym typeface="Arial Narrow"/>
              </a:defRPr>
            </a:pPr>
            <a:r>
              <a:rPr dirty="0" err="1"/>
              <a:t>Condenados</a:t>
            </a:r>
            <a:r>
              <a:rPr dirty="0"/>
              <a:t> </a:t>
            </a:r>
            <a:r>
              <a:rPr dirty="0" err="1"/>
              <a:t>categóricamente</a:t>
            </a:r>
            <a:r>
              <a:rPr dirty="0"/>
              <a:t> </a:t>
            </a:r>
            <a:r>
              <a:rPr dirty="0" err="1"/>
              <a:t>por</a:t>
            </a:r>
            <a:r>
              <a:rPr dirty="0"/>
              <a:t> </a:t>
            </a:r>
            <a:r>
              <a:rPr dirty="0" err="1"/>
              <a:t>los</a:t>
            </a:r>
            <a:r>
              <a:rPr dirty="0"/>
              <a:t> </a:t>
            </a:r>
            <a:r>
              <a:rPr dirty="0" err="1"/>
              <a:t>historiadores</a:t>
            </a:r>
            <a:r>
              <a:rPr dirty="0"/>
              <a:t> </a:t>
            </a:r>
            <a:r>
              <a:rPr dirty="0" err="1"/>
              <a:t>bíblicos</a:t>
            </a:r>
            <a:r>
              <a:rPr dirty="0"/>
              <a:t>, </a:t>
            </a:r>
            <a:r>
              <a:rPr dirty="0" err="1"/>
              <a:t>todos</a:t>
            </a:r>
            <a:r>
              <a:rPr dirty="0"/>
              <a:t> </a:t>
            </a:r>
            <a:r>
              <a:rPr dirty="0" err="1"/>
              <a:t>continuaron</a:t>
            </a:r>
            <a:r>
              <a:rPr dirty="0"/>
              <a:t> con </a:t>
            </a:r>
            <a:r>
              <a:rPr dirty="0" err="1"/>
              <a:t>los</a:t>
            </a:r>
            <a:r>
              <a:rPr dirty="0"/>
              <a:t> </a:t>
            </a:r>
            <a:r>
              <a:rPr dirty="0" err="1"/>
              <a:t>pecados</a:t>
            </a:r>
            <a:r>
              <a:rPr dirty="0"/>
              <a:t> de Jeroboam I, </a:t>
            </a:r>
            <a:r>
              <a:rPr dirty="0" err="1"/>
              <a:t>mezclando</a:t>
            </a:r>
            <a:r>
              <a:rPr dirty="0"/>
              <a:t> la </a:t>
            </a:r>
            <a:r>
              <a:rPr dirty="0" err="1"/>
              <a:t>adoración</a:t>
            </a:r>
            <a:r>
              <a:rPr dirty="0"/>
              <a:t> de </a:t>
            </a:r>
            <a:r>
              <a:rPr dirty="0" err="1"/>
              <a:t>Yahvé</a:t>
            </a:r>
            <a:r>
              <a:rPr dirty="0"/>
              <a:t> con la </a:t>
            </a:r>
            <a:r>
              <a:rPr dirty="0" err="1"/>
              <a:t>adoración</a:t>
            </a:r>
            <a:r>
              <a:rPr dirty="0"/>
              <a:t> de </a:t>
            </a:r>
            <a:r>
              <a:rPr dirty="0" err="1"/>
              <a:t>los</a:t>
            </a:r>
            <a:r>
              <a:rPr dirty="0"/>
              <a:t> dioses y </a:t>
            </a:r>
            <a:r>
              <a:rPr dirty="0" err="1"/>
              <a:t>diosas</a:t>
            </a:r>
            <a:r>
              <a:rPr dirty="0"/>
              <a:t> </a:t>
            </a:r>
            <a:r>
              <a:rPr dirty="0" err="1"/>
              <a:t>cananeos</a:t>
            </a:r>
            <a:r>
              <a:rPr dirty="0"/>
              <a:t>.</a:t>
            </a:r>
          </a:p>
        </p:txBody>
      </p:sp>
      <p:grpSp>
        <p:nvGrpSpPr>
          <p:cNvPr id="5251" name="Rectangle 4"/>
          <p:cNvGrpSpPr/>
          <p:nvPr/>
        </p:nvGrpSpPr>
        <p:grpSpPr>
          <a:xfrm>
            <a:off x="6197602" y="1828801"/>
            <a:ext cx="5384800" cy="4775200"/>
            <a:chOff x="0" y="0"/>
            <a:chExt cx="5384800" cy="5025378"/>
          </a:xfrm>
        </p:grpSpPr>
        <p:sp>
          <p:nvSpPr>
            <p:cNvPr id="5249" name="Rectangle"/>
            <p:cNvSpPr/>
            <p:nvPr/>
          </p:nvSpPr>
          <p:spPr>
            <a:xfrm>
              <a:off x="0" y="0"/>
              <a:ext cx="5384800" cy="5025379"/>
            </a:xfrm>
            <a:prstGeom prst="rect">
              <a:avLst/>
            </a:prstGeom>
            <a:gradFill flip="none" rotWithShape="1">
              <a:gsLst>
                <a:gs pos="0">
                  <a:srgbClr val="2F0018"/>
                </a:gs>
                <a:gs pos="50000">
                  <a:srgbClr val="660033"/>
                </a:gs>
                <a:gs pos="100000">
                  <a:srgbClr val="2F0018"/>
                </a:gs>
              </a:gsLst>
              <a:lin ang="5400000" scaled="0"/>
            </a:gradFill>
            <a:ln w="3175" cap="flat">
              <a:solidFill>
                <a:srgbClr val="000000"/>
              </a:solidFill>
              <a:prstDash val="solid"/>
              <a:miter lim="800000"/>
            </a:ln>
            <a:effectLst/>
          </p:spPr>
          <p:txBody>
            <a:bodyPr wrap="square" lIns="45719" tIns="45719" rIns="45719" bIns="45719" numCol="1" anchor="t">
              <a:noAutofit/>
            </a:bodyPr>
            <a:lstStyle/>
            <a:p>
              <a:pPr marL="469900" indent="-469900">
                <a:spcBef>
                  <a:spcPts val="700"/>
                </a:spcBef>
                <a:defRPr sz="3200">
                  <a:latin typeface="Times New Roman"/>
                  <a:ea typeface="Times New Roman"/>
                  <a:cs typeface="Times New Roman"/>
                  <a:sym typeface="Times New Roman"/>
                </a:defRPr>
              </a:pPr>
              <a:endParaRPr/>
            </a:p>
          </p:txBody>
        </p:sp>
        <p:sp>
          <p:nvSpPr>
            <p:cNvPr id="5250" name="Judah (1 dynasty)…"/>
            <p:cNvSpPr txBox="1"/>
            <p:nvPr/>
          </p:nvSpPr>
          <p:spPr>
            <a:xfrm>
              <a:off x="47307" y="1587"/>
              <a:ext cx="5290186" cy="50222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normAutofit/>
            </a:bodyPr>
            <a:lstStyle/>
            <a:p>
              <a:pPr marL="469900" indent="-469900">
                <a:defRPr sz="2800" b="1">
                  <a:solidFill>
                    <a:srgbClr val="FF9999"/>
                  </a:solidFill>
                  <a:latin typeface="Eras Demi ITC"/>
                  <a:ea typeface="Eras Demi ITC"/>
                  <a:cs typeface="Eras Demi ITC"/>
                  <a:sym typeface="Eras Demi ITC"/>
                </a:defRPr>
              </a:pPr>
              <a:r>
                <a:rPr sz="2400" dirty="0">
                  <a:solidFill>
                    <a:srgbClr val="FF0000"/>
                  </a:solidFill>
                </a:rPr>
                <a:t>Judah (1 dynasty)</a:t>
              </a:r>
              <a:endParaRPr sz="2400" dirty="0">
                <a:solidFill>
                  <a:srgbClr val="FF0000"/>
                </a:solidFill>
                <a:latin typeface="Times New Roman"/>
                <a:ea typeface="Times New Roman"/>
                <a:cs typeface="Times New Roman"/>
                <a:sym typeface="Times New Roman"/>
              </a:endParaRPr>
            </a:p>
            <a:p>
              <a:pPr marL="469900" indent="-469900">
                <a:spcBef>
                  <a:spcPts val="600"/>
                </a:spcBef>
                <a:defRPr sz="2800" i="1">
                  <a:solidFill>
                    <a:srgbClr val="FFFF99"/>
                  </a:solidFill>
                  <a:latin typeface="Arial Narrow"/>
                  <a:ea typeface="Arial Narrow"/>
                  <a:cs typeface="Arial Narrow"/>
                  <a:sym typeface="Arial Narrow"/>
                </a:defRPr>
              </a:pPr>
              <a:r>
                <a:rPr sz="2400" dirty="0">
                  <a:solidFill>
                    <a:srgbClr val="FFFFFF"/>
                  </a:solidFill>
                </a:rPr>
                <a:t>Some good kings attempted reforms, most notably Hezekiah and Josiah. Other kings, like those of the north, lapsed into syncretism.</a:t>
              </a:r>
              <a:endParaRPr lang="en-US" sz="2400" dirty="0">
                <a:solidFill>
                  <a:srgbClr val="FFFFFF"/>
                </a:solidFill>
              </a:endParaRPr>
            </a:p>
            <a:p>
              <a:pPr marL="469900" indent="-469900">
                <a:spcBef>
                  <a:spcPts val="600"/>
                </a:spcBef>
                <a:defRPr sz="2800" i="1">
                  <a:solidFill>
                    <a:srgbClr val="FFFF99"/>
                  </a:solidFill>
                  <a:latin typeface="Arial Narrow"/>
                  <a:ea typeface="Arial Narrow"/>
                  <a:cs typeface="Arial Narrow"/>
                  <a:sym typeface="Arial Narrow"/>
                </a:defRPr>
              </a:pPr>
              <a:endParaRPr sz="800" dirty="0"/>
            </a:p>
            <a:p>
              <a:pPr marL="469900" indent="-469900">
                <a:spcBef>
                  <a:spcPts val="600"/>
                </a:spcBef>
                <a:defRPr sz="2800" b="1">
                  <a:solidFill>
                    <a:srgbClr val="FF9999"/>
                  </a:solidFill>
                  <a:latin typeface="Segoe UI"/>
                  <a:ea typeface="Segoe UI"/>
                  <a:cs typeface="Segoe UI"/>
                  <a:sym typeface="Segoe UI"/>
                </a:defRPr>
              </a:pPr>
              <a:r>
                <a:rPr sz="2400" dirty="0" err="1">
                  <a:solidFill>
                    <a:srgbClr val="FFC000"/>
                  </a:solidFill>
                </a:rPr>
                <a:t>Judá</a:t>
              </a:r>
              <a:r>
                <a:rPr sz="2400" dirty="0">
                  <a:solidFill>
                    <a:srgbClr val="FFC000"/>
                  </a:solidFill>
                </a:rPr>
                <a:t> (1 </a:t>
              </a:r>
              <a:r>
                <a:rPr sz="2400" dirty="0" err="1">
                  <a:solidFill>
                    <a:srgbClr val="FFC000"/>
                  </a:solidFill>
                </a:rPr>
                <a:t>dinastía</a:t>
              </a:r>
              <a:r>
                <a:rPr sz="2400" dirty="0">
                  <a:solidFill>
                    <a:srgbClr val="FFC000"/>
                  </a:solidFill>
                </a:rPr>
                <a:t>)</a:t>
              </a:r>
              <a:endParaRPr sz="2400" dirty="0">
                <a:solidFill>
                  <a:srgbClr val="FFC000"/>
                </a:solidFill>
                <a:latin typeface="Times New Roman"/>
                <a:ea typeface="Times New Roman"/>
                <a:cs typeface="Times New Roman"/>
                <a:sym typeface="Times New Roman"/>
              </a:endParaRPr>
            </a:p>
            <a:p>
              <a:pPr marL="469900" indent="-469900">
                <a:spcBef>
                  <a:spcPts val="600"/>
                </a:spcBef>
                <a:defRPr sz="2800" i="1">
                  <a:solidFill>
                    <a:srgbClr val="FFFF99"/>
                  </a:solidFill>
                  <a:latin typeface="Arial Narrow"/>
                  <a:ea typeface="Arial Narrow"/>
                  <a:cs typeface="Arial Narrow"/>
                  <a:sym typeface="Arial Narrow"/>
                </a:defRPr>
              </a:pPr>
              <a:r>
                <a:rPr sz="2400" dirty="0" err="1"/>
                <a:t>Algunos</a:t>
              </a:r>
              <a:r>
                <a:rPr sz="2400" dirty="0"/>
                <a:t> buenos </a:t>
              </a:r>
              <a:r>
                <a:rPr sz="2400" dirty="0" err="1"/>
                <a:t>reyes</a:t>
              </a:r>
              <a:r>
                <a:rPr sz="2400" dirty="0"/>
                <a:t> </a:t>
              </a:r>
              <a:r>
                <a:rPr sz="2400" dirty="0" err="1"/>
                <a:t>intentaron</a:t>
              </a:r>
              <a:r>
                <a:rPr sz="2400" dirty="0"/>
                <a:t> </a:t>
              </a:r>
              <a:r>
                <a:rPr sz="2400" dirty="0" err="1"/>
                <a:t>reformas</a:t>
              </a:r>
              <a:r>
                <a:rPr sz="2400" dirty="0"/>
                <a:t>, </a:t>
              </a:r>
              <a:r>
                <a:rPr sz="2400" dirty="0" err="1"/>
                <a:t>sobre</a:t>
              </a:r>
              <a:r>
                <a:rPr sz="2400" dirty="0"/>
                <a:t> </a:t>
              </a:r>
              <a:r>
                <a:rPr sz="2400" dirty="0" err="1"/>
                <a:t>todo</a:t>
              </a:r>
              <a:r>
                <a:rPr sz="2400" dirty="0"/>
                <a:t> </a:t>
              </a:r>
              <a:r>
                <a:rPr sz="2400" dirty="0" err="1"/>
                <a:t>Ezequías</a:t>
              </a:r>
              <a:r>
                <a:rPr sz="2400" dirty="0"/>
                <a:t> y </a:t>
              </a:r>
              <a:r>
                <a:rPr sz="2400" dirty="0" err="1"/>
                <a:t>Josías</a:t>
              </a:r>
              <a:r>
                <a:rPr sz="2400" dirty="0"/>
                <a:t>. </a:t>
              </a:r>
              <a:r>
                <a:rPr sz="2400" dirty="0" err="1"/>
                <a:t>Otros</a:t>
              </a:r>
              <a:r>
                <a:rPr sz="2400" dirty="0"/>
                <a:t> </a:t>
              </a:r>
              <a:r>
                <a:rPr sz="2400" dirty="0" err="1"/>
                <a:t>reyes</a:t>
              </a:r>
              <a:r>
                <a:rPr sz="2400" dirty="0"/>
                <a:t>, </a:t>
              </a:r>
              <a:r>
                <a:rPr sz="2400" dirty="0" err="1"/>
                <a:t>como</a:t>
              </a:r>
              <a:r>
                <a:rPr sz="2400" dirty="0"/>
                <a:t> </a:t>
              </a:r>
              <a:r>
                <a:rPr sz="2400" dirty="0" err="1"/>
                <a:t>los</a:t>
              </a:r>
              <a:r>
                <a:rPr sz="2400" dirty="0"/>
                <a:t> del </a:t>
              </a:r>
              <a:r>
                <a:rPr sz="2400" dirty="0" err="1"/>
                <a:t>norte</a:t>
              </a:r>
              <a:r>
                <a:rPr sz="2400" dirty="0"/>
                <a:t>, </a:t>
              </a:r>
              <a:r>
                <a:rPr sz="2400" dirty="0" err="1"/>
                <a:t>cayeron</a:t>
              </a:r>
              <a:r>
                <a:rPr sz="2400" dirty="0"/>
                <a:t> </a:t>
              </a:r>
              <a:r>
                <a:rPr sz="2400" dirty="0" err="1"/>
                <a:t>en</a:t>
              </a:r>
              <a:r>
                <a:rPr sz="2400" dirty="0"/>
                <a:t> </a:t>
              </a:r>
              <a:r>
                <a:rPr sz="2400" dirty="0" err="1"/>
                <a:t>el</a:t>
              </a:r>
              <a:r>
                <a:rPr sz="2400" dirty="0"/>
                <a:t> </a:t>
              </a:r>
              <a:r>
                <a:rPr sz="2400" dirty="0" err="1"/>
                <a:t>sincretismo</a:t>
              </a:r>
              <a:r>
                <a:rPr sz="2400" dirty="0"/>
                <a:t>.</a:t>
              </a:r>
            </a:p>
          </p:txBody>
        </p:sp>
      </p:gr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5248"/>
                                        </p:tgtEl>
                                        <p:attrNameLst>
                                          <p:attrName>style.visibility</p:attrName>
                                        </p:attrNameLst>
                                      </p:cBhvr>
                                      <p:to>
                                        <p:strVal val="visible"/>
                                      </p:to>
                                    </p:set>
                                    <p:animEffect transition="in" filter="fade">
                                      <p:cBhvr>
                                        <p:cTn id="7" dur="500"/>
                                        <p:tgtEl>
                                          <p:spTgt spid="52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grpId="2" nodeType="clickEffect">
                                  <p:stCondLst>
                                    <p:cond delay="0"/>
                                  </p:stCondLst>
                                  <p:iterate>
                                    <p:tmAbs val="0"/>
                                  </p:iterate>
                                  <p:childTnLst>
                                    <p:set>
                                      <p:cBhvr>
                                        <p:cTn id="11" fill="hold"/>
                                        <p:tgtEl>
                                          <p:spTgt spid="5251"/>
                                        </p:tgtEl>
                                        <p:attrNameLst>
                                          <p:attrName>style.visibility</p:attrName>
                                        </p:attrNameLst>
                                      </p:cBhvr>
                                      <p:to>
                                        <p:strVal val="visible"/>
                                      </p:to>
                                    </p:set>
                                    <p:animEffect transition="in" filter="fade">
                                      <p:cBhvr>
                                        <p:cTn id="12" dur="500"/>
                                        <p:tgtEl>
                                          <p:spTgt spid="5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48" grpId="1" animBg="1" advAuto="0"/>
      <p:bldP spid="5251" grpId="2" animBg="1" advAuto="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 name="Rectangle 3"/>
          <p:cNvSpPr txBox="1"/>
          <p:nvPr/>
        </p:nvSpPr>
        <p:spPr>
          <a:xfrm>
            <a:off x="663201" y="4217277"/>
            <a:ext cx="11041782" cy="247247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469900" indent="-469900">
              <a:spcBef>
                <a:spcPts val="500"/>
              </a:spcBef>
              <a:defRPr sz="2400" b="1">
                <a:latin typeface="Times New Roman"/>
                <a:ea typeface="Times New Roman"/>
                <a:cs typeface="Times New Roman"/>
                <a:sym typeface="Times New Roman"/>
              </a:defRPr>
            </a:pPr>
            <a:r>
              <a:rPr dirty="0">
                <a:solidFill>
                  <a:srgbClr val="002060"/>
                </a:solidFill>
              </a:rPr>
              <a:t>La </a:t>
            </a:r>
            <a:r>
              <a:rPr dirty="0" err="1">
                <a:solidFill>
                  <a:srgbClr val="002060"/>
                </a:solidFill>
              </a:rPr>
              <a:t>amenaza</a:t>
            </a:r>
            <a:r>
              <a:rPr dirty="0">
                <a:solidFill>
                  <a:srgbClr val="002060"/>
                </a:solidFill>
              </a:rPr>
              <a:t> </a:t>
            </a:r>
            <a:r>
              <a:rPr dirty="0" err="1">
                <a:solidFill>
                  <a:srgbClr val="002060"/>
                </a:solidFill>
              </a:rPr>
              <a:t>inmediata</a:t>
            </a:r>
            <a:r>
              <a:rPr dirty="0">
                <a:solidFill>
                  <a:srgbClr val="002060"/>
                </a:solidFill>
              </a:rPr>
              <a:t> para Jeroboam era </a:t>
            </a:r>
            <a:r>
              <a:rPr dirty="0" err="1">
                <a:solidFill>
                  <a:srgbClr val="002060"/>
                </a:solidFill>
              </a:rPr>
              <a:t>cualquier</a:t>
            </a:r>
            <a:r>
              <a:rPr dirty="0">
                <a:solidFill>
                  <a:srgbClr val="002060"/>
                </a:solidFill>
              </a:rPr>
              <a:t> </a:t>
            </a:r>
            <a:r>
              <a:rPr dirty="0" err="1">
                <a:solidFill>
                  <a:srgbClr val="002060"/>
                </a:solidFill>
              </a:rPr>
              <a:t>lealtad</a:t>
            </a:r>
            <a:r>
              <a:rPr dirty="0">
                <a:solidFill>
                  <a:srgbClr val="002060"/>
                </a:solidFill>
              </a:rPr>
              <a:t> restante al nuevo </a:t>
            </a:r>
            <a:r>
              <a:rPr dirty="0" err="1">
                <a:solidFill>
                  <a:srgbClr val="002060"/>
                </a:solidFill>
              </a:rPr>
              <a:t>templo</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Jerusalén</a:t>
            </a:r>
            <a:r>
              <a:rPr dirty="0">
                <a:solidFill>
                  <a:srgbClr val="002060"/>
                </a:solidFill>
              </a:rPr>
              <a:t>.</a:t>
            </a:r>
            <a:endParaRPr sz="3200" dirty="0">
              <a:solidFill>
                <a:srgbClr val="002060"/>
              </a:solidFill>
            </a:endParaRPr>
          </a:p>
          <a:p>
            <a:pPr marL="469900" indent="-469900">
              <a:spcBef>
                <a:spcPts val="400"/>
              </a:spcBef>
              <a:buClr>
                <a:srgbClr val="660000"/>
              </a:buClr>
              <a:buSzPct val="70000"/>
              <a:buChar char="□"/>
              <a:defRPr sz="2000" i="1">
                <a:latin typeface="Times New Roman"/>
                <a:ea typeface="Times New Roman"/>
                <a:cs typeface="Times New Roman"/>
                <a:sym typeface="Times New Roman"/>
              </a:defRPr>
            </a:pPr>
            <a:r>
              <a:rPr dirty="0" err="1">
                <a:solidFill>
                  <a:srgbClr val="002060"/>
                </a:solidFill>
              </a:rPr>
              <a:t>Aparentemente</a:t>
            </a:r>
            <a:r>
              <a:rPr dirty="0">
                <a:solidFill>
                  <a:srgbClr val="002060"/>
                </a:solidFill>
              </a:rPr>
              <a:t>, </a:t>
            </a:r>
            <a:r>
              <a:rPr dirty="0" err="1">
                <a:solidFill>
                  <a:srgbClr val="002060"/>
                </a:solidFill>
              </a:rPr>
              <a:t>los</a:t>
            </a:r>
            <a:r>
              <a:rPr dirty="0">
                <a:solidFill>
                  <a:srgbClr val="002060"/>
                </a:solidFill>
              </a:rPr>
              <a:t> </a:t>
            </a:r>
            <a:r>
              <a:rPr dirty="0" err="1">
                <a:solidFill>
                  <a:srgbClr val="002060"/>
                </a:solidFill>
              </a:rPr>
              <a:t>becerros</a:t>
            </a:r>
            <a:r>
              <a:rPr dirty="0">
                <a:solidFill>
                  <a:srgbClr val="002060"/>
                </a:solidFill>
              </a:rPr>
              <a:t> </a:t>
            </a:r>
            <a:r>
              <a:rPr dirty="0" err="1">
                <a:solidFill>
                  <a:srgbClr val="002060"/>
                </a:solidFill>
              </a:rPr>
              <a:t>en</a:t>
            </a:r>
            <a:r>
              <a:rPr dirty="0">
                <a:solidFill>
                  <a:srgbClr val="002060"/>
                </a:solidFill>
              </a:rPr>
              <a:t> </a:t>
            </a:r>
            <a:r>
              <a:rPr dirty="0" err="1">
                <a:solidFill>
                  <a:srgbClr val="002060"/>
                </a:solidFill>
              </a:rPr>
              <a:t>los</a:t>
            </a:r>
            <a:r>
              <a:rPr dirty="0">
                <a:solidFill>
                  <a:srgbClr val="002060"/>
                </a:solidFill>
              </a:rPr>
              <a:t> dos </a:t>
            </a:r>
            <a:r>
              <a:rPr dirty="0" err="1">
                <a:solidFill>
                  <a:srgbClr val="002060"/>
                </a:solidFill>
              </a:rPr>
              <a:t>nuevos</a:t>
            </a:r>
            <a:r>
              <a:rPr dirty="0">
                <a:solidFill>
                  <a:srgbClr val="002060"/>
                </a:solidFill>
              </a:rPr>
              <a:t> </a:t>
            </a:r>
            <a:r>
              <a:rPr dirty="0" err="1">
                <a:solidFill>
                  <a:srgbClr val="002060"/>
                </a:solidFill>
              </a:rPr>
              <a:t>santuarios</a:t>
            </a:r>
            <a:r>
              <a:rPr dirty="0">
                <a:solidFill>
                  <a:srgbClr val="002060"/>
                </a:solidFill>
              </a:rPr>
              <a:t> </a:t>
            </a:r>
            <a:r>
              <a:rPr dirty="0" err="1">
                <a:solidFill>
                  <a:srgbClr val="002060"/>
                </a:solidFill>
              </a:rPr>
              <a:t>estaban</a:t>
            </a:r>
            <a:r>
              <a:rPr dirty="0">
                <a:solidFill>
                  <a:srgbClr val="002060"/>
                </a:solidFill>
              </a:rPr>
              <a:t> </a:t>
            </a:r>
            <a:r>
              <a:rPr dirty="0" err="1">
                <a:solidFill>
                  <a:srgbClr val="002060"/>
                </a:solidFill>
              </a:rPr>
              <a:t>destinados</a:t>
            </a:r>
            <a:r>
              <a:rPr dirty="0">
                <a:solidFill>
                  <a:srgbClr val="002060"/>
                </a:solidFill>
              </a:rPr>
              <a:t> a ser </a:t>
            </a:r>
            <a:r>
              <a:rPr dirty="0" err="1">
                <a:solidFill>
                  <a:srgbClr val="002060"/>
                </a:solidFill>
              </a:rPr>
              <a:t>símbolos</a:t>
            </a:r>
            <a:r>
              <a:rPr dirty="0">
                <a:solidFill>
                  <a:srgbClr val="002060"/>
                </a:solidFill>
              </a:rPr>
              <a:t> de </a:t>
            </a:r>
            <a:r>
              <a:rPr dirty="0" err="1">
                <a:solidFill>
                  <a:srgbClr val="002060"/>
                </a:solidFill>
              </a:rPr>
              <a:t>Yahvé</a:t>
            </a:r>
            <a:r>
              <a:rPr dirty="0">
                <a:solidFill>
                  <a:srgbClr val="002060"/>
                </a:solidFill>
              </a:rPr>
              <a:t>, </a:t>
            </a:r>
            <a:r>
              <a:rPr dirty="0" err="1">
                <a:solidFill>
                  <a:srgbClr val="002060"/>
                </a:solidFill>
              </a:rPr>
              <a:t>posiblemente</a:t>
            </a:r>
            <a:r>
              <a:rPr dirty="0">
                <a:solidFill>
                  <a:srgbClr val="002060"/>
                </a:solidFill>
              </a:rPr>
              <a:t> </a:t>
            </a:r>
            <a:r>
              <a:rPr dirty="0" err="1">
                <a:solidFill>
                  <a:srgbClr val="002060"/>
                </a:solidFill>
              </a:rPr>
              <a:t>debido</a:t>
            </a:r>
            <a:r>
              <a:rPr dirty="0">
                <a:solidFill>
                  <a:srgbClr val="002060"/>
                </a:solidFill>
              </a:rPr>
              <a:t> al </a:t>
            </a:r>
            <a:r>
              <a:rPr dirty="0" err="1">
                <a:solidFill>
                  <a:srgbClr val="002060"/>
                </a:solidFill>
              </a:rPr>
              <a:t>hecho</a:t>
            </a:r>
            <a:r>
              <a:rPr dirty="0">
                <a:solidFill>
                  <a:srgbClr val="002060"/>
                </a:solidFill>
              </a:rPr>
              <a:t> de que </a:t>
            </a:r>
            <a:r>
              <a:rPr dirty="0" err="1">
                <a:solidFill>
                  <a:srgbClr val="002060"/>
                </a:solidFill>
              </a:rPr>
              <a:t>el</a:t>
            </a:r>
            <a:r>
              <a:rPr dirty="0">
                <a:solidFill>
                  <a:srgbClr val="002060"/>
                </a:solidFill>
              </a:rPr>
              <a:t> </a:t>
            </a:r>
            <a:r>
              <a:rPr dirty="0" err="1">
                <a:solidFill>
                  <a:srgbClr val="002060"/>
                </a:solidFill>
              </a:rPr>
              <a:t>antiguo</a:t>
            </a:r>
            <a:r>
              <a:rPr dirty="0">
                <a:solidFill>
                  <a:srgbClr val="002060"/>
                </a:solidFill>
              </a:rPr>
              <a:t> </a:t>
            </a:r>
            <a:r>
              <a:rPr dirty="0" err="1">
                <a:solidFill>
                  <a:srgbClr val="002060"/>
                </a:solidFill>
              </a:rPr>
              <a:t>título</a:t>
            </a:r>
            <a:r>
              <a:rPr dirty="0">
                <a:solidFill>
                  <a:srgbClr val="002060"/>
                </a:solidFill>
              </a:rPr>
              <a:t> “</a:t>
            </a:r>
            <a:r>
              <a:rPr dirty="0" err="1">
                <a:solidFill>
                  <a:srgbClr val="002060"/>
                </a:solidFill>
              </a:rPr>
              <a:t>Poderoso</a:t>
            </a:r>
            <a:r>
              <a:rPr dirty="0">
                <a:solidFill>
                  <a:srgbClr val="002060"/>
                </a:solidFill>
              </a:rPr>
              <a:t> de Jacob” es </a:t>
            </a:r>
            <a:r>
              <a:rPr dirty="0" err="1">
                <a:solidFill>
                  <a:srgbClr val="002060"/>
                </a:solidFill>
              </a:rPr>
              <a:t>el</a:t>
            </a:r>
            <a:r>
              <a:rPr dirty="0">
                <a:solidFill>
                  <a:srgbClr val="002060"/>
                </a:solidFill>
              </a:rPr>
              <a:t> </a:t>
            </a:r>
            <a:r>
              <a:rPr dirty="0" err="1">
                <a:solidFill>
                  <a:srgbClr val="002060"/>
                </a:solidFill>
              </a:rPr>
              <a:t>mismo</a:t>
            </a:r>
            <a:r>
              <a:rPr dirty="0">
                <a:solidFill>
                  <a:srgbClr val="002060"/>
                </a:solidFill>
              </a:rPr>
              <a:t> que “Toro de Jacob” (</a:t>
            </a:r>
            <a:r>
              <a:rPr dirty="0" err="1">
                <a:solidFill>
                  <a:srgbClr val="002060"/>
                </a:solidFill>
              </a:rPr>
              <a:t>Gé</a:t>
            </a:r>
            <a:r>
              <a:rPr dirty="0">
                <a:solidFill>
                  <a:srgbClr val="002060"/>
                </a:solidFill>
              </a:rPr>
              <a:t>. 49:24).</a:t>
            </a:r>
            <a:endParaRPr sz="3200" dirty="0">
              <a:solidFill>
                <a:srgbClr val="002060"/>
              </a:solidFill>
            </a:endParaRPr>
          </a:p>
          <a:p>
            <a:pPr marL="469900" indent="-469900">
              <a:spcBef>
                <a:spcPts val="400"/>
              </a:spcBef>
              <a:buClr>
                <a:srgbClr val="660000"/>
              </a:buClr>
              <a:buSzPct val="70000"/>
              <a:buChar char="□"/>
              <a:defRPr sz="2000" i="1">
                <a:latin typeface="Times New Roman"/>
                <a:ea typeface="Times New Roman"/>
                <a:cs typeface="Times New Roman"/>
                <a:sym typeface="Times New Roman"/>
              </a:defRPr>
            </a:pPr>
            <a:r>
              <a:rPr dirty="0">
                <a:solidFill>
                  <a:srgbClr val="002060"/>
                </a:solidFill>
              </a:rPr>
              <a:t>Sin embargo, </a:t>
            </a:r>
            <a:r>
              <a:rPr dirty="0" err="1">
                <a:solidFill>
                  <a:srgbClr val="002060"/>
                </a:solidFill>
              </a:rPr>
              <a:t>los</a:t>
            </a:r>
            <a:r>
              <a:rPr dirty="0">
                <a:solidFill>
                  <a:srgbClr val="002060"/>
                </a:solidFill>
              </a:rPr>
              <a:t> </a:t>
            </a:r>
            <a:r>
              <a:rPr dirty="0" err="1">
                <a:solidFill>
                  <a:srgbClr val="002060"/>
                </a:solidFill>
              </a:rPr>
              <a:t>becerros</a:t>
            </a:r>
            <a:r>
              <a:rPr dirty="0">
                <a:solidFill>
                  <a:srgbClr val="002060"/>
                </a:solidFill>
              </a:rPr>
              <a:t> </a:t>
            </a:r>
            <a:r>
              <a:rPr dirty="0" err="1">
                <a:solidFill>
                  <a:srgbClr val="002060"/>
                </a:solidFill>
              </a:rPr>
              <a:t>también</a:t>
            </a:r>
            <a:r>
              <a:rPr dirty="0">
                <a:solidFill>
                  <a:srgbClr val="002060"/>
                </a:solidFill>
              </a:rPr>
              <a:t> </a:t>
            </a:r>
            <a:r>
              <a:rPr dirty="0" err="1">
                <a:solidFill>
                  <a:srgbClr val="002060"/>
                </a:solidFill>
              </a:rPr>
              <a:t>recordaban</a:t>
            </a:r>
            <a:r>
              <a:rPr dirty="0">
                <a:solidFill>
                  <a:srgbClr val="002060"/>
                </a:solidFill>
              </a:rPr>
              <a:t> la </a:t>
            </a:r>
            <a:r>
              <a:rPr dirty="0" err="1">
                <a:solidFill>
                  <a:srgbClr val="002060"/>
                </a:solidFill>
              </a:rPr>
              <a:t>idolatría</a:t>
            </a:r>
            <a:r>
              <a:rPr dirty="0">
                <a:solidFill>
                  <a:srgbClr val="002060"/>
                </a:solidFill>
              </a:rPr>
              <a:t> del </a:t>
            </a:r>
            <a:r>
              <a:rPr dirty="0" err="1">
                <a:solidFill>
                  <a:srgbClr val="002060"/>
                </a:solidFill>
              </a:rPr>
              <a:t>becerro</a:t>
            </a:r>
            <a:r>
              <a:rPr dirty="0">
                <a:solidFill>
                  <a:srgbClr val="002060"/>
                </a:solidFill>
              </a:rPr>
              <a:t> de </a:t>
            </a:r>
            <a:r>
              <a:rPr dirty="0" err="1">
                <a:solidFill>
                  <a:srgbClr val="002060"/>
                </a:solidFill>
              </a:rPr>
              <a:t>oro</a:t>
            </a:r>
            <a:r>
              <a:rPr dirty="0">
                <a:solidFill>
                  <a:srgbClr val="002060"/>
                </a:solidFill>
              </a:rPr>
              <a:t> </a:t>
            </a:r>
            <a:r>
              <a:rPr dirty="0" err="1">
                <a:solidFill>
                  <a:srgbClr val="002060"/>
                </a:solidFill>
              </a:rPr>
              <a:t>fundido</a:t>
            </a:r>
            <a:r>
              <a:rPr dirty="0">
                <a:solidFill>
                  <a:srgbClr val="002060"/>
                </a:solidFill>
              </a:rPr>
              <a:t> </a:t>
            </a:r>
            <a:r>
              <a:rPr dirty="0" err="1">
                <a:solidFill>
                  <a:srgbClr val="002060"/>
                </a:solidFill>
              </a:rPr>
              <a:t>por</a:t>
            </a:r>
            <a:r>
              <a:rPr dirty="0">
                <a:solidFill>
                  <a:srgbClr val="002060"/>
                </a:solidFill>
              </a:rPr>
              <a:t> </a:t>
            </a:r>
            <a:r>
              <a:rPr dirty="0" err="1">
                <a:solidFill>
                  <a:srgbClr val="002060"/>
                </a:solidFill>
              </a:rPr>
              <a:t>Aarón</a:t>
            </a:r>
            <a:r>
              <a:rPr dirty="0">
                <a:solidFill>
                  <a:srgbClr val="002060"/>
                </a:solidFill>
              </a:rPr>
              <a:t> (cf. Ex. 32), y </a:t>
            </a:r>
            <a:r>
              <a:rPr dirty="0" err="1">
                <a:solidFill>
                  <a:srgbClr val="002060"/>
                </a:solidFill>
              </a:rPr>
              <a:t>ciertamente</a:t>
            </a:r>
            <a:r>
              <a:rPr dirty="0">
                <a:solidFill>
                  <a:srgbClr val="002060"/>
                </a:solidFill>
              </a:rPr>
              <a:t> </a:t>
            </a:r>
            <a:r>
              <a:rPr dirty="0" err="1">
                <a:solidFill>
                  <a:srgbClr val="002060"/>
                </a:solidFill>
              </a:rPr>
              <a:t>los</a:t>
            </a:r>
            <a:r>
              <a:rPr dirty="0">
                <a:solidFill>
                  <a:srgbClr val="002060"/>
                </a:solidFill>
              </a:rPr>
              <a:t> toros </a:t>
            </a:r>
            <a:r>
              <a:rPr dirty="0" err="1">
                <a:solidFill>
                  <a:srgbClr val="002060"/>
                </a:solidFill>
              </a:rPr>
              <a:t>violaron</a:t>
            </a:r>
            <a:r>
              <a:rPr dirty="0">
                <a:solidFill>
                  <a:srgbClr val="002060"/>
                </a:solidFill>
              </a:rPr>
              <a:t> </a:t>
            </a:r>
            <a:r>
              <a:rPr dirty="0" err="1">
                <a:solidFill>
                  <a:srgbClr val="002060"/>
                </a:solidFill>
              </a:rPr>
              <a:t>el</a:t>
            </a:r>
            <a:r>
              <a:rPr dirty="0">
                <a:solidFill>
                  <a:srgbClr val="002060"/>
                </a:solidFill>
              </a:rPr>
              <a:t> </a:t>
            </a:r>
            <a:r>
              <a:rPr dirty="0" err="1">
                <a:solidFill>
                  <a:srgbClr val="002060"/>
                </a:solidFill>
              </a:rPr>
              <a:t>segundo</a:t>
            </a:r>
            <a:r>
              <a:rPr dirty="0">
                <a:solidFill>
                  <a:srgbClr val="002060"/>
                </a:solidFill>
              </a:rPr>
              <a:t> </a:t>
            </a:r>
            <a:r>
              <a:rPr dirty="0" err="1">
                <a:solidFill>
                  <a:srgbClr val="002060"/>
                </a:solidFill>
              </a:rPr>
              <a:t>mandamiento</a:t>
            </a:r>
            <a:r>
              <a:rPr dirty="0">
                <a:solidFill>
                  <a:srgbClr val="002060"/>
                </a:solidFill>
              </a:rPr>
              <a:t> (cf. Ex. 20,4; Dt. 5,8).</a:t>
            </a:r>
          </a:p>
        </p:txBody>
      </p:sp>
      <p:sp>
        <p:nvSpPr>
          <p:cNvPr id="5254" name="Rectangle 2"/>
          <p:cNvSpPr txBox="1">
            <a:spLocks noGrp="1"/>
          </p:cNvSpPr>
          <p:nvPr>
            <p:ph type="title"/>
          </p:nvPr>
        </p:nvSpPr>
        <p:spPr>
          <a:prstGeom prst="rect">
            <a:avLst/>
          </a:prstGeom>
        </p:spPr>
        <p:txBody>
          <a:bodyPr>
            <a:normAutofit fontScale="90000"/>
          </a:bodyPr>
          <a:lstStyle/>
          <a:p>
            <a:pPr defTabSz="877823">
              <a:defRPr sz="3839"/>
            </a:pPr>
            <a:r>
              <a:rPr dirty="0"/>
              <a:t>The Shrines at Bethel and Dan</a:t>
            </a:r>
            <a:br>
              <a:rPr dirty="0"/>
            </a:br>
            <a:r>
              <a:rPr sz="3455" dirty="0">
                <a:solidFill>
                  <a:srgbClr val="002060"/>
                </a:solidFill>
              </a:rPr>
              <a:t>Los </a:t>
            </a:r>
            <a:r>
              <a:rPr sz="3455" dirty="0" err="1">
                <a:solidFill>
                  <a:srgbClr val="002060"/>
                </a:solidFill>
              </a:rPr>
              <a:t>santuarios</a:t>
            </a:r>
            <a:r>
              <a:rPr sz="3455" dirty="0">
                <a:solidFill>
                  <a:srgbClr val="002060"/>
                </a:solidFill>
              </a:rPr>
              <a:t> de Betel y Dan</a:t>
            </a:r>
          </a:p>
        </p:txBody>
      </p:sp>
      <p:sp>
        <p:nvSpPr>
          <p:cNvPr id="5255" name="Rectangle 3"/>
          <p:cNvSpPr txBox="1">
            <a:spLocks noGrp="1"/>
          </p:cNvSpPr>
          <p:nvPr>
            <p:ph type="body" sz="half" idx="1"/>
          </p:nvPr>
        </p:nvSpPr>
        <p:spPr>
          <a:xfrm>
            <a:off x="609598" y="1713188"/>
            <a:ext cx="11133223" cy="2509345"/>
          </a:xfrm>
          <a:prstGeom prst="rect">
            <a:avLst/>
          </a:prstGeom>
        </p:spPr>
        <p:txBody>
          <a:bodyPr/>
          <a:lstStyle/>
          <a:p>
            <a:pPr>
              <a:spcBef>
                <a:spcPts val="500"/>
              </a:spcBef>
              <a:buSzTx/>
              <a:buFont typeface="Wingdings"/>
              <a:buNone/>
              <a:defRPr sz="2400" b="1"/>
            </a:pPr>
            <a:r>
              <a:t>The immediate threat to Jeroboam was any remaining loyalty to the new temple in Jerusalem.</a:t>
            </a:r>
          </a:p>
          <a:p>
            <a:pPr>
              <a:spcBef>
                <a:spcPts val="400"/>
              </a:spcBef>
              <a:defRPr sz="2000" i="1"/>
            </a:pPr>
            <a:r>
              <a:t>Ostensibly, the bull calves at the two new shrines were intended as symbols of Yahweh, possibly based on the fact that the ancient title “Mighty One of Jacob” is the same as the “Bull of Jacob” (Ge. 49:24).</a:t>
            </a:r>
          </a:p>
          <a:p>
            <a:pPr>
              <a:spcBef>
                <a:spcPts val="400"/>
              </a:spcBef>
              <a:defRPr sz="2000" i="1"/>
            </a:pPr>
            <a:r>
              <a:t>However, the bull calves also recalled the idolatry of the golden calf cast by Aaron (cf. Ex. 32), and certainly the bulls violated the second commandment (cf. Ex. 20:4; Dt. 5:8).</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iterate>
                                    <p:tmAbs val="0"/>
                                  </p:iterate>
                                  <p:childTnLst>
                                    <p:set>
                                      <p:cBhvr>
                                        <p:cTn id="6" fill="hold"/>
                                        <p:tgtEl>
                                          <p:spTgt spid="5255">
                                            <p:txEl>
                                              <p:pRg st="0" end="0"/>
                                            </p:txEl>
                                          </p:spTgt>
                                        </p:tgtEl>
                                        <p:attrNameLst>
                                          <p:attrName>style.visibility</p:attrName>
                                        </p:attrNameLst>
                                      </p:cBhvr>
                                      <p:to>
                                        <p:strVal val="visible"/>
                                      </p:to>
                                    </p:set>
                                    <p:anim calcmode="lin" valueType="num">
                                      <p:cBhvr>
                                        <p:cTn id="7" dur="500" fill="hold"/>
                                        <p:tgtEl>
                                          <p:spTgt spid="525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255">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grpId="2" nodeType="withEffect">
                                  <p:stCondLst>
                                    <p:cond delay="0"/>
                                  </p:stCondLst>
                                  <p:iterate>
                                    <p:tmAbs val="0"/>
                                  </p:iterate>
                                  <p:childTnLst>
                                    <p:set>
                                      <p:cBhvr>
                                        <p:cTn id="10" fill="hold"/>
                                        <p:tgtEl>
                                          <p:spTgt spid="5253">
                                            <p:bg/>
                                          </p:spTgt>
                                        </p:tgtEl>
                                        <p:attrNameLst>
                                          <p:attrName>style.visibility</p:attrName>
                                        </p:attrNameLst>
                                      </p:cBhvr>
                                      <p:to>
                                        <p:strVal val="visible"/>
                                      </p:to>
                                    </p:set>
                                    <p:anim calcmode="lin" valueType="num">
                                      <p:cBhvr>
                                        <p:cTn id="11" dur="500" fill="hold"/>
                                        <p:tgtEl>
                                          <p:spTgt spid="5253">
                                            <p:bg/>
                                          </p:spTgt>
                                        </p:tgtEl>
                                        <p:attrNameLst>
                                          <p:attrName>ppt_w</p:attrName>
                                        </p:attrNameLst>
                                      </p:cBhvr>
                                      <p:tavLst>
                                        <p:tav tm="0">
                                          <p:val>
                                            <p:fltVal val="0"/>
                                          </p:val>
                                        </p:tav>
                                        <p:tav tm="100000">
                                          <p:val>
                                            <p:strVal val="#ppt_w"/>
                                          </p:val>
                                        </p:tav>
                                      </p:tavLst>
                                    </p:anim>
                                    <p:anim calcmode="lin" valueType="num">
                                      <p:cBhvr>
                                        <p:cTn id="12" dur="500" fill="hold"/>
                                        <p:tgtEl>
                                          <p:spTgt spid="5253">
                                            <p:bg/>
                                          </p:spTgt>
                                        </p:tgtEl>
                                        <p:attrNameLst>
                                          <p:attrName>ppt_h</p:attrName>
                                        </p:attrNameLst>
                                      </p:cBhvr>
                                      <p:tavLst>
                                        <p:tav tm="0">
                                          <p:val>
                                            <p:fltVal val="0"/>
                                          </p:val>
                                        </p:tav>
                                        <p:tav tm="100000">
                                          <p:val>
                                            <p:strVal val="#ppt_h"/>
                                          </p:val>
                                        </p:tav>
                                      </p:tavLst>
                                    </p:anim>
                                  </p:childTnLst>
                                </p:cTn>
                              </p:par>
                            </p:childTnLst>
                          </p:cTn>
                        </p:par>
                        <p:par>
                          <p:cTn id="13" fill="hold">
                            <p:stCondLst>
                              <p:cond delay="500"/>
                            </p:stCondLst>
                            <p:childTnLst>
                              <p:par>
                                <p:cTn id="14" presetID="23" presetClass="entr" presetSubtype="16" fill="hold" grpId="2" nodeType="afterEffect">
                                  <p:stCondLst>
                                    <p:cond delay="0"/>
                                  </p:stCondLst>
                                  <p:iterate>
                                    <p:tmAbs val="0"/>
                                  </p:iterate>
                                  <p:childTnLst>
                                    <p:set>
                                      <p:cBhvr>
                                        <p:cTn id="15" fill="hold"/>
                                        <p:tgtEl>
                                          <p:spTgt spid="5253">
                                            <p:txEl>
                                              <p:pRg st="0" end="0"/>
                                            </p:txEl>
                                          </p:spTgt>
                                        </p:tgtEl>
                                        <p:attrNameLst>
                                          <p:attrName>style.visibility</p:attrName>
                                        </p:attrNameLst>
                                      </p:cBhvr>
                                      <p:to>
                                        <p:strVal val="visible"/>
                                      </p:to>
                                    </p:set>
                                    <p:anim calcmode="lin" valueType="num">
                                      <p:cBhvr>
                                        <p:cTn id="16" dur="500" fill="hold"/>
                                        <p:tgtEl>
                                          <p:spTgt spid="525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25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grpId="1" nodeType="clickEffect">
                                  <p:stCondLst>
                                    <p:cond delay="0"/>
                                  </p:stCondLst>
                                  <p:iterate>
                                    <p:tmAbs val="0"/>
                                  </p:iterate>
                                  <p:childTnLst>
                                    <p:set>
                                      <p:cBhvr>
                                        <p:cTn id="21" fill="hold"/>
                                        <p:tgtEl>
                                          <p:spTgt spid="5255">
                                            <p:txEl>
                                              <p:pRg st="1" end="1"/>
                                            </p:txEl>
                                          </p:spTgt>
                                        </p:tgtEl>
                                        <p:attrNameLst>
                                          <p:attrName>style.visibility</p:attrName>
                                        </p:attrNameLst>
                                      </p:cBhvr>
                                      <p:to>
                                        <p:strVal val="visible"/>
                                      </p:to>
                                    </p:set>
                                    <p:anim calcmode="lin" valueType="num">
                                      <p:cBhvr>
                                        <p:cTn id="22" dur="500" fill="hold"/>
                                        <p:tgtEl>
                                          <p:spTgt spid="5255">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255">
                                            <p:txEl>
                                              <p:pRg st="1" end="1"/>
                                            </p:txEl>
                                          </p:spTgt>
                                        </p:tgtEl>
                                        <p:attrNameLst>
                                          <p:attrName>ppt_h</p:attrName>
                                        </p:attrNameLst>
                                      </p:cBhvr>
                                      <p:tavLst>
                                        <p:tav tm="0">
                                          <p:val>
                                            <p:fltVal val="0"/>
                                          </p:val>
                                        </p:tav>
                                        <p:tav tm="100000">
                                          <p:val>
                                            <p:strVal val="#ppt_h"/>
                                          </p:val>
                                        </p:tav>
                                      </p:tavLst>
                                    </p:anim>
                                  </p:childTnLst>
                                </p:cTn>
                              </p:par>
                              <p:par>
                                <p:cTn id="24" presetID="23" presetClass="entr" presetSubtype="16" fill="hold" grpId="2" nodeType="withEffect">
                                  <p:stCondLst>
                                    <p:cond delay="0"/>
                                  </p:stCondLst>
                                  <p:iterate>
                                    <p:tmAbs val="0"/>
                                  </p:iterate>
                                  <p:childTnLst>
                                    <p:set>
                                      <p:cBhvr>
                                        <p:cTn id="25" fill="hold"/>
                                        <p:tgtEl>
                                          <p:spTgt spid="5253">
                                            <p:txEl>
                                              <p:pRg st="1" end="1"/>
                                            </p:txEl>
                                          </p:spTgt>
                                        </p:tgtEl>
                                        <p:attrNameLst>
                                          <p:attrName>style.visibility</p:attrName>
                                        </p:attrNameLst>
                                      </p:cBhvr>
                                      <p:to>
                                        <p:strVal val="visible"/>
                                      </p:to>
                                    </p:set>
                                    <p:anim calcmode="lin" valueType="num">
                                      <p:cBhvr>
                                        <p:cTn id="26" dur="500" fill="hold"/>
                                        <p:tgtEl>
                                          <p:spTgt spid="525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525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1" nodeType="clickEffect">
                                  <p:stCondLst>
                                    <p:cond delay="0"/>
                                  </p:stCondLst>
                                  <p:iterate>
                                    <p:tmAbs val="0"/>
                                  </p:iterate>
                                  <p:childTnLst>
                                    <p:set>
                                      <p:cBhvr>
                                        <p:cTn id="31" fill="hold"/>
                                        <p:tgtEl>
                                          <p:spTgt spid="5255">
                                            <p:txEl>
                                              <p:pRg st="2" end="2"/>
                                            </p:txEl>
                                          </p:spTgt>
                                        </p:tgtEl>
                                        <p:attrNameLst>
                                          <p:attrName>style.visibility</p:attrName>
                                        </p:attrNameLst>
                                      </p:cBhvr>
                                      <p:to>
                                        <p:strVal val="visible"/>
                                      </p:to>
                                    </p:set>
                                    <p:anim calcmode="lin" valueType="num">
                                      <p:cBhvr>
                                        <p:cTn id="32" dur="500" fill="hold"/>
                                        <p:tgtEl>
                                          <p:spTgt spid="5255">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5255">
                                            <p:txEl>
                                              <p:pRg st="2" end="2"/>
                                            </p:txEl>
                                          </p:spTgt>
                                        </p:tgtEl>
                                        <p:attrNameLst>
                                          <p:attrName>ppt_h</p:attrName>
                                        </p:attrNameLst>
                                      </p:cBhvr>
                                      <p:tavLst>
                                        <p:tav tm="0">
                                          <p:val>
                                            <p:fltVal val="0"/>
                                          </p:val>
                                        </p:tav>
                                        <p:tav tm="100000">
                                          <p:val>
                                            <p:strVal val="#ppt_h"/>
                                          </p:val>
                                        </p:tav>
                                      </p:tavLst>
                                    </p:anim>
                                  </p:childTnLst>
                                </p:cTn>
                              </p:par>
                              <p:par>
                                <p:cTn id="34" presetID="23" presetClass="entr" presetSubtype="16" fill="hold" grpId="2" nodeType="withEffect">
                                  <p:stCondLst>
                                    <p:cond delay="0"/>
                                  </p:stCondLst>
                                  <p:iterate>
                                    <p:tmAbs val="0"/>
                                  </p:iterate>
                                  <p:childTnLst>
                                    <p:set>
                                      <p:cBhvr>
                                        <p:cTn id="35" fill="hold"/>
                                        <p:tgtEl>
                                          <p:spTgt spid="5253">
                                            <p:txEl>
                                              <p:pRg st="2" end="2"/>
                                            </p:txEl>
                                          </p:spTgt>
                                        </p:tgtEl>
                                        <p:attrNameLst>
                                          <p:attrName>style.visibility</p:attrName>
                                        </p:attrNameLst>
                                      </p:cBhvr>
                                      <p:to>
                                        <p:strVal val="visible"/>
                                      </p:to>
                                    </p:set>
                                    <p:anim calcmode="lin" valueType="num">
                                      <p:cBhvr>
                                        <p:cTn id="36" dur="500" fill="hold"/>
                                        <p:tgtEl>
                                          <p:spTgt spid="5253">
                                            <p:txEl>
                                              <p:pRg st="2" end="2"/>
                                            </p:txEl>
                                          </p:spTgt>
                                        </p:tgtEl>
                                        <p:attrNameLst>
                                          <p:attrName>ppt_w</p:attrName>
                                        </p:attrNameLst>
                                      </p:cBhvr>
                                      <p:tavLst>
                                        <p:tav tm="0">
                                          <p:val>
                                            <p:fltVal val="0"/>
                                          </p:val>
                                        </p:tav>
                                        <p:tav tm="100000">
                                          <p:val>
                                            <p:strVal val="#ppt_w"/>
                                          </p:val>
                                        </p:tav>
                                      </p:tavLst>
                                    </p:anim>
                                    <p:anim calcmode="lin" valueType="num">
                                      <p:cBhvr>
                                        <p:cTn id="37" dur="500" fill="hold"/>
                                        <p:tgtEl>
                                          <p:spTgt spid="525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 grpId="2" uiExpand="1" build="p" bldLvl="5" animBg="1" advAuto="0"/>
      <p:bldP spid="5255" grpId="1" uiExpand="1" build="p" advAuto="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7" name="Rectangle 4"/>
          <p:cNvSpPr txBox="1">
            <a:spLocks noGrp="1"/>
          </p:cNvSpPr>
          <p:nvPr>
            <p:ph type="title"/>
          </p:nvPr>
        </p:nvSpPr>
        <p:spPr>
          <a:xfrm>
            <a:off x="116319" y="71827"/>
            <a:ext cx="2193891" cy="3249153"/>
          </a:xfrm>
          <a:prstGeom prst="rect">
            <a:avLst/>
          </a:prstGeom>
        </p:spPr>
        <p:txBody>
          <a:bodyPr/>
          <a:lstStyle>
            <a:lvl1pPr algn="r">
              <a:defRPr sz="2000">
                <a:latin typeface="Arial Narrow"/>
                <a:ea typeface="Arial Narrow"/>
                <a:cs typeface="Arial Narrow"/>
                <a:sym typeface="Arial Narrow"/>
              </a:defRPr>
            </a:lvl1pPr>
          </a:lstStyle>
          <a:p>
            <a:r>
              <a:rPr dirty="0"/>
              <a:t>Excavated by Abraham Biran, this ancient shrine at Dan was the one constructed by Jeroboam I on the site of the even more ancient shrine built by the Danites (cf. Jg. 18:30).</a:t>
            </a:r>
          </a:p>
        </p:txBody>
      </p:sp>
      <p:pic>
        <p:nvPicPr>
          <p:cNvPr id="2" name="Picture 6" descr="HBS78">
            <a:extLst>
              <a:ext uri="{FF2B5EF4-FFF2-40B4-BE49-F238E27FC236}">
                <a16:creationId xmlns:a16="http://schemas.microsoft.com/office/drawing/2014/main" id="{C0EC1A59-D636-B7B5-72E3-742A6D715C67}"/>
              </a:ext>
            </a:extLst>
          </p:cNvPr>
          <p:cNvPicPr>
            <a:picLocks noChangeAspect="1" noChangeArrowheads="1"/>
          </p:cNvPicPr>
          <p:nvPr/>
        </p:nvPicPr>
        <p:blipFill>
          <a:blip r:embed="rId2">
            <a:lum bright="30000" contrast="42000"/>
            <a:extLst>
              <a:ext uri="{28A0092B-C50C-407E-A947-70E740481C1C}">
                <a14:useLocalDpi xmlns:a14="http://schemas.microsoft.com/office/drawing/2010/main"/>
              </a:ext>
            </a:extLst>
          </a:blip>
          <a:srcRect/>
          <a:stretch>
            <a:fillRect/>
          </a:stretch>
        </p:blipFill>
        <p:spPr>
          <a:xfrm>
            <a:off x="2426529" y="517160"/>
            <a:ext cx="9765471" cy="5823679"/>
          </a:xfrm>
          <a:prstGeom prst="rect">
            <a:avLst/>
          </a:prstGeom>
          <a:noFill/>
          <a:ln w="12700">
            <a:miter lim="400000"/>
          </a:ln>
          <a:extLst>
            <a:ext uri="{909E8E84-426E-40DD-AFC4-6F175D3DCCD1}">
              <a14:hiddenFill xmlns:a14="http://schemas.microsoft.com/office/drawing/2010/main">
                <a:solidFill>
                  <a:srgbClr val="FFFFFF"/>
                </a:solidFill>
              </a14:hiddenFill>
            </a:ex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3" name="Rectangle 4">
            <a:extLst>
              <a:ext uri="{FF2B5EF4-FFF2-40B4-BE49-F238E27FC236}">
                <a16:creationId xmlns:a16="http://schemas.microsoft.com/office/drawing/2014/main" id="{1D5CCDFC-6D39-38DE-9C98-B4B2B19FA848}"/>
              </a:ext>
            </a:extLst>
          </p:cNvPr>
          <p:cNvSpPr txBox="1">
            <a:spLocks/>
          </p:cNvSpPr>
          <p:nvPr/>
        </p:nvSpPr>
        <p:spPr>
          <a:xfrm>
            <a:off x="116318" y="3351125"/>
            <a:ext cx="2193891" cy="32491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normAutofit/>
          </a:bodyPr>
          <a:lstStyle>
            <a:lvl1pPr marL="0" marR="0" indent="0" algn="r" defTabSz="914400" rtl="0" latinLnBrk="0">
              <a:lnSpc>
                <a:spcPct val="100000"/>
              </a:lnSpc>
              <a:spcBef>
                <a:spcPts val="0"/>
              </a:spcBef>
              <a:spcAft>
                <a:spcPts val="0"/>
              </a:spcAft>
              <a:buClrTx/>
              <a:buSzTx/>
              <a:buFontTx/>
              <a:buNone/>
              <a:tabLst/>
              <a:defRPr sz="2000" b="0" i="0" u="none" strike="noStrike" cap="none" spc="0" baseline="0">
                <a:solidFill>
                  <a:srgbClr val="420000"/>
                </a:solidFill>
                <a:uFillTx/>
                <a:latin typeface="Arial Narrow"/>
                <a:ea typeface="Arial Narrow"/>
                <a:cs typeface="Arial Narrow"/>
                <a:sym typeface="Arial Narrow"/>
              </a:defRPr>
            </a:lvl1pPr>
            <a:lvl2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mj-lt"/>
                <a:ea typeface="+mj-ea"/>
                <a:cs typeface="+mj-cs"/>
                <a:sym typeface="Gill Sans MT"/>
              </a:defRPr>
            </a:lvl2pPr>
            <a:lvl3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mj-lt"/>
                <a:ea typeface="+mj-ea"/>
                <a:cs typeface="+mj-cs"/>
                <a:sym typeface="Gill Sans MT"/>
              </a:defRPr>
            </a:lvl3pPr>
            <a:lvl4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mj-lt"/>
                <a:ea typeface="+mj-ea"/>
                <a:cs typeface="+mj-cs"/>
                <a:sym typeface="Gill Sans MT"/>
              </a:defRPr>
            </a:lvl4pPr>
            <a:lvl5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mj-lt"/>
                <a:ea typeface="+mj-ea"/>
                <a:cs typeface="+mj-cs"/>
                <a:sym typeface="Gill Sans MT"/>
              </a:defRPr>
            </a:lvl5pPr>
            <a:lvl6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mj-lt"/>
                <a:ea typeface="+mj-ea"/>
                <a:cs typeface="+mj-cs"/>
                <a:sym typeface="Gill Sans MT"/>
              </a:defRPr>
            </a:lvl6pPr>
            <a:lvl7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mj-lt"/>
                <a:ea typeface="+mj-ea"/>
                <a:cs typeface="+mj-cs"/>
                <a:sym typeface="Gill Sans MT"/>
              </a:defRPr>
            </a:lvl7pPr>
            <a:lvl8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mj-lt"/>
                <a:ea typeface="+mj-ea"/>
                <a:cs typeface="+mj-cs"/>
                <a:sym typeface="Gill Sans MT"/>
              </a:defRPr>
            </a:lvl8pPr>
            <a:lvl9pPr marL="0" marR="0" indent="0" algn="l" defTabSz="914400" rtl="0" latinLnBrk="0">
              <a:lnSpc>
                <a:spcPct val="90000"/>
              </a:lnSpc>
              <a:spcBef>
                <a:spcPts val="0"/>
              </a:spcBef>
              <a:spcAft>
                <a:spcPts val="0"/>
              </a:spcAft>
              <a:buClrTx/>
              <a:buSzTx/>
              <a:buFontTx/>
              <a:buNone/>
              <a:tabLst/>
              <a:defRPr sz="3200" b="0" i="0" u="none" strike="noStrike" cap="all" spc="0" baseline="0">
                <a:solidFill>
                  <a:srgbClr val="000000"/>
                </a:solidFill>
                <a:uFillTx/>
                <a:latin typeface="+mj-lt"/>
                <a:ea typeface="+mj-ea"/>
                <a:cs typeface="+mj-cs"/>
                <a:sym typeface="Gill Sans MT"/>
              </a:defRPr>
            </a:lvl9pPr>
          </a:lstStyle>
          <a:p>
            <a:pPr hangingPunct="1"/>
            <a:endParaRPr lang="es-ES" dirty="0">
              <a:solidFill>
                <a:srgbClr val="002060"/>
              </a:solidFill>
            </a:endParaRPr>
          </a:p>
        </p:txBody>
      </p:sp>
      <p:sp>
        <p:nvSpPr>
          <p:cNvPr id="5" name="TextBox 4">
            <a:extLst>
              <a:ext uri="{FF2B5EF4-FFF2-40B4-BE49-F238E27FC236}">
                <a16:creationId xmlns:a16="http://schemas.microsoft.com/office/drawing/2014/main" id="{9572A0BD-5359-4306-9D86-7EF281779A0C}"/>
              </a:ext>
            </a:extLst>
          </p:cNvPr>
          <p:cNvSpPr txBox="1"/>
          <p:nvPr/>
        </p:nvSpPr>
        <p:spPr>
          <a:xfrm>
            <a:off x="0" y="3537021"/>
            <a:ext cx="2310210" cy="31700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r"/>
            <a:r>
              <a:rPr lang="es-ES" sz="2000" dirty="0">
                <a:solidFill>
                  <a:srgbClr val="002060"/>
                </a:solidFill>
                <a:latin typeface="Arial Narrow" panose="020B0606020202030204" pitchFamily="34" charset="0"/>
              </a:rPr>
              <a:t>Excavado por Abraham </a:t>
            </a:r>
            <a:r>
              <a:rPr lang="es-ES" sz="2000" dirty="0" err="1">
                <a:solidFill>
                  <a:srgbClr val="002060"/>
                </a:solidFill>
                <a:latin typeface="Arial Narrow" panose="020B0606020202030204" pitchFamily="34" charset="0"/>
              </a:rPr>
              <a:t>Biran</a:t>
            </a:r>
            <a:r>
              <a:rPr lang="es-ES" sz="2000" dirty="0">
                <a:solidFill>
                  <a:srgbClr val="002060"/>
                </a:solidFill>
                <a:latin typeface="Arial Narrow" panose="020B0606020202030204" pitchFamily="34" charset="0"/>
              </a:rPr>
              <a:t>, este antiguo santuario en Dan fue el construido por Jeroboam I en el sitio del santuario aún más antiguo construido por los </a:t>
            </a:r>
            <a:r>
              <a:rPr lang="es-ES" sz="2000" dirty="0" err="1">
                <a:solidFill>
                  <a:srgbClr val="002060"/>
                </a:solidFill>
                <a:latin typeface="Arial Narrow" panose="020B0606020202030204" pitchFamily="34" charset="0"/>
              </a:rPr>
              <a:t>danitas</a:t>
            </a:r>
            <a:r>
              <a:rPr lang="es-ES" sz="2000" dirty="0">
                <a:solidFill>
                  <a:srgbClr val="002060"/>
                </a:solidFill>
                <a:latin typeface="Arial Narrow" panose="020B0606020202030204" pitchFamily="34" charset="0"/>
              </a:rPr>
              <a:t> (cf. Jue. 18:30).</a:t>
            </a:r>
            <a:endParaRPr lang="en-US" sz="2000" dirty="0">
              <a:solidFill>
                <a:srgbClr val="002060"/>
              </a:solidFill>
              <a:latin typeface="Arial Narrow" panose="020B0606020202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 name="Rectangle 2"/>
          <p:cNvSpPr txBox="1">
            <a:spLocks noGrp="1"/>
          </p:cNvSpPr>
          <p:nvPr>
            <p:ph type="title"/>
          </p:nvPr>
        </p:nvSpPr>
        <p:spPr>
          <a:xfrm>
            <a:off x="609600" y="430078"/>
            <a:ext cx="10972800" cy="1143001"/>
          </a:xfrm>
          <a:prstGeom prst="rect">
            <a:avLst/>
          </a:prstGeom>
        </p:spPr>
        <p:txBody>
          <a:bodyPr/>
          <a:lstStyle/>
          <a:p>
            <a:r>
              <a:t>Implements from Tel Dan</a:t>
            </a:r>
          </a:p>
        </p:txBody>
      </p:sp>
      <p:pic>
        <p:nvPicPr>
          <p:cNvPr id="5264" name="Picture 3" descr="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6048" y="1888281"/>
            <a:ext cx="3810001" cy="2879733"/>
          </a:xfrm>
          <a:prstGeom prst="rect">
            <a:avLst/>
          </a:prstGeom>
          <a:ln w="12700">
            <a:miter lim="400000"/>
          </a:ln>
        </p:spPr>
      </p:pic>
      <p:sp>
        <p:nvSpPr>
          <p:cNvPr id="5265" name="Text Box 4"/>
          <p:cNvSpPr txBox="1"/>
          <p:nvPr/>
        </p:nvSpPr>
        <p:spPr>
          <a:xfrm>
            <a:off x="191767" y="4849676"/>
            <a:ext cx="3718561" cy="1259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1">
                <a:latin typeface="Arial Narrow"/>
                <a:ea typeface="Arial Narrow"/>
                <a:cs typeface="Arial Narrow"/>
                <a:sym typeface="Arial Narrow"/>
              </a:defRPr>
            </a:lvl1pPr>
          </a:lstStyle>
          <a:p>
            <a:r>
              <a:t>This horned altar is nearly perfectly preserved. Burn marks on the top are clear evidence of its sacrificial use.</a:t>
            </a:r>
          </a:p>
        </p:txBody>
      </p:sp>
      <p:sp>
        <p:nvSpPr>
          <p:cNvPr id="5266" name="Text Box 5"/>
          <p:cNvSpPr txBox="1"/>
          <p:nvPr/>
        </p:nvSpPr>
        <p:spPr>
          <a:xfrm>
            <a:off x="9733978" y="1801678"/>
            <a:ext cx="2306774" cy="184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1">
                <a:latin typeface="Arial Narrow"/>
                <a:ea typeface="Arial Narrow"/>
                <a:cs typeface="Arial Narrow"/>
                <a:sym typeface="Arial Narrow"/>
              </a:defRPr>
            </a:lvl1pPr>
          </a:lstStyle>
          <a:p>
            <a:r>
              <a:t>This scepter head discovered hidden beneath a stone altar may have belonged to either a priest or the northern king.</a:t>
            </a:r>
          </a:p>
        </p:txBody>
      </p:sp>
      <p:pic>
        <p:nvPicPr>
          <p:cNvPr id="5267" name="Picture 6" descr="Picture 6"/>
          <p:cNvPicPr>
            <a:picLocks noChangeAspect="1"/>
          </p:cNvPicPr>
          <p:nvPr/>
        </p:nvPicPr>
        <p:blipFill>
          <a:blip r:embed="rId3"/>
          <a:stretch>
            <a:fillRect/>
          </a:stretch>
        </p:blipFill>
        <p:spPr>
          <a:xfrm>
            <a:off x="7118888" y="1816092"/>
            <a:ext cx="2368551" cy="3810001"/>
          </a:xfrm>
          <a:prstGeom prst="rect">
            <a:avLst/>
          </a:prstGeom>
          <a:ln w="12700">
            <a:miter lim="400000"/>
          </a:ln>
        </p:spPr>
      </p:pic>
      <p:pic>
        <p:nvPicPr>
          <p:cNvPr id="5268" name="Picture 7" descr="Picture 7"/>
          <p:cNvPicPr>
            <a:picLocks noChangeAspect="1"/>
          </p:cNvPicPr>
          <p:nvPr/>
        </p:nvPicPr>
        <p:blipFill>
          <a:blip r:embed="rId4"/>
          <a:stretch>
            <a:fillRect/>
          </a:stretch>
        </p:blipFill>
        <p:spPr>
          <a:xfrm>
            <a:off x="4128272" y="2801092"/>
            <a:ext cx="2840039" cy="1982790"/>
          </a:xfrm>
          <a:prstGeom prst="rect">
            <a:avLst/>
          </a:prstGeom>
          <a:ln w="12700">
            <a:miter lim="400000"/>
          </a:ln>
        </p:spPr>
      </p:pic>
      <p:sp>
        <p:nvSpPr>
          <p:cNvPr id="5269" name="Text Box 8"/>
          <p:cNvSpPr txBox="1"/>
          <p:nvPr/>
        </p:nvSpPr>
        <p:spPr>
          <a:xfrm>
            <a:off x="4374810" y="4783880"/>
            <a:ext cx="2346961" cy="967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1">
                <a:latin typeface="Arial Narrow"/>
                <a:ea typeface="Arial Narrow"/>
                <a:cs typeface="Arial Narrow"/>
                <a:sym typeface="Arial Narrow"/>
              </a:defRPr>
            </a:lvl1pPr>
          </a:lstStyle>
          <a:p>
            <a:r>
              <a:rPr dirty="0"/>
              <a:t>Iron incense shovels, the earliest of their kind ever discovered</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5264"/>
                                        </p:tgtEl>
                                        <p:attrNameLst>
                                          <p:attrName>style.visibility</p:attrName>
                                        </p:attrNameLst>
                                      </p:cBhvr>
                                      <p:to>
                                        <p:strVal val="visible"/>
                                      </p:to>
                                    </p:set>
                                    <p:animEffect transition="in" filter="fade">
                                      <p:cBhvr>
                                        <p:cTn id="7" dur="500"/>
                                        <p:tgtEl>
                                          <p:spTgt spid="5264"/>
                                        </p:tgtEl>
                                      </p:cBhvr>
                                    </p:animEffect>
                                  </p:childTnLst>
                                </p:cTn>
                              </p:par>
                              <p:par>
                                <p:cTn id="8" presetID="10" presetClass="entr" fill="hold" grpId="2" nodeType="withEffect">
                                  <p:stCondLst>
                                    <p:cond delay="0"/>
                                  </p:stCondLst>
                                  <p:iterate>
                                    <p:tmAbs val="0"/>
                                  </p:iterate>
                                  <p:childTnLst>
                                    <p:set>
                                      <p:cBhvr>
                                        <p:cTn id="9" fill="hold"/>
                                        <p:tgtEl>
                                          <p:spTgt spid="5265"/>
                                        </p:tgtEl>
                                        <p:attrNameLst>
                                          <p:attrName>style.visibility</p:attrName>
                                        </p:attrNameLst>
                                      </p:cBhvr>
                                      <p:to>
                                        <p:strVal val="visible"/>
                                      </p:to>
                                    </p:set>
                                    <p:animEffect transition="in" filter="fade">
                                      <p:cBhvr>
                                        <p:cTn id="10" dur="500"/>
                                        <p:tgtEl>
                                          <p:spTgt spid="526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grpId="5" nodeType="clickEffect">
                                  <p:stCondLst>
                                    <p:cond delay="0"/>
                                  </p:stCondLst>
                                  <p:iterate>
                                    <p:tmAbs val="0"/>
                                  </p:iterate>
                                  <p:childTnLst>
                                    <p:set>
                                      <p:cBhvr>
                                        <p:cTn id="14" fill="hold"/>
                                        <p:tgtEl>
                                          <p:spTgt spid="5268"/>
                                        </p:tgtEl>
                                        <p:attrNameLst>
                                          <p:attrName>style.visibility</p:attrName>
                                        </p:attrNameLst>
                                      </p:cBhvr>
                                      <p:to>
                                        <p:strVal val="visible"/>
                                      </p:to>
                                    </p:set>
                                    <p:animEffect transition="in" filter="fade">
                                      <p:cBhvr>
                                        <p:cTn id="15" dur="500"/>
                                        <p:tgtEl>
                                          <p:spTgt spid="5268"/>
                                        </p:tgtEl>
                                      </p:cBhvr>
                                    </p:animEffect>
                                  </p:childTnLst>
                                </p:cTn>
                              </p:par>
                              <p:par>
                                <p:cTn id="16" presetID="10" presetClass="entr" fill="hold" grpId="6" nodeType="withEffect">
                                  <p:stCondLst>
                                    <p:cond delay="0"/>
                                  </p:stCondLst>
                                  <p:iterate>
                                    <p:tmAbs val="0"/>
                                  </p:iterate>
                                  <p:childTnLst>
                                    <p:set>
                                      <p:cBhvr>
                                        <p:cTn id="17" fill="hold"/>
                                        <p:tgtEl>
                                          <p:spTgt spid="5269"/>
                                        </p:tgtEl>
                                        <p:attrNameLst>
                                          <p:attrName>style.visibility</p:attrName>
                                        </p:attrNameLst>
                                      </p:cBhvr>
                                      <p:to>
                                        <p:strVal val="visible"/>
                                      </p:to>
                                    </p:set>
                                    <p:animEffect transition="in" filter="fade">
                                      <p:cBhvr>
                                        <p:cTn id="18" dur="500"/>
                                        <p:tgtEl>
                                          <p:spTgt spid="526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fill="hold" grpId="3" nodeType="clickEffect">
                                  <p:stCondLst>
                                    <p:cond delay="0"/>
                                  </p:stCondLst>
                                  <p:iterate>
                                    <p:tmAbs val="0"/>
                                  </p:iterate>
                                  <p:childTnLst>
                                    <p:set>
                                      <p:cBhvr>
                                        <p:cTn id="22" fill="hold"/>
                                        <p:tgtEl>
                                          <p:spTgt spid="5267"/>
                                        </p:tgtEl>
                                        <p:attrNameLst>
                                          <p:attrName>style.visibility</p:attrName>
                                        </p:attrNameLst>
                                      </p:cBhvr>
                                      <p:to>
                                        <p:strVal val="visible"/>
                                      </p:to>
                                    </p:set>
                                    <p:animEffect transition="in" filter="fade">
                                      <p:cBhvr>
                                        <p:cTn id="23" dur="500"/>
                                        <p:tgtEl>
                                          <p:spTgt spid="5267"/>
                                        </p:tgtEl>
                                      </p:cBhvr>
                                    </p:animEffect>
                                  </p:childTnLst>
                                </p:cTn>
                              </p:par>
                              <p:par>
                                <p:cTn id="24" presetID="10" presetClass="entr" fill="hold" grpId="4" nodeType="withEffect">
                                  <p:stCondLst>
                                    <p:cond delay="0"/>
                                  </p:stCondLst>
                                  <p:iterate>
                                    <p:tmAbs val="0"/>
                                  </p:iterate>
                                  <p:childTnLst>
                                    <p:set>
                                      <p:cBhvr>
                                        <p:cTn id="25" fill="hold"/>
                                        <p:tgtEl>
                                          <p:spTgt spid="5266"/>
                                        </p:tgtEl>
                                        <p:attrNameLst>
                                          <p:attrName>style.visibility</p:attrName>
                                        </p:attrNameLst>
                                      </p:cBhvr>
                                      <p:to>
                                        <p:strVal val="visible"/>
                                      </p:to>
                                    </p:set>
                                    <p:animEffect transition="in" filter="fade">
                                      <p:cBhvr>
                                        <p:cTn id="26" dur="500"/>
                                        <p:tgtEl>
                                          <p:spTgt spid="5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4" grpId="1" animBg="1" advAuto="0"/>
      <p:bldP spid="5265" grpId="2" animBg="1" advAuto="0"/>
      <p:bldP spid="5266" grpId="4" animBg="1" advAuto="0"/>
      <p:bldP spid="5267" grpId="3" animBg="1" advAuto="0"/>
      <p:bldP spid="5268" grpId="5" animBg="1" advAuto="0"/>
      <p:bldP spid="5269" grpId="6" animBg="1" advAuto="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1" name="Rectangle 2"/>
          <p:cNvSpPr txBox="1">
            <a:spLocks noGrp="1"/>
          </p:cNvSpPr>
          <p:nvPr>
            <p:ph type="title"/>
          </p:nvPr>
        </p:nvSpPr>
        <p:spPr>
          <a:xfrm>
            <a:off x="609600" y="430078"/>
            <a:ext cx="10972800" cy="1143001"/>
          </a:xfrm>
          <a:prstGeom prst="rect">
            <a:avLst/>
          </a:prstGeom>
        </p:spPr>
        <p:txBody>
          <a:bodyPr/>
          <a:lstStyle/>
          <a:p>
            <a:r>
              <a:t>Implementos de Tel Dan</a:t>
            </a:r>
          </a:p>
        </p:txBody>
      </p:sp>
      <p:pic>
        <p:nvPicPr>
          <p:cNvPr id="5272" name="Picture 3" descr="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6048" y="1888281"/>
            <a:ext cx="3810001" cy="2879733"/>
          </a:xfrm>
          <a:prstGeom prst="rect">
            <a:avLst/>
          </a:prstGeom>
          <a:ln w="12700">
            <a:miter lim="400000"/>
          </a:ln>
        </p:spPr>
      </p:pic>
      <p:sp>
        <p:nvSpPr>
          <p:cNvPr id="5273" name="Text Box 4"/>
          <p:cNvSpPr txBox="1"/>
          <p:nvPr/>
        </p:nvSpPr>
        <p:spPr>
          <a:xfrm>
            <a:off x="191767" y="4849676"/>
            <a:ext cx="3718561" cy="1551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1">
                <a:latin typeface="Arial Narrow"/>
                <a:ea typeface="Arial Narrow"/>
                <a:cs typeface="Arial Narrow"/>
                <a:sym typeface="Arial Narrow"/>
              </a:defRPr>
            </a:lvl1pPr>
          </a:lstStyle>
          <a:p>
            <a:r>
              <a:t>Este altar con cuernos está casi perfectamente conservado. Las marcas de quemaduras en la parte superior son una clara evidencia de su uso sacrificial.</a:t>
            </a:r>
          </a:p>
        </p:txBody>
      </p:sp>
      <p:sp>
        <p:nvSpPr>
          <p:cNvPr id="5274" name="Text Box 5"/>
          <p:cNvSpPr txBox="1"/>
          <p:nvPr/>
        </p:nvSpPr>
        <p:spPr>
          <a:xfrm>
            <a:off x="9733978" y="1801678"/>
            <a:ext cx="2306774" cy="2428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1">
                <a:latin typeface="Arial Narrow"/>
                <a:ea typeface="Arial Narrow"/>
                <a:cs typeface="Arial Narrow"/>
                <a:sym typeface="Arial Narrow"/>
              </a:defRPr>
            </a:lvl1pPr>
          </a:lstStyle>
          <a:p>
            <a:r>
              <a:t>Esta cabeza de cetro descubierta escondida debajo de un altar de piedra puede haber pertenecido a un sacerdote o al rey del norte.</a:t>
            </a:r>
          </a:p>
        </p:txBody>
      </p:sp>
      <p:pic>
        <p:nvPicPr>
          <p:cNvPr id="5275" name="Picture 6" descr="Picture 6"/>
          <p:cNvPicPr>
            <a:picLocks noChangeAspect="1"/>
          </p:cNvPicPr>
          <p:nvPr/>
        </p:nvPicPr>
        <p:blipFill>
          <a:blip r:embed="rId3"/>
          <a:stretch>
            <a:fillRect/>
          </a:stretch>
        </p:blipFill>
        <p:spPr>
          <a:xfrm>
            <a:off x="7118888" y="1816092"/>
            <a:ext cx="2368551" cy="3810001"/>
          </a:xfrm>
          <a:prstGeom prst="rect">
            <a:avLst/>
          </a:prstGeom>
          <a:ln w="12700">
            <a:miter lim="400000"/>
          </a:ln>
        </p:spPr>
      </p:pic>
      <p:pic>
        <p:nvPicPr>
          <p:cNvPr id="5276" name="Picture 7" descr="Picture 7"/>
          <p:cNvPicPr>
            <a:picLocks noChangeAspect="1"/>
          </p:cNvPicPr>
          <p:nvPr/>
        </p:nvPicPr>
        <p:blipFill>
          <a:blip r:embed="rId4"/>
          <a:stretch>
            <a:fillRect/>
          </a:stretch>
        </p:blipFill>
        <p:spPr>
          <a:xfrm>
            <a:off x="4128272" y="2801092"/>
            <a:ext cx="2840039" cy="1982790"/>
          </a:xfrm>
          <a:prstGeom prst="rect">
            <a:avLst/>
          </a:prstGeom>
          <a:ln w="12700">
            <a:miter lim="400000"/>
          </a:ln>
        </p:spPr>
      </p:pic>
      <p:sp>
        <p:nvSpPr>
          <p:cNvPr id="5277" name="Text Box 8"/>
          <p:cNvSpPr txBox="1"/>
          <p:nvPr/>
        </p:nvSpPr>
        <p:spPr>
          <a:xfrm>
            <a:off x="4374810" y="4783880"/>
            <a:ext cx="2346961" cy="1259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spcBef>
                <a:spcPts val="1200"/>
              </a:spcBef>
              <a:defRPr sz="2000" b="1">
                <a:latin typeface="Arial Narrow"/>
                <a:ea typeface="Arial Narrow"/>
                <a:cs typeface="Arial Narrow"/>
                <a:sym typeface="Arial Narrow"/>
              </a:defRPr>
            </a:lvl1pPr>
          </a:lstStyle>
          <a:p>
            <a:r>
              <a:rPr dirty="0" err="1"/>
              <a:t>Palas</a:t>
            </a:r>
            <a:r>
              <a:rPr dirty="0"/>
              <a:t> de </a:t>
            </a:r>
            <a:r>
              <a:rPr dirty="0" err="1"/>
              <a:t>incienso</a:t>
            </a:r>
            <a:r>
              <a:rPr dirty="0"/>
              <a:t> de </a:t>
            </a:r>
            <a:r>
              <a:rPr dirty="0" err="1"/>
              <a:t>hierro</a:t>
            </a:r>
            <a:r>
              <a:rPr dirty="0"/>
              <a:t>, las </a:t>
            </a:r>
            <a:r>
              <a:rPr dirty="0" err="1"/>
              <a:t>primeras</a:t>
            </a:r>
            <a:r>
              <a:rPr dirty="0"/>
              <a:t> de </a:t>
            </a:r>
            <a:r>
              <a:rPr dirty="0" err="1"/>
              <a:t>su</a:t>
            </a:r>
            <a:r>
              <a:rPr dirty="0"/>
              <a:t> </a:t>
            </a:r>
            <a:r>
              <a:rPr dirty="0" err="1"/>
              <a:t>tipo</a:t>
            </a:r>
            <a:r>
              <a:rPr dirty="0"/>
              <a:t> </a:t>
            </a:r>
            <a:r>
              <a:rPr dirty="0" err="1"/>
              <a:t>jamás</a:t>
            </a:r>
            <a:r>
              <a:rPr dirty="0"/>
              <a:t> </a:t>
            </a:r>
            <a:r>
              <a:rPr dirty="0" err="1"/>
              <a:t>descubiertas</a:t>
            </a:r>
            <a:endParaRPr dirty="0"/>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D6C8A4"/>
        </a:solidFill>
        <a:effectLst/>
      </p:bgPr>
    </p:bg>
    <p:spTree>
      <p:nvGrpSpPr>
        <p:cNvPr id="1" name=""/>
        <p:cNvGrpSpPr/>
        <p:nvPr/>
      </p:nvGrpSpPr>
      <p:grpSpPr>
        <a:xfrm>
          <a:off x="0" y="0"/>
          <a:ext cx="0" cy="0"/>
          <a:chOff x="0" y="0"/>
          <a:chExt cx="0" cy="0"/>
        </a:xfrm>
      </p:grpSpPr>
      <p:sp>
        <p:nvSpPr>
          <p:cNvPr id="5279" name="Rectangle 2"/>
          <p:cNvSpPr txBox="1">
            <a:spLocks noGrp="1"/>
          </p:cNvSpPr>
          <p:nvPr>
            <p:ph type="title"/>
          </p:nvPr>
        </p:nvSpPr>
        <p:spPr>
          <a:xfrm>
            <a:off x="6749937" y="574856"/>
            <a:ext cx="4142477" cy="685801"/>
          </a:xfrm>
          <a:prstGeom prst="rect">
            <a:avLst/>
          </a:prstGeom>
        </p:spPr>
        <p:txBody>
          <a:bodyPr>
            <a:normAutofit fontScale="90000"/>
          </a:bodyPr>
          <a:lstStyle/>
          <a:p>
            <a:pPr algn="ctr" defTabSz="530351">
              <a:defRPr sz="2088" b="1">
                <a:latin typeface="Franklin Gothic Medium"/>
                <a:ea typeface="Franklin Gothic Medium"/>
                <a:cs typeface="Franklin Gothic Medium"/>
                <a:sym typeface="Franklin Gothic Medium"/>
              </a:defRPr>
            </a:pPr>
            <a:r>
              <a:rPr dirty="0"/>
              <a:t>Shrine Calves at Bethel &amp; Dan</a:t>
            </a:r>
            <a:br>
              <a:rPr dirty="0"/>
            </a:br>
            <a:r>
              <a:rPr sz="1856" dirty="0" err="1"/>
              <a:t>Santuario</a:t>
            </a:r>
            <a:r>
              <a:rPr sz="1856" dirty="0"/>
              <a:t> de </a:t>
            </a:r>
            <a:r>
              <a:rPr sz="1856" dirty="0" err="1"/>
              <a:t>los</a:t>
            </a:r>
            <a:r>
              <a:rPr sz="1856" dirty="0"/>
              <a:t> </a:t>
            </a:r>
            <a:r>
              <a:rPr sz="1856" dirty="0" err="1"/>
              <a:t>Becerros</a:t>
            </a:r>
            <a:r>
              <a:rPr sz="1856" dirty="0"/>
              <a:t> </a:t>
            </a:r>
            <a:r>
              <a:rPr sz="1856" dirty="0" err="1"/>
              <a:t>en</a:t>
            </a:r>
            <a:r>
              <a:rPr sz="1856" dirty="0"/>
              <a:t> Betel y Dan</a:t>
            </a:r>
          </a:p>
        </p:txBody>
      </p:sp>
      <p:pic>
        <p:nvPicPr>
          <p:cNvPr id="5280" name="Picture 3" descr="Picture 3"/>
          <p:cNvPicPr>
            <a:picLocks noChangeAspect="1"/>
          </p:cNvPicPr>
          <p:nvPr/>
        </p:nvPicPr>
        <p:blipFill>
          <a:blip r:embed="rId2"/>
          <a:stretch>
            <a:fillRect/>
          </a:stretch>
        </p:blipFill>
        <p:spPr>
          <a:xfrm>
            <a:off x="5505774" y="1493837"/>
            <a:ext cx="6156326" cy="5059364"/>
          </a:xfrm>
          <a:prstGeom prst="rect">
            <a:avLst/>
          </a:prstGeom>
          <a:ln w="12700">
            <a:miter lim="400000"/>
          </a:ln>
        </p:spPr>
      </p:pic>
      <p:sp>
        <p:nvSpPr>
          <p:cNvPr id="5281" name="Text Box 4"/>
          <p:cNvSpPr txBox="1"/>
          <p:nvPr/>
        </p:nvSpPr>
        <p:spPr>
          <a:xfrm>
            <a:off x="193203" y="1524002"/>
            <a:ext cx="5048582" cy="2331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spcBef>
                <a:spcPts val="1400"/>
              </a:spcBef>
              <a:defRPr sz="2400" i="1">
                <a:latin typeface="Arial Narrow"/>
                <a:ea typeface="Arial Narrow"/>
                <a:cs typeface="Arial Narrow"/>
                <a:sym typeface="Arial Narrow"/>
              </a:defRPr>
            </a:pPr>
            <a:r>
              <a:rPr dirty="0"/>
              <a:t>Discovered by </a:t>
            </a:r>
            <a:r>
              <a:rPr dirty="0" err="1"/>
              <a:t>Ofer</a:t>
            </a:r>
            <a:r>
              <a:rPr dirty="0"/>
              <a:t> Broshi, an officer in the Israeli army, at an ancient “high place” in the territory of Manasseh; the cult site was probably built by the tribe of Manasseh.</a:t>
            </a:r>
          </a:p>
          <a:p>
            <a:pPr algn="r">
              <a:spcBef>
                <a:spcPts val="1400"/>
              </a:spcBef>
              <a:defRPr sz="2400" i="1">
                <a:latin typeface="Arial Narrow"/>
                <a:ea typeface="Arial Narrow"/>
                <a:cs typeface="Arial Narrow"/>
                <a:sym typeface="Arial Narrow"/>
              </a:defRPr>
            </a:pPr>
            <a:r>
              <a:rPr dirty="0"/>
              <a:t>The calves at Bethel and Dan may have been similar.</a:t>
            </a:r>
          </a:p>
        </p:txBody>
      </p:sp>
      <p:sp>
        <p:nvSpPr>
          <p:cNvPr id="5282" name="Text Box 4"/>
          <p:cNvSpPr txBox="1"/>
          <p:nvPr/>
        </p:nvSpPr>
        <p:spPr>
          <a:xfrm>
            <a:off x="193203" y="4152642"/>
            <a:ext cx="5048582" cy="20802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r">
              <a:spcBef>
                <a:spcPts val="1200"/>
              </a:spcBef>
              <a:defRPr sz="2100" i="1">
                <a:solidFill>
                  <a:srgbClr val="FF0000"/>
                </a:solidFill>
                <a:latin typeface="Arial Narrow"/>
                <a:ea typeface="Arial Narrow"/>
                <a:cs typeface="Arial Narrow"/>
                <a:sym typeface="Arial Narrow"/>
              </a:defRPr>
            </a:pPr>
            <a:r>
              <a:t>Descubierto por Ofer Broshi, un oficial del ejército israelí, en un antiguo “lugar alto” en el territorio de Manasés; el lugar de culto probablemente fue construido por la tribu de Manasés.</a:t>
            </a:r>
          </a:p>
          <a:p>
            <a:pPr algn="r">
              <a:spcBef>
                <a:spcPts val="1200"/>
              </a:spcBef>
              <a:defRPr sz="2100" i="1">
                <a:solidFill>
                  <a:srgbClr val="FF0000"/>
                </a:solidFill>
                <a:latin typeface="Arial Narrow"/>
                <a:ea typeface="Arial Narrow"/>
                <a:cs typeface="Arial Narrow"/>
                <a:sym typeface="Arial Narrow"/>
              </a:defRPr>
            </a:pPr>
            <a:r>
              <a:t>Los becerros de Betel y Dan pueden haber sido similares.</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4" name="Rectangle 2"/>
          <p:cNvSpPr txBox="1">
            <a:spLocks noGrp="1"/>
          </p:cNvSpPr>
          <p:nvPr>
            <p:ph type="title"/>
          </p:nvPr>
        </p:nvSpPr>
        <p:spPr>
          <a:xfrm>
            <a:off x="1600200" y="152400"/>
            <a:ext cx="8229600" cy="685800"/>
          </a:xfrm>
          <a:prstGeom prst="rect">
            <a:avLst/>
          </a:prstGeom>
        </p:spPr>
        <p:txBody>
          <a:bodyPr/>
          <a:lstStyle>
            <a:lvl1pPr>
              <a:defRPr sz="3600">
                <a:solidFill>
                  <a:srgbClr val="660000"/>
                </a:solidFill>
              </a:defRPr>
            </a:lvl1pPr>
          </a:lstStyle>
          <a:p>
            <a:r>
              <a:t>ANE Deities/Ba’al</a:t>
            </a:r>
          </a:p>
        </p:txBody>
      </p:sp>
      <p:pic>
        <p:nvPicPr>
          <p:cNvPr id="5285" name="Picture 3" descr="Picture 3"/>
          <p:cNvPicPr>
            <a:picLocks noChangeAspect="1"/>
          </p:cNvPicPr>
          <p:nvPr/>
        </p:nvPicPr>
        <p:blipFill>
          <a:blip r:embed="rId2"/>
          <a:stretch>
            <a:fillRect/>
          </a:stretch>
        </p:blipFill>
        <p:spPr>
          <a:xfrm>
            <a:off x="286416" y="1034715"/>
            <a:ext cx="3824289" cy="5486401"/>
          </a:xfrm>
          <a:prstGeom prst="rect">
            <a:avLst/>
          </a:prstGeom>
          <a:ln w="12700">
            <a:miter lim="400000"/>
          </a:ln>
        </p:spPr>
      </p:pic>
      <p:sp>
        <p:nvSpPr>
          <p:cNvPr id="5286" name="Rectangle 4"/>
          <p:cNvSpPr txBox="1">
            <a:spLocks noGrp="1"/>
          </p:cNvSpPr>
          <p:nvPr>
            <p:ph type="body" sz="half" idx="1"/>
          </p:nvPr>
        </p:nvSpPr>
        <p:spPr>
          <a:xfrm>
            <a:off x="4175709" y="1034713"/>
            <a:ext cx="7659355" cy="2286002"/>
          </a:xfrm>
          <a:prstGeom prst="rect">
            <a:avLst/>
          </a:prstGeom>
        </p:spPr>
        <p:txBody>
          <a:bodyPr/>
          <a:lstStyle/>
          <a:p>
            <a:pPr>
              <a:lnSpc>
                <a:spcPct val="90000"/>
              </a:lnSpc>
              <a:spcBef>
                <a:spcPts val="400"/>
              </a:spcBef>
              <a:buSzTx/>
              <a:buFont typeface="Wingdings"/>
              <a:buNone/>
              <a:defRPr sz="2000" b="1" i="1">
                <a:latin typeface="Arial Narrow"/>
                <a:ea typeface="Arial Narrow"/>
                <a:cs typeface="Arial Narrow"/>
                <a:sym typeface="Arial Narrow"/>
              </a:defRPr>
            </a:pPr>
            <a:r>
              <a:t>This small bronze figurine (ca. 1500 BC) depicts a deity sitting on a bull. Ba’al, the storm god of the Canaanite pantheon, was believed to ride on the back of a bull. Sometimes bulls were represented without a deity, though often an invisible deity was implied.</a:t>
            </a:r>
          </a:p>
          <a:p>
            <a:pPr>
              <a:lnSpc>
                <a:spcPct val="90000"/>
              </a:lnSpc>
              <a:spcBef>
                <a:spcPts val="300"/>
              </a:spcBef>
              <a:buSzTx/>
              <a:buFont typeface="Wingdings"/>
              <a:buNone/>
              <a:defRPr sz="1600">
                <a:latin typeface="Arial Narrow"/>
                <a:ea typeface="Arial Narrow"/>
                <a:cs typeface="Arial Narrow"/>
                <a:sym typeface="Arial Narrow"/>
              </a:defRPr>
            </a:pPr>
            <a:r>
              <a:t>			(West Semitic Research Project)</a:t>
            </a:r>
          </a:p>
        </p:txBody>
      </p:sp>
      <p:pic>
        <p:nvPicPr>
          <p:cNvPr id="5287" name="Picture 5" descr="Picture 5"/>
          <p:cNvPicPr>
            <a:picLocks noChangeAspect="1"/>
          </p:cNvPicPr>
          <p:nvPr/>
        </p:nvPicPr>
        <p:blipFill>
          <a:blip r:embed="rId3"/>
          <a:stretch>
            <a:fillRect/>
          </a:stretch>
        </p:blipFill>
        <p:spPr>
          <a:xfrm>
            <a:off x="9466512" y="3657601"/>
            <a:ext cx="2354261" cy="2971801"/>
          </a:xfrm>
          <a:prstGeom prst="rect">
            <a:avLst/>
          </a:prstGeom>
          <a:ln w="12700">
            <a:miter lim="400000"/>
          </a:ln>
        </p:spPr>
      </p:pic>
      <p:sp>
        <p:nvSpPr>
          <p:cNvPr id="5288" name="Text Box 6"/>
          <p:cNvSpPr txBox="1"/>
          <p:nvPr/>
        </p:nvSpPr>
        <p:spPr>
          <a:xfrm>
            <a:off x="5989320" y="4174959"/>
            <a:ext cx="3431473" cy="12598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spcBef>
                <a:spcPts val="1200"/>
              </a:spcBef>
              <a:defRPr sz="2000" b="1" i="1">
                <a:latin typeface="Arial Narrow"/>
                <a:ea typeface="Arial Narrow"/>
                <a:cs typeface="Arial Narrow"/>
                <a:sym typeface="Arial Narrow"/>
              </a:defRPr>
            </a:lvl1pPr>
          </a:lstStyle>
          <a:p>
            <a:r>
              <a:t>This 3” bronze bull was excavated in Hazor and dates to the Late Bronze Age (1550-1200 BC).</a:t>
            </a:r>
          </a:p>
        </p:txBody>
      </p:sp>
    </p:spTree>
  </p:cSld>
  <p:clrMapOvr>
    <a:masterClrMapping/>
  </p:clrMapOvr>
  <mc:AlternateContent xmlns:mc="http://schemas.openxmlformats.org/markup-compatibility/2006" xmlns:p14="http://schemas.microsoft.com/office/powerpoint/2010/main">
    <mc:Choice Requires="p14">
      <p:transition spd="slow">
        <p:circle/>
      </p:transition>
    </mc:Choice>
    <mc:Fallback xmlns:a14="http://schemas.microsoft.com/office/drawing/2010/main" xmlns:m="http://schemas.openxmlformats.org/officeDocument/2006/math" xmlns="">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1" nodeType="clickEffect">
                                  <p:stCondLst>
                                    <p:cond delay="0"/>
                                  </p:stCondLst>
                                  <p:iterate>
                                    <p:tmAbs val="0"/>
                                  </p:iterate>
                                  <p:childTnLst>
                                    <p:set>
                                      <p:cBhvr>
                                        <p:cTn id="6" fill="hold"/>
                                        <p:tgtEl>
                                          <p:spTgt spid="5287"/>
                                        </p:tgtEl>
                                        <p:attrNameLst>
                                          <p:attrName>style.visibility</p:attrName>
                                        </p:attrNameLst>
                                      </p:cBhvr>
                                      <p:to>
                                        <p:strVal val="visible"/>
                                      </p:to>
                                    </p:set>
                                    <p:animEffect transition="in" filter="fade">
                                      <p:cBhvr>
                                        <p:cTn id="7" dur="500"/>
                                        <p:tgtEl>
                                          <p:spTgt spid="5287"/>
                                        </p:tgtEl>
                                      </p:cBhvr>
                                    </p:animEffect>
                                  </p:childTnLst>
                                </p:cTn>
                              </p:par>
                              <p:par>
                                <p:cTn id="8" presetID="10" presetClass="entr" fill="hold" grpId="2" nodeType="withEffect">
                                  <p:stCondLst>
                                    <p:cond delay="0"/>
                                  </p:stCondLst>
                                  <p:iterate>
                                    <p:tmAbs val="0"/>
                                  </p:iterate>
                                  <p:childTnLst>
                                    <p:set>
                                      <p:cBhvr>
                                        <p:cTn id="9" fill="hold"/>
                                        <p:tgtEl>
                                          <p:spTgt spid="5288"/>
                                        </p:tgtEl>
                                        <p:attrNameLst>
                                          <p:attrName>style.visibility</p:attrName>
                                        </p:attrNameLst>
                                      </p:cBhvr>
                                      <p:to>
                                        <p:strVal val="visible"/>
                                      </p:to>
                                    </p:set>
                                    <p:animEffect transition="in" filter="fade">
                                      <p:cBhvr>
                                        <p:cTn id="10" dur="500"/>
                                        <p:tgtEl>
                                          <p:spTgt spid="5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7" grpId="1" animBg="1" advAuto="0"/>
      <p:bldP spid="5288" grpId="2" animBg="1" advAuto="0"/>
    </p:bldLst>
  </p:timing>
</p:sld>
</file>

<file path=ppt/theme/theme1.xml><?xml version="1.0" encoding="utf-8"?>
<a:theme xmlns:a="http://schemas.openxmlformats.org/drawingml/2006/main" name="Gallery">
  <a:themeElements>
    <a:clrScheme name="Gallery">
      <a:dk1>
        <a:srgbClr val="000000"/>
      </a:dk1>
      <a:lt1>
        <a:srgbClr val="232323"/>
      </a:lt1>
      <a:dk2>
        <a:srgbClr val="A7A7A7"/>
      </a:dk2>
      <a:lt2>
        <a:srgbClr val="535353"/>
      </a:lt2>
      <a:accent1>
        <a:srgbClr val="B71E42"/>
      </a:accent1>
      <a:accent2>
        <a:srgbClr val="DE478E"/>
      </a:accent2>
      <a:accent3>
        <a:srgbClr val="BC72F0"/>
      </a:accent3>
      <a:accent4>
        <a:srgbClr val="795FAF"/>
      </a:accent4>
      <a:accent5>
        <a:srgbClr val="586EA6"/>
      </a:accent5>
      <a:accent6>
        <a:srgbClr val="6892A0"/>
      </a:accent6>
      <a:hlink>
        <a:srgbClr val="0000FF"/>
      </a:hlink>
      <a:folHlink>
        <a:srgbClr val="FF00FF"/>
      </a:folHlink>
    </a:clrScheme>
    <a:fontScheme name="Gallery">
      <a:majorFont>
        <a:latin typeface="Gill Sans MT"/>
        <a:ea typeface="Gill Sans MT"/>
        <a:cs typeface="Gill Sans MT"/>
      </a:majorFont>
      <a:minorFont>
        <a:latin typeface="Helvetica"/>
        <a:ea typeface="Helvetica"/>
        <a:cs typeface="Helvetica"/>
      </a:minorFont>
    </a:fontScheme>
    <a:fmtScheme name="Galler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Gill Sans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Gill Sans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Quadrant">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allery">
  <a:themeElements>
    <a:clrScheme name="Gallery">
      <a:dk1>
        <a:srgbClr val="000000"/>
      </a:dk1>
      <a:lt1>
        <a:srgbClr val="FFFFFF"/>
      </a:lt1>
      <a:dk2>
        <a:srgbClr val="A7A7A7"/>
      </a:dk2>
      <a:lt2>
        <a:srgbClr val="535353"/>
      </a:lt2>
      <a:accent1>
        <a:srgbClr val="B71E42"/>
      </a:accent1>
      <a:accent2>
        <a:srgbClr val="DE478E"/>
      </a:accent2>
      <a:accent3>
        <a:srgbClr val="BC72F0"/>
      </a:accent3>
      <a:accent4>
        <a:srgbClr val="795FAF"/>
      </a:accent4>
      <a:accent5>
        <a:srgbClr val="586EA6"/>
      </a:accent5>
      <a:accent6>
        <a:srgbClr val="6892A0"/>
      </a:accent6>
      <a:hlink>
        <a:srgbClr val="0000FF"/>
      </a:hlink>
      <a:folHlink>
        <a:srgbClr val="FF00FF"/>
      </a:folHlink>
    </a:clrScheme>
    <a:fontScheme name="Gallery">
      <a:majorFont>
        <a:latin typeface="Gill Sans MT"/>
        <a:ea typeface="Gill Sans MT"/>
        <a:cs typeface="Gill Sans MT"/>
      </a:majorFont>
      <a:minorFont>
        <a:latin typeface="Helvetica"/>
        <a:ea typeface="Helvetica"/>
        <a:cs typeface="Helvetica"/>
      </a:minorFont>
    </a:fontScheme>
    <a:fmtScheme name="Gallery">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5875" cap="flat">
          <a:solidFill>
            <a:schemeClr val="accent1"/>
          </a:solidFill>
          <a:prstDash val="solid"/>
          <a:round/>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Gill Sans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5875"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Gill Sans M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577</TotalTime>
  <Words>35930</Words>
  <Application>Microsoft Office PowerPoint</Application>
  <PresentationFormat>Widescreen</PresentationFormat>
  <Paragraphs>2294</Paragraphs>
  <Slides>291</Slides>
  <Notes>0</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291</vt:i4>
      </vt:variant>
    </vt:vector>
  </HeadingPairs>
  <TitlesOfParts>
    <vt:vector size="310" baseType="lpstr">
      <vt:lpstr>Arial</vt:lpstr>
      <vt:lpstr>Times New Roman</vt:lpstr>
      <vt:lpstr>Arial Narrow</vt:lpstr>
      <vt:lpstr>Freestyle Script</vt:lpstr>
      <vt:lpstr>Book Antiqua</vt:lpstr>
      <vt:lpstr>Franklin Gothic Medium</vt:lpstr>
      <vt:lpstr>Lucida Sans</vt:lpstr>
      <vt:lpstr>Comic Sans MS</vt:lpstr>
      <vt:lpstr>Tahoma</vt:lpstr>
      <vt:lpstr>Agency FB</vt:lpstr>
      <vt:lpstr>Eras Demi ITC</vt:lpstr>
      <vt:lpstr>Wingdings</vt:lpstr>
      <vt:lpstr>Gill Sans MT</vt:lpstr>
      <vt:lpstr>Lucida Sans Unicode</vt:lpstr>
      <vt:lpstr>Verdana</vt:lpstr>
      <vt:lpstr>Haettenschweiler</vt:lpstr>
      <vt:lpstr>Century Gothic</vt:lpstr>
      <vt:lpstr>Gallery</vt:lpstr>
      <vt:lpstr>Quadrant</vt:lpstr>
      <vt:lpstr>PowerPoint Presentation</vt:lpstr>
      <vt:lpstr>PowerPoint Presentation</vt:lpstr>
      <vt:lpstr>THE HEBREW BIBLE (Old Testament) Three Collections</vt:lpstr>
      <vt:lpstr>LA BIBLIA HEBREA (Antiguo Testamento) Tres Colecciones</vt:lpstr>
      <vt:lpstr>The Text of the Hebrew Bible (El Texto de la Biblia Hebrea)</vt:lpstr>
      <vt:lpstr>The Form of Hebrew Writing (La Forma de Escritura Hebrea)</vt:lpstr>
      <vt:lpstr>Supplements to the Masoretic Text (Suplementos al Texto Masorético)</vt:lpstr>
      <vt:lpstr>TEXTS and TRANSLATIONS (NRSV notes)</vt:lpstr>
      <vt:lpstr>TEXTOS y TRADUCCIONES (notas de la NRSV)</vt:lpstr>
      <vt:lpstr>PowerPoint Presentation</vt:lpstr>
      <vt:lpstr>PowerPoint Presentation</vt:lpstr>
      <vt:lpstr>The Isaiah Scroll (Dead Sea Scrolls, 1QIsaa)</vt:lpstr>
      <vt:lpstr>El Rollo de Isaías (Rollos del Mar Muerto, 1QIsaa)</vt:lpstr>
      <vt:lpstr>DEVELOPMENT OF LITERACY (Desarrollo del Alfabetismo)</vt:lpstr>
      <vt:lpstr>DEVELOPMENT OF LITERACY (Desarrollo del Alfabetismo)</vt:lpstr>
      <vt:lpstr>Archival Sources for 1 &amp; 2 Kings (Fuentes de Archivos para 1 y 2 Reyes)</vt:lpstr>
      <vt:lpstr>Archival Sources for 1 &amp; 2 Chronicles (Fuentes de Archivos para 1 y 2 Crónicas)</vt:lpstr>
      <vt:lpstr>PowerPoint Presentation</vt:lpstr>
      <vt:lpstr>Post-exilic Language Shift After the return from exile, there would be some language adjustments for the post-exilic community. When Ezra came to read the Torah, some of the younger people could no longer understand Hebrew (Ne. 8:1ff.). </vt:lpstr>
      <vt:lpstr>PowerPoint Presentation</vt:lpstr>
      <vt:lpstr>PowerPoint Presentation</vt:lpstr>
      <vt:lpstr>The Davidic Covenant (2 Sa. 7:4-29)</vt:lpstr>
      <vt:lpstr>God’s Covenant with David (Pacto de Dios con David) 2 Sa. 7:5-16; Ps. (Sal.) 89:19-37; 132:11-18</vt:lpstr>
      <vt:lpstr>Covenant Tensions (Tensiones del Pacto)</vt:lpstr>
      <vt:lpstr>The Royal Theology (La Teología de la Realeza) based on the Davidic Covenant (basada en el Pacto Davídico)</vt:lpstr>
      <vt:lpstr>The Future of David’s Dynasty El Futuro de la Disnastía de David</vt:lpstr>
      <vt:lpstr>The Messianic Overtones in David’s Covenant Las Connotaciones Mesiánicas en el Pacto de David</vt:lpstr>
      <vt:lpstr>PowerPoint Presentation</vt:lpstr>
      <vt:lpstr>After Moses and the exodus from Egypt, the Old Testament narratives concern the working out of the covenantal land promises in Israel’s national history. This history falls into four large blocks: </vt:lpstr>
      <vt:lpstr>Después de Moisés y el éxodo de Egipto, las narrativas del Antiguo Testamento se refieren al cumplimiento de las promesas de tierras del pacto en la historia nacional de Israel. Esta historia se divide en cuatro grandes bloques:</vt:lpstr>
      <vt:lpstr>Why was Kings written? (¿Por qué fue escrito Reyes?)</vt:lpstr>
      <vt:lpstr>Why was Kings written? (¿Por qué fue escrito Reyes?)</vt:lpstr>
      <vt:lpstr>Two histories are embedded in the record of the Hebrew Bible</vt:lpstr>
      <vt:lpstr>Dos historias están incorporadas en el registro de la Biblia Hebrea</vt:lpstr>
      <vt:lpstr>The Stereotypical Pattern (El Patrón Estereotípico)</vt:lpstr>
      <vt:lpstr>Historical Structure (Estructura Histórica)</vt:lpstr>
      <vt:lpstr>Theological Themes (Temas Teológicos)</vt:lpstr>
      <vt:lpstr>The Temple (El Templo)</vt:lpstr>
      <vt:lpstr>Violation in the North (Violación en el Norte)</vt:lpstr>
      <vt:lpstr>Violation in the South (Violación en el Sur)</vt:lpstr>
      <vt:lpstr>A Prophetic History (Una Historia Profética)</vt:lpstr>
      <vt:lpstr>A Prophetic History (Una Historia Profética)</vt:lpstr>
      <vt:lpstr>Dating (Datación)</vt:lpstr>
      <vt:lpstr>Dating (Datación)</vt:lpstr>
      <vt:lpstr>Assyrian, Egyptian and Israelite Cross-Referencing (Referencias cruzadas entre asirios, egipcios e israelitas)</vt:lpstr>
      <vt:lpstr>Assyrian, Egyptian and Israelite Cross-Referencing (Referencias cruzadas entre asirios, egipcios e israelitas)</vt:lpstr>
      <vt:lpstr>PowerPoint Presentation</vt:lpstr>
      <vt:lpstr>PowerPoint Presentation</vt:lpstr>
      <vt:lpstr>Counting Backward These fixed points in Assyrian and Egyptian records can be correlated with biblical references to the regnal years of Israelite kings.</vt:lpstr>
      <vt:lpstr>Contando Hacia Atrás Estos puntos fijos en los registros asirios y egipcios pueden correlacionarse con referencias bíblicas a los años de reinado de los reyes israelitas.</vt:lpstr>
      <vt:lpstr>Special Dating Challenges (Desafíos Especiales de Datación)</vt:lpstr>
      <vt:lpstr>Special Dating Challenges (Desafíos Especiales de Datación)</vt:lpstr>
      <vt:lpstr>Deciphering Regnal Years (Descifrando Años de Reinado)</vt:lpstr>
      <vt:lpstr>Deciphering Regnal Years (Descifrando Años de Reinado)</vt:lpstr>
      <vt:lpstr>PowerPoint Presentation</vt:lpstr>
      <vt:lpstr>David’s Dying Testament (1 Kg. 2) El Testamento de David (1 Re. 2)</vt:lpstr>
      <vt:lpstr>The heartland of David’s mini-empire and his tributaries inherited by Solomon  El corazón del mini-imperio de David y sus afluentes heredados por Salomón </vt:lpstr>
      <vt:lpstr>Solomon’s marriage to an Egyptian princess—an example of ANE political wisdom (1 Kg. 3:1)  El matrimonio de Salomón con una Princesa egipcia: un ejemplo de sabiduría política del ACO (1 Re. 3:1)</vt:lpstr>
      <vt:lpstr>Taxation (Impuestos)</vt:lpstr>
      <vt:lpstr>The Tax Districts Los Distritos Tributarios</vt:lpstr>
      <vt:lpstr>An Ominous Note!</vt:lpstr>
      <vt:lpstr>Una Nota Siniestra!</vt:lpstr>
      <vt:lpstr>PowerPoint Presentation</vt:lpstr>
      <vt:lpstr>Mt. Zion and the City of David Monte Sión y la Ciudad de David</vt:lpstr>
      <vt:lpstr>First Temple (basic configuration) Solomon built the first temple (1 Kg. 6). The temple, like the kingship, was anticipated in the Torah (Dt. 12).</vt:lpstr>
      <vt:lpstr>Mt. Zion</vt:lpstr>
      <vt:lpstr>Cherubim  Guardian sphinxes also known as griffins </vt:lpstr>
      <vt:lpstr>Querubín  Esfinges guardians también llamadas grifos </vt:lpstr>
      <vt:lpstr>PowerPoint Presentation</vt:lpstr>
      <vt:lpstr>The Ark as a Throne</vt:lpstr>
      <vt:lpstr>PowerPoint Presentation</vt:lpstr>
      <vt:lpstr>Proto-aeolic capital from the 10th century BC royal construction in Jerusalem. In a style borrowed from Phoenicia, this capital may once have stood atop a pillar in one of Solomon’s state buildings. Several capitals of this style have now been recovered from Jerusalem.</vt:lpstr>
      <vt:lpstr>Capital protoeólica de la construcción real del siglo X AC en Jerusalén. En un estilo tomado de Fenicia, este capitel pudo haber estado alguna vez encima de un pilar en uno de los edificios estatales de Salomón. Actualmente se han recuperado en Jerusalén varios capiteles de este estilo.</vt:lpstr>
      <vt:lpstr>The Glory (8:10-11) La Gloria (8:10-11)</vt:lpstr>
      <vt:lpstr>Moses and Solomon (Moisés y Salomón)</vt:lpstr>
      <vt:lpstr>Moses and Solomon (Moisés y Salomón)</vt:lpstr>
      <vt:lpstr>The Possibility of Exile (La Posibilidad del Exilio)</vt:lpstr>
      <vt:lpstr>Solomon’s Glory (1 Kg. 9:10—10:29) La Gloria de Salomón (1 Re. 9:10—10:29)</vt:lpstr>
      <vt:lpstr>Solomon used innovative gate technology to fortify cities. By creating gates with narrow entrances and alcoves, the chances of an enemy penetrating the gate with foot soldiers was greatly reduced.  Salomón utilizó tecnología de puertas innovadora para fortificar las ciudades. Al crear puertas con entradas estrechas y nichos, se redujeron considerablemente las posibilidades de que un enemigo penetrara la puerta con soldados de infantería.</vt:lpstr>
      <vt:lpstr>Solomonic gates at Hazor and Gezer</vt:lpstr>
      <vt:lpstr>The Stepped Stone Structure (La Estructura de Piedra Escalonada)</vt:lpstr>
      <vt:lpstr>PowerPoint Presentation</vt:lpstr>
      <vt:lpstr>Solomon’s Wealth (Riqueza de Salomón)</vt:lpstr>
      <vt:lpstr>PowerPoint Presentation</vt:lpstr>
      <vt:lpstr>Solomon’s Dissolution (Disolución de Salomón)</vt:lpstr>
      <vt:lpstr>Rehoboam’s Ascension (1 Kg. 12:1-19) La Ascensión de Roboam(1 Re. 12:1-19)</vt:lpstr>
      <vt:lpstr>PowerPoint Presentation</vt:lpstr>
      <vt:lpstr>PowerPoint Presentation</vt:lpstr>
      <vt:lpstr>Anomalies in the “12” Tribes</vt:lpstr>
      <vt:lpstr>Anomalias en las "12" Tribus</vt:lpstr>
      <vt:lpstr>Implications of secession (Implicaciones de la secesión)</vt:lpstr>
      <vt:lpstr>Implications of secession (Implicaciones de la secesión)</vt:lpstr>
      <vt:lpstr>Kings of the Divided Monarchy Reyes de la Monarquía Dividida</vt:lpstr>
      <vt:lpstr>The Shrines at Bethel and Dan Los santuarios de Betel y Dan</vt:lpstr>
      <vt:lpstr>Excavated by Abraham Biran, this ancient shrine at Dan was the one constructed by Jeroboam I on the site of the even more ancient shrine built by the Danites (cf. Jg. 18:30).</vt:lpstr>
      <vt:lpstr>Implements from Tel Dan</vt:lpstr>
      <vt:lpstr>Implementos de Tel Dan</vt:lpstr>
      <vt:lpstr>Shrine Calves at Bethel &amp; Dan Santuario de los Becerros en Betel y Dan</vt:lpstr>
      <vt:lpstr>ANE Deities/Ba’al</vt:lpstr>
      <vt:lpstr>Deidades/Ba’al del ACO</vt:lpstr>
      <vt:lpstr>Rehoboam of Judah (1 Kg. 14:21-31) Roboam de Judá (1 Re. 14:21-31)</vt:lpstr>
      <vt:lpstr>Where did Solomon’s wealth go?</vt:lpstr>
      <vt:lpstr>¿A Dónde se fue la Riqueza de Salomón?</vt:lpstr>
      <vt:lpstr>PowerPoint Presentation</vt:lpstr>
      <vt:lpstr>Covenant Loyalties (Lealtades del Pacto)</vt:lpstr>
      <vt:lpstr>PowerPoint Presentation</vt:lpstr>
      <vt:lpstr>The Reign of Omri (1 Kg. 16:21-28) El Reinado de Omri (1 Re. 16:21-28)</vt:lpstr>
      <vt:lpstr>THE MOABITE STONE “…and Omri had taken possession of the land of Medeba. And he dwelt in it in his days and the sum of the days of his sons: 40 years; but Chemosh restored it in my days.  …and the men of Gad had dwelt in the land of Atarot from of old, and the king of Israel built Atarot for himself; but I fought against the town and took it, and I slew all the people: the town belonged to Chemosh and Moab.  …and Chemosh said to me: ‘Go! Take Nebo against Israel.’ And I went by night and fought against it until from break of dawn till noon. …and I took thence the altar hearths of Yahweh, and I dragged them before Chemosh.”</vt:lpstr>
      <vt:lpstr>Harvard University excavations of the palace of Omri and Ahab in Samaria; the style of masonry derives from Phoenicia, the home of Ahab’s wife.</vt:lpstr>
      <vt:lpstr>The Contest Between Yahweh &amp; Ba’al La Contienda entre Yahvé y Ba'al</vt:lpstr>
      <vt:lpstr>Ba’al Epic (Épica de Ba'al)</vt:lpstr>
      <vt:lpstr>Canaanite Religion (Religión Cananea)</vt:lpstr>
      <vt:lpstr>Canaanite Religion (Religión Cananea)</vt:lpstr>
      <vt:lpstr>Canaanite Pantheon</vt:lpstr>
      <vt:lpstr>Panteón Cananeo</vt:lpstr>
      <vt:lpstr>Ba’al</vt:lpstr>
      <vt:lpstr>Standing Stones (matstsebot) were often phallic symbols for the Ba’al cult</vt:lpstr>
      <vt:lpstr>Las Piedras Erguidas (matstsebot) eran a menudo símbolos fálicos del culto a Ba'al</vt:lpstr>
      <vt:lpstr>Fertility Worship  and the Period of Israel</vt:lpstr>
      <vt:lpstr>Adoración de Fertilidad y el Período de Israel</vt:lpstr>
      <vt:lpstr>Asherah Tree אשרה (asherah = sacred tree, female symbol)</vt:lpstr>
      <vt:lpstr>The Kings During the Omri Dynasty (dates are based on the chronology of Edwin Thiele)</vt:lpstr>
      <vt:lpstr>Los Reyes Durante la Dinastía de Omri (las fechas se basan en la cronología de Edwin Thiele)</vt:lpstr>
      <vt:lpstr>The Reign of Ahab (= father’s brother) El Reino de Acab (= hermano del padre)</vt:lpstr>
      <vt:lpstr>Kurkh Stele (Estela de Kurkh)</vt:lpstr>
      <vt:lpstr>Jezebel’s seal Israel Museum</vt:lpstr>
      <vt:lpstr>Sello de Jezabel Museo de Israel</vt:lpstr>
      <vt:lpstr>Seal Impression (Impresión del Sello) with reconstructed letters (con letras reconstruidas)</vt:lpstr>
      <vt:lpstr>Political Maneuvering (Maniobras Políticas)</vt:lpstr>
      <vt:lpstr>A true family resemblance (Un verdadero parecido familiar)…</vt:lpstr>
      <vt:lpstr>The Fight for Israel’s Religious Soul</vt:lpstr>
      <vt:lpstr>La Lucha por el Alma Religiosa de Israel</vt:lpstr>
      <vt:lpstr>PowerPoint Presentation</vt:lpstr>
      <vt:lpstr>Elijah is the paradigm and epitome of true prophethood Elías es el paradigma y epítome de la verdadera oficina profética </vt:lpstr>
      <vt:lpstr>Elijah’s Attack on the Ba’al Cult El Ataque de Elías al Culto de Ba'al</vt:lpstr>
      <vt:lpstr>Elijah’s Challenge (1 Kg. 18:16-19) El Desafío de Elías (1 Re. 18:16-19)</vt:lpstr>
      <vt:lpstr>Mt. Carmel</vt:lpstr>
      <vt:lpstr>Mt. Carmelo</vt:lpstr>
      <vt:lpstr>“How long will you hobble on two crutches?” (1 Kg. 18:20-21) “¿Hasta cuándo podrás andar cojeando con dos muletas?” (1 Re. 18:20-21)</vt:lpstr>
      <vt:lpstr>Elijah’s Taunts (1 Kg. 18:27) Las Burlas de Elías (1 Re. 18:27)</vt:lpstr>
      <vt:lpstr>Elijah’s Offering (18:30-38) La Ofrenda de Elías (18:30-38)</vt:lpstr>
      <vt:lpstr>Prayer and Response (1 Kg. 18:37, 39) Oración y Respuesta (1 Re. 18:37, 39)</vt:lpstr>
      <vt:lpstr>Yahweh, the True God Who Brings Rain Yahvé, el Dios Verdadero que Trae la Lluvia</vt:lpstr>
      <vt:lpstr>Looking seaward from the top of Mt. Carmel.</vt:lpstr>
      <vt:lpstr>The Flight to Mt. Horeb (1 Kg. 19) La Huida al Mt. Horeb (1 Re 19)</vt:lpstr>
      <vt:lpstr>PowerPoint Presentation</vt:lpstr>
      <vt:lpstr>Chapel on the summit of Jebel Musa (6th century AD)</vt:lpstr>
      <vt:lpstr>Moses and Elijah at Horeb Moisés y Elías en Horeb</vt:lpstr>
      <vt:lpstr>“Why are you here?” (1 Kg. 19:9) "¿Por qué estás aquí?" (1 Reyes 19:9)</vt:lpstr>
      <vt:lpstr>The Remarkable Difference!</vt:lpstr>
      <vt:lpstr>¡La Notable Diferencia!</vt:lpstr>
      <vt:lpstr>Elijah’s New Commission (1 Kg. 19:15-18) La Nueva Comisión de Elías (1 Reyes 19:15-18)</vt:lpstr>
      <vt:lpstr>Elijah’s New Commission (1 Kg. 19:15-18) La Nueva Comisión de Elías (1 Re. 19:15-18)</vt:lpstr>
      <vt:lpstr>The Depressed Prophet and God El Profeta Deprimido y Dios</vt:lpstr>
      <vt:lpstr>Israelite Property Laws (Leyes de Propiedad Israelitas)</vt:lpstr>
      <vt:lpstr>The Murder of Naboth (1 Kg. 21) El Asesinato de Nabot (1 Re. 21)</vt:lpstr>
      <vt:lpstr>Elijah’s Death Sentence to Ahab La Sentencia de Muerte de Elías a Acab</vt:lpstr>
      <vt:lpstr>“…like the Amorites (como los Amorreos…” (2 Kg. 21:26) (2 Re. 21:36)</vt:lpstr>
      <vt:lpstr>PowerPoint Presentation</vt:lpstr>
      <vt:lpstr>The Prophetic Conflict (El Conflicto Profético)</vt:lpstr>
      <vt:lpstr>The Prophetic Conflict (Conflicto Profético)</vt:lpstr>
      <vt:lpstr>PowerPoint Presentation</vt:lpstr>
      <vt:lpstr>PowerPoint Presentation</vt:lpstr>
      <vt:lpstr>Family Names and Family Ties</vt:lpstr>
      <vt:lpstr>Apellidos y Lazos Familiares</vt:lpstr>
      <vt:lpstr>Yahweh and the Davidic Covenant Yahvé y el Pacto Davídico</vt:lpstr>
      <vt:lpstr>The Anointing of Jehu (2 Kg. 9:1-13) La Unción de Jehú (2 Re. 9:1-13)</vt:lpstr>
      <vt:lpstr>Jehu’s Anointing (9:1-6)</vt:lpstr>
      <vt:lpstr>La Unción de Jehú (9:1-6)</vt:lpstr>
      <vt:lpstr>Jehu’s Purge (2 Kg. 9:14-29) La Purga de Jehú (2 Re. 9:14-29)</vt:lpstr>
      <vt:lpstr>Tel Dan Inscription (Inscripción de Tel Dan)</vt:lpstr>
      <vt:lpstr>The Purge Continues (9:30—10:27) La Purga Continúa (9:30—10:27)</vt:lpstr>
      <vt:lpstr>Head counts of severed heads (2 Kg. 10:6-8) was a common way of numbering executed victims in the ancient Near East.</vt:lpstr>
      <vt:lpstr>Jehu’s Shortfall (10:28-31) El Déficit de Jehú (10:28-31)</vt:lpstr>
      <vt:lpstr>Deuteronomic Judgments (10:32-36) Juicios Deuteronómicos (10:32-36)</vt:lpstr>
      <vt:lpstr>PowerPoint Presentation</vt:lpstr>
      <vt:lpstr>PowerPoint Presentation</vt:lpstr>
      <vt:lpstr>Athaliah Seizes Judah’s Throne (2 Kg. 11:1-3) Atalía se Apodera del Trono de Judá (2 Re. 11:1-3)</vt:lpstr>
      <vt:lpstr>THREATS TO GOD’S PROMISES (AMENAZAS A LAS PROMESAS DE DIOS)</vt:lpstr>
      <vt:lpstr>The Overthrow of Athaliah (2 Kg. 11:4-11) El Derrocamiento de Atalía (2 Re. 11:4-11)</vt:lpstr>
      <vt:lpstr>The Coronation of Joash (2 Kg. 11:12-21) La Coronación de Joás (2 Re. 11:12-21)</vt:lpstr>
      <vt:lpstr>Tel al Rimah Stele (Estela de Tel al Rimah)</vt:lpstr>
      <vt:lpstr>Jeroboam II of Israel (2 Kg. 14:23-29) Jeroboam II de Israel (2 Re. 14:23-29)</vt:lpstr>
      <vt:lpstr>The Shema Seal (El Sello  de Shema)</vt:lpstr>
      <vt:lpstr>PowerPoint Presentation</vt:lpstr>
      <vt:lpstr>Amos castigated the extravagance of Jeroboam II’s cultural elite for their “ivory beds” (Am. 6:4). Many of the ivory fragments excavated at Samaria were used as inlays for furniture, such as, this reconstructed bed from a tomb in Salamis (Cyprus).</vt:lpstr>
      <vt:lpstr>PowerPoint Presentation</vt:lpstr>
      <vt:lpstr>PowerPoint Presentation</vt:lpstr>
      <vt:lpstr>The Rise and Westward Expansion of Assyria El Ascenso y la Expansión de Asiria Hacia el Oeste</vt:lpstr>
      <vt:lpstr>The Rise and Westward Expansion of Assyria El Ascenso y la Expansión Hacia el Oeste de Asiria</vt:lpstr>
      <vt:lpstr>PowerPoint Presentation</vt:lpstr>
      <vt:lpstr>Two Assassinations in Israel (2 Kg. 15:8-16) Dos Asesinatos en Israel (2 Re. 15:8-16)</vt:lpstr>
      <vt:lpstr>Menahem and Pekahiah Menahem y Pekaías</vt:lpstr>
      <vt:lpstr>Assyrian Strategy (Estrategia Asiria)</vt:lpstr>
      <vt:lpstr>Iran Stele (Estela de Iran)</vt:lpstr>
      <vt:lpstr>Assyria &amp; Israel</vt:lpstr>
      <vt:lpstr>Pekah’s Rebellion Against Assyria La Rebelión de Peka contra Asiria</vt:lpstr>
      <vt:lpstr>Bas-relief of Tiglath-Pileser III from the royal palace at Nimrud Detroit Institute of Arts, Detroit, Michigan</vt:lpstr>
      <vt:lpstr>Bajo relieve de Tiglat-Pileser III desde el palacio real de Nimrud Instituto de Artes de Detroit, Detroit, Michigan</vt:lpstr>
      <vt:lpstr>Ahaz of Judah (2 Kg. 16) Acaz de Judá (2 Re. 16)</vt:lpstr>
      <vt:lpstr>ISAIAH AND AHAZ (ISAÍAS Y ACAZ)</vt:lpstr>
      <vt:lpstr>Seal Impression of Ahaz Impresión del Sello de Acaz</vt:lpstr>
      <vt:lpstr>Kalhu Palace Summary Inscription</vt:lpstr>
      <vt:lpstr>Resumen de la Inscripción del Palacio Kalhu</vt:lpstr>
      <vt:lpstr>The Beginning of the North’s Collapse El Comienzo del Colapso del Norte</vt:lpstr>
      <vt:lpstr>Tiglath-pileser III (744-727 BC) British Museum, London</vt:lpstr>
      <vt:lpstr>Royal signet belonging to Hoshea’s minister Sello real perteneciente al ministro de Oseas</vt:lpstr>
      <vt:lpstr>Hoshea’s Revolt (2 Kg. 17:3-6) La Revuelta de Oseas (2 Re. 17:3-6)</vt:lpstr>
      <vt:lpstr>Sargon II and his Tartan (721-705 BC)</vt:lpstr>
      <vt:lpstr>Sargón II y su Tartán (721-705 AC)</vt:lpstr>
      <vt:lpstr>Nimrud Prism (Prisma Nimrud)</vt:lpstr>
      <vt:lpstr>This alabaster relief from the palace of Tiglath-pileser III in Nimrud shows prisoners of war going into exile from Astartu (usually identified as Ashtaroth, a town north of the Sea of Galilee). The refugees carry sacks of their possessions.</vt:lpstr>
      <vt:lpstr>Este relieve de alabastro del palacio de Tiglat-pileser III en Nimrud muestra a prisioneros de guerra exiliados de Astartu (generalmente identificado como Astarot, una ciudad al norte del Mar de Galilea). Los refugiados llevan sacos de sus posesiones.</vt:lpstr>
      <vt:lpstr>EXILE OF THE NORTH  (EXILIO DEL NORTE) Israel (Ephraim)</vt:lpstr>
      <vt:lpstr>“I counted them as Assyrians…”</vt:lpstr>
      <vt:lpstr>“Los conté como Asirios..."</vt:lpstr>
      <vt:lpstr>PowerPoint Presentation</vt:lpstr>
      <vt:lpstr>PowerPoint Presentation</vt:lpstr>
      <vt:lpstr>The Effect of Israel’s Exile on Judah El Efecto del Exilio de Israel en Judá</vt:lpstr>
      <vt:lpstr>Implications for the Text of the Bible Implicaciones para el Texto de la Biblia</vt:lpstr>
      <vt:lpstr>PowerPoint Presentation</vt:lpstr>
      <vt:lpstr>PowerPoint Presentation</vt:lpstr>
      <vt:lpstr>FALSE SECURITY IN JUDAH</vt:lpstr>
      <vt:lpstr>FALSA SEGURIDAD EN JUDÁ</vt:lpstr>
      <vt:lpstr>An Ominous Voice in Judah Una Voz Inquietante en Judá</vt:lpstr>
      <vt:lpstr>The Kings During the Last Years of Judah (dates are based on the chronology of Edwin Thiele)</vt:lpstr>
      <vt:lpstr>Los Reyes Durante los Últimos años de Judá (las fechas se basan en la cronología de Edwin Thiele)</vt:lpstr>
      <vt:lpstr>The Two Reform Movements Los Dos Movimientos Reformistas</vt:lpstr>
      <vt:lpstr>Hezekiah ben Ahaz (2 Kg. 18-19) Ezequías ben Acaz (2 Re. 18-19)</vt:lpstr>
      <vt:lpstr>The Deuteronomic Evaluation La Evaluación Deuteronómica</vt:lpstr>
      <vt:lpstr>2 Kings and the Book of Isaiah (2 Reyes y el Libro de Isaías)</vt:lpstr>
      <vt:lpstr>Hezekiah’s Portrait? (¿El Retrato de Ezequías?)</vt:lpstr>
      <vt:lpstr>The Seal Impression of Hezekiah</vt:lpstr>
      <vt:lpstr>Hezekiah and Assyria (2 Kg. 18:7) Ezequías y Asiria (2 Re. 18:7)</vt:lpstr>
      <vt:lpstr>Hezekiah and Assyria (2 Kg. 18:7) Ezequías y Asiria (2 Re. 18:7)</vt:lpstr>
      <vt:lpstr>Though the Bible does not record it, Assyrian records detail the revolt against Padi and his imprisonment by Hezekiah.</vt:lpstr>
      <vt:lpstr>Aunque la Biblia no lo registra, los registros asirios detallan la revuelta contra Padi y su encarcelamiento por Ezequías.</vt:lpstr>
      <vt:lpstr>Hezekiah’s Defense Preparations Los Preparativos de Defensa de Ezequías</vt:lpstr>
      <vt:lpstr>PowerPoint Presentation</vt:lpstr>
      <vt:lpstr>Hezekiah’s Tunnel Túnel de Ezequías</vt:lpstr>
      <vt:lpstr>The Tunnel Bore</vt:lpstr>
      <vt:lpstr>El Túnel Perforado</vt:lpstr>
      <vt:lpstr>The Siloam Inscription (La Inscripción de Siloé)</vt:lpstr>
      <vt:lpstr>Sennacherib’s Attack (2 Kg. 18:7—19:37) El Ataque de Senaquerib (2 Re. 18:7—19:37)</vt:lpstr>
      <vt:lpstr>Taylor Prism (Prisma de Taylor)</vt:lpstr>
      <vt:lpstr>PowerPoint Presentation</vt:lpstr>
      <vt:lpstr>Sennacherib receives his general (Assyrian turtanu), called the Tartan (2 Kg. 18:17). Eunuchs are behind him in front of his tent wielding fly whisks.</vt:lpstr>
      <vt:lpstr>Senaquerib recibe a su general (turtanu asirio), llamado el Tartán (2 Re. 18:17). Los eunucos están detrás de él frente a su tienda empuñando batidores de mosca.</vt:lpstr>
      <vt:lpstr>Helmeted Assyrian soldiers carry off the booty from Lachish to present to Sennacherib. Soldados asirios con casco se llevan el botín de Laquis para presentarlo a Senaquerib.</vt:lpstr>
      <vt:lpstr>Judean prisoners of war are deported to Assyria. Sennacherib claimed to have deported more than 200,000 people and animals from the 46 cities he crushed.</vt:lpstr>
      <vt:lpstr>Sennacherib’s Threat (2 Kg. 18:17-37) La Amenaza de Senaquerib (2 Re. 18:17-37)</vt:lpstr>
      <vt:lpstr>Vassalship to Assyria Vasallaje a Asiria</vt:lpstr>
      <vt:lpstr>Josiah’s Reign (2 Kg. 22:1—23:30) El Reinado de Josías (2 Re. 22:1—23:30)</vt:lpstr>
      <vt:lpstr>Josiah’s Evaluation (Evaluación de Josías)</vt:lpstr>
      <vt:lpstr>The Discovery of the Torah Scroll El Descubrimiento del Rollo de la Torá</vt:lpstr>
      <vt:lpstr>Hilkiah’s name surfaces on a sealing ring</vt:lpstr>
      <vt:lpstr>Another Biblical Signature</vt:lpstr>
      <vt:lpstr>Otra Firma Bíblica</vt:lpstr>
      <vt:lpstr>Historical-Critical Scholarship and the “Discovered” Torah Scroll</vt:lpstr>
      <vt:lpstr>La Erudición Histórico-Crítica y el Rollo de la Torá ”Descubierto"</vt:lpstr>
      <vt:lpstr>Conservative Scholarship</vt:lpstr>
      <vt:lpstr>Erudición Conservadora</vt:lpstr>
      <vt:lpstr>Josiah’s Reform (2 Kg. 23:1-30) La Reforma de Josías (2 Re. 23:1-30)</vt:lpstr>
      <vt:lpstr>Josiah’s Reform (2 Kg. 23:1-30) La Reforma de Josías (2 Re. 23:1-30)</vt:lpstr>
      <vt:lpstr>Calendar of Judah’s Political Death the death of the kingdom of Judah would occur less than a quarter century after Josiah’s death</vt:lpstr>
      <vt:lpstr>Calendario de la Muerte Política de Judá la muerte del reino de Judá ocurriría menos de un cuarto de siglo después de la muerte de Josías</vt:lpstr>
      <vt:lpstr>Too Little, Too Late (Demasiado Poco, Demasiado Tarde)</vt:lpstr>
      <vt:lpstr>DECLINE OF ASSYRIA/RISE OF BABYLON DECLIVE DE ASIRIA/ASCENSO DE BABILONIA</vt:lpstr>
      <vt:lpstr>PowerPoint Presentation</vt:lpstr>
      <vt:lpstr>PowerPoint Presentation</vt:lpstr>
      <vt:lpstr>Jehoiakim’s Reign (2 Kg. 23:36—24:7) El Reinado de Joacim (2 Re. 23:36—24:7)</vt:lpstr>
      <vt:lpstr>Jehoiakim’s Reign (2 Kg. 23:36—24:7) El Reinado de Joacim (2 Re. 23:36—24:7)</vt:lpstr>
      <vt:lpstr>Jehoiachin’s Reign (2 Kg. 24:8-17) Reinado de Joaquín (2 Re. 24:8-17)</vt:lpstr>
      <vt:lpstr>Jehoiachin’s Reign (2 Kg. 24:8-17) Reinado de Joaquín (2 Re. 24:8-17)</vt:lpstr>
      <vt:lpstr>Babylonian Chronicle 5 Crónica Babilónica 5</vt:lpstr>
      <vt:lpstr>Zedekiah’s Reign (2 Kg. 24:18—25:7) El Reinado de Sedequías (2 Re. 24:18—25:7)</vt:lpstr>
      <vt:lpstr>Siege of Jerusalem ( 2 Kg. 25:1-7; Je. 39, 52) Sitio de Jerusalén ( 2 Re. 25:1-7; Je. 39, 52)</vt:lpstr>
      <vt:lpstr>SUMMARY OF THE EXILE OF JUDAH</vt:lpstr>
      <vt:lpstr>RESUMEN DEL EXILIO DE JUDÁ</vt:lpstr>
      <vt:lpstr>Neo-Babylonian Chronicle Crónica Neo-babilónica</vt:lpstr>
      <vt:lpstr> “Pick your way through these everlasting ruins, all this destruction the enemy has brought on the sanctuary. Your foes roared in the place where you met with us; they set up standards as signs. They behaved like men wielding axes and hatchets. They burned your sanctuary to the ground; they defiled the dwelling place of your Name.”       (Psalm 74:3-7)   “How deserted lies the city, once so full of people! How like a widow she is, who once was great among the nations! She who was queen among the provinces has now become a slave.”       (Lamentations 1:1)</vt:lpstr>
      <vt:lpstr> “Elige tu camino a través de estas ruinas eternas, toda esta destrucción que el enemigo ha traído al santuario. Tus enemigos rugieron en el lugar donde te reuniste con nosotros; Establecen estándares como signos. Se comportaban como hombres empuñando hachas y martillos. Quemaron tu santuario hasta los cimientos; profanaron la morada de tu Nombre".       (Salmo 74:3-7)   “¡Qué desierta está la ciudad, una vez tan llena de gente! ¡Qué viuda es, que una vez fue grande entre las naciones! Ella, que era reina entre las provincias, ahora se ha convertido en esclava".       (Lamentaciones 1:1)</vt:lpstr>
      <vt:lpstr>Why would the Chronicler want to write another history of Israel? ¿Por qué querría el Cronista escribir otra historia de Israel?</vt:lpstr>
      <vt:lpstr>Why would the Chronicler want to write another history of Israel? ¿Por qué querría el Cronista escribir otra historia de Israel?</vt:lpstr>
      <vt:lpstr>PowerPoint Presentation</vt:lpstr>
      <vt:lpstr>What the Chronicler Left Out</vt:lpstr>
      <vt:lpstr>What the Chronicler Left Out</vt:lpstr>
      <vt:lpstr>What the Chronicler Left Out</vt:lpstr>
      <vt:lpstr>Decree of Cyrus</vt:lpstr>
      <vt:lpstr>Cyrus Cylinder  539-8 BC  “I returned to these sacred cities on the other side of the Tigris, the sanctuaries of which have been in ruins for a long time, the images which used to live therein and established for them permanent sanctuaries. I also gathered all their former inhabitants and returned to them their habitations.”       British Museum, London</vt:lpstr>
      <vt:lpstr>Cilindro de Ciro 539-8 AC  “Regresé a estas ciudades sagradas al otro lado del Tigris, cuyos santuarios han estado en ruinas durante mucho tiempo, las imágenes que solían vivir allí y establecieron para ellos santuarios permanentes. También reuní a todos sus antiguos habitantes y les devolví sus habitaciones".       Museo Británico, Londres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DLewis</dc:creator>
  <cp:lastModifiedBy>Daniel Lewis</cp:lastModifiedBy>
  <cp:revision>31</cp:revision>
  <dcterms:modified xsi:type="dcterms:W3CDTF">2025-02-19T12:31:33Z</dcterms:modified>
</cp:coreProperties>
</file>