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56" r:id="rId4"/>
    <p:sldMasterId id="2147483776" r:id="rId5"/>
    <p:sldMasterId id="2147483797" r:id="rId6"/>
    <p:sldMasterId id="2147483811" r:id="rId7"/>
    <p:sldMasterId id="2147483867" r:id="rId8"/>
  </p:sldMasterIdLst>
  <p:notesMasterIdLst>
    <p:notesMasterId r:id="rId73"/>
  </p:notesMasterIdLst>
  <p:handoutMasterIdLst>
    <p:handoutMasterId r:id="rId74"/>
  </p:handoutMasterIdLst>
  <p:sldIdLst>
    <p:sldId id="564" r:id="rId9"/>
    <p:sldId id="579" r:id="rId10"/>
    <p:sldId id="565" r:id="rId11"/>
    <p:sldId id="566" r:id="rId12"/>
    <p:sldId id="361" r:id="rId13"/>
    <p:sldId id="567" r:id="rId14"/>
    <p:sldId id="583" r:id="rId15"/>
    <p:sldId id="584" r:id="rId16"/>
    <p:sldId id="585" r:id="rId17"/>
    <p:sldId id="580" r:id="rId18"/>
    <p:sldId id="581" r:id="rId19"/>
    <p:sldId id="582" r:id="rId20"/>
    <p:sldId id="587" r:id="rId21"/>
    <p:sldId id="588" r:id="rId22"/>
    <p:sldId id="589" r:id="rId23"/>
    <p:sldId id="590" r:id="rId24"/>
    <p:sldId id="591" r:id="rId25"/>
    <p:sldId id="592" r:id="rId26"/>
    <p:sldId id="593" r:id="rId27"/>
    <p:sldId id="595" r:id="rId28"/>
    <p:sldId id="596" r:id="rId29"/>
    <p:sldId id="598" r:id="rId30"/>
    <p:sldId id="672" r:id="rId31"/>
    <p:sldId id="594" r:id="rId32"/>
    <p:sldId id="283" r:id="rId33"/>
    <p:sldId id="601" r:id="rId34"/>
    <p:sldId id="603" r:id="rId35"/>
    <p:sldId id="586" r:id="rId36"/>
    <p:sldId id="692" r:id="rId37"/>
    <p:sldId id="691" r:id="rId38"/>
    <p:sldId id="605" r:id="rId39"/>
    <p:sldId id="609" r:id="rId40"/>
    <p:sldId id="599" r:id="rId41"/>
    <p:sldId id="607" r:id="rId42"/>
    <p:sldId id="606" r:id="rId43"/>
    <p:sldId id="604" r:id="rId44"/>
    <p:sldId id="600" r:id="rId45"/>
    <p:sldId id="608" r:id="rId46"/>
    <p:sldId id="288" r:id="rId47"/>
    <p:sldId id="690" r:id="rId48"/>
    <p:sldId id="298" r:id="rId49"/>
    <p:sldId id="299" r:id="rId50"/>
    <p:sldId id="300" r:id="rId51"/>
    <p:sldId id="610" r:id="rId52"/>
    <p:sldId id="696" r:id="rId53"/>
    <p:sldId id="618" r:id="rId54"/>
    <p:sldId id="619" r:id="rId55"/>
    <p:sldId id="369" r:id="rId56"/>
    <p:sldId id="695" r:id="rId57"/>
    <p:sldId id="375" r:id="rId58"/>
    <p:sldId id="612" r:id="rId59"/>
    <p:sldId id="614" r:id="rId60"/>
    <p:sldId id="521" r:id="rId61"/>
    <p:sldId id="615" r:id="rId62"/>
    <p:sldId id="616" r:id="rId63"/>
    <p:sldId id="630" r:id="rId64"/>
    <p:sldId id="617" r:id="rId65"/>
    <p:sldId id="620" r:id="rId66"/>
    <p:sldId id="622" r:id="rId67"/>
    <p:sldId id="621" r:id="rId68"/>
    <p:sldId id="629" r:id="rId69"/>
    <p:sldId id="623" r:id="rId70"/>
    <p:sldId id="625" r:id="rId71"/>
    <p:sldId id="624" r:id="rId72"/>
  </p:sldIdLst>
  <p:sldSz cx="12188825" cy="6858000"/>
  <p:notesSz cx="6858000" cy="9144000"/>
  <p:embeddedFontLst>
    <p:embeddedFont>
      <p:font typeface="Arial Narrow" panose="020B0606020202030204" pitchFamily="34" charset="0"/>
      <p:regular r:id="rId75"/>
      <p:bold r:id="rId76"/>
      <p:italic r:id="rId77"/>
      <p:boldItalic r:id="rId78"/>
    </p:embeddedFont>
    <p:embeddedFont>
      <p:font typeface="Book Antiqua" panose="02040602050305030304" pitchFamily="18" charset="0"/>
      <p:regular r:id="rId79"/>
      <p:bold r:id="rId80"/>
      <p:italic r:id="rId81"/>
      <p:boldItalic r:id="rId82"/>
    </p:embeddedFont>
    <p:embeddedFont>
      <p:font typeface="Century Gothic" panose="020B0502020202020204" pitchFamily="34" charset="0"/>
      <p:regular r:id="rId83"/>
      <p:bold r:id="rId84"/>
      <p:italic r:id="rId85"/>
      <p:boldItalic r:id="rId86"/>
    </p:embeddedFont>
    <p:embeddedFont>
      <p:font typeface="Constantia" panose="02030602050306030303" pitchFamily="18" charset="0"/>
      <p:regular r:id="rId87"/>
      <p:bold r:id="rId88"/>
      <p:italic r:id="rId89"/>
      <p:boldItalic r:id="rId90"/>
    </p:embeddedFont>
    <p:embeddedFont>
      <p:font typeface="Gill Sans MT" panose="020B0502020104020203" pitchFamily="34" charset="0"/>
      <p:regular r:id="rId91"/>
      <p:bold r:id="rId92"/>
      <p:italic r:id="rId93"/>
      <p:boldItalic r:id="rId94"/>
    </p:embeddedFont>
    <p:embeddedFont>
      <p:font typeface="HebrewTh" pitchFamily="2" charset="0"/>
      <p:regular r:id="rId95"/>
    </p:embeddedFont>
    <p:embeddedFont>
      <p:font typeface="Impact" panose="020B0806030902050204" pitchFamily="34" charset="0"/>
      <p:regular r:id="rId96"/>
    </p:embeddedFont>
    <p:embeddedFont>
      <p:font typeface="Lucida Bright" panose="02040602050505020304" pitchFamily="18" charset="0"/>
      <p:regular r:id="rId97"/>
      <p:bold r:id="rId98"/>
      <p:italic r:id="rId99"/>
      <p:boldItalic r:id="rId100"/>
    </p:embeddedFont>
    <p:embeddedFont>
      <p:font typeface="Mistral" panose="03090702030407020403" pitchFamily="66" charset="0"/>
      <p:regular r:id="rId101"/>
    </p:embeddedFont>
    <p:embeddedFont>
      <p:font typeface="Monotype Corsiva" panose="03010101010201010101" pitchFamily="66" charset="0"/>
      <p:italic r:id="rId102"/>
    </p:embeddedFont>
    <p:embeddedFont>
      <p:font typeface="Narkisim" panose="020E0502050101010101" pitchFamily="34" charset="-79"/>
      <p:regular r:id="rId103"/>
    </p:embeddedFont>
    <p:embeddedFont>
      <p:font typeface="Rockwell Extra Bold" panose="02060903040505020403" pitchFamily="18" charset="0"/>
      <p:bold r:id="rId104"/>
    </p:embeddedFont>
    <p:embeddedFont>
      <p:font typeface="Tahoma" panose="020B0604030504040204" pitchFamily="34" charset="0"/>
      <p:regular r:id="rId105"/>
      <p:bold r:id="rId106"/>
    </p:embeddedFont>
    <p:embeddedFont>
      <p:font typeface="Wingdings 3" panose="05040102010807070707" pitchFamily="18" charset="2"/>
      <p:regular r:id="rId10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FF66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0" autoAdjust="0"/>
    <p:restoredTop sz="87730" autoAdjust="0"/>
  </p:normalViewPr>
  <p:slideViewPr>
    <p:cSldViewPr>
      <p:cViewPr varScale="1">
        <p:scale>
          <a:sx n="87" d="100"/>
          <a:sy n="87" d="100"/>
        </p:scale>
        <p:origin x="1506" y="84"/>
      </p:cViewPr>
      <p:guideLst>
        <p:guide pos="3839"/>
        <p:guide orient="horz"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8728"/>
    </p:cViewPr>
  </p:sorterViewPr>
  <p:notesViewPr>
    <p:cSldViewPr showGuides="1">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8.xml"/><Relationship Id="rId107" Type="http://schemas.openxmlformats.org/officeDocument/2006/relationships/font" Target="fonts/font33.fntdata"/><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handoutMaster" Target="handoutMasters/handoutMaster1.xml"/><Relationship Id="rId79" Type="http://schemas.openxmlformats.org/officeDocument/2006/relationships/font" Target="fonts/font5.fntdata"/><Relationship Id="rId102" Type="http://schemas.openxmlformats.org/officeDocument/2006/relationships/font" Target="fonts/font28.fntdata"/><Relationship Id="rId5" Type="http://schemas.openxmlformats.org/officeDocument/2006/relationships/slideMaster" Target="slideMasters/slideMaster2.xml"/><Relationship Id="rId90" Type="http://schemas.openxmlformats.org/officeDocument/2006/relationships/font" Target="fonts/font16.fntdata"/><Relationship Id="rId95" Type="http://schemas.openxmlformats.org/officeDocument/2006/relationships/font" Target="fonts/font21.fntdata"/><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font" Target="fonts/font6.fntdata"/><Relationship Id="rId85" Type="http://schemas.openxmlformats.org/officeDocument/2006/relationships/font" Target="fonts/font11.fntdata"/><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font" Target="fonts/font29.fntdata"/><Relationship Id="rId108" Type="http://schemas.openxmlformats.org/officeDocument/2006/relationships/presProps" Target="presProps.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font" Target="fonts/font1.fntdata"/><Relationship Id="rId91" Type="http://schemas.openxmlformats.org/officeDocument/2006/relationships/font" Target="fonts/font17.fntdata"/><Relationship Id="rId96" Type="http://schemas.openxmlformats.org/officeDocument/2006/relationships/font" Target="fonts/font22.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font" Target="fonts/font32.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notesMaster" Target="notesMasters/notesMaster1.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font" Target="fonts/font20.fntdata"/><Relationship Id="rId99" Type="http://schemas.openxmlformats.org/officeDocument/2006/relationships/font" Target="fonts/font25.fntdata"/><Relationship Id="rId101" Type="http://schemas.openxmlformats.org/officeDocument/2006/relationships/font" Target="fonts/font27.fntdata"/><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viewProps" Target="viewProps.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font" Target="fonts/font2.fntdata"/><Relationship Id="rId97" Type="http://schemas.openxmlformats.org/officeDocument/2006/relationships/font" Target="fonts/font23.fntdata"/><Relationship Id="rId104" Type="http://schemas.openxmlformats.org/officeDocument/2006/relationships/font" Target="fonts/font30.fntdata"/><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font" Target="fonts/font18.fntdata"/><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font" Target="fonts/font13.fntdata"/><Relationship Id="rId110" Type="http://schemas.openxmlformats.org/officeDocument/2006/relationships/theme" Target="theme/theme1.xml"/><Relationship Id="rId61" Type="http://schemas.openxmlformats.org/officeDocument/2006/relationships/slide" Target="slides/slide53.xml"/><Relationship Id="rId82" Type="http://schemas.openxmlformats.org/officeDocument/2006/relationships/font" Target="fonts/font8.fntdata"/><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font" Target="fonts/font3.fntdata"/><Relationship Id="rId100" Type="http://schemas.openxmlformats.org/officeDocument/2006/relationships/font" Target="fonts/font26.fntdata"/><Relationship Id="rId105" Type="http://schemas.openxmlformats.org/officeDocument/2006/relationships/font" Target="fonts/font31.fntdata"/><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font" Target="fonts/font19.fntdata"/><Relationship Id="rId98" Type="http://schemas.openxmlformats.org/officeDocument/2006/relationships/font" Target="fonts/font24.fntdata"/><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font" Target="fonts/font9.fntdata"/><Relationship Id="rId88" Type="http://schemas.openxmlformats.org/officeDocument/2006/relationships/font" Target="fonts/font14.fntdata"/><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E6E22E-288A-414B-A8DE-E4DBD03D5FC0}" type="datetimeFigureOut">
              <a:rPr lang="en-US"/>
              <a:t>2/17/2025</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1114579-D02A-4B51-B5DF-8EC449F77AC7}" type="slidenum">
              <a:rPr/>
              <a:t>‹#›</a:t>
            </a:fld>
            <a:endParaRPr dirty="0"/>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A9AE7E-E0F9-4C51-AD9A-F4C3A6E23BBF}" type="datetimeFigureOut">
              <a:rPr lang="en-US"/>
              <a:t>2/17/2025</a:t>
            </a:fld>
            <a:endParaRPr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074690-7256-4BB9-AC0F-97AEAE8CDEC2}" type="slidenum">
              <a:rPr/>
              <a:t>‹#›</a:t>
            </a:fld>
            <a:endParaRPr dirty="0"/>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BF2AB60-3F8C-B205-0E32-B5E61218EA68}"/>
              </a:ext>
            </a:extLst>
          </p:cNvPr>
          <p:cNvSpPr>
            <a:spLocks noGrp="1"/>
          </p:cNvSpPr>
          <p:nvPr>
            <p:ph type="pic" sz="quarter" idx="13"/>
          </p:nvPr>
        </p:nvSpPr>
        <p:spPr>
          <a:xfrm>
            <a:off x="-1" y="0"/>
            <a:ext cx="12188825" cy="6858000"/>
          </a:xfrm>
          <a:custGeom>
            <a:avLst/>
            <a:gdLst>
              <a:gd name="connsiteX0" fmla="*/ 0 w 12188825"/>
              <a:gd name="connsiteY0" fmla="*/ 0 h 6858000"/>
              <a:gd name="connsiteX1" fmla="*/ 6080697 w 12188825"/>
              <a:gd name="connsiteY1" fmla="*/ 0 h 6858000"/>
              <a:gd name="connsiteX2" fmla="*/ 6080697 w 12188825"/>
              <a:gd name="connsiteY2" fmla="*/ 2898648 h 6858000"/>
              <a:gd name="connsiteX3" fmla="*/ 6108129 w 12188825"/>
              <a:gd name="connsiteY3" fmla="*/ 2898648 h 6858000"/>
              <a:gd name="connsiteX4" fmla="*/ 6108129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6080697" y="0"/>
                </a:lnTo>
                <a:lnTo>
                  <a:pt x="6080697" y="2898648"/>
                </a:lnTo>
                <a:lnTo>
                  <a:pt x="6108129" y="2898648"/>
                </a:lnTo>
                <a:lnTo>
                  <a:pt x="6108129"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2743200"/>
            <a:ext cx="11356848" cy="1627632"/>
          </a:xfrm>
        </p:spPr>
        <p:txBody>
          <a:bodyPr anchor="b">
            <a:noAutofit/>
          </a:bodyPr>
          <a:lstStyle>
            <a:lvl1pPr algn="ctr">
              <a:lnSpc>
                <a:spcPct val="90000"/>
              </a:lnSpc>
              <a:defRPr sz="6600" b="0" cap="none" baseline="0">
                <a:solidFill>
                  <a:schemeClr val="accent2">
                    <a:lumMod val="20000"/>
                    <a:lumOff val="80000"/>
                  </a:schemeClr>
                </a:solidFill>
              </a:defRPr>
            </a:lvl1pPr>
          </a:lstStyle>
          <a:p>
            <a:r>
              <a:rPr lang="en-US" dirty="0"/>
              <a:t>CLICK T O EDIT MASTER TITLE STYLE</a:t>
            </a:r>
          </a:p>
        </p:txBody>
      </p:sp>
      <p:sp>
        <p:nvSpPr>
          <p:cNvPr id="3" name="Text Placeholder 2"/>
          <p:cNvSpPr>
            <a:spLocks noGrp="1"/>
          </p:cNvSpPr>
          <p:nvPr>
            <p:ph type="body" idx="1"/>
          </p:nvPr>
        </p:nvSpPr>
        <p:spPr>
          <a:xfrm>
            <a:off x="1380680" y="4901184"/>
            <a:ext cx="9427464"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Rectangle 4">
            <a:extLst>
              <a:ext uri="{FF2B5EF4-FFF2-40B4-BE49-F238E27FC236}">
                <a16:creationId xmlns:a16="http://schemas.microsoft.com/office/drawing/2014/main" id="{C2E24B88-F571-25BB-4513-3A17217DC2E5}"/>
              </a:ext>
            </a:extLst>
          </p:cNvPr>
          <p:cNvSpPr/>
          <p:nvPr userDrawn="1"/>
        </p:nvSpPr>
        <p:spPr>
          <a:xfrm rot="5400000">
            <a:off x="4645088" y="1435608"/>
            <a:ext cx="28986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397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717409" y="0"/>
            <a:ext cx="4471416" cy="6858000"/>
          </a:xfrm>
          <a:solidFill>
            <a:schemeClr val="accent1"/>
          </a:solidFill>
        </p:spPr>
        <p:txBody>
          <a:bodyPr anchor="t">
            <a:noAutofit/>
          </a:bodyPr>
          <a:lstStyle>
            <a:lvl1pPr marL="0" indent="0" algn="ctr">
              <a:buNone/>
              <a:defRPr>
                <a:solidFill>
                  <a:schemeClr val="accent2">
                    <a:lumMod val="20000"/>
                    <a:lumOff val="80000"/>
                  </a:schemeClr>
                </a:solidFill>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noAutofit/>
          </a:bodyPr>
          <a:lstStyle/>
          <a:p>
            <a:endParaRPr lang="en-US" dirty="0"/>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noAutofit/>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0" y="3172968"/>
            <a:ext cx="5102352" cy="2029968"/>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noAutofit/>
          </a:bodyPr>
          <a:lstStyle/>
          <a:p>
            <a:r>
              <a:rPr lang="en-US"/>
              <a:t>Click to edit Master title style</a:t>
            </a:r>
          </a:p>
        </p:txBody>
      </p:sp>
      <p:cxnSp>
        <p:nvCxnSpPr>
          <p:cNvPr id="2" name="Straight Connector 1">
            <a:extLst>
              <a:ext uri="{FF2B5EF4-FFF2-40B4-BE49-F238E27FC236}">
                <a16:creationId xmlns:a16="http://schemas.microsoft.com/office/drawing/2014/main" id="{20058072-A976-BB1B-E73B-039CA4102FD7}"/>
              </a:ext>
            </a:extLst>
          </p:cNvPr>
          <p:cNvCxnSpPr>
            <a:cxnSpLocks/>
          </p:cNvCxnSpPr>
          <p:nvPr userDrawn="1"/>
        </p:nvCxnSpPr>
        <p:spPr>
          <a:xfrm flipH="1">
            <a:off x="0" y="2667000"/>
            <a:ext cx="7722689"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8">
            <a:extLst>
              <a:ext uri="{FF2B5EF4-FFF2-40B4-BE49-F238E27FC236}">
                <a16:creationId xmlns:a16="http://schemas.microsoft.com/office/drawing/2014/main" id="{A65D0A25-C9DB-7306-466C-DFD2401F85D4}"/>
              </a:ext>
            </a:extLst>
          </p:cNvPr>
          <p:cNvSpPr>
            <a:spLocks noGrp="1"/>
          </p:cNvSpPr>
          <p:nvPr>
            <p:ph sz="quarter" idx="15"/>
          </p:nvPr>
        </p:nvSpPr>
        <p:spPr>
          <a:xfrm>
            <a:off x="8202168" y="3172968"/>
            <a:ext cx="3255264" cy="2688336"/>
          </a:xfrm>
        </p:spPr>
        <p:txBody>
          <a:bodyPr lIns="91440" tIns="0">
            <a:noAutofit/>
          </a:bodyPr>
          <a:lstStyle>
            <a:lvl1pPr marL="0" indent="0">
              <a:buNone/>
              <a:defRPr sz="2400" cap="all" baseline="0">
                <a:solidFill>
                  <a:schemeClr val="accent2">
                    <a:lumMod val="20000"/>
                    <a:lumOff val="80000"/>
                  </a:schemeClr>
                </a:solidFill>
              </a:defRPr>
            </a:lvl1pPr>
            <a:lvl2pPr marL="0" indent="0">
              <a:spcBef>
                <a:spcPts val="1800"/>
              </a:spcBef>
              <a:buNone/>
              <a:defRPr sz="1600">
                <a:solidFill>
                  <a:schemeClr val="accent2">
                    <a:lumMod val="20000"/>
                    <a:lumOff val="80000"/>
                  </a:schemeClr>
                </a:solidFill>
              </a:defRPr>
            </a:lvl2pPr>
            <a:lvl3pPr>
              <a:defRPr sz="1600"/>
            </a:lvl3pPr>
            <a:lvl4pPr>
              <a:defRPr sz="1600"/>
            </a:lvl4pPr>
            <a:lvl5pPr>
              <a:defRPr sz="16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2394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DE998D3-1DC1-ED0C-84CE-D3710A6AE4A8}"/>
              </a:ext>
            </a:extLst>
          </p:cNvPr>
          <p:cNvSpPr>
            <a:spLocks noGrp="1"/>
          </p:cNvSpPr>
          <p:nvPr>
            <p:ph type="pic" sz="quarter" idx="13"/>
          </p:nvPr>
        </p:nvSpPr>
        <p:spPr>
          <a:xfrm>
            <a:off x="0" y="0"/>
            <a:ext cx="12188825" cy="6858000"/>
          </a:xfrm>
          <a:custGeom>
            <a:avLst/>
            <a:gdLst>
              <a:gd name="connsiteX0" fmla="*/ 0 w 12188825"/>
              <a:gd name="connsiteY0" fmla="*/ 0 h 6858000"/>
              <a:gd name="connsiteX1" fmla="*/ 4341813 w 12188825"/>
              <a:gd name="connsiteY1" fmla="*/ 0 h 6858000"/>
              <a:gd name="connsiteX2" fmla="*/ 4341813 w 12188825"/>
              <a:gd name="connsiteY2" fmla="*/ 4745736 h 6858000"/>
              <a:gd name="connsiteX3" fmla="*/ 4369245 w 12188825"/>
              <a:gd name="connsiteY3" fmla="*/ 4745736 h 6858000"/>
              <a:gd name="connsiteX4" fmla="*/ 4369245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4341813" y="0"/>
                </a:lnTo>
                <a:lnTo>
                  <a:pt x="4341813" y="4745736"/>
                </a:lnTo>
                <a:lnTo>
                  <a:pt x="4369245" y="4745736"/>
                </a:lnTo>
                <a:lnTo>
                  <a:pt x="4369245"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p:nvPr>
        </p:nvSpPr>
        <p:spPr>
          <a:xfrm>
            <a:off x="640081" y="640080"/>
            <a:ext cx="3200400" cy="2084832"/>
          </a:xfrm>
        </p:spPr>
        <p:txBody>
          <a:bodyPr anchor="t">
            <a:noAutofit/>
          </a:bodyPr>
          <a:lstStyle>
            <a:lvl1pPr algn="l">
              <a:lnSpc>
                <a:spcPct val="90000"/>
              </a:lnSpc>
              <a:defRPr sz="4800" b="0" cap="none" baseline="0">
                <a:solidFill>
                  <a:schemeClr val="accent2">
                    <a:lumMod val="20000"/>
                    <a:lumOff val="80000"/>
                  </a:schemeClr>
                </a:solidFill>
              </a:defRPr>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15CAA1D0-9CC9-4F01-19B8-029FF0FF1254}"/>
              </a:ext>
            </a:extLst>
          </p:cNvPr>
          <p:cNvSpPr/>
          <p:nvPr userDrawn="1"/>
        </p:nvSpPr>
        <p:spPr>
          <a:xfrm rot="5400000">
            <a:off x="1982661" y="2359152"/>
            <a:ext cx="4745736"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Text Placeholder 2">
            <a:extLst>
              <a:ext uri="{FF2B5EF4-FFF2-40B4-BE49-F238E27FC236}">
                <a16:creationId xmlns:a16="http://schemas.microsoft.com/office/drawing/2014/main" id="{35D20188-2858-4017-16C7-8D8B2EB783AC}"/>
              </a:ext>
            </a:extLst>
          </p:cNvPr>
          <p:cNvSpPr>
            <a:spLocks noGrp="1"/>
          </p:cNvSpPr>
          <p:nvPr>
            <p:ph type="body" idx="14"/>
          </p:nvPr>
        </p:nvSpPr>
        <p:spPr>
          <a:xfrm>
            <a:off x="4873753" y="850260"/>
            <a:ext cx="2276856" cy="711200"/>
          </a:xfrm>
        </p:spPr>
        <p:txBody>
          <a:bodyPr anchor="t">
            <a:noAutofit/>
          </a:bodyPr>
          <a:lstStyle>
            <a:lvl1pPr marL="0" indent="0">
              <a:lnSpc>
                <a:spcPct val="90000"/>
              </a:lnSpc>
              <a:spcBef>
                <a:spcPts val="0"/>
              </a:spcBef>
              <a:buNone/>
              <a:defRPr sz="2400" b="0" cap="all" baseline="0">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3351FF95-77DF-46F6-7673-71454E42DC18}"/>
              </a:ext>
            </a:extLst>
          </p:cNvPr>
          <p:cNvSpPr>
            <a:spLocks noGrp="1"/>
          </p:cNvSpPr>
          <p:nvPr>
            <p:ph sz="half" idx="2"/>
          </p:nvPr>
        </p:nvSpPr>
        <p:spPr>
          <a:xfrm>
            <a:off x="4873753" y="1380612"/>
            <a:ext cx="2276856"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1" name="Text Placeholder 4">
            <a:extLst>
              <a:ext uri="{FF2B5EF4-FFF2-40B4-BE49-F238E27FC236}">
                <a16:creationId xmlns:a16="http://schemas.microsoft.com/office/drawing/2014/main" id="{D585749F-5840-3B72-40A1-A68404430863}"/>
              </a:ext>
            </a:extLst>
          </p:cNvPr>
          <p:cNvSpPr>
            <a:spLocks noGrp="1"/>
          </p:cNvSpPr>
          <p:nvPr>
            <p:ph type="body" sz="quarter" idx="3"/>
          </p:nvPr>
        </p:nvSpPr>
        <p:spPr>
          <a:xfrm>
            <a:off x="4873753" y="2807076"/>
            <a:ext cx="2276856" cy="711200"/>
          </a:xfrm>
        </p:spPr>
        <p:txBody>
          <a:bodyPr anchor="t">
            <a:noAutofit/>
          </a:bodyPr>
          <a:lstStyle>
            <a:lvl1pPr marL="0" indent="0">
              <a:lnSpc>
                <a:spcPct val="90000"/>
              </a:lnSpc>
              <a:spcBef>
                <a:spcPts val="0"/>
              </a:spcBef>
              <a:buNone/>
              <a:defRPr sz="2400" b="0" cap="all" baseline="0">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AA075B67-81C5-7714-2DF6-B942F80605C7}"/>
              </a:ext>
            </a:extLst>
          </p:cNvPr>
          <p:cNvSpPr>
            <a:spLocks noGrp="1"/>
          </p:cNvSpPr>
          <p:nvPr>
            <p:ph sz="quarter" idx="4"/>
          </p:nvPr>
        </p:nvSpPr>
        <p:spPr>
          <a:xfrm>
            <a:off x="4873753" y="3291708"/>
            <a:ext cx="2276856"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34811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endParaRPr dirty="0"/>
          </a:p>
        </p:txBody>
      </p:sp>
      <p:sp>
        <p:nvSpPr>
          <p:cNvPr id="3" name="Date Placeholder 2"/>
          <p:cNvSpPr>
            <a:spLocks noGrp="1"/>
          </p:cNvSpPr>
          <p:nvPr>
            <p:ph type="dt" sz="half" idx="10"/>
          </p:nvPr>
        </p:nvSpPr>
        <p:spPr>
          <a:xfrm>
            <a:off x="8836898" y="6172200"/>
            <a:ext cx="1218883" cy="304800"/>
          </a:xfrm>
          <a:prstGeom prst="rect">
            <a:avLst/>
          </a:prstGeom>
        </p:spPr>
        <p:txBody>
          <a:bodyPr/>
          <a:lstStyle/>
          <a:p>
            <a:endParaRPr dirty="0"/>
          </a:p>
        </p:txBody>
      </p:sp>
      <p:sp>
        <p:nvSpPr>
          <p:cNvPr id="5" name="Slide Number Placeholder 4"/>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56593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dirty="0"/>
          </a:p>
        </p:txBody>
      </p:sp>
      <p:sp>
        <p:nvSpPr>
          <p:cNvPr id="2" name="Date Placeholder 1"/>
          <p:cNvSpPr>
            <a:spLocks noGrp="1"/>
          </p:cNvSpPr>
          <p:nvPr>
            <p:ph type="dt" sz="half" idx="10"/>
          </p:nvPr>
        </p:nvSpPr>
        <p:spPr>
          <a:xfrm>
            <a:off x="8836898" y="6172200"/>
            <a:ext cx="1218883" cy="304800"/>
          </a:xfrm>
          <a:prstGeom prst="rect">
            <a:avLst/>
          </a:prstGeom>
        </p:spPr>
        <p:txBody>
          <a:bodyPr/>
          <a:lstStyle/>
          <a:p>
            <a:endParaRPr dirty="0"/>
          </a:p>
        </p:txBody>
      </p:sp>
      <p:sp>
        <p:nvSpPr>
          <p:cNvPr id="4" name="Slide Number Placeholder 3"/>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2128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800" b="0"/>
            </a:lvl1pPr>
          </a:lstStyle>
          <a:p>
            <a:r>
              <a:rPr lang="en-US" dirty="0"/>
              <a:t>CLICK TO EDIT MASTER TITLE STYLE</a:t>
            </a:r>
          </a:p>
        </p:txBody>
      </p:sp>
      <p:sp>
        <p:nvSpPr>
          <p:cNvPr id="3" name="Content Placeholder 2"/>
          <p:cNvSpPr>
            <a:spLocks noGrp="1"/>
          </p:cNvSpPr>
          <p:nvPr>
            <p:ph idx="1"/>
          </p:nvPr>
        </p:nvSpPr>
        <p:spPr>
          <a:xfrm>
            <a:off x="1218883" y="1803400"/>
            <a:ext cx="6602281" cy="426720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5883" y="1803400"/>
            <a:ext cx="2844060" cy="4267201"/>
          </a:xfrm>
        </p:spPr>
        <p:txBody>
          <a:bodyPr>
            <a:normAutofit/>
          </a:bodyPr>
          <a:lstStyle>
            <a:lvl1pPr marL="0" indent="0">
              <a:spcBef>
                <a:spcPts val="1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a:xfrm>
            <a:off x="8836898" y="6172200"/>
            <a:ext cx="1218883"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85864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800" b="0">
                <a:latin typeface="Book Antiqua" panose="02040602050305030304" pitchFamily="18" charset="0"/>
              </a:defRPr>
            </a:lvl1pPr>
          </a:lstStyle>
          <a:p>
            <a:r>
              <a:rPr lang="en-US" dirty="0"/>
              <a:t>CLICK TO EDIT MASTER TITLE STYLE</a:t>
            </a:r>
          </a:p>
        </p:txBody>
      </p:sp>
      <p:sp>
        <p:nvSpPr>
          <p:cNvPr id="8" name="Rectangle 7"/>
          <p:cNvSpPr/>
          <p:nvPr/>
        </p:nvSpPr>
        <p:spPr>
          <a:xfrm>
            <a:off x="1218883" y="1803400"/>
            <a:ext cx="660228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1338739" y="1925320"/>
            <a:ext cx="6362567" cy="402336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8125883" y="1803401"/>
            <a:ext cx="2844060" cy="4165600"/>
          </a:xfrm>
        </p:spPr>
        <p:txBody>
          <a:bodyPr>
            <a:normAutofit/>
          </a:bodyPr>
          <a:lstStyle>
            <a:lvl1pPr marL="0" indent="0">
              <a:spcBef>
                <a:spcPts val="1600"/>
              </a:spcBef>
              <a:buNone/>
              <a:defRPr sz="2400">
                <a:solidFill>
                  <a:schemeClr val="tx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a:xfrm>
            <a:off x="8836898" y="6172200"/>
            <a:ext cx="1218883"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240505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DFC44D9C-A524-87B1-567E-331968468832}"/>
              </a:ext>
            </a:extLst>
          </p:cNvPr>
          <p:cNvSpPr>
            <a:spLocks noGrp="1" noChangeArrowheads="1"/>
          </p:cNvSpPr>
          <p:nvPr>
            <p:ph type="ctrTitle" sz="quarter"/>
          </p:nvPr>
        </p:nvSpPr>
        <p:spPr>
          <a:xfrm>
            <a:off x="914162" y="1997076"/>
            <a:ext cx="10360501" cy="1431925"/>
          </a:xfrm>
        </p:spPr>
        <p:txBody>
          <a:bodyPr anchor="b" anchorCtr="1"/>
          <a:lstStyle>
            <a:lvl1pPr algn="ctr">
              <a:defRPr/>
            </a:lvl1pPr>
          </a:lstStyle>
          <a:p>
            <a:pPr lvl="0"/>
            <a:r>
              <a:rPr lang="en-US" altLang="en-US" noProof="0"/>
              <a:t>Click to edit Master title style</a:t>
            </a:r>
          </a:p>
        </p:txBody>
      </p:sp>
      <p:sp>
        <p:nvSpPr>
          <p:cNvPr id="55299" name="Rectangle 3">
            <a:extLst>
              <a:ext uri="{FF2B5EF4-FFF2-40B4-BE49-F238E27FC236}">
                <a16:creationId xmlns:a16="http://schemas.microsoft.com/office/drawing/2014/main" id="{DD57456E-BFDE-E8EB-4FB3-0782A6AFB585}"/>
              </a:ext>
            </a:extLst>
          </p:cNvPr>
          <p:cNvSpPr>
            <a:spLocks noGrp="1" noChangeArrowheads="1"/>
          </p:cNvSpPr>
          <p:nvPr>
            <p:ph type="subTitle" sz="quarter" idx="1"/>
          </p:nvPr>
        </p:nvSpPr>
        <p:spPr>
          <a:xfrm>
            <a:off x="1828324" y="3886200"/>
            <a:ext cx="8532178" cy="1752600"/>
          </a:xfrm>
        </p:spPr>
        <p:txBody>
          <a:bodyPr/>
          <a:lstStyle>
            <a:lvl1pPr marL="0" indent="0" algn="ctr">
              <a:buFontTx/>
              <a:buNone/>
              <a:defRPr/>
            </a:lvl1pPr>
          </a:lstStyle>
          <a:p>
            <a:pPr lvl="0"/>
            <a:r>
              <a:rPr lang="en-US" altLang="en-US" noProof="0"/>
              <a:t>Click to edit Master subtitle style</a:t>
            </a:r>
          </a:p>
        </p:txBody>
      </p:sp>
      <p:sp>
        <p:nvSpPr>
          <p:cNvPr id="55300" name="Freeform 4">
            <a:extLst>
              <a:ext uri="{FF2B5EF4-FFF2-40B4-BE49-F238E27FC236}">
                <a16:creationId xmlns:a16="http://schemas.microsoft.com/office/drawing/2014/main" id="{1F3C12DF-DA1A-D35C-30AD-E61DA378103E}"/>
              </a:ext>
            </a:extLst>
          </p:cNvPr>
          <p:cNvSpPr>
            <a:spLocks/>
          </p:cNvSpPr>
          <p:nvPr/>
        </p:nvSpPr>
        <p:spPr bwMode="auto">
          <a:xfrm>
            <a:off x="380901" y="2803525"/>
            <a:ext cx="2117"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01" name="Rectangle 5">
            <a:extLst>
              <a:ext uri="{FF2B5EF4-FFF2-40B4-BE49-F238E27FC236}">
                <a16:creationId xmlns:a16="http://schemas.microsoft.com/office/drawing/2014/main" id="{474ABDBB-75F7-1F16-BFA3-763D7F8F279A}"/>
              </a:ext>
            </a:extLst>
          </p:cNvPr>
          <p:cNvSpPr>
            <a:spLocks noGrp="1" noChangeArrowheads="1"/>
          </p:cNvSpPr>
          <p:nvPr>
            <p:ph type="ftr" sz="quarter" idx="3"/>
          </p:nvPr>
        </p:nvSpPr>
        <p:spPr/>
        <p:txBody>
          <a:bodyPr/>
          <a:lstStyle>
            <a:lvl1pPr>
              <a:defRPr/>
            </a:lvl1pPr>
          </a:lstStyle>
          <a:p>
            <a:endParaRPr lang="en-US" altLang="en-US"/>
          </a:p>
        </p:txBody>
      </p:sp>
      <p:sp>
        <p:nvSpPr>
          <p:cNvPr id="55302" name="Rectangle 6">
            <a:extLst>
              <a:ext uri="{FF2B5EF4-FFF2-40B4-BE49-F238E27FC236}">
                <a16:creationId xmlns:a16="http://schemas.microsoft.com/office/drawing/2014/main" id="{E44D5978-36DC-62A5-68B1-251220032B9C}"/>
              </a:ext>
            </a:extLst>
          </p:cNvPr>
          <p:cNvSpPr>
            <a:spLocks noGrp="1" noChangeArrowheads="1"/>
          </p:cNvSpPr>
          <p:nvPr>
            <p:ph type="sldNum" sz="quarter" idx="4"/>
          </p:nvPr>
        </p:nvSpPr>
        <p:spPr/>
        <p:txBody>
          <a:bodyPr/>
          <a:lstStyle>
            <a:lvl1pPr>
              <a:defRPr/>
            </a:lvl1pPr>
          </a:lstStyle>
          <a:p>
            <a:fld id="{61381502-7418-4B83-96C6-F0E821D7EFCB}" type="slidenum">
              <a:rPr lang="en-US" altLang="en-US"/>
              <a:pPr/>
              <a:t>‹#›</a:t>
            </a:fld>
            <a:endParaRPr lang="en-US" altLang="en-US"/>
          </a:p>
        </p:txBody>
      </p:sp>
      <p:sp>
        <p:nvSpPr>
          <p:cNvPr id="55303" name="Rectangle 7">
            <a:extLst>
              <a:ext uri="{FF2B5EF4-FFF2-40B4-BE49-F238E27FC236}">
                <a16:creationId xmlns:a16="http://schemas.microsoft.com/office/drawing/2014/main" id="{8173A701-CBBF-7757-49F0-1281BFB63C77}"/>
              </a:ext>
            </a:extLst>
          </p:cNvPr>
          <p:cNvSpPr>
            <a:spLocks noGrp="1" noChangeArrowheads="1"/>
          </p:cNvSpPr>
          <p:nvPr>
            <p:ph type="dt" sz="quarter" idx="2"/>
          </p:nvPr>
        </p:nvSpPr>
        <p:spPr/>
        <p:txBody>
          <a:bodyPr/>
          <a:lstStyle>
            <a:lvl1pPr>
              <a:defRPr/>
            </a:lvl1pPr>
          </a:lstStyle>
          <a:p>
            <a:endParaRPr lang="en-US" altLang="en-US"/>
          </a:p>
        </p:txBody>
      </p:sp>
    </p:spTree>
    <p:extLst>
      <p:ext uri="{BB962C8B-B14F-4D97-AF65-F5344CB8AC3E}">
        <p14:creationId xmlns:p14="http://schemas.microsoft.com/office/powerpoint/2010/main" val="2985471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6E7F8-2CD6-AD57-980B-D575816311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33256A-709F-3067-55D9-05BF417A0D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D4F46C-1669-8C54-7D53-30D4DE2F484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3541FE2-68C5-D969-D7DB-2B5AB38EAA5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0864038-3E17-79EA-6882-13473AE2DBEC}"/>
              </a:ext>
            </a:extLst>
          </p:cNvPr>
          <p:cNvSpPr>
            <a:spLocks noGrp="1"/>
          </p:cNvSpPr>
          <p:nvPr>
            <p:ph type="sldNum" sz="quarter" idx="12"/>
          </p:nvPr>
        </p:nvSpPr>
        <p:spPr/>
        <p:txBody>
          <a:bodyPr/>
          <a:lstStyle>
            <a:lvl1pPr>
              <a:defRPr/>
            </a:lvl1pPr>
          </a:lstStyle>
          <a:p>
            <a:fld id="{D0D7128A-618D-4316-9566-2C1485AE0830}" type="slidenum">
              <a:rPr lang="en-US" altLang="en-US"/>
              <a:pPr/>
              <a:t>‹#›</a:t>
            </a:fld>
            <a:endParaRPr lang="en-US" altLang="en-US"/>
          </a:p>
        </p:txBody>
      </p:sp>
    </p:spTree>
    <p:extLst>
      <p:ext uri="{BB962C8B-B14F-4D97-AF65-F5344CB8AC3E}">
        <p14:creationId xmlns:p14="http://schemas.microsoft.com/office/powerpoint/2010/main" val="907579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A0E28-D69B-BCFF-EE1F-618053FEB3D5}"/>
              </a:ext>
            </a:extLst>
          </p:cNvPr>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067C32-56FA-6E3B-AB16-3E5BFE81B875}"/>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FA24C7E-DBCB-5A50-2B77-E2E5D6E1E61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6A58001-C632-691A-A277-0A9B3239FAD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73165D4-4AC3-AC56-74DC-EEB3E10BE9B4}"/>
              </a:ext>
            </a:extLst>
          </p:cNvPr>
          <p:cNvSpPr>
            <a:spLocks noGrp="1"/>
          </p:cNvSpPr>
          <p:nvPr>
            <p:ph type="sldNum" sz="quarter" idx="12"/>
          </p:nvPr>
        </p:nvSpPr>
        <p:spPr/>
        <p:txBody>
          <a:bodyPr/>
          <a:lstStyle>
            <a:lvl1pPr>
              <a:defRPr/>
            </a:lvl1pPr>
          </a:lstStyle>
          <a:p>
            <a:fld id="{F30A305E-887D-4D76-AC11-02C93E9FBE53}" type="slidenum">
              <a:rPr lang="en-US" altLang="en-US"/>
              <a:pPr/>
              <a:t>‹#›</a:t>
            </a:fld>
            <a:endParaRPr lang="en-US" altLang="en-US"/>
          </a:p>
        </p:txBody>
      </p:sp>
    </p:spTree>
    <p:extLst>
      <p:ext uri="{BB962C8B-B14F-4D97-AF65-F5344CB8AC3E}">
        <p14:creationId xmlns:p14="http://schemas.microsoft.com/office/powerpoint/2010/main" val="1651128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CD92-7228-9D73-B063-20E902B011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A19E33-A7FF-C646-96AD-DBE34172C298}"/>
              </a:ext>
            </a:extLst>
          </p:cNvPr>
          <p:cNvSpPr>
            <a:spLocks noGrp="1"/>
          </p:cNvSpPr>
          <p:nvPr>
            <p:ph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CC88F7-18D7-A2F3-C4F3-ACBA7C0D11B0}"/>
              </a:ext>
            </a:extLst>
          </p:cNvPr>
          <p:cNvSpPr>
            <a:spLocks noGrp="1"/>
          </p:cNvSpPr>
          <p:nvPr>
            <p:ph sz="half" idx="2"/>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742596-E933-30A4-7133-9654BF76C0C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A6C418A-4E74-0048-DD08-2FB4A9C300B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81D045-24A3-797F-5E98-38848B1CC331}"/>
              </a:ext>
            </a:extLst>
          </p:cNvPr>
          <p:cNvSpPr>
            <a:spLocks noGrp="1"/>
          </p:cNvSpPr>
          <p:nvPr>
            <p:ph type="sldNum" sz="quarter" idx="12"/>
          </p:nvPr>
        </p:nvSpPr>
        <p:spPr/>
        <p:txBody>
          <a:bodyPr/>
          <a:lstStyle>
            <a:lvl1pPr>
              <a:defRPr/>
            </a:lvl1pPr>
          </a:lstStyle>
          <a:p>
            <a:fld id="{2C70DE27-D579-43C3-A61C-51F0400F322A}" type="slidenum">
              <a:rPr lang="en-US" altLang="en-US"/>
              <a:pPr/>
              <a:t>‹#›</a:t>
            </a:fld>
            <a:endParaRPr lang="en-US" altLang="en-US"/>
          </a:p>
        </p:txBody>
      </p:sp>
    </p:spTree>
    <p:extLst>
      <p:ext uri="{BB962C8B-B14F-4D97-AF65-F5344CB8AC3E}">
        <p14:creationId xmlns:p14="http://schemas.microsoft.com/office/powerpoint/2010/main" val="2238601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918577" y="0"/>
            <a:ext cx="4270248"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6" name="Straight Connector 5">
            <a:extLst>
              <a:ext uri="{FF2B5EF4-FFF2-40B4-BE49-F238E27FC236}">
                <a16:creationId xmlns:a16="http://schemas.microsoft.com/office/drawing/2014/main" id="{22AF402F-F8C6-E5B1-65C7-DFC0D8ED0878}"/>
              </a:ext>
            </a:extLst>
          </p:cNvPr>
          <p:cNvCxnSpPr>
            <a:cxnSpLocks/>
          </p:cNvCxnSpPr>
          <p:nvPr userDrawn="1"/>
        </p:nvCxnSpPr>
        <p:spPr>
          <a:xfrm>
            <a:off x="1522413" y="2743200"/>
            <a:ext cx="0" cy="411480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828800" y="2743200"/>
            <a:ext cx="5102352" cy="215798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lstStyle/>
          <a:p>
            <a:r>
              <a:rPr lang="en-US"/>
              <a:t>Click to edit Master title style</a:t>
            </a:r>
          </a:p>
        </p:txBody>
      </p:sp>
    </p:spTree>
    <p:extLst>
      <p:ext uri="{BB962C8B-B14F-4D97-AF65-F5344CB8AC3E}">
        <p14:creationId xmlns:p14="http://schemas.microsoft.com/office/powerpoint/2010/main" val="305391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99B3A-2D44-4C4C-0F4D-0B72B8719A92}"/>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C42C6D-A27A-2020-FBD4-8C2092F7A3D0}"/>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B081-6D0C-FA27-02FF-5E13989649F6}"/>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4B690E-10DD-A88C-B942-0C54A12A9E85}"/>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6DAECA-FFA0-3F18-D607-885E226199FF}"/>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637BF1-21F9-E246-1D4D-938B5FCD7B9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C4D75BE-0D9E-0373-FE1A-220B5571C84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F7500D6-2AE1-51DC-07B3-EFA5110A8680}"/>
              </a:ext>
            </a:extLst>
          </p:cNvPr>
          <p:cNvSpPr>
            <a:spLocks noGrp="1"/>
          </p:cNvSpPr>
          <p:nvPr>
            <p:ph type="sldNum" sz="quarter" idx="12"/>
          </p:nvPr>
        </p:nvSpPr>
        <p:spPr/>
        <p:txBody>
          <a:bodyPr/>
          <a:lstStyle>
            <a:lvl1pPr>
              <a:defRPr/>
            </a:lvl1pPr>
          </a:lstStyle>
          <a:p>
            <a:fld id="{C5D21683-A2BC-4A31-B084-ACB879DD8B2C}" type="slidenum">
              <a:rPr lang="en-US" altLang="en-US"/>
              <a:pPr/>
              <a:t>‹#›</a:t>
            </a:fld>
            <a:endParaRPr lang="en-US" altLang="en-US"/>
          </a:p>
        </p:txBody>
      </p:sp>
    </p:spTree>
    <p:extLst>
      <p:ext uri="{BB962C8B-B14F-4D97-AF65-F5344CB8AC3E}">
        <p14:creationId xmlns:p14="http://schemas.microsoft.com/office/powerpoint/2010/main" val="1162611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6638C-D057-6620-D1D3-D000E7490E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098E2B-3303-585D-A006-8E1441856E64}"/>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9D4D75F-46B3-8101-0CDC-95EA07E9B6A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8C8D927-86D8-F398-71FE-584FE7922B17}"/>
              </a:ext>
            </a:extLst>
          </p:cNvPr>
          <p:cNvSpPr>
            <a:spLocks noGrp="1"/>
          </p:cNvSpPr>
          <p:nvPr>
            <p:ph type="sldNum" sz="quarter" idx="12"/>
          </p:nvPr>
        </p:nvSpPr>
        <p:spPr/>
        <p:txBody>
          <a:bodyPr/>
          <a:lstStyle>
            <a:lvl1pPr>
              <a:defRPr/>
            </a:lvl1pPr>
          </a:lstStyle>
          <a:p>
            <a:fld id="{B5BA17CE-0FF5-43E0-8F00-DEB37B3D77F3}" type="slidenum">
              <a:rPr lang="en-US" altLang="en-US"/>
              <a:pPr/>
              <a:t>‹#›</a:t>
            </a:fld>
            <a:endParaRPr lang="en-US" altLang="en-US"/>
          </a:p>
        </p:txBody>
      </p:sp>
    </p:spTree>
    <p:extLst>
      <p:ext uri="{BB962C8B-B14F-4D97-AF65-F5344CB8AC3E}">
        <p14:creationId xmlns:p14="http://schemas.microsoft.com/office/powerpoint/2010/main" val="3045992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C503B5-BFD6-4B5B-8FA2-F268F3C503C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F6F1CB9-AE01-738A-FFA2-3C70A0AE4F4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59576BD-35F3-F1C4-0E94-E4603B338960}"/>
              </a:ext>
            </a:extLst>
          </p:cNvPr>
          <p:cNvSpPr>
            <a:spLocks noGrp="1"/>
          </p:cNvSpPr>
          <p:nvPr>
            <p:ph type="sldNum" sz="quarter" idx="12"/>
          </p:nvPr>
        </p:nvSpPr>
        <p:spPr/>
        <p:txBody>
          <a:bodyPr/>
          <a:lstStyle>
            <a:lvl1pPr>
              <a:defRPr/>
            </a:lvl1pPr>
          </a:lstStyle>
          <a:p>
            <a:fld id="{943CD92E-7236-4319-A954-3A28F1D532DF}" type="slidenum">
              <a:rPr lang="en-US" altLang="en-US"/>
              <a:pPr/>
              <a:t>‹#›</a:t>
            </a:fld>
            <a:endParaRPr lang="en-US" altLang="en-US"/>
          </a:p>
        </p:txBody>
      </p:sp>
    </p:spTree>
    <p:extLst>
      <p:ext uri="{BB962C8B-B14F-4D97-AF65-F5344CB8AC3E}">
        <p14:creationId xmlns:p14="http://schemas.microsoft.com/office/powerpoint/2010/main" val="93531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02096-B827-8CB8-CEC5-6A72937B273C}"/>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82057D-12ED-1D82-829B-BCC2358709EB}"/>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183832-0F23-2DEB-E0B2-C9AAE90B0235}"/>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E16A64-BC7E-63A1-1A0E-224B01130F0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37C8093-3131-F86D-713A-4031BAC9268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A97F456-8E1D-04DA-EBA3-241A0A2AC1DA}"/>
              </a:ext>
            </a:extLst>
          </p:cNvPr>
          <p:cNvSpPr>
            <a:spLocks noGrp="1"/>
          </p:cNvSpPr>
          <p:nvPr>
            <p:ph type="sldNum" sz="quarter" idx="12"/>
          </p:nvPr>
        </p:nvSpPr>
        <p:spPr/>
        <p:txBody>
          <a:bodyPr/>
          <a:lstStyle>
            <a:lvl1pPr>
              <a:defRPr/>
            </a:lvl1pPr>
          </a:lstStyle>
          <a:p>
            <a:fld id="{3B81EAAE-9DA8-4D68-87B7-0DE95A852A48}" type="slidenum">
              <a:rPr lang="en-US" altLang="en-US"/>
              <a:pPr/>
              <a:t>‹#›</a:t>
            </a:fld>
            <a:endParaRPr lang="en-US" altLang="en-US"/>
          </a:p>
        </p:txBody>
      </p:sp>
    </p:spTree>
    <p:extLst>
      <p:ext uri="{BB962C8B-B14F-4D97-AF65-F5344CB8AC3E}">
        <p14:creationId xmlns:p14="http://schemas.microsoft.com/office/powerpoint/2010/main" val="1877409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5C36F-F422-B65B-8FF6-62863E8E75A2}"/>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ECA726-2C71-A2CB-EE00-86756FAF6320}"/>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551AD0-4BC3-D3B1-CBE1-6B08EA3FB75E}"/>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DF219-C75B-F8C0-DF4F-B3364FD8504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46AC60B-6A93-5967-4BC4-109CAE77AE7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3A930FF-986F-8E0B-884F-59CA3C309E21}"/>
              </a:ext>
            </a:extLst>
          </p:cNvPr>
          <p:cNvSpPr>
            <a:spLocks noGrp="1"/>
          </p:cNvSpPr>
          <p:nvPr>
            <p:ph type="sldNum" sz="quarter" idx="12"/>
          </p:nvPr>
        </p:nvSpPr>
        <p:spPr/>
        <p:txBody>
          <a:bodyPr/>
          <a:lstStyle>
            <a:lvl1pPr>
              <a:defRPr/>
            </a:lvl1pPr>
          </a:lstStyle>
          <a:p>
            <a:fld id="{C38D127D-03CF-4095-9C14-88B8EB08EFA0}" type="slidenum">
              <a:rPr lang="en-US" altLang="en-US"/>
              <a:pPr/>
              <a:t>‹#›</a:t>
            </a:fld>
            <a:endParaRPr lang="en-US" altLang="en-US"/>
          </a:p>
        </p:txBody>
      </p:sp>
    </p:spTree>
    <p:extLst>
      <p:ext uri="{BB962C8B-B14F-4D97-AF65-F5344CB8AC3E}">
        <p14:creationId xmlns:p14="http://schemas.microsoft.com/office/powerpoint/2010/main" val="2795877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11568-4829-1AFE-8801-BD63F15086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B3775-2C4A-B3D0-02F7-6AE615AD18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C49C80-7C31-10A3-70F8-096A16CC8EF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3465F12-9369-FD27-8BD7-BD96000F001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F4276E1-D301-CD0F-2F07-3FAE75BBCECC}"/>
              </a:ext>
            </a:extLst>
          </p:cNvPr>
          <p:cNvSpPr>
            <a:spLocks noGrp="1"/>
          </p:cNvSpPr>
          <p:nvPr>
            <p:ph type="sldNum" sz="quarter" idx="12"/>
          </p:nvPr>
        </p:nvSpPr>
        <p:spPr/>
        <p:txBody>
          <a:bodyPr/>
          <a:lstStyle>
            <a:lvl1pPr>
              <a:defRPr/>
            </a:lvl1pPr>
          </a:lstStyle>
          <a:p>
            <a:fld id="{CE58E798-9B16-4AE1-8CD3-3BA1174B7077}" type="slidenum">
              <a:rPr lang="en-US" altLang="en-US"/>
              <a:pPr/>
              <a:t>‹#›</a:t>
            </a:fld>
            <a:endParaRPr lang="en-US" altLang="en-US"/>
          </a:p>
        </p:txBody>
      </p:sp>
    </p:spTree>
    <p:extLst>
      <p:ext uri="{BB962C8B-B14F-4D97-AF65-F5344CB8AC3E}">
        <p14:creationId xmlns:p14="http://schemas.microsoft.com/office/powerpoint/2010/main" val="18205765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9ED3A6-A245-7B75-3BF0-E723EE7FE961}"/>
              </a:ext>
            </a:extLst>
          </p:cNvPr>
          <p:cNvSpPr>
            <a:spLocks noGrp="1"/>
          </p:cNvSpPr>
          <p:nvPr>
            <p:ph type="title" orient="vert"/>
          </p:nvPr>
        </p:nvSpPr>
        <p:spPr>
          <a:xfrm>
            <a:off x="8836898" y="292100"/>
            <a:ext cx="2742486" cy="57277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95E300-FCF5-2702-CA9E-3B9272A303F3}"/>
              </a:ext>
            </a:extLst>
          </p:cNvPr>
          <p:cNvSpPr>
            <a:spLocks noGrp="1"/>
          </p:cNvSpPr>
          <p:nvPr>
            <p:ph type="body" orient="vert" idx="1"/>
          </p:nvPr>
        </p:nvSpPr>
        <p:spPr>
          <a:xfrm>
            <a:off x="609441" y="292100"/>
            <a:ext cx="802431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89F8B5-0DA6-EDD5-6FCE-A7C5AAA4966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ED42BF2-1576-5798-E76E-B36C668E2A2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E5F59B1-C777-4297-4025-B5E57D5CAB71}"/>
              </a:ext>
            </a:extLst>
          </p:cNvPr>
          <p:cNvSpPr>
            <a:spLocks noGrp="1"/>
          </p:cNvSpPr>
          <p:nvPr>
            <p:ph type="sldNum" sz="quarter" idx="12"/>
          </p:nvPr>
        </p:nvSpPr>
        <p:spPr/>
        <p:txBody>
          <a:bodyPr/>
          <a:lstStyle>
            <a:lvl1pPr>
              <a:defRPr/>
            </a:lvl1pPr>
          </a:lstStyle>
          <a:p>
            <a:fld id="{B7E13DF5-C2BB-457F-B48C-7628F5EF4772}" type="slidenum">
              <a:rPr lang="en-US" altLang="en-US"/>
              <a:pPr/>
              <a:t>‹#›</a:t>
            </a:fld>
            <a:endParaRPr lang="en-US" altLang="en-US"/>
          </a:p>
        </p:txBody>
      </p:sp>
    </p:spTree>
    <p:extLst>
      <p:ext uri="{BB962C8B-B14F-4D97-AF65-F5344CB8AC3E}">
        <p14:creationId xmlns:p14="http://schemas.microsoft.com/office/powerpoint/2010/main" val="33645277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A2B48-209A-2395-FE2A-3384BB96BE6A}"/>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5BC1699-F91A-A34E-2301-122A4A548CE6}"/>
              </a:ext>
            </a:extLst>
          </p:cNvPr>
          <p:cNvSpPr>
            <a:spLocks noGrp="1"/>
          </p:cNvSpPr>
          <p:nvPr>
            <p:ph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7B83B8-1940-D509-00B0-0F6CF877FDBF}"/>
              </a:ext>
            </a:extLst>
          </p:cNvPr>
          <p:cNvSpPr>
            <a:spLocks noGrp="1"/>
          </p:cNvSpPr>
          <p:nvPr>
            <p:ph type="body" sz="half" idx="2"/>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828424-EE7F-AB46-10D7-1F96B919E410}"/>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83D6F8D-B4C1-1973-DD61-86B5C7BE6069}"/>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6ADE494-EC39-118D-81AB-DCAF6D3D1A5E}"/>
              </a:ext>
            </a:extLst>
          </p:cNvPr>
          <p:cNvSpPr>
            <a:spLocks noGrp="1"/>
          </p:cNvSpPr>
          <p:nvPr>
            <p:ph type="sldNum" sz="quarter" idx="12"/>
          </p:nvPr>
        </p:nvSpPr>
        <p:spPr>
          <a:xfrm>
            <a:off x="8735325" y="6245225"/>
            <a:ext cx="2844059" cy="476250"/>
          </a:xfrm>
        </p:spPr>
        <p:txBody>
          <a:bodyPr/>
          <a:lstStyle>
            <a:lvl1pPr>
              <a:defRPr/>
            </a:lvl1pPr>
          </a:lstStyle>
          <a:p>
            <a:fld id="{0578A796-364B-4F45-A7A3-505DA63DEA06}" type="slidenum">
              <a:rPr lang="en-US" altLang="en-US"/>
              <a:pPr/>
              <a:t>‹#›</a:t>
            </a:fld>
            <a:endParaRPr lang="en-US" altLang="en-US"/>
          </a:p>
        </p:txBody>
      </p:sp>
    </p:spTree>
    <p:extLst>
      <p:ext uri="{BB962C8B-B14F-4D97-AF65-F5344CB8AC3E}">
        <p14:creationId xmlns:p14="http://schemas.microsoft.com/office/powerpoint/2010/main" val="25062288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1D8F76-95BE-F250-6506-6BA07ADF54D5}"/>
              </a:ext>
            </a:extLst>
          </p:cNvPr>
          <p:cNvSpPr>
            <a:spLocks noGrp="1"/>
          </p:cNvSpPr>
          <p:nvPr>
            <p:ph/>
          </p:nvPr>
        </p:nvSpPr>
        <p:spPr>
          <a:xfrm>
            <a:off x="609441" y="292100"/>
            <a:ext cx="10969943"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7718473-5874-12A2-B543-5BB70632DCF2}"/>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94DEE6D-9AF9-E3A7-889E-3AB5BEF2A0DC}"/>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F82E313-3D28-E85A-88FF-1772EDE346DE}"/>
              </a:ext>
            </a:extLst>
          </p:cNvPr>
          <p:cNvSpPr>
            <a:spLocks noGrp="1"/>
          </p:cNvSpPr>
          <p:nvPr>
            <p:ph type="sldNum" sz="quarter" idx="12"/>
          </p:nvPr>
        </p:nvSpPr>
        <p:spPr>
          <a:xfrm>
            <a:off x="8735325" y="6245225"/>
            <a:ext cx="2844059" cy="476250"/>
          </a:xfrm>
        </p:spPr>
        <p:txBody>
          <a:bodyPr/>
          <a:lstStyle>
            <a:lvl1pPr>
              <a:defRPr/>
            </a:lvl1pPr>
          </a:lstStyle>
          <a:p>
            <a:fld id="{C3D444F6-6D3C-4F15-9222-773153AC6AA2}" type="slidenum">
              <a:rPr lang="en-US" altLang="en-US"/>
              <a:pPr/>
              <a:t>‹#›</a:t>
            </a:fld>
            <a:endParaRPr lang="en-US" altLang="en-US"/>
          </a:p>
        </p:txBody>
      </p:sp>
    </p:spTree>
    <p:extLst>
      <p:ext uri="{BB962C8B-B14F-4D97-AF65-F5344CB8AC3E}">
        <p14:creationId xmlns:p14="http://schemas.microsoft.com/office/powerpoint/2010/main" val="2544836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76B18-3539-BDCF-5B01-E06977E8301D}"/>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62127A-AFC6-13CA-3394-9FC67E7E3D79}"/>
              </a:ext>
            </a:extLst>
          </p:cNvPr>
          <p:cNvSpPr>
            <a:spLocks noGrp="1"/>
          </p:cNvSpPr>
          <p:nvPr>
            <p:ph type="body"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410B0E-6DE9-3412-D0CA-544D83183CAD}"/>
              </a:ext>
            </a:extLst>
          </p:cNvPr>
          <p:cNvSpPr>
            <a:spLocks noGrp="1"/>
          </p:cNvSpPr>
          <p:nvPr>
            <p:ph sz="half" idx="2"/>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CCCD6D-E46C-820F-5D16-931560C376FF}"/>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166CAE5-6E83-3DBD-578C-CE063A5E120A}"/>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5335A11-66F9-EAF4-4D20-760B343C7B2B}"/>
              </a:ext>
            </a:extLst>
          </p:cNvPr>
          <p:cNvSpPr>
            <a:spLocks noGrp="1"/>
          </p:cNvSpPr>
          <p:nvPr>
            <p:ph type="sldNum" sz="quarter" idx="12"/>
          </p:nvPr>
        </p:nvSpPr>
        <p:spPr>
          <a:xfrm>
            <a:off x="8735325" y="6245225"/>
            <a:ext cx="2844059" cy="476250"/>
          </a:xfrm>
        </p:spPr>
        <p:txBody>
          <a:bodyPr/>
          <a:lstStyle>
            <a:lvl1pPr>
              <a:defRPr/>
            </a:lvl1pPr>
          </a:lstStyle>
          <a:p>
            <a:fld id="{6491D9DE-1414-47FC-82D9-B551CFAF2961}" type="slidenum">
              <a:rPr lang="en-US" altLang="en-US"/>
              <a:pPr/>
              <a:t>‹#›</a:t>
            </a:fld>
            <a:endParaRPr lang="en-US" altLang="en-US"/>
          </a:p>
        </p:txBody>
      </p:sp>
    </p:spTree>
    <p:extLst>
      <p:ext uri="{BB962C8B-B14F-4D97-AF65-F5344CB8AC3E}">
        <p14:creationId xmlns:p14="http://schemas.microsoft.com/office/powerpoint/2010/main" val="166542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lvl1pPr>
              <a:defRPr>
                <a:solidFill>
                  <a:schemeClr val="tx2">
                    <a:lumMod val="50000"/>
                  </a:schemeClr>
                </a:solidFill>
              </a:defRPr>
            </a:lvl1pPr>
          </a:lstStyle>
          <a:p>
            <a:endParaRPr lang="en-US" dirty="0"/>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lvl1pPr>
              <a:defRPr>
                <a:solidFill>
                  <a:schemeClr val="tx2">
                    <a:lumMod val="50000"/>
                  </a:schemeClr>
                </a:solidFill>
              </a:defRPr>
            </a:lvl1p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220660" y="2386584"/>
            <a:ext cx="9747504" cy="401421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AEE196DA-ED88-0EDC-A28F-7426416C0CA5}"/>
              </a:ext>
            </a:extLst>
          </p:cNvPr>
          <p:cNvSpPr>
            <a:spLocks noGrp="1"/>
          </p:cNvSpPr>
          <p:nvPr>
            <p:ph type="title"/>
          </p:nvPr>
        </p:nvSpPr>
        <p:spPr>
          <a:xfrm>
            <a:off x="1220660" y="640080"/>
            <a:ext cx="9747504" cy="1625600"/>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03046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D529D-F406-6603-37A2-204D36E180DA}"/>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04EED5C-52D5-9893-34C3-DCF91CFD3B57}"/>
              </a:ext>
            </a:extLst>
          </p:cNvPr>
          <p:cNvSpPr>
            <a:spLocks noGrp="1"/>
          </p:cNvSpPr>
          <p:nvPr>
            <p:ph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4FAAFC-1AA1-ACBA-C635-656DBC492A80}"/>
              </a:ext>
            </a:extLst>
          </p:cNvPr>
          <p:cNvSpPr>
            <a:spLocks noGrp="1"/>
          </p:cNvSpPr>
          <p:nvPr>
            <p:ph sz="quarter" idx="2"/>
          </p:nvPr>
        </p:nvSpPr>
        <p:spPr>
          <a:xfrm>
            <a:off x="6195986"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90AADEE-B613-DFB1-D915-C0566DA3BE8F}"/>
              </a:ext>
            </a:extLst>
          </p:cNvPr>
          <p:cNvSpPr>
            <a:spLocks noGrp="1"/>
          </p:cNvSpPr>
          <p:nvPr>
            <p:ph sz="quarter" idx="3"/>
          </p:nvPr>
        </p:nvSpPr>
        <p:spPr>
          <a:xfrm>
            <a:off x="6195986"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DE0E91D8-EF21-302B-2CB7-740E3E758D22}"/>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FB9E2C76-0DAE-FB38-6D80-EA16D3CDD0FB}"/>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A38A5E1-65D5-21B1-8F8D-85009C317154}"/>
              </a:ext>
            </a:extLst>
          </p:cNvPr>
          <p:cNvSpPr>
            <a:spLocks noGrp="1"/>
          </p:cNvSpPr>
          <p:nvPr>
            <p:ph type="sldNum" sz="quarter" idx="12"/>
          </p:nvPr>
        </p:nvSpPr>
        <p:spPr>
          <a:xfrm>
            <a:off x="8735325" y="6245225"/>
            <a:ext cx="2844059" cy="476250"/>
          </a:xfrm>
        </p:spPr>
        <p:txBody>
          <a:bodyPr/>
          <a:lstStyle>
            <a:lvl1pPr>
              <a:defRPr/>
            </a:lvl1pPr>
          </a:lstStyle>
          <a:p>
            <a:fld id="{FCCCCD13-3AD0-4726-A9EA-0C0B9CBEDA63}" type="slidenum">
              <a:rPr lang="en-US" altLang="en-US"/>
              <a:pPr/>
              <a:t>‹#›</a:t>
            </a:fld>
            <a:endParaRPr lang="en-US" altLang="en-US"/>
          </a:p>
        </p:txBody>
      </p:sp>
    </p:spTree>
    <p:extLst>
      <p:ext uri="{BB962C8B-B14F-4D97-AF65-F5344CB8AC3E}">
        <p14:creationId xmlns:p14="http://schemas.microsoft.com/office/powerpoint/2010/main" val="347613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4E167-08BF-CD95-F960-F3655A9E9EB0}"/>
              </a:ext>
            </a:extLst>
          </p:cNvPr>
          <p:cNvSpPr>
            <a:spLocks noGrp="1"/>
          </p:cNvSpPr>
          <p:nvPr>
            <p:ph type="title" sz="quarter"/>
          </p:nvPr>
        </p:nvSpPr>
        <p:spPr>
          <a:xfrm>
            <a:off x="609441"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48D1A0C-DCF3-7D96-7FFA-F95C1ECDB1ED}"/>
              </a:ext>
            </a:extLst>
          </p:cNvPr>
          <p:cNvSpPr>
            <a:spLocks noGrp="1"/>
          </p:cNvSpPr>
          <p:nvPr>
            <p:ph sz="quarter" idx="1"/>
          </p:nvPr>
        </p:nvSpPr>
        <p:spPr>
          <a:xfrm>
            <a:off x="609441"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464EF4-81D0-3E5E-D3F6-B199DC222743}"/>
              </a:ext>
            </a:extLst>
          </p:cNvPr>
          <p:cNvSpPr>
            <a:spLocks noGrp="1"/>
          </p:cNvSpPr>
          <p:nvPr>
            <p:ph sz="quarter" idx="2"/>
          </p:nvPr>
        </p:nvSpPr>
        <p:spPr>
          <a:xfrm>
            <a:off x="6195986"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C96C514-6B63-76D0-D8D2-23C02839934F}"/>
              </a:ext>
            </a:extLst>
          </p:cNvPr>
          <p:cNvSpPr>
            <a:spLocks noGrp="1"/>
          </p:cNvSpPr>
          <p:nvPr>
            <p:ph sz="quarter" idx="3"/>
          </p:nvPr>
        </p:nvSpPr>
        <p:spPr>
          <a:xfrm>
            <a:off x="609441"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9FD9072-95DF-852A-3E63-B1A03AB9F919}"/>
              </a:ext>
            </a:extLst>
          </p:cNvPr>
          <p:cNvSpPr>
            <a:spLocks noGrp="1"/>
          </p:cNvSpPr>
          <p:nvPr>
            <p:ph sz="quarter" idx="4"/>
          </p:nvPr>
        </p:nvSpPr>
        <p:spPr>
          <a:xfrm>
            <a:off x="6195986"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4219C9-A932-75CF-1F6D-37E0A993543F}"/>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8FB3C73-A797-5C8B-26B3-4471A3221CFF}"/>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89EE91A7-3226-D48E-5E06-43740F29BDC7}"/>
              </a:ext>
            </a:extLst>
          </p:cNvPr>
          <p:cNvSpPr>
            <a:spLocks noGrp="1"/>
          </p:cNvSpPr>
          <p:nvPr>
            <p:ph type="sldNum" sz="quarter" idx="12"/>
          </p:nvPr>
        </p:nvSpPr>
        <p:spPr>
          <a:xfrm>
            <a:off x="8735325" y="6245225"/>
            <a:ext cx="2844059" cy="476250"/>
          </a:xfrm>
        </p:spPr>
        <p:txBody>
          <a:bodyPr/>
          <a:lstStyle>
            <a:lvl1pPr>
              <a:defRPr/>
            </a:lvl1pPr>
          </a:lstStyle>
          <a:p>
            <a:fld id="{0065FEC8-F117-45E5-9FBF-79E162E36013}" type="slidenum">
              <a:rPr lang="en-US" altLang="en-US"/>
              <a:pPr/>
              <a:t>‹#›</a:t>
            </a:fld>
            <a:endParaRPr lang="en-US" altLang="en-US"/>
          </a:p>
        </p:txBody>
      </p:sp>
    </p:spTree>
    <p:extLst>
      <p:ext uri="{BB962C8B-B14F-4D97-AF65-F5344CB8AC3E}">
        <p14:creationId xmlns:p14="http://schemas.microsoft.com/office/powerpoint/2010/main" val="38534528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7A67F-22AA-B643-DFD7-A65B65AA0B6A}"/>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C3CDD9D-F849-0840-FE11-01E3C41DB8D2}"/>
              </a:ext>
            </a:extLst>
          </p:cNvPr>
          <p:cNvSpPr>
            <a:spLocks noGrp="1"/>
          </p:cNvSpPr>
          <p:nvPr>
            <p:ph sz="quarter" idx="1"/>
          </p:nvPr>
        </p:nvSpPr>
        <p:spPr>
          <a:xfrm>
            <a:off x="609441"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4000BC-7B4A-F1E3-223D-ECB3A88E9ED6}"/>
              </a:ext>
            </a:extLst>
          </p:cNvPr>
          <p:cNvSpPr>
            <a:spLocks noGrp="1"/>
          </p:cNvSpPr>
          <p:nvPr>
            <p:ph sz="quarter" idx="2"/>
          </p:nvPr>
        </p:nvSpPr>
        <p:spPr>
          <a:xfrm>
            <a:off x="609441"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6AB04-B53A-CDAC-7850-C4C2270C930B}"/>
              </a:ext>
            </a:extLst>
          </p:cNvPr>
          <p:cNvSpPr>
            <a:spLocks noGrp="1"/>
          </p:cNvSpPr>
          <p:nvPr>
            <p:ph type="body" sz="half" idx="3"/>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768C0C60-D8F8-FC5C-B130-6F51E2DFEAD6}"/>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80A5C74-A10D-7DB6-2831-44DAB7848EB6}"/>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5BB03657-B074-245B-56C2-A909C6617410}"/>
              </a:ext>
            </a:extLst>
          </p:cNvPr>
          <p:cNvSpPr>
            <a:spLocks noGrp="1"/>
          </p:cNvSpPr>
          <p:nvPr>
            <p:ph type="sldNum" sz="quarter" idx="12"/>
          </p:nvPr>
        </p:nvSpPr>
        <p:spPr>
          <a:xfrm>
            <a:off x="8735325" y="6245225"/>
            <a:ext cx="2844059" cy="476250"/>
          </a:xfrm>
        </p:spPr>
        <p:txBody>
          <a:bodyPr/>
          <a:lstStyle>
            <a:lvl1pPr>
              <a:defRPr/>
            </a:lvl1pPr>
          </a:lstStyle>
          <a:p>
            <a:fld id="{0DB49FFF-564E-4DD6-8C71-9CA3199D1254}" type="slidenum">
              <a:rPr lang="en-US" altLang="en-US"/>
              <a:pPr/>
              <a:t>‹#›</a:t>
            </a:fld>
            <a:endParaRPr lang="en-US" altLang="en-US"/>
          </a:p>
        </p:txBody>
      </p:sp>
    </p:spTree>
    <p:extLst>
      <p:ext uri="{BB962C8B-B14F-4D97-AF65-F5344CB8AC3E}">
        <p14:creationId xmlns:p14="http://schemas.microsoft.com/office/powerpoint/2010/main" val="2166337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5175-400F-D104-85DE-AE0507637C56}"/>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42C3AEA-E3BB-0027-4638-4F58C6335112}"/>
              </a:ext>
            </a:extLst>
          </p:cNvPr>
          <p:cNvSpPr>
            <a:spLocks noGrp="1"/>
          </p:cNvSpPr>
          <p:nvPr>
            <p:ph sz="half" idx="1"/>
          </p:nvPr>
        </p:nvSpPr>
        <p:spPr>
          <a:xfrm>
            <a:off x="609441" y="1905000"/>
            <a:ext cx="1096994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84782A-4B2F-B518-6E76-342FB05A375E}"/>
              </a:ext>
            </a:extLst>
          </p:cNvPr>
          <p:cNvSpPr>
            <a:spLocks noGrp="1"/>
          </p:cNvSpPr>
          <p:nvPr>
            <p:ph type="body" sz="half" idx="2"/>
          </p:nvPr>
        </p:nvSpPr>
        <p:spPr>
          <a:xfrm>
            <a:off x="609441" y="4038600"/>
            <a:ext cx="1096994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B0C807-766A-EA0B-034C-CD50C551956E}"/>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91BA3BB-33FB-E942-CB88-29AAD28A80D4}"/>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B76DDFF-6603-4B35-A99A-A100B89B0515}"/>
              </a:ext>
            </a:extLst>
          </p:cNvPr>
          <p:cNvSpPr>
            <a:spLocks noGrp="1"/>
          </p:cNvSpPr>
          <p:nvPr>
            <p:ph type="sldNum" sz="quarter" idx="12"/>
          </p:nvPr>
        </p:nvSpPr>
        <p:spPr>
          <a:xfrm>
            <a:off x="8735325" y="6245225"/>
            <a:ext cx="2844059" cy="476250"/>
          </a:xfrm>
        </p:spPr>
        <p:txBody>
          <a:bodyPr/>
          <a:lstStyle>
            <a:lvl1pPr>
              <a:defRPr/>
            </a:lvl1pPr>
          </a:lstStyle>
          <a:p>
            <a:fld id="{D2FBA589-59E5-43D1-9C6C-F37C6A588254}" type="slidenum">
              <a:rPr lang="en-US" altLang="en-US"/>
              <a:pPr/>
              <a:t>‹#›</a:t>
            </a:fld>
            <a:endParaRPr lang="en-US" altLang="en-US"/>
          </a:p>
        </p:txBody>
      </p:sp>
    </p:spTree>
    <p:extLst>
      <p:ext uri="{BB962C8B-B14F-4D97-AF65-F5344CB8AC3E}">
        <p14:creationId xmlns:p14="http://schemas.microsoft.com/office/powerpoint/2010/main" val="150843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3327D-0752-1437-2208-6FD85D61A1A9}"/>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1B48F3-8015-FC14-E7D1-A15538C2C18C}"/>
              </a:ext>
            </a:extLst>
          </p:cNvPr>
          <p:cNvSpPr>
            <a:spLocks noGrp="1"/>
          </p:cNvSpPr>
          <p:nvPr>
            <p:ph type="body"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ACD3D9-8443-89FE-25EB-0F7789A3F546}"/>
              </a:ext>
            </a:extLst>
          </p:cNvPr>
          <p:cNvSpPr>
            <a:spLocks noGrp="1"/>
          </p:cNvSpPr>
          <p:nvPr>
            <p:ph sz="quarter" idx="2"/>
          </p:nvPr>
        </p:nvSpPr>
        <p:spPr>
          <a:xfrm>
            <a:off x="6195986"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CCFB624-624D-04C8-2F47-8ED99638660E}"/>
              </a:ext>
            </a:extLst>
          </p:cNvPr>
          <p:cNvSpPr>
            <a:spLocks noGrp="1"/>
          </p:cNvSpPr>
          <p:nvPr>
            <p:ph sz="quarter" idx="3"/>
          </p:nvPr>
        </p:nvSpPr>
        <p:spPr>
          <a:xfrm>
            <a:off x="6195986"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F6094A8B-BE4E-9BE4-FEFB-882721A24F10}"/>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3C5ACF72-A501-15FB-60A3-2007DD40763A}"/>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44D859C1-40A4-C045-6A12-1EE44C38C847}"/>
              </a:ext>
            </a:extLst>
          </p:cNvPr>
          <p:cNvSpPr>
            <a:spLocks noGrp="1"/>
          </p:cNvSpPr>
          <p:nvPr>
            <p:ph type="sldNum" sz="quarter" idx="12"/>
          </p:nvPr>
        </p:nvSpPr>
        <p:spPr>
          <a:xfrm>
            <a:off x="8735325" y="6245225"/>
            <a:ext cx="2844059" cy="476250"/>
          </a:xfrm>
        </p:spPr>
        <p:txBody>
          <a:bodyPr/>
          <a:lstStyle>
            <a:lvl1pPr>
              <a:defRPr/>
            </a:lvl1pPr>
          </a:lstStyle>
          <a:p>
            <a:fld id="{A978AF9A-6F5A-4B32-9F88-F3D4D35B45F4}" type="slidenum">
              <a:rPr lang="en-US" altLang="en-US"/>
              <a:pPr/>
              <a:t>‹#›</a:t>
            </a:fld>
            <a:endParaRPr lang="en-US" altLang="en-US"/>
          </a:p>
        </p:txBody>
      </p:sp>
    </p:spTree>
    <p:extLst>
      <p:ext uri="{BB962C8B-B14F-4D97-AF65-F5344CB8AC3E}">
        <p14:creationId xmlns:p14="http://schemas.microsoft.com/office/powerpoint/2010/main" val="4264735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246A6-B8CD-485E-771F-C7DF63D422B4}"/>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07C6BA3-E787-543A-A851-6152C1214597}"/>
              </a:ext>
            </a:extLst>
          </p:cNvPr>
          <p:cNvSpPr>
            <a:spLocks noGrp="1"/>
          </p:cNvSpPr>
          <p:nvPr>
            <p:ph sz="quarter" idx="1"/>
          </p:nvPr>
        </p:nvSpPr>
        <p:spPr>
          <a:xfrm>
            <a:off x="609441"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74DF12-B578-16E9-C50F-D51E93876B34}"/>
              </a:ext>
            </a:extLst>
          </p:cNvPr>
          <p:cNvSpPr>
            <a:spLocks noGrp="1"/>
          </p:cNvSpPr>
          <p:nvPr>
            <p:ph sz="quarter" idx="2"/>
          </p:nvPr>
        </p:nvSpPr>
        <p:spPr>
          <a:xfrm>
            <a:off x="609441"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4A7CA5C-DE25-7A13-3393-2EA9F5748E30}"/>
              </a:ext>
            </a:extLst>
          </p:cNvPr>
          <p:cNvSpPr>
            <a:spLocks noGrp="1"/>
          </p:cNvSpPr>
          <p:nvPr>
            <p:ph sz="half" idx="3"/>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EED0593E-E385-CB26-654A-A9B74030AA6D}"/>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0B2DB20-11F4-1E3B-3D72-53FADC37242A}"/>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EB0ED276-1435-2778-4FB0-EFE40B69053F}"/>
              </a:ext>
            </a:extLst>
          </p:cNvPr>
          <p:cNvSpPr>
            <a:spLocks noGrp="1"/>
          </p:cNvSpPr>
          <p:nvPr>
            <p:ph type="sldNum" sz="quarter" idx="12"/>
          </p:nvPr>
        </p:nvSpPr>
        <p:spPr>
          <a:xfrm>
            <a:off x="8735325" y="6245225"/>
            <a:ext cx="2844059" cy="476250"/>
          </a:xfrm>
        </p:spPr>
        <p:txBody>
          <a:bodyPr/>
          <a:lstStyle>
            <a:lvl1pPr>
              <a:defRPr/>
            </a:lvl1pPr>
          </a:lstStyle>
          <a:p>
            <a:fld id="{E9548A2C-4341-41E8-96D1-8798E6974A97}" type="slidenum">
              <a:rPr lang="en-US" altLang="en-US"/>
              <a:pPr/>
              <a:t>‹#›</a:t>
            </a:fld>
            <a:endParaRPr lang="en-US" altLang="en-US"/>
          </a:p>
        </p:txBody>
      </p:sp>
    </p:spTree>
    <p:extLst>
      <p:ext uri="{BB962C8B-B14F-4D97-AF65-F5344CB8AC3E}">
        <p14:creationId xmlns:p14="http://schemas.microsoft.com/office/powerpoint/2010/main" val="27808883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610" name="Group 10">
            <a:extLst>
              <a:ext uri="{FF2B5EF4-FFF2-40B4-BE49-F238E27FC236}">
                <a16:creationId xmlns:a16="http://schemas.microsoft.com/office/drawing/2014/main" id="{302BD71D-51DA-952D-738F-F103E80D7C17}"/>
              </a:ext>
            </a:extLst>
          </p:cNvPr>
          <p:cNvGrpSpPr>
            <a:grpSpLocks/>
          </p:cNvGrpSpPr>
          <p:nvPr/>
        </p:nvGrpSpPr>
        <p:grpSpPr bwMode="auto">
          <a:xfrm>
            <a:off x="507868" y="457200"/>
            <a:ext cx="11194251" cy="5562600"/>
            <a:chOff x="240" y="288"/>
            <a:chExt cx="5290" cy="3504"/>
          </a:xfrm>
        </p:grpSpPr>
        <p:sp>
          <p:nvSpPr>
            <p:cNvPr id="25602" name="Rectangle 2">
              <a:extLst>
                <a:ext uri="{FF2B5EF4-FFF2-40B4-BE49-F238E27FC236}">
                  <a16:creationId xmlns:a16="http://schemas.microsoft.com/office/drawing/2014/main" id="{D915044E-9C08-7B71-8CFE-A021A1C2E32F}"/>
                </a:ext>
              </a:extLst>
            </p:cNvPr>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anose="02020603050405020304" pitchFamily="18" charset="0"/>
              </a:endParaRPr>
            </a:p>
          </p:txBody>
        </p:sp>
        <p:sp>
          <p:nvSpPr>
            <p:cNvPr id="25608" name="Rectangle 8">
              <a:extLst>
                <a:ext uri="{FF2B5EF4-FFF2-40B4-BE49-F238E27FC236}">
                  <a16:creationId xmlns:a16="http://schemas.microsoft.com/office/drawing/2014/main" id="{22E9A3BC-F85D-ACAE-3C13-D2BDFF1B764F}"/>
                </a:ext>
              </a:extLst>
            </p:cNvPr>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anose="02020603050405020304" pitchFamily="18" charset="0"/>
              </a:endParaRPr>
            </a:p>
          </p:txBody>
        </p:sp>
        <p:sp>
          <p:nvSpPr>
            <p:cNvPr id="25609" name="Line 9">
              <a:extLst>
                <a:ext uri="{FF2B5EF4-FFF2-40B4-BE49-F238E27FC236}">
                  <a16:creationId xmlns:a16="http://schemas.microsoft.com/office/drawing/2014/main" id="{CD428458-FB20-F85E-2191-13A1FEFB8E0E}"/>
                </a:ext>
              </a:extLst>
            </p:cNvPr>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sp>
        <p:nvSpPr>
          <p:cNvPr id="25603" name="Rectangle 3">
            <a:extLst>
              <a:ext uri="{FF2B5EF4-FFF2-40B4-BE49-F238E27FC236}">
                <a16:creationId xmlns:a16="http://schemas.microsoft.com/office/drawing/2014/main" id="{46FD84B6-4880-22A7-FEF1-7B1E2B0C78EF}"/>
              </a:ext>
            </a:extLst>
          </p:cNvPr>
          <p:cNvSpPr>
            <a:spLocks noGrp="1" noChangeArrowheads="1"/>
          </p:cNvSpPr>
          <p:nvPr>
            <p:ph type="ctrTitle"/>
          </p:nvPr>
        </p:nvSpPr>
        <p:spPr>
          <a:xfrm>
            <a:off x="1625177" y="838200"/>
            <a:ext cx="9040045" cy="2559050"/>
          </a:xfrm>
        </p:spPr>
        <p:txBody>
          <a:bodyPr anchorCtr="1"/>
          <a:lstStyle>
            <a:lvl1pPr algn="ctr">
              <a:defRPr sz="6200"/>
            </a:lvl1pPr>
          </a:lstStyle>
          <a:p>
            <a:pPr lvl="0"/>
            <a:r>
              <a:rPr lang="en-US" altLang="en-US" noProof="0"/>
              <a:t>Click to edit Master title style</a:t>
            </a:r>
          </a:p>
        </p:txBody>
      </p:sp>
      <p:sp>
        <p:nvSpPr>
          <p:cNvPr id="25604" name="Rectangle 4">
            <a:extLst>
              <a:ext uri="{FF2B5EF4-FFF2-40B4-BE49-F238E27FC236}">
                <a16:creationId xmlns:a16="http://schemas.microsoft.com/office/drawing/2014/main" id="{C6287338-3930-F27E-F9B1-DBD01D062ACF}"/>
              </a:ext>
            </a:extLst>
          </p:cNvPr>
          <p:cNvSpPr>
            <a:spLocks noGrp="1" noChangeArrowheads="1"/>
          </p:cNvSpPr>
          <p:nvPr>
            <p:ph type="subTitle" idx="1"/>
          </p:nvPr>
        </p:nvSpPr>
        <p:spPr>
          <a:xfrm>
            <a:off x="1828324" y="3733800"/>
            <a:ext cx="8532178" cy="1873250"/>
          </a:xfrm>
        </p:spPr>
        <p:txBody>
          <a:bodyPr/>
          <a:lstStyle>
            <a:lvl1pPr marL="0" indent="0" algn="ctr">
              <a:buFont typeface="Wingdings" panose="05000000000000000000" pitchFamily="2" charset="2"/>
              <a:buNone/>
              <a:defRPr sz="3000"/>
            </a:lvl1pPr>
          </a:lstStyle>
          <a:p>
            <a:pPr lvl="0"/>
            <a:r>
              <a:rPr lang="en-US" altLang="en-US" noProof="0"/>
              <a:t>Click to edit Master subtitle style</a:t>
            </a:r>
          </a:p>
        </p:txBody>
      </p:sp>
      <p:sp>
        <p:nvSpPr>
          <p:cNvPr id="25605" name="Rectangle 5">
            <a:extLst>
              <a:ext uri="{FF2B5EF4-FFF2-40B4-BE49-F238E27FC236}">
                <a16:creationId xmlns:a16="http://schemas.microsoft.com/office/drawing/2014/main" id="{1EEE67DC-02C8-FFB0-2915-A2D2540DEA2D}"/>
              </a:ext>
            </a:extLst>
          </p:cNvPr>
          <p:cNvSpPr>
            <a:spLocks noGrp="1" noChangeArrowheads="1"/>
          </p:cNvSpPr>
          <p:nvPr>
            <p:ph type="dt" sz="half" idx="2"/>
          </p:nvPr>
        </p:nvSpPr>
        <p:spPr>
          <a:xfrm>
            <a:off x="715248" y="6248400"/>
            <a:ext cx="2738253" cy="457200"/>
          </a:xfrm>
        </p:spPr>
        <p:txBody>
          <a:bodyPr/>
          <a:lstStyle>
            <a:lvl1pPr>
              <a:defRPr/>
            </a:lvl1pPr>
          </a:lstStyle>
          <a:p>
            <a:endParaRPr lang="en-US" altLang="en-US"/>
          </a:p>
        </p:txBody>
      </p:sp>
      <p:sp>
        <p:nvSpPr>
          <p:cNvPr id="25606" name="Rectangle 6">
            <a:extLst>
              <a:ext uri="{FF2B5EF4-FFF2-40B4-BE49-F238E27FC236}">
                <a16:creationId xmlns:a16="http://schemas.microsoft.com/office/drawing/2014/main" id="{A3DD055F-6BB6-8A8E-0F0D-22A4C50316AE}"/>
              </a:ext>
            </a:extLst>
          </p:cNvPr>
          <p:cNvSpPr>
            <a:spLocks noGrp="1" noChangeArrowheads="1"/>
          </p:cNvSpPr>
          <p:nvPr>
            <p:ph type="ftr" sz="quarter" idx="3"/>
          </p:nvPr>
        </p:nvSpPr>
        <p:spPr>
          <a:xfrm>
            <a:off x="4333805" y="6248400"/>
            <a:ext cx="3849215" cy="457200"/>
          </a:xfrm>
        </p:spPr>
        <p:txBody>
          <a:bodyPr/>
          <a:lstStyle>
            <a:lvl1pPr>
              <a:defRPr/>
            </a:lvl1pPr>
          </a:lstStyle>
          <a:p>
            <a:endParaRPr lang="en-US" altLang="en-US"/>
          </a:p>
        </p:txBody>
      </p:sp>
      <p:sp>
        <p:nvSpPr>
          <p:cNvPr id="25607" name="Rectangle 7">
            <a:extLst>
              <a:ext uri="{FF2B5EF4-FFF2-40B4-BE49-F238E27FC236}">
                <a16:creationId xmlns:a16="http://schemas.microsoft.com/office/drawing/2014/main" id="{E0B411A7-E979-5F1E-B19A-48B653736606}"/>
              </a:ext>
            </a:extLst>
          </p:cNvPr>
          <p:cNvSpPr>
            <a:spLocks noGrp="1" noChangeArrowheads="1"/>
          </p:cNvSpPr>
          <p:nvPr>
            <p:ph type="sldNum" sz="quarter" idx="4"/>
          </p:nvPr>
        </p:nvSpPr>
        <p:spPr>
          <a:xfrm>
            <a:off x="9048509" y="6257925"/>
            <a:ext cx="2539339" cy="457200"/>
          </a:xfrm>
        </p:spPr>
        <p:txBody>
          <a:bodyPr/>
          <a:lstStyle>
            <a:lvl1pPr>
              <a:defRPr/>
            </a:lvl1pPr>
          </a:lstStyle>
          <a:p>
            <a:fld id="{9D8B79E2-D08C-4CB3-A3CF-082CC488B161}" type="slidenum">
              <a:rPr lang="en-US" altLang="en-US"/>
              <a:pPr/>
              <a:t>‹#›</a:t>
            </a:fld>
            <a:endParaRPr lang="en-US" altLang="en-US"/>
          </a:p>
        </p:txBody>
      </p:sp>
    </p:spTree>
    <p:extLst>
      <p:ext uri="{BB962C8B-B14F-4D97-AF65-F5344CB8AC3E}">
        <p14:creationId xmlns:p14="http://schemas.microsoft.com/office/powerpoint/2010/main" val="35015296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5E31-03ED-7002-614E-4232F0E370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37D153-B9FD-2C72-18FA-832E9AB0FE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D245E9-EBD6-BCDA-5586-98BD6256FF1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13C9111-3607-6279-9AE5-60B7D30241C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98A032E-F2D0-32DC-49CA-F231D803EDE5}"/>
              </a:ext>
            </a:extLst>
          </p:cNvPr>
          <p:cNvSpPr>
            <a:spLocks noGrp="1"/>
          </p:cNvSpPr>
          <p:nvPr>
            <p:ph type="sldNum" sz="quarter" idx="12"/>
          </p:nvPr>
        </p:nvSpPr>
        <p:spPr/>
        <p:txBody>
          <a:bodyPr/>
          <a:lstStyle>
            <a:lvl1pPr>
              <a:defRPr/>
            </a:lvl1pPr>
          </a:lstStyle>
          <a:p>
            <a:fld id="{B4A4D34F-DF62-4D01-82B8-341D2598172E}" type="slidenum">
              <a:rPr lang="en-US" altLang="en-US"/>
              <a:pPr/>
              <a:t>‹#›</a:t>
            </a:fld>
            <a:endParaRPr lang="en-US" altLang="en-US"/>
          </a:p>
        </p:txBody>
      </p:sp>
    </p:spTree>
    <p:extLst>
      <p:ext uri="{BB962C8B-B14F-4D97-AF65-F5344CB8AC3E}">
        <p14:creationId xmlns:p14="http://schemas.microsoft.com/office/powerpoint/2010/main" val="3457907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40C79-06E6-7F07-7C43-8E8BAE107E35}"/>
              </a:ext>
            </a:extLst>
          </p:cNvPr>
          <p:cNvSpPr>
            <a:spLocks noGrp="1"/>
          </p:cNvSpPr>
          <p:nvPr>
            <p:ph type="title"/>
          </p:nvPr>
        </p:nvSpPr>
        <p:spPr>
          <a:xfrm>
            <a:off x="831634" y="1709739"/>
            <a:ext cx="10512862" cy="2852737"/>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9BAE69-2254-1EEB-9936-1D60BD798FBF}"/>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B5DC3A4F-47E6-7F50-F0D6-EA12974E6D3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77FE551-32C9-A5E4-6C5B-EB9EC279554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8A410BE-8833-D94D-A0F0-88E4C9F10230}"/>
              </a:ext>
            </a:extLst>
          </p:cNvPr>
          <p:cNvSpPr>
            <a:spLocks noGrp="1"/>
          </p:cNvSpPr>
          <p:nvPr>
            <p:ph type="sldNum" sz="quarter" idx="12"/>
          </p:nvPr>
        </p:nvSpPr>
        <p:spPr/>
        <p:txBody>
          <a:bodyPr/>
          <a:lstStyle>
            <a:lvl1pPr>
              <a:defRPr/>
            </a:lvl1pPr>
          </a:lstStyle>
          <a:p>
            <a:fld id="{8641565A-89C5-401D-8793-1F8A591B2C66}" type="slidenum">
              <a:rPr lang="en-US" altLang="en-US"/>
              <a:pPr/>
              <a:t>‹#›</a:t>
            </a:fld>
            <a:endParaRPr lang="en-US" altLang="en-US"/>
          </a:p>
        </p:txBody>
      </p:sp>
    </p:spTree>
    <p:extLst>
      <p:ext uri="{BB962C8B-B14F-4D97-AF65-F5344CB8AC3E}">
        <p14:creationId xmlns:p14="http://schemas.microsoft.com/office/powerpoint/2010/main" val="8486433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07C2B-F97A-E63C-322F-AFCDCE6D44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31E99C-C2A1-148A-18E9-06BD953F28A3}"/>
              </a:ext>
            </a:extLst>
          </p:cNvPr>
          <p:cNvSpPr>
            <a:spLocks noGrp="1"/>
          </p:cNvSpPr>
          <p:nvPr>
            <p:ph sz="half" idx="1"/>
          </p:nvPr>
        </p:nvSpPr>
        <p:spPr>
          <a:xfrm>
            <a:off x="711015" y="1828800"/>
            <a:ext cx="5332611"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A8D4FA-3077-FD9D-A192-1CC02C022729}"/>
              </a:ext>
            </a:extLst>
          </p:cNvPr>
          <p:cNvSpPr>
            <a:spLocks noGrp="1"/>
          </p:cNvSpPr>
          <p:nvPr>
            <p:ph sz="half" idx="2"/>
          </p:nvPr>
        </p:nvSpPr>
        <p:spPr>
          <a:xfrm>
            <a:off x="6246773" y="1828800"/>
            <a:ext cx="5332611"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E45013-578E-7C9C-A92D-84F64C71A59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870B885-1270-447F-CE8D-973CD78D0B5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DD8438E-7661-75E3-0788-F47857E0BBC8}"/>
              </a:ext>
            </a:extLst>
          </p:cNvPr>
          <p:cNvSpPr>
            <a:spLocks noGrp="1"/>
          </p:cNvSpPr>
          <p:nvPr>
            <p:ph type="sldNum" sz="quarter" idx="12"/>
          </p:nvPr>
        </p:nvSpPr>
        <p:spPr/>
        <p:txBody>
          <a:bodyPr/>
          <a:lstStyle>
            <a:lvl1pPr>
              <a:defRPr/>
            </a:lvl1pPr>
          </a:lstStyle>
          <a:p>
            <a:fld id="{C1506FF9-8B28-4F56-88A4-0845EB839C46}" type="slidenum">
              <a:rPr lang="en-US" altLang="en-US"/>
              <a:pPr/>
              <a:t>‹#›</a:t>
            </a:fld>
            <a:endParaRPr lang="en-US" altLang="en-US"/>
          </a:p>
        </p:txBody>
      </p:sp>
    </p:spTree>
    <p:extLst>
      <p:ext uri="{BB962C8B-B14F-4D97-AF65-F5344CB8AC3E}">
        <p14:creationId xmlns:p14="http://schemas.microsoft.com/office/powerpoint/2010/main" val="2557048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0" y="0"/>
            <a:ext cx="3355848"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4178808" y="2862072"/>
            <a:ext cx="7397496" cy="1572768"/>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178808" y="640080"/>
            <a:ext cx="7397496" cy="1773936"/>
          </a:xfrm>
        </p:spPr>
        <p:txBody>
          <a:bodyPr anchor="t" anchorCtr="0"/>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D5E17843-7672-6C71-1608-D794830CE89C}"/>
              </a:ext>
            </a:extLst>
          </p:cNvPr>
          <p:cNvSpPr>
            <a:spLocks noGrp="1"/>
          </p:cNvSpPr>
          <p:nvPr>
            <p:ph sz="quarter" idx="15"/>
          </p:nvPr>
        </p:nvSpPr>
        <p:spPr>
          <a:xfrm>
            <a:off x="4160520" y="4846320"/>
            <a:ext cx="7397496" cy="1170432"/>
          </a:xfrm>
        </p:spPr>
        <p:txBody>
          <a:bodyPr>
            <a:noAutofit/>
          </a:bodyPr>
          <a:lstStyle>
            <a:lvl1pPr>
              <a:spcBef>
                <a:spcPts val="1200"/>
              </a:spcBef>
              <a:defRPr sz="1200"/>
            </a:lvl1pPr>
            <a:lvl2pPr>
              <a:spcBef>
                <a:spcPts val="1200"/>
              </a:spcBef>
              <a:defRPr sz="1200"/>
            </a:lvl2pPr>
            <a:lvl3pPr>
              <a:spcBef>
                <a:spcPts val="1200"/>
              </a:spcBef>
              <a:defRPr sz="1200"/>
            </a:lvl3pPr>
            <a:lvl4pPr>
              <a:spcBef>
                <a:spcPts val="1200"/>
              </a:spcBef>
              <a:defRPr sz="1200"/>
            </a:lvl4pPr>
            <a:lvl5pPr>
              <a:spcBef>
                <a:spcPts val="12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717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45545-46BD-3CA6-1120-B0A3737ACBBD}"/>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B6F31B-44F3-70EC-E4FC-280769C699AC}"/>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33EFC3-EA72-DE9E-6E98-4A283811E282}"/>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CB3EA5-22CD-7C19-11E4-61762DF373DE}"/>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B725C-1E39-08D9-FA00-A1A32DCA1CFE}"/>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711384-207E-75C8-945A-189BBEC076F1}"/>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9267129-B748-5173-1C50-E7140EE489C4}"/>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668E553A-4984-4F6C-F139-A065E683D81F}"/>
              </a:ext>
            </a:extLst>
          </p:cNvPr>
          <p:cNvSpPr>
            <a:spLocks noGrp="1"/>
          </p:cNvSpPr>
          <p:nvPr>
            <p:ph type="sldNum" sz="quarter" idx="12"/>
          </p:nvPr>
        </p:nvSpPr>
        <p:spPr/>
        <p:txBody>
          <a:bodyPr/>
          <a:lstStyle>
            <a:lvl1pPr>
              <a:defRPr/>
            </a:lvl1pPr>
          </a:lstStyle>
          <a:p>
            <a:fld id="{3EC6ECB9-9A25-449C-95C7-AF6B14D31269}" type="slidenum">
              <a:rPr lang="en-US" altLang="en-US"/>
              <a:pPr/>
              <a:t>‹#›</a:t>
            </a:fld>
            <a:endParaRPr lang="en-US" altLang="en-US"/>
          </a:p>
        </p:txBody>
      </p:sp>
    </p:spTree>
    <p:extLst>
      <p:ext uri="{BB962C8B-B14F-4D97-AF65-F5344CB8AC3E}">
        <p14:creationId xmlns:p14="http://schemas.microsoft.com/office/powerpoint/2010/main" val="3873564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E94AB-41D1-B112-6495-7DF9DB4BEC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CCB646-8231-36AE-632D-4BB24550E780}"/>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433B148-81EE-14B6-50A6-53D04D27F8B7}"/>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67270D0-A987-7D1D-6B32-5894A9B83878}"/>
              </a:ext>
            </a:extLst>
          </p:cNvPr>
          <p:cNvSpPr>
            <a:spLocks noGrp="1"/>
          </p:cNvSpPr>
          <p:nvPr>
            <p:ph type="sldNum" sz="quarter" idx="12"/>
          </p:nvPr>
        </p:nvSpPr>
        <p:spPr/>
        <p:txBody>
          <a:bodyPr/>
          <a:lstStyle>
            <a:lvl1pPr>
              <a:defRPr/>
            </a:lvl1pPr>
          </a:lstStyle>
          <a:p>
            <a:fld id="{31FAC474-D4DD-4816-AEC0-8AD0AA6A4F3B}" type="slidenum">
              <a:rPr lang="en-US" altLang="en-US"/>
              <a:pPr/>
              <a:t>‹#›</a:t>
            </a:fld>
            <a:endParaRPr lang="en-US" altLang="en-US"/>
          </a:p>
        </p:txBody>
      </p:sp>
    </p:spTree>
    <p:extLst>
      <p:ext uri="{BB962C8B-B14F-4D97-AF65-F5344CB8AC3E}">
        <p14:creationId xmlns:p14="http://schemas.microsoft.com/office/powerpoint/2010/main" val="6698452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93517C-AA3D-29B1-BAAF-C7A88AA7EB35}"/>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403E6107-07B8-0CD5-A600-F6B224872A2A}"/>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753A3BAA-8126-8413-A38E-B424E97872B5}"/>
              </a:ext>
            </a:extLst>
          </p:cNvPr>
          <p:cNvSpPr>
            <a:spLocks noGrp="1"/>
          </p:cNvSpPr>
          <p:nvPr>
            <p:ph type="sldNum" sz="quarter" idx="12"/>
          </p:nvPr>
        </p:nvSpPr>
        <p:spPr/>
        <p:txBody>
          <a:bodyPr/>
          <a:lstStyle>
            <a:lvl1pPr>
              <a:defRPr/>
            </a:lvl1pPr>
          </a:lstStyle>
          <a:p>
            <a:fld id="{E8D217C9-3B66-42E2-ABBD-F74B143051E9}" type="slidenum">
              <a:rPr lang="en-US" altLang="en-US"/>
              <a:pPr/>
              <a:t>‹#›</a:t>
            </a:fld>
            <a:endParaRPr lang="en-US" altLang="en-US"/>
          </a:p>
        </p:txBody>
      </p:sp>
    </p:spTree>
    <p:extLst>
      <p:ext uri="{BB962C8B-B14F-4D97-AF65-F5344CB8AC3E}">
        <p14:creationId xmlns:p14="http://schemas.microsoft.com/office/powerpoint/2010/main" val="22192412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5EC9F-118B-ED04-A8C2-721F97FC6EE6}"/>
              </a:ext>
            </a:extLst>
          </p:cNvPr>
          <p:cNvSpPr>
            <a:spLocks noGrp="1"/>
          </p:cNvSpPr>
          <p:nvPr>
            <p:ph type="title"/>
          </p:nvPr>
        </p:nvSpPr>
        <p:spPr>
          <a:xfrm>
            <a:off x="840099" y="457200"/>
            <a:ext cx="3931743" cy="160020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5E6D19-6EF7-826B-07E4-7666CA477832}"/>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7C525D-1AC1-B75B-B3D1-33C0B1DF29E3}"/>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C36C35-E567-A724-4462-51986D1DEB1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E7DEA0F-EC59-A3E4-3A92-6CA5F8C99AF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26D98E7-6D6E-E253-9060-96753F538DAC}"/>
              </a:ext>
            </a:extLst>
          </p:cNvPr>
          <p:cNvSpPr>
            <a:spLocks noGrp="1"/>
          </p:cNvSpPr>
          <p:nvPr>
            <p:ph type="sldNum" sz="quarter" idx="12"/>
          </p:nvPr>
        </p:nvSpPr>
        <p:spPr/>
        <p:txBody>
          <a:bodyPr/>
          <a:lstStyle>
            <a:lvl1pPr>
              <a:defRPr/>
            </a:lvl1pPr>
          </a:lstStyle>
          <a:p>
            <a:fld id="{3794A3D2-BE0F-43D8-9594-788C09803124}" type="slidenum">
              <a:rPr lang="en-US" altLang="en-US"/>
              <a:pPr/>
              <a:t>‹#›</a:t>
            </a:fld>
            <a:endParaRPr lang="en-US" altLang="en-US"/>
          </a:p>
        </p:txBody>
      </p:sp>
    </p:spTree>
    <p:extLst>
      <p:ext uri="{BB962C8B-B14F-4D97-AF65-F5344CB8AC3E}">
        <p14:creationId xmlns:p14="http://schemas.microsoft.com/office/powerpoint/2010/main" val="29993417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CF037-4613-7CA9-64E6-16FA2144F46D}"/>
              </a:ext>
            </a:extLst>
          </p:cNvPr>
          <p:cNvSpPr>
            <a:spLocks noGrp="1"/>
          </p:cNvSpPr>
          <p:nvPr>
            <p:ph type="title"/>
          </p:nvPr>
        </p:nvSpPr>
        <p:spPr>
          <a:xfrm>
            <a:off x="840099" y="457200"/>
            <a:ext cx="3931743" cy="160020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09B4F7-FAA1-4F61-56CF-F069DA7E4E79}"/>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369CAA-C4D4-B2EB-9510-556532368397}"/>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4717C6-551D-9B5A-4437-D65D9D96140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F8C4DD1-59D7-2BBC-0C51-6D8CBACE36A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2F64B43-F8B2-F234-7319-2B085571F94F}"/>
              </a:ext>
            </a:extLst>
          </p:cNvPr>
          <p:cNvSpPr>
            <a:spLocks noGrp="1"/>
          </p:cNvSpPr>
          <p:nvPr>
            <p:ph type="sldNum" sz="quarter" idx="12"/>
          </p:nvPr>
        </p:nvSpPr>
        <p:spPr/>
        <p:txBody>
          <a:bodyPr/>
          <a:lstStyle>
            <a:lvl1pPr>
              <a:defRPr/>
            </a:lvl1pPr>
          </a:lstStyle>
          <a:p>
            <a:fld id="{3FE804B5-FFCE-47E4-9FD8-557218560982}" type="slidenum">
              <a:rPr lang="en-US" altLang="en-US"/>
              <a:pPr/>
              <a:t>‹#›</a:t>
            </a:fld>
            <a:endParaRPr lang="en-US" altLang="en-US"/>
          </a:p>
        </p:txBody>
      </p:sp>
    </p:spTree>
    <p:extLst>
      <p:ext uri="{BB962C8B-B14F-4D97-AF65-F5344CB8AC3E}">
        <p14:creationId xmlns:p14="http://schemas.microsoft.com/office/powerpoint/2010/main" val="311204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9D6A8-7936-252B-2B3A-0860C9E5B3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E99B8D-10E4-534E-58FF-3936893972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E357C-E865-CF8D-BEED-10E3A8FAEC1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F56EDC8-5419-3298-0204-DBE105147C3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7C3146B-6A1A-DA08-2724-ADA4F79A8862}"/>
              </a:ext>
            </a:extLst>
          </p:cNvPr>
          <p:cNvSpPr>
            <a:spLocks noGrp="1"/>
          </p:cNvSpPr>
          <p:nvPr>
            <p:ph type="sldNum" sz="quarter" idx="12"/>
          </p:nvPr>
        </p:nvSpPr>
        <p:spPr/>
        <p:txBody>
          <a:bodyPr/>
          <a:lstStyle>
            <a:lvl1pPr>
              <a:defRPr/>
            </a:lvl1pPr>
          </a:lstStyle>
          <a:p>
            <a:fld id="{313F8471-2744-4326-B616-F0716906D009}" type="slidenum">
              <a:rPr lang="en-US" altLang="en-US"/>
              <a:pPr/>
              <a:t>‹#›</a:t>
            </a:fld>
            <a:endParaRPr lang="en-US" altLang="en-US"/>
          </a:p>
        </p:txBody>
      </p:sp>
    </p:spTree>
    <p:extLst>
      <p:ext uri="{BB962C8B-B14F-4D97-AF65-F5344CB8AC3E}">
        <p14:creationId xmlns:p14="http://schemas.microsoft.com/office/powerpoint/2010/main" val="65565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6752B0-FE33-4BB8-D9C0-D9D5F8A2C542}"/>
              </a:ext>
            </a:extLst>
          </p:cNvPr>
          <p:cNvSpPr>
            <a:spLocks noGrp="1"/>
          </p:cNvSpPr>
          <p:nvPr>
            <p:ph type="title" orient="vert"/>
          </p:nvPr>
        </p:nvSpPr>
        <p:spPr>
          <a:xfrm>
            <a:off x="8862292" y="473076"/>
            <a:ext cx="2717092" cy="53943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D77C8C-FDDD-AAE9-8F54-F5B90AF540EE}"/>
              </a:ext>
            </a:extLst>
          </p:cNvPr>
          <p:cNvSpPr>
            <a:spLocks noGrp="1"/>
          </p:cNvSpPr>
          <p:nvPr>
            <p:ph type="body" orient="vert" idx="1"/>
          </p:nvPr>
        </p:nvSpPr>
        <p:spPr>
          <a:xfrm>
            <a:off x="711015" y="473076"/>
            <a:ext cx="794813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DCD0E0-D9D8-CE17-7AD1-5F50C7F9B0C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DF58FAD-F9BB-0B74-01D5-EEEC09DA611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7BDE92C-BDAA-DB3A-B45D-13320E6E0EDE}"/>
              </a:ext>
            </a:extLst>
          </p:cNvPr>
          <p:cNvSpPr>
            <a:spLocks noGrp="1"/>
          </p:cNvSpPr>
          <p:nvPr>
            <p:ph type="sldNum" sz="quarter" idx="12"/>
          </p:nvPr>
        </p:nvSpPr>
        <p:spPr/>
        <p:txBody>
          <a:bodyPr/>
          <a:lstStyle>
            <a:lvl1pPr>
              <a:defRPr/>
            </a:lvl1pPr>
          </a:lstStyle>
          <a:p>
            <a:fld id="{C6231B18-21E1-439A-A4D8-37AFF8CF5531}" type="slidenum">
              <a:rPr lang="en-US" altLang="en-US"/>
              <a:pPr/>
              <a:t>‹#›</a:t>
            </a:fld>
            <a:endParaRPr lang="en-US" altLang="en-US"/>
          </a:p>
        </p:txBody>
      </p:sp>
    </p:spTree>
    <p:extLst>
      <p:ext uri="{BB962C8B-B14F-4D97-AF65-F5344CB8AC3E}">
        <p14:creationId xmlns:p14="http://schemas.microsoft.com/office/powerpoint/2010/main" val="14501982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3A56-BF69-064D-8595-A8D19C7CA7BD}"/>
              </a:ext>
            </a:extLst>
          </p:cNvPr>
          <p:cNvSpPr>
            <a:spLocks noGrp="1"/>
          </p:cNvSpPr>
          <p:nvPr>
            <p:ph type="title"/>
          </p:nvPr>
        </p:nvSpPr>
        <p:spPr>
          <a:xfrm>
            <a:off x="711015" y="473075"/>
            <a:ext cx="10868369"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4D7C6C8-4DB0-17A4-4B36-D2C55C079665}"/>
              </a:ext>
            </a:extLst>
          </p:cNvPr>
          <p:cNvSpPr>
            <a:spLocks noGrp="1"/>
          </p:cNvSpPr>
          <p:nvPr>
            <p:ph sz="half" idx="1"/>
          </p:nvPr>
        </p:nvSpPr>
        <p:spPr>
          <a:xfrm>
            <a:off x="711015" y="1828800"/>
            <a:ext cx="5332611"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3E4226-2DCB-F864-BA58-9AF3DCC2E4FE}"/>
              </a:ext>
            </a:extLst>
          </p:cNvPr>
          <p:cNvSpPr>
            <a:spLocks noGrp="1"/>
          </p:cNvSpPr>
          <p:nvPr>
            <p:ph type="body" sz="half" idx="2"/>
          </p:nvPr>
        </p:nvSpPr>
        <p:spPr>
          <a:xfrm>
            <a:off x="6246773" y="1828800"/>
            <a:ext cx="5332611"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23F6A0-DA1A-FE54-E2DE-43EA2D059BCD}"/>
              </a:ext>
            </a:extLst>
          </p:cNvPr>
          <p:cNvSpPr>
            <a:spLocks noGrp="1"/>
          </p:cNvSpPr>
          <p:nvPr>
            <p:ph type="dt" sz="half" idx="10"/>
          </p:nvPr>
        </p:nvSpPr>
        <p:spPr>
          <a:xfrm>
            <a:off x="711015" y="6248400"/>
            <a:ext cx="2742486"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4A7AF95-0AA1-E301-2951-50D2248B42C8}"/>
              </a:ext>
            </a:extLst>
          </p:cNvPr>
          <p:cNvSpPr>
            <a:spLocks noGrp="1"/>
          </p:cNvSpPr>
          <p:nvPr>
            <p:ph type="ftr" sz="quarter" idx="11"/>
          </p:nvPr>
        </p:nvSpPr>
        <p:spPr>
          <a:xfrm>
            <a:off x="4316875" y="6248400"/>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8BE10A9-6627-27B2-EC6A-A78855A295E8}"/>
              </a:ext>
            </a:extLst>
          </p:cNvPr>
          <p:cNvSpPr>
            <a:spLocks noGrp="1"/>
          </p:cNvSpPr>
          <p:nvPr>
            <p:ph type="sldNum" sz="quarter" idx="12"/>
          </p:nvPr>
        </p:nvSpPr>
        <p:spPr>
          <a:xfrm>
            <a:off x="9040045" y="6248400"/>
            <a:ext cx="2539339" cy="457200"/>
          </a:xfrm>
        </p:spPr>
        <p:txBody>
          <a:bodyPr/>
          <a:lstStyle>
            <a:lvl1pPr>
              <a:defRPr/>
            </a:lvl1pPr>
          </a:lstStyle>
          <a:p>
            <a:fld id="{55A338EB-E78C-49E5-A919-E8A6E11CA0CB}" type="slidenum">
              <a:rPr lang="en-US" altLang="en-US"/>
              <a:pPr/>
              <a:t>‹#›</a:t>
            </a:fld>
            <a:endParaRPr lang="en-US" altLang="en-US"/>
          </a:p>
        </p:txBody>
      </p:sp>
    </p:spTree>
    <p:extLst>
      <p:ext uri="{BB962C8B-B14F-4D97-AF65-F5344CB8AC3E}">
        <p14:creationId xmlns:p14="http://schemas.microsoft.com/office/powerpoint/2010/main" val="12477273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702B6-BF03-066A-3842-2C28D47833FC}"/>
              </a:ext>
            </a:extLst>
          </p:cNvPr>
          <p:cNvSpPr>
            <a:spLocks noGrp="1"/>
          </p:cNvSpPr>
          <p:nvPr>
            <p:ph type="title"/>
          </p:nvPr>
        </p:nvSpPr>
        <p:spPr>
          <a:xfrm>
            <a:off x="711015" y="473075"/>
            <a:ext cx="10868369"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87532C-B63F-9EEC-838F-161F6F36F187}"/>
              </a:ext>
            </a:extLst>
          </p:cNvPr>
          <p:cNvSpPr>
            <a:spLocks noGrp="1"/>
          </p:cNvSpPr>
          <p:nvPr>
            <p:ph type="body" sz="half" idx="1"/>
          </p:nvPr>
        </p:nvSpPr>
        <p:spPr>
          <a:xfrm>
            <a:off x="711015" y="1828800"/>
            <a:ext cx="5332611"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7FCF2D-37C7-B177-7BC0-84FB41C0B3E3}"/>
              </a:ext>
            </a:extLst>
          </p:cNvPr>
          <p:cNvSpPr>
            <a:spLocks noGrp="1"/>
          </p:cNvSpPr>
          <p:nvPr>
            <p:ph sz="half" idx="2"/>
          </p:nvPr>
        </p:nvSpPr>
        <p:spPr>
          <a:xfrm>
            <a:off x="6246773" y="1828800"/>
            <a:ext cx="5332611"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5F89F4-52A1-0779-1246-ADE0BEC47ED7}"/>
              </a:ext>
            </a:extLst>
          </p:cNvPr>
          <p:cNvSpPr>
            <a:spLocks noGrp="1"/>
          </p:cNvSpPr>
          <p:nvPr>
            <p:ph type="dt" sz="half" idx="10"/>
          </p:nvPr>
        </p:nvSpPr>
        <p:spPr>
          <a:xfrm>
            <a:off x="711015" y="6248400"/>
            <a:ext cx="2742486"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DFF3753-071F-2A82-0CBA-F90D477675F0}"/>
              </a:ext>
            </a:extLst>
          </p:cNvPr>
          <p:cNvSpPr>
            <a:spLocks noGrp="1"/>
          </p:cNvSpPr>
          <p:nvPr>
            <p:ph type="ftr" sz="quarter" idx="11"/>
          </p:nvPr>
        </p:nvSpPr>
        <p:spPr>
          <a:xfrm>
            <a:off x="4316875" y="6248400"/>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685C5E3-6A63-F310-E591-99E6A2BE4F0D}"/>
              </a:ext>
            </a:extLst>
          </p:cNvPr>
          <p:cNvSpPr>
            <a:spLocks noGrp="1"/>
          </p:cNvSpPr>
          <p:nvPr>
            <p:ph type="sldNum" sz="quarter" idx="12"/>
          </p:nvPr>
        </p:nvSpPr>
        <p:spPr>
          <a:xfrm>
            <a:off x="9040045" y="6248400"/>
            <a:ext cx="2539339" cy="457200"/>
          </a:xfrm>
        </p:spPr>
        <p:txBody>
          <a:bodyPr/>
          <a:lstStyle>
            <a:lvl1pPr>
              <a:defRPr/>
            </a:lvl1pPr>
          </a:lstStyle>
          <a:p>
            <a:fld id="{43007A26-2572-44BD-9A90-82EADB8F230F}" type="slidenum">
              <a:rPr lang="en-US" altLang="en-US"/>
              <a:pPr/>
              <a:t>‹#›</a:t>
            </a:fld>
            <a:endParaRPr lang="en-US" altLang="en-US"/>
          </a:p>
        </p:txBody>
      </p:sp>
    </p:spTree>
    <p:extLst>
      <p:ext uri="{BB962C8B-B14F-4D97-AF65-F5344CB8AC3E}">
        <p14:creationId xmlns:p14="http://schemas.microsoft.com/office/powerpoint/2010/main" val="32218392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8539" y="2514601"/>
            <a:ext cx="8913077" cy="2262781"/>
          </a:xfrm>
        </p:spPr>
        <p:txBody>
          <a:bodyPr anchor="b">
            <a:normAutofit/>
          </a:bodyPr>
          <a:lstStyle>
            <a:lvl1pPr>
              <a:defRPr sz="5398"/>
            </a:lvl1pPr>
          </a:lstStyle>
          <a:p>
            <a:r>
              <a:rPr lang="en-US"/>
              <a:t>Click to edit Master title style</a:t>
            </a:r>
            <a:endParaRPr lang="en-US" dirty="0"/>
          </a:p>
        </p:txBody>
      </p:sp>
      <p:sp>
        <p:nvSpPr>
          <p:cNvPr id="3" name="Subtitle 2"/>
          <p:cNvSpPr>
            <a:spLocks noGrp="1"/>
          </p:cNvSpPr>
          <p:nvPr>
            <p:ph type="subTitle" idx="1"/>
          </p:nvPr>
        </p:nvSpPr>
        <p:spPr>
          <a:xfrm>
            <a:off x="2588539" y="4777380"/>
            <a:ext cx="8913077" cy="1126283"/>
          </a:xfrm>
        </p:spPr>
        <p:txBody>
          <a:bodyPr anchor="t"/>
          <a:lstStyle>
            <a:lvl1pPr marL="0" indent="0" algn="l">
              <a:buNone/>
              <a:defRPr>
                <a:solidFill>
                  <a:schemeClr val="tx1">
                    <a:lumMod val="65000"/>
                    <a:lumOff val="3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38F2D8-D891-4360-9351-04A6486AE1CA}"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1"/>
            <a:ext cx="1744198"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674" y="4529541"/>
            <a:ext cx="779564"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6522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wo content, and pictur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8915400" y="0"/>
            <a:ext cx="258775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0" y="2679192"/>
            <a:ext cx="7242048" cy="1170432"/>
          </a:xfrm>
        </p:spPr>
        <p:txBody>
          <a:bodyPr>
            <a:noAutofit/>
          </a:bodyPr>
          <a:lstStyle>
            <a:lvl1pPr>
              <a:spcBef>
                <a:spcPts val="1200"/>
              </a:spcBef>
              <a:buClr>
                <a:schemeClr val="accent2">
                  <a:lumMod val="20000"/>
                  <a:lumOff val="80000"/>
                </a:schemeClr>
              </a:buClr>
              <a:defRPr sz="1200">
                <a:solidFill>
                  <a:schemeClr val="accent2">
                    <a:lumMod val="20000"/>
                    <a:lumOff val="80000"/>
                  </a:schemeClr>
                </a:solidFill>
              </a:defRPr>
            </a:lvl1pPr>
            <a:lvl2pPr>
              <a:spcBef>
                <a:spcPts val="1200"/>
              </a:spcBef>
              <a:buClr>
                <a:schemeClr val="accent2">
                  <a:lumMod val="20000"/>
                  <a:lumOff val="80000"/>
                </a:schemeClr>
              </a:buClr>
              <a:defRPr sz="1200">
                <a:solidFill>
                  <a:schemeClr val="accent2">
                    <a:lumMod val="20000"/>
                    <a:lumOff val="80000"/>
                  </a:schemeClr>
                </a:solidFill>
              </a:defRPr>
            </a:lvl2pPr>
            <a:lvl3pPr>
              <a:spcBef>
                <a:spcPts val="1200"/>
              </a:spcBef>
              <a:buClr>
                <a:schemeClr val="accent2">
                  <a:lumMod val="20000"/>
                  <a:lumOff val="80000"/>
                </a:schemeClr>
              </a:buClr>
              <a:defRPr sz="1200">
                <a:solidFill>
                  <a:schemeClr val="accent2">
                    <a:lumMod val="20000"/>
                    <a:lumOff val="80000"/>
                  </a:schemeClr>
                </a:solidFill>
              </a:defRPr>
            </a:lvl3pPr>
            <a:lvl4pPr>
              <a:spcBef>
                <a:spcPts val="1200"/>
              </a:spcBef>
              <a:buClr>
                <a:schemeClr val="accent2">
                  <a:lumMod val="20000"/>
                  <a:lumOff val="80000"/>
                </a:schemeClr>
              </a:buClr>
              <a:defRPr sz="1200">
                <a:solidFill>
                  <a:schemeClr val="accent2">
                    <a:lumMod val="20000"/>
                    <a:lumOff val="80000"/>
                  </a:schemeClr>
                </a:solidFill>
              </a:defRPr>
            </a:lvl4pPr>
            <a:lvl5pPr>
              <a:spcBef>
                <a:spcPts val="1200"/>
              </a:spcBef>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lstStyle>
            <a:lvl1pPr>
              <a:defRPr>
                <a:solidFill>
                  <a:schemeClr val="accent2">
                    <a:lumMod val="20000"/>
                    <a:lumOff val="80000"/>
                  </a:schemeClr>
                </a:solidFill>
              </a:defRPr>
            </a:lvl1pPr>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7856CD97-B46D-FEB2-B35C-2890C62DB543}"/>
              </a:ext>
            </a:extLst>
          </p:cNvPr>
          <p:cNvSpPr>
            <a:spLocks noGrp="1"/>
          </p:cNvSpPr>
          <p:nvPr>
            <p:ph sz="quarter" idx="15"/>
          </p:nvPr>
        </p:nvSpPr>
        <p:spPr>
          <a:xfrm>
            <a:off x="640080" y="4059936"/>
            <a:ext cx="7242048" cy="2130552"/>
          </a:xfrm>
        </p:spPr>
        <p:txBody>
          <a:bodyPr>
            <a:normAutofit/>
          </a:bodyPr>
          <a:lstStyle>
            <a:lvl1pPr>
              <a:buClr>
                <a:schemeClr val="accent2">
                  <a:lumMod val="20000"/>
                  <a:lumOff val="80000"/>
                </a:schemeClr>
              </a:buClr>
              <a:defRPr sz="1200">
                <a:solidFill>
                  <a:schemeClr val="accent2">
                    <a:lumMod val="20000"/>
                    <a:lumOff val="80000"/>
                  </a:schemeClr>
                </a:solidFill>
              </a:defRPr>
            </a:lvl1pPr>
            <a:lvl2pPr>
              <a:buClr>
                <a:schemeClr val="accent2">
                  <a:lumMod val="20000"/>
                  <a:lumOff val="80000"/>
                </a:schemeClr>
              </a:buClr>
              <a:defRPr sz="1200">
                <a:solidFill>
                  <a:schemeClr val="accent2">
                    <a:lumMod val="20000"/>
                    <a:lumOff val="80000"/>
                  </a:schemeClr>
                </a:solidFill>
              </a:defRPr>
            </a:lvl2pPr>
            <a:lvl3pPr>
              <a:buClr>
                <a:schemeClr val="accent2">
                  <a:lumMod val="20000"/>
                  <a:lumOff val="80000"/>
                </a:schemeClr>
              </a:buClr>
              <a:defRPr sz="1200">
                <a:solidFill>
                  <a:schemeClr val="accent2">
                    <a:lumMod val="20000"/>
                    <a:lumOff val="80000"/>
                  </a:schemeClr>
                </a:solidFill>
              </a:defRPr>
            </a:lvl3pPr>
            <a:lvl4pPr>
              <a:buClr>
                <a:schemeClr val="accent2">
                  <a:lumMod val="20000"/>
                  <a:lumOff val="80000"/>
                </a:schemeClr>
              </a:buClr>
              <a:defRPr sz="1200">
                <a:solidFill>
                  <a:schemeClr val="accent2">
                    <a:lumMod val="20000"/>
                    <a:lumOff val="80000"/>
                  </a:schemeClr>
                </a:solidFill>
              </a:defRPr>
            </a:lvl4pPr>
            <a:lvl5pPr>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59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250" y="624110"/>
            <a:ext cx="8909366"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8538" y="2133600"/>
            <a:ext cx="8913078"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8E84B6-FA62-4B3A-85E4-33B5EDA373EA}"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958753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8538" y="2058750"/>
            <a:ext cx="8913077" cy="1468800"/>
          </a:xfrm>
        </p:spPr>
        <p:txBody>
          <a:bodyPr anchor="b"/>
          <a:lstStyle>
            <a:lvl1pPr algn="l">
              <a:defRPr sz="3999" b="0" cap="none"/>
            </a:lvl1pPr>
          </a:lstStyle>
          <a:p>
            <a:r>
              <a:rPr lang="en-US"/>
              <a:t>Click to edit Master title style</a:t>
            </a:r>
            <a:endParaRPr lang="en-US" dirty="0"/>
          </a:p>
        </p:txBody>
      </p:sp>
      <p:sp>
        <p:nvSpPr>
          <p:cNvPr id="3" name="Text Placeholder 2"/>
          <p:cNvSpPr>
            <a:spLocks noGrp="1"/>
          </p:cNvSpPr>
          <p:nvPr>
            <p:ph type="body" idx="1"/>
          </p:nvPr>
        </p:nvSpPr>
        <p:spPr>
          <a:xfrm>
            <a:off x="2588538" y="3530129"/>
            <a:ext cx="8913077" cy="860400"/>
          </a:xfrm>
        </p:spPr>
        <p:txBody>
          <a:bodyPr anchor="t"/>
          <a:lstStyle>
            <a:lvl1pPr marL="0" indent="0" algn="l">
              <a:buNone/>
              <a:defRPr sz="1999">
                <a:solidFill>
                  <a:schemeClr val="tx1">
                    <a:lumMod val="65000"/>
                    <a:lumOff val="3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DB4567-E485-4EB1-A31F-2C38AC1A433A}"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7" y="31781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674" y="3244140"/>
            <a:ext cx="779564"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550669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8538" y="2133600"/>
            <a:ext cx="4312741"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88874" y="2126222"/>
            <a:ext cx="4312741"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92DE32-18F9-4110-8DE3-D89C15A3260B}"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674" y="787783"/>
            <a:ext cx="779564"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920949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8608" y="1972703"/>
            <a:ext cx="3991692" cy="576262"/>
          </a:xfrm>
        </p:spPr>
        <p:txBody>
          <a:bodyPr anchor="b">
            <a:no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2588538" y="2548966"/>
            <a:ext cx="4341762"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4674" y="1969475"/>
            <a:ext cx="3997960" cy="576262"/>
          </a:xfrm>
        </p:spPr>
        <p:txBody>
          <a:bodyPr anchor="b">
            <a:no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7165091" y="2545738"/>
            <a:ext cx="433754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55EC49-C0CD-4137-85B7-A1D48C0378C9}" type="datetime1">
              <a:rPr lang="en-US" smtClean="0"/>
              <a:t>2/17/2025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674" y="787783"/>
            <a:ext cx="779564"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64606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446EDD-F5F0-49CF-830A-9C4C66885FF8}" type="datetime1">
              <a:rPr lang="en-US" smtClean="0"/>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093960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D8581-A627-4843-B045-8849CE1333B4}" type="datetime1">
              <a:rPr lang="en-US" smtClean="0"/>
              <a:t>2/17/2025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257491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8538" y="446088"/>
            <a:ext cx="3504286" cy="976312"/>
          </a:xfrm>
        </p:spPr>
        <p:txBody>
          <a:bodyPr anchor="b"/>
          <a:lstStyle>
            <a:lvl1pPr algn="l">
              <a:defRPr sz="1999" b="0"/>
            </a:lvl1pPr>
          </a:lstStyle>
          <a:p>
            <a:r>
              <a:rPr lang="en-US"/>
              <a:t>Click to edit Master title style</a:t>
            </a:r>
            <a:endParaRPr lang="en-US" dirty="0"/>
          </a:p>
        </p:txBody>
      </p:sp>
      <p:sp>
        <p:nvSpPr>
          <p:cNvPr id="3" name="Content Placeholder 2"/>
          <p:cNvSpPr>
            <a:spLocks noGrp="1"/>
          </p:cNvSpPr>
          <p:nvPr>
            <p:ph idx="1"/>
          </p:nvPr>
        </p:nvSpPr>
        <p:spPr>
          <a:xfrm>
            <a:off x="6321365" y="446089"/>
            <a:ext cx="5180251"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8538" y="1598613"/>
            <a:ext cx="3504286" cy="4262436"/>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882C498-D846-42E3-91F4-287E1B3C1624}"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945371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8539" y="4800600"/>
            <a:ext cx="8913078" cy="566738"/>
          </a:xfrm>
        </p:spPr>
        <p:txBody>
          <a:bodyPr anchor="b">
            <a:normAutofit/>
          </a:bodyPr>
          <a:lstStyle>
            <a:lvl1pPr algn="l">
              <a:defRPr sz="23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8538" y="634965"/>
            <a:ext cx="8913078" cy="3854970"/>
          </a:xfrm>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8539" y="5367338"/>
            <a:ext cx="8913078" cy="493712"/>
          </a:xfrm>
        </p:spPr>
        <p:txBody>
          <a:bodyPr>
            <a:normAutofit/>
          </a:bodyPr>
          <a:lstStyle>
            <a:lvl1pPr marL="0" indent="0">
              <a:buNone/>
              <a:defRPr sz="12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1F80802-1E5E-4F75-AD1B-3DFCC838B6BE}"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7" y="491172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674" y="4983088"/>
            <a:ext cx="779564"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535080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8538" y="609600"/>
            <a:ext cx="8913077" cy="3117040"/>
          </a:xfrm>
        </p:spPr>
        <p:txBody>
          <a:bodyPr anchor="ctr">
            <a:normAutofit/>
          </a:bodyPr>
          <a:lstStyle>
            <a:lvl1pPr algn="l">
              <a:defRPr sz="4799" b="0" cap="none"/>
            </a:lvl1pPr>
          </a:lstStyle>
          <a:p>
            <a:r>
              <a:rPr lang="en-US"/>
              <a:t>Click to edit Master title style</a:t>
            </a:r>
            <a:endParaRPr lang="en-US" dirty="0"/>
          </a:p>
        </p:txBody>
      </p:sp>
      <p:sp>
        <p:nvSpPr>
          <p:cNvPr id="3" name="Text Placeholder 2"/>
          <p:cNvSpPr>
            <a:spLocks noGrp="1"/>
          </p:cNvSpPr>
          <p:nvPr>
            <p:ph type="body" idx="1"/>
          </p:nvPr>
        </p:nvSpPr>
        <p:spPr>
          <a:xfrm>
            <a:off x="2588538" y="4354046"/>
            <a:ext cx="8913077" cy="1555864"/>
          </a:xfrm>
        </p:spPr>
        <p:txBody>
          <a:bodyPr anchor="ctr">
            <a:normAutofit/>
          </a:bodyPr>
          <a:lstStyle>
            <a:lvl1pPr marL="0" indent="0" algn="l">
              <a:buNone/>
              <a:defRPr sz="1799">
                <a:solidFill>
                  <a:schemeClr val="tx1">
                    <a:lumMod val="65000"/>
                    <a:lumOff val="3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D0D2E8-3DAC-4ED5-A811-9A3DC8DCC125}"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7" y="31781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674" y="3244140"/>
            <a:ext cx="779564"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807210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207" y="609600"/>
            <a:ext cx="8391740" cy="2895600"/>
          </a:xfrm>
        </p:spPr>
        <p:txBody>
          <a:bodyPr anchor="ctr">
            <a:normAutofit/>
          </a:bodyPr>
          <a:lstStyle>
            <a:lvl1pPr algn="l">
              <a:defRPr sz="4799"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4159" y="3505200"/>
            <a:ext cx="7534591" cy="381000"/>
          </a:xfrm>
        </p:spPr>
        <p:txBody>
          <a:bodyPr anchor="ctr">
            <a:noAutofit/>
          </a:bodyPr>
          <a:lstStyle>
            <a:lvl1pPr marL="0" indent="0">
              <a:buFontTx/>
              <a:buNone/>
              <a:defRPr sz="1600">
                <a:solidFill>
                  <a:schemeClr val="tx1">
                    <a:lumMod val="50000"/>
                    <a:lumOff val="50000"/>
                  </a:schemeClr>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Edit Master text styles</a:t>
            </a:r>
          </a:p>
        </p:txBody>
      </p:sp>
      <p:sp>
        <p:nvSpPr>
          <p:cNvPr id="3" name="Text Placeholder 2"/>
          <p:cNvSpPr>
            <a:spLocks noGrp="1"/>
          </p:cNvSpPr>
          <p:nvPr>
            <p:ph type="body" idx="1"/>
          </p:nvPr>
        </p:nvSpPr>
        <p:spPr>
          <a:xfrm>
            <a:off x="2588538" y="4354046"/>
            <a:ext cx="8913077" cy="1555864"/>
          </a:xfrm>
        </p:spPr>
        <p:txBody>
          <a:bodyPr anchor="ctr">
            <a:normAutofit/>
          </a:bodyPr>
          <a:lstStyle>
            <a:lvl1pPr marL="0" indent="0" algn="l">
              <a:buNone/>
              <a:defRPr sz="1799">
                <a:solidFill>
                  <a:schemeClr val="tx1">
                    <a:lumMod val="65000"/>
                    <a:lumOff val="3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071A730-A0A7-4FAE-BC22-FF74CA62F174}"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7" y="31781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674" y="3244140"/>
            <a:ext cx="779564" cy="365125"/>
          </a:xfrm>
        </p:spPr>
        <p:txBody>
          <a:bodyPr/>
          <a:lstStyle/>
          <a:p>
            <a:fld id="{D57F1E4F-1CFF-5643-939E-217C01CDF565}" type="slidenum">
              <a:rPr lang="en-US" dirty="0"/>
              <a:pPr/>
              <a:t>‹#›</a:t>
            </a:fld>
            <a:endParaRPr lang="en-US" dirty="0"/>
          </a:p>
        </p:txBody>
      </p:sp>
      <p:sp>
        <p:nvSpPr>
          <p:cNvPr id="14" name="TextBox 13"/>
          <p:cNvSpPr txBox="1"/>
          <p:nvPr/>
        </p:nvSpPr>
        <p:spPr>
          <a:xfrm>
            <a:off x="2467010" y="648005"/>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solidFill>
                <a:effectLst/>
                <a:latin typeface="Arial"/>
              </a:rPr>
              <a:t>“</a:t>
            </a:r>
          </a:p>
        </p:txBody>
      </p:sp>
      <p:sp>
        <p:nvSpPr>
          <p:cNvPr id="15" name="TextBox 14"/>
          <p:cNvSpPr txBox="1"/>
          <p:nvPr/>
        </p:nvSpPr>
        <p:spPr>
          <a:xfrm>
            <a:off x="11111958" y="2905306"/>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33849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157CF4D-A5B0-F63D-3033-42520894BFE3}"/>
              </a:ext>
            </a:extLst>
          </p:cNvPr>
          <p:cNvSpPr>
            <a:spLocks noGrp="1"/>
          </p:cNvSpPr>
          <p:nvPr>
            <p:ph type="pic" sz="quarter" idx="13"/>
          </p:nvPr>
        </p:nvSpPr>
        <p:spPr>
          <a:xfrm>
            <a:off x="-1" y="0"/>
            <a:ext cx="12188825" cy="6858000"/>
          </a:xfrm>
          <a:custGeom>
            <a:avLst/>
            <a:gdLst>
              <a:gd name="connsiteX0" fmla="*/ 4759389 w 12188825"/>
              <a:gd name="connsiteY0" fmla="*/ 4787265 h 6858000"/>
              <a:gd name="connsiteX1" fmla="*/ 4759389 w 12188825"/>
              <a:gd name="connsiteY1" fmla="*/ 4814697 h 6858000"/>
              <a:gd name="connsiteX2" fmla="*/ 7429437 w 12188825"/>
              <a:gd name="connsiteY2" fmla="*/ 4814697 h 6858000"/>
              <a:gd name="connsiteX3" fmla="*/ 7429437 w 12188825"/>
              <a:gd name="connsiteY3" fmla="*/ 4787265 h 6858000"/>
              <a:gd name="connsiteX4" fmla="*/ 0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4759389" y="4787265"/>
                </a:moveTo>
                <a:lnTo>
                  <a:pt x="4759389" y="4814697"/>
                </a:lnTo>
                <a:lnTo>
                  <a:pt x="7429437" y="4814697"/>
                </a:lnTo>
                <a:lnTo>
                  <a:pt x="7429437" y="4787265"/>
                </a:lnTo>
                <a:close/>
                <a:moveTo>
                  <a:pt x="0" y="0"/>
                </a:move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3657600"/>
            <a:ext cx="11356848" cy="941832"/>
          </a:xfrm>
        </p:spPr>
        <p:txBody>
          <a:bodyPr anchor="t">
            <a:normAutofit/>
          </a:bodyPr>
          <a:lstStyle>
            <a:lvl1pPr algn="ctr">
              <a:lnSpc>
                <a:spcPct val="90000"/>
              </a:lnSpc>
              <a:defRPr sz="4800" b="0" cap="none" baseline="0">
                <a:solidFill>
                  <a:schemeClr val="accent2">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1380680" y="5129784"/>
            <a:ext cx="9427464"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6" name="Rectangle 15">
            <a:extLst>
              <a:ext uri="{FF2B5EF4-FFF2-40B4-BE49-F238E27FC236}">
                <a16:creationId xmlns:a16="http://schemas.microsoft.com/office/drawing/2014/main" id="{DDC6E071-6E0A-A6A5-AC43-072450B96555}"/>
              </a:ext>
            </a:extLst>
          </p:cNvPr>
          <p:cNvSpPr/>
          <p:nvPr userDrawn="1"/>
        </p:nvSpPr>
        <p:spPr>
          <a:xfrm>
            <a:off x="4759388" y="4787265"/>
            <a:ext cx="26700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262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8539" y="2438401"/>
            <a:ext cx="8913078" cy="2724845"/>
          </a:xfrm>
        </p:spPr>
        <p:txBody>
          <a:bodyPr anchor="b">
            <a:normAutofit/>
          </a:bodyPr>
          <a:lstStyle>
            <a:lvl1pPr algn="l">
              <a:defRPr sz="4799" b="0"/>
            </a:lvl1pPr>
          </a:lstStyle>
          <a:p>
            <a:r>
              <a:rPr lang="en-US"/>
              <a:t>Click to edit Master title style</a:t>
            </a:r>
            <a:endParaRPr lang="en-US" dirty="0"/>
          </a:p>
        </p:txBody>
      </p:sp>
      <p:sp>
        <p:nvSpPr>
          <p:cNvPr id="4" name="Text Placeholder 3"/>
          <p:cNvSpPr>
            <a:spLocks noGrp="1"/>
          </p:cNvSpPr>
          <p:nvPr>
            <p:ph type="body" sz="half" idx="2"/>
          </p:nvPr>
        </p:nvSpPr>
        <p:spPr>
          <a:xfrm>
            <a:off x="2588539" y="5181600"/>
            <a:ext cx="8913078"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54B7F822-8789-44CB-8541-D5FCC73DFBF5}"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7" y="491172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674" y="4983088"/>
            <a:ext cx="779564"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977472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207" y="609600"/>
            <a:ext cx="8391740" cy="2895600"/>
          </a:xfrm>
        </p:spPr>
        <p:txBody>
          <a:bodyPr anchor="ctr">
            <a:normAutofit/>
          </a:bodyPr>
          <a:lstStyle>
            <a:lvl1pPr algn="l">
              <a:defRPr sz="4799"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8538" y="4343400"/>
            <a:ext cx="8913078" cy="838200"/>
          </a:xfrm>
        </p:spPr>
        <p:txBody>
          <a:bodyPr anchor="b">
            <a:noAutofit/>
          </a:bodyPr>
          <a:lstStyle>
            <a:lvl1pPr marL="0" indent="0">
              <a:buFontTx/>
              <a:buNone/>
              <a:defRPr sz="2399">
                <a:solidFill>
                  <a:schemeClr val="accent1"/>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Edit Master text styles</a:t>
            </a:r>
          </a:p>
        </p:txBody>
      </p:sp>
      <p:sp>
        <p:nvSpPr>
          <p:cNvPr id="4" name="Text Placeholder 3"/>
          <p:cNvSpPr>
            <a:spLocks noGrp="1"/>
          </p:cNvSpPr>
          <p:nvPr>
            <p:ph type="body" sz="half" idx="2"/>
          </p:nvPr>
        </p:nvSpPr>
        <p:spPr>
          <a:xfrm>
            <a:off x="2588539" y="5181600"/>
            <a:ext cx="8913078"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EFFED3C1-31E4-41C3-AD7E-00C73C6FD257}"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7" y="491172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674" y="4983088"/>
            <a:ext cx="779564" cy="365125"/>
          </a:xfrm>
        </p:spPr>
        <p:txBody>
          <a:bodyPr/>
          <a:lstStyle/>
          <a:p>
            <a:fld id="{D57F1E4F-1CFF-5643-939E-217C01CDF565}" type="slidenum">
              <a:rPr lang="en-US" dirty="0"/>
              <a:pPr/>
              <a:t>‹#›</a:t>
            </a:fld>
            <a:endParaRPr lang="en-US" dirty="0"/>
          </a:p>
        </p:txBody>
      </p:sp>
      <p:sp>
        <p:nvSpPr>
          <p:cNvPr id="17" name="TextBox 16"/>
          <p:cNvSpPr txBox="1"/>
          <p:nvPr/>
        </p:nvSpPr>
        <p:spPr>
          <a:xfrm>
            <a:off x="2467010" y="648005"/>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solidFill>
                <a:effectLst/>
                <a:latin typeface="Arial"/>
              </a:rPr>
              <a:t>“</a:t>
            </a:r>
          </a:p>
        </p:txBody>
      </p:sp>
      <p:sp>
        <p:nvSpPr>
          <p:cNvPr id="18" name="TextBox 17"/>
          <p:cNvSpPr txBox="1"/>
          <p:nvPr/>
        </p:nvSpPr>
        <p:spPr>
          <a:xfrm>
            <a:off x="11111958" y="2905306"/>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973925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8538" y="627407"/>
            <a:ext cx="8913077" cy="2880020"/>
          </a:xfrm>
        </p:spPr>
        <p:txBody>
          <a:bodyPr anchor="ctr">
            <a:normAutofit/>
          </a:bodyPr>
          <a:lstStyle>
            <a:lvl1pPr algn="l">
              <a:defRPr sz="4799" b="0"/>
            </a:lvl1pPr>
          </a:lstStyle>
          <a:p>
            <a:r>
              <a:rPr lang="en-US"/>
              <a:t>Click to edit Master title style</a:t>
            </a:r>
            <a:endParaRPr lang="en-US" dirty="0"/>
          </a:p>
        </p:txBody>
      </p:sp>
      <p:sp>
        <p:nvSpPr>
          <p:cNvPr id="21" name="Text Placeholder 9"/>
          <p:cNvSpPr>
            <a:spLocks noGrp="1"/>
          </p:cNvSpPr>
          <p:nvPr>
            <p:ph type="body" sz="quarter" idx="13"/>
          </p:nvPr>
        </p:nvSpPr>
        <p:spPr>
          <a:xfrm>
            <a:off x="2588538" y="4343400"/>
            <a:ext cx="8913078" cy="838200"/>
          </a:xfrm>
        </p:spPr>
        <p:txBody>
          <a:bodyPr anchor="b">
            <a:noAutofit/>
          </a:bodyPr>
          <a:lstStyle>
            <a:lvl1pPr marL="0" indent="0">
              <a:buFontTx/>
              <a:buNone/>
              <a:defRPr sz="2399">
                <a:solidFill>
                  <a:schemeClr val="accent1"/>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Edit Master text styles</a:t>
            </a:r>
          </a:p>
        </p:txBody>
      </p:sp>
      <p:sp>
        <p:nvSpPr>
          <p:cNvPr id="4" name="Text Placeholder 3"/>
          <p:cNvSpPr>
            <a:spLocks noGrp="1"/>
          </p:cNvSpPr>
          <p:nvPr>
            <p:ph type="body" sz="half" idx="2"/>
          </p:nvPr>
        </p:nvSpPr>
        <p:spPr>
          <a:xfrm>
            <a:off x="2588539" y="5181600"/>
            <a:ext cx="8913078"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3463B326-77DF-4BC2-B090-2C4783911A67}"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7" y="491172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674" y="4983088"/>
            <a:ext cx="779564"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315405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704581-A275-40C4-83E0-D84CDAFE1233}"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745832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2392" y="627406"/>
            <a:ext cx="2207026"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8538" y="627406"/>
            <a:ext cx="6475313"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B297FC-7A2D-40F3-8683-32B577EB527B}"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408540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p:cNvSpPr>
            <a:spLocks noGrp="1"/>
          </p:cNvSpPr>
          <p:nvPr>
            <p:ph type="body" sz="half" idx="1"/>
          </p:nvPr>
        </p:nvSpPr>
        <p:spPr>
          <a:xfrm>
            <a:off x="609441"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441" y="6243638"/>
            <a:ext cx="2844059" cy="457200"/>
          </a:xfrm>
        </p:spPr>
        <p:txBody>
          <a:bodyPr/>
          <a:lstStyle>
            <a:lvl1pPr>
              <a:defRPr/>
            </a:lvl1pPr>
          </a:lstStyle>
          <a:p>
            <a:fld id="{B48F0697-D822-4A0B-8478-A4926866BF32}" type="datetime1">
              <a:rPr lang="en-US" altLang="en-US" smtClean="0"/>
              <a:t>2/17/2025</a:t>
            </a:fld>
            <a:endParaRPr lang="en-US" altLang="en-US"/>
          </a:p>
        </p:txBody>
      </p:sp>
      <p:sp>
        <p:nvSpPr>
          <p:cNvPr id="6" name="Footer Placeholder 5"/>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5325" y="6243638"/>
            <a:ext cx="2844059" cy="457200"/>
          </a:xfrm>
        </p:spPr>
        <p:txBody>
          <a:bodyPr/>
          <a:lstStyle>
            <a:lvl1pPr>
              <a:defRPr/>
            </a:lvl1pPr>
          </a:lstStyle>
          <a:p>
            <a:fld id="{30E87EE9-7E76-4E33-8772-9029F74C8BA8}" type="slidenum">
              <a:rPr lang="en-US" altLang="en-US"/>
              <a:pPr/>
              <a:t>‹#›</a:t>
            </a:fld>
            <a:endParaRPr lang="en-US" altLang="en-US"/>
          </a:p>
        </p:txBody>
      </p:sp>
    </p:spTree>
    <p:extLst>
      <p:ext uri="{BB962C8B-B14F-4D97-AF65-F5344CB8AC3E}">
        <p14:creationId xmlns:p14="http://schemas.microsoft.com/office/powerpoint/2010/main" val="24093331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277813"/>
            <a:ext cx="10969943"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5325" y="6243638"/>
            <a:ext cx="2844059" cy="457200"/>
          </a:xfrm>
        </p:spPr>
        <p:txBody>
          <a:bodyPr/>
          <a:lstStyle>
            <a:lvl1pPr>
              <a:defRPr/>
            </a:lvl1pPr>
          </a:lstStyle>
          <a:p>
            <a:fld id="{1BD79D8C-487A-4E59-848C-890AB694A678}" type="slidenum">
              <a:rPr lang="en-US" altLang="en-US"/>
              <a:pPr/>
              <a:t>‹#›</a:t>
            </a:fld>
            <a:endParaRPr lang="en-US" altLang="en-US"/>
          </a:p>
        </p:txBody>
      </p:sp>
    </p:spTree>
    <p:extLst>
      <p:ext uri="{BB962C8B-B14F-4D97-AF65-F5344CB8AC3E}">
        <p14:creationId xmlns:p14="http://schemas.microsoft.com/office/powerpoint/2010/main" val="9241017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p:cNvSpPr>
            <a:spLocks noGrp="1"/>
          </p:cNvSpPr>
          <p:nvPr>
            <p:ph sz="half" idx="1"/>
          </p:nvPr>
        </p:nvSpPr>
        <p:spPr>
          <a:xfrm>
            <a:off x="609441"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5986"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5325" y="6243638"/>
            <a:ext cx="2844059" cy="457200"/>
          </a:xfrm>
        </p:spPr>
        <p:txBody>
          <a:bodyPr/>
          <a:lstStyle>
            <a:lvl1pPr>
              <a:defRPr/>
            </a:lvl1pPr>
          </a:lstStyle>
          <a:p>
            <a:fld id="{CE0EE932-E7B4-4E54-A77D-BED8DF3338A3}" type="slidenum">
              <a:rPr lang="en-US" altLang="en-US"/>
              <a:pPr/>
              <a:t>‹#›</a:t>
            </a:fld>
            <a:endParaRPr lang="en-US" altLang="en-US"/>
          </a:p>
        </p:txBody>
      </p:sp>
    </p:spTree>
    <p:extLst>
      <p:ext uri="{BB962C8B-B14F-4D97-AF65-F5344CB8AC3E}">
        <p14:creationId xmlns:p14="http://schemas.microsoft.com/office/powerpoint/2010/main" val="42854212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p:cNvSpPr>
            <a:spLocks noGrp="1"/>
          </p:cNvSpPr>
          <p:nvPr>
            <p:ph sz="half" idx="1"/>
          </p:nvPr>
        </p:nvSpPr>
        <p:spPr>
          <a:xfrm>
            <a:off x="609441"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5986" y="1600202"/>
            <a:ext cx="5383398"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5986" y="3941763"/>
            <a:ext cx="5383398"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8735325" y="6243638"/>
            <a:ext cx="2844059" cy="457200"/>
          </a:xfrm>
        </p:spPr>
        <p:txBody>
          <a:bodyPr/>
          <a:lstStyle>
            <a:lvl1pPr>
              <a:defRPr/>
            </a:lvl1pPr>
          </a:lstStyle>
          <a:p>
            <a:fld id="{17438CE6-0616-440C-95AE-B8BA074C6A9E}" type="slidenum">
              <a:rPr lang="en-US" altLang="en-US"/>
              <a:pPr/>
              <a:t>‹#›</a:t>
            </a:fld>
            <a:endParaRPr lang="en-US" altLang="en-US"/>
          </a:p>
        </p:txBody>
      </p:sp>
    </p:spTree>
    <p:extLst>
      <p:ext uri="{BB962C8B-B14F-4D97-AF65-F5344CB8AC3E}">
        <p14:creationId xmlns:p14="http://schemas.microsoft.com/office/powerpoint/2010/main" val="18901342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p:cNvSpPr>
            <a:spLocks noGrp="1"/>
          </p:cNvSpPr>
          <p:nvPr>
            <p:ph sz="quarter" idx="1"/>
          </p:nvPr>
        </p:nvSpPr>
        <p:spPr>
          <a:xfrm>
            <a:off x="609441" y="1600202"/>
            <a:ext cx="5383398"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441" y="3941763"/>
            <a:ext cx="5383398"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5986"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8735325" y="6243638"/>
            <a:ext cx="2844059" cy="457200"/>
          </a:xfrm>
        </p:spPr>
        <p:txBody>
          <a:bodyPr/>
          <a:lstStyle>
            <a:lvl1pPr>
              <a:defRPr/>
            </a:lvl1pPr>
          </a:lstStyle>
          <a:p>
            <a:fld id="{F077C07F-8EC7-4E1E-BD95-F469FC437732}" type="slidenum">
              <a:rPr lang="en-US" altLang="en-US"/>
              <a:pPr/>
              <a:t>‹#›</a:t>
            </a:fld>
            <a:endParaRPr lang="en-US" altLang="en-US"/>
          </a:p>
        </p:txBody>
      </p:sp>
    </p:spTree>
    <p:extLst>
      <p:ext uri="{BB962C8B-B14F-4D97-AF65-F5344CB8AC3E}">
        <p14:creationId xmlns:p14="http://schemas.microsoft.com/office/powerpoint/2010/main" val="1912384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6CCC78F-07A7-7F5C-E67F-2CFC846E0DE1}"/>
              </a:ext>
            </a:extLst>
          </p:cNvPr>
          <p:cNvSpPr/>
          <p:nvPr userDrawn="1"/>
        </p:nvSpPr>
        <p:spPr>
          <a:xfrm>
            <a:off x="3813048" y="612648"/>
            <a:ext cx="7635240" cy="548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icture Placeholder 16">
            <a:extLst>
              <a:ext uri="{FF2B5EF4-FFF2-40B4-BE49-F238E27FC236}">
                <a16:creationId xmlns:a16="http://schemas.microsoft.com/office/drawing/2014/main" id="{5D7FFB3F-B685-7C31-5080-632B0441EADA}"/>
              </a:ext>
            </a:extLst>
          </p:cNvPr>
          <p:cNvSpPr>
            <a:spLocks noGrp="1"/>
          </p:cNvSpPr>
          <p:nvPr>
            <p:ph type="pic" sz="quarter" idx="13"/>
          </p:nvPr>
        </p:nvSpPr>
        <p:spPr>
          <a:xfrm>
            <a:off x="0" y="0"/>
            <a:ext cx="8906256" cy="6858000"/>
          </a:xfrm>
          <a:custGeom>
            <a:avLst/>
            <a:gdLst>
              <a:gd name="connsiteX0" fmla="*/ 0 w 8906256"/>
              <a:gd name="connsiteY0" fmla="*/ 0 h 6858000"/>
              <a:gd name="connsiteX1" fmla="*/ 8906256 w 8906256"/>
              <a:gd name="connsiteY1" fmla="*/ 0 h 6858000"/>
              <a:gd name="connsiteX2" fmla="*/ 8906256 w 8906256"/>
              <a:gd name="connsiteY2" fmla="*/ 612648 h 6858000"/>
              <a:gd name="connsiteX3" fmla="*/ 4945285 w 8906256"/>
              <a:gd name="connsiteY3" fmla="*/ 612648 h 6858000"/>
              <a:gd name="connsiteX4" fmla="*/ 3813048 w 8906256"/>
              <a:gd name="connsiteY4" fmla="*/ 612648 h 6858000"/>
              <a:gd name="connsiteX5" fmla="*/ 3813048 w 8906256"/>
              <a:gd name="connsiteY5" fmla="*/ 6099048 h 6858000"/>
              <a:gd name="connsiteX6" fmla="*/ 4945285 w 8906256"/>
              <a:gd name="connsiteY6" fmla="*/ 6099048 h 6858000"/>
              <a:gd name="connsiteX7" fmla="*/ 8906256 w 8906256"/>
              <a:gd name="connsiteY7" fmla="*/ 6099048 h 6858000"/>
              <a:gd name="connsiteX8" fmla="*/ 8906256 w 8906256"/>
              <a:gd name="connsiteY8" fmla="*/ 6858000 h 6858000"/>
              <a:gd name="connsiteX9" fmla="*/ 0 w 8906256"/>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06256" h="6858000">
                <a:moveTo>
                  <a:pt x="0" y="0"/>
                </a:moveTo>
                <a:lnTo>
                  <a:pt x="8906256" y="0"/>
                </a:lnTo>
                <a:lnTo>
                  <a:pt x="8906256" y="612648"/>
                </a:lnTo>
                <a:lnTo>
                  <a:pt x="4945285" y="612648"/>
                </a:lnTo>
                <a:lnTo>
                  <a:pt x="3813048" y="612648"/>
                </a:lnTo>
                <a:lnTo>
                  <a:pt x="3813048" y="6099048"/>
                </a:lnTo>
                <a:lnTo>
                  <a:pt x="4945285" y="6099048"/>
                </a:lnTo>
                <a:lnTo>
                  <a:pt x="8906256" y="6099048"/>
                </a:lnTo>
                <a:lnTo>
                  <a:pt x="8906256" y="6858000"/>
                </a:lnTo>
                <a:lnTo>
                  <a:pt x="0" y="6858000"/>
                </a:lnTo>
                <a:close/>
              </a:path>
            </a:pathLst>
          </a:custGeom>
          <a:solidFill>
            <a:schemeClr val="bg2"/>
          </a:solidFill>
        </p:spPr>
        <p:txBody>
          <a:bodyPr wrap="square" anchor="ctr">
            <a:noAutofit/>
          </a:bodyP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11" name="Straight Connector 10">
            <a:extLst>
              <a:ext uri="{FF2B5EF4-FFF2-40B4-BE49-F238E27FC236}">
                <a16:creationId xmlns:a16="http://schemas.microsoft.com/office/drawing/2014/main" id="{21A4DAAA-F386-CC30-C391-320517CB5974}"/>
              </a:ext>
            </a:extLst>
          </p:cNvPr>
          <p:cNvCxnSpPr>
            <a:cxnSpLocks/>
          </p:cNvCxnSpPr>
          <p:nvPr userDrawn="1"/>
        </p:nvCxnSpPr>
        <p:spPr>
          <a:xfrm>
            <a:off x="4570412" y="3886200"/>
            <a:ext cx="687185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9B1E0A-D5BC-6920-B6F6-E799F22323B0}"/>
              </a:ext>
            </a:extLst>
          </p:cNvPr>
          <p:cNvCxnSpPr>
            <a:cxnSpLocks/>
          </p:cNvCxnSpPr>
          <p:nvPr userDrawn="1"/>
        </p:nvCxnSpPr>
        <p:spPr>
          <a:xfrm>
            <a:off x="11444684" y="3886200"/>
            <a:ext cx="74414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434840" y="1389888"/>
            <a:ext cx="6327648" cy="2304288"/>
          </a:xfrm>
        </p:spPr>
        <p:txBody>
          <a:bodyPr/>
          <a:lstStyle>
            <a:lvl1pPr>
              <a:defRPr>
                <a:solidFill>
                  <a:schemeClr val="tx2">
                    <a:lumMod val="50000"/>
                  </a:schemeClr>
                </a:solidFill>
              </a:defRPr>
            </a:lvl1pPr>
          </a:lstStyle>
          <a:p>
            <a:r>
              <a:rPr lang="en-US"/>
              <a:t>Click to edit Master title style</a:t>
            </a:r>
            <a:endParaRPr lang="en-US" dirty="0"/>
          </a:p>
        </p:txBody>
      </p:sp>
      <p:sp>
        <p:nvSpPr>
          <p:cNvPr id="13" name="Text Placeholder 2">
            <a:extLst>
              <a:ext uri="{FF2B5EF4-FFF2-40B4-BE49-F238E27FC236}">
                <a16:creationId xmlns:a16="http://schemas.microsoft.com/office/drawing/2014/main" id="{B4A24C6E-B46B-052B-14AF-08C705E55A2E}"/>
              </a:ext>
            </a:extLst>
          </p:cNvPr>
          <p:cNvSpPr>
            <a:spLocks noGrp="1"/>
          </p:cNvSpPr>
          <p:nvPr>
            <p:ph type="body" idx="1"/>
          </p:nvPr>
        </p:nvSpPr>
        <p:spPr>
          <a:xfrm>
            <a:off x="5230368" y="3813048"/>
            <a:ext cx="2112264" cy="711200"/>
          </a:xfrm>
        </p:spPr>
        <p:txBody>
          <a:bodyPr anchor="b">
            <a:normAutofit/>
          </a:bodyPr>
          <a:lstStyle>
            <a:lvl1pPr marL="0" indent="0">
              <a:lnSpc>
                <a:spcPct val="90000"/>
              </a:lnSpc>
              <a:spcBef>
                <a:spcPts val="0"/>
              </a:spcBef>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D803DA3C-F09E-61FF-139B-50144783786A}"/>
              </a:ext>
            </a:extLst>
          </p:cNvPr>
          <p:cNvSpPr>
            <a:spLocks noGrp="1"/>
          </p:cNvSpPr>
          <p:nvPr>
            <p:ph sz="half" idx="2"/>
          </p:nvPr>
        </p:nvSpPr>
        <p:spPr>
          <a:xfrm>
            <a:off x="5230368" y="4617720"/>
            <a:ext cx="1901952" cy="1316736"/>
          </a:xfrm>
        </p:spPr>
        <p:txBody>
          <a:bodyPr>
            <a:normAutofit/>
          </a:bodyPr>
          <a:lstStyle>
            <a:lvl1pPr>
              <a:lnSpc>
                <a:spcPct val="100000"/>
              </a:lnSpc>
              <a:spcBef>
                <a:spcPts val="400"/>
              </a:spcBef>
              <a:defRPr sz="16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5" name="Text Placeholder 4">
            <a:extLst>
              <a:ext uri="{FF2B5EF4-FFF2-40B4-BE49-F238E27FC236}">
                <a16:creationId xmlns:a16="http://schemas.microsoft.com/office/drawing/2014/main" id="{8D23143E-34D4-7916-690C-3BE380588664}"/>
              </a:ext>
            </a:extLst>
          </p:cNvPr>
          <p:cNvSpPr>
            <a:spLocks noGrp="1"/>
          </p:cNvSpPr>
          <p:nvPr>
            <p:ph type="body" sz="quarter" idx="3"/>
          </p:nvPr>
        </p:nvSpPr>
        <p:spPr>
          <a:xfrm>
            <a:off x="8074152" y="3813048"/>
            <a:ext cx="1901952" cy="711200"/>
          </a:xfrm>
        </p:spPr>
        <p:txBody>
          <a:bodyPr anchor="b">
            <a:noAutofit/>
          </a:bodyPr>
          <a:lstStyle>
            <a:lvl1pPr marL="0" indent="0">
              <a:lnSpc>
                <a:spcPct val="90000"/>
              </a:lnSpc>
              <a:spcBef>
                <a:spcPts val="0"/>
              </a:spcBef>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6FEC2F71-3E9B-0E18-C638-41C2B0C8D5D6}"/>
              </a:ext>
            </a:extLst>
          </p:cNvPr>
          <p:cNvSpPr>
            <a:spLocks noGrp="1"/>
          </p:cNvSpPr>
          <p:nvPr>
            <p:ph sz="quarter" idx="4"/>
          </p:nvPr>
        </p:nvSpPr>
        <p:spPr>
          <a:xfrm>
            <a:off x="8074152" y="4617720"/>
            <a:ext cx="1901952" cy="1316736"/>
          </a:xfrm>
        </p:spPr>
        <p:txBody>
          <a:bodyPr>
            <a:normAutofit/>
          </a:bodyPr>
          <a:lstStyle>
            <a:lvl1pPr>
              <a:lnSpc>
                <a:spcPct val="100000"/>
              </a:lnSpc>
              <a:spcBef>
                <a:spcPts val="400"/>
              </a:spcBef>
              <a:defRPr sz="16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92654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7890" name="Group 2">
            <a:extLst>
              <a:ext uri="{FF2B5EF4-FFF2-40B4-BE49-F238E27FC236}">
                <a16:creationId xmlns:a16="http://schemas.microsoft.com/office/drawing/2014/main" id="{EA255A82-2C99-6516-E211-0807AFEA3718}"/>
              </a:ext>
            </a:extLst>
          </p:cNvPr>
          <p:cNvGrpSpPr>
            <a:grpSpLocks/>
          </p:cNvGrpSpPr>
          <p:nvPr/>
        </p:nvGrpSpPr>
        <p:grpSpPr bwMode="auto">
          <a:xfrm>
            <a:off x="0" y="1"/>
            <a:ext cx="12188825" cy="6856413"/>
            <a:chOff x="0" y="0"/>
            <a:chExt cx="5760" cy="4319"/>
          </a:xfrm>
        </p:grpSpPr>
        <p:sp>
          <p:nvSpPr>
            <p:cNvPr id="37891" name="Freeform 3">
              <a:extLst>
                <a:ext uri="{FF2B5EF4-FFF2-40B4-BE49-F238E27FC236}">
                  <a16:creationId xmlns:a16="http://schemas.microsoft.com/office/drawing/2014/main" id="{E23F6309-B859-3F8C-633E-4E451E944982}"/>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2" name="Freeform 4">
              <a:extLst>
                <a:ext uri="{FF2B5EF4-FFF2-40B4-BE49-F238E27FC236}">
                  <a16:creationId xmlns:a16="http://schemas.microsoft.com/office/drawing/2014/main" id="{D1BF1D90-4CC6-306F-3116-076EBB72ED31}"/>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3" name="Freeform 5">
              <a:extLst>
                <a:ext uri="{FF2B5EF4-FFF2-40B4-BE49-F238E27FC236}">
                  <a16:creationId xmlns:a16="http://schemas.microsoft.com/office/drawing/2014/main" id="{A3F159D7-B8BD-9E4E-7EB6-7AFF8E53B019}"/>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4" name="Freeform 6">
              <a:extLst>
                <a:ext uri="{FF2B5EF4-FFF2-40B4-BE49-F238E27FC236}">
                  <a16:creationId xmlns:a16="http://schemas.microsoft.com/office/drawing/2014/main" id="{68EB8A50-C042-98A1-6308-33CE4E8927EB}"/>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5" name="Freeform 7">
              <a:extLst>
                <a:ext uri="{FF2B5EF4-FFF2-40B4-BE49-F238E27FC236}">
                  <a16:creationId xmlns:a16="http://schemas.microsoft.com/office/drawing/2014/main" id="{4633E78D-1348-67F8-CCD8-B7D75810657D}"/>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7896" name="Freeform 8">
              <a:extLst>
                <a:ext uri="{FF2B5EF4-FFF2-40B4-BE49-F238E27FC236}">
                  <a16:creationId xmlns:a16="http://schemas.microsoft.com/office/drawing/2014/main" id="{E38CF67A-666C-4508-42E9-71FF3638896D}"/>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7" name="Freeform 9">
              <a:extLst>
                <a:ext uri="{FF2B5EF4-FFF2-40B4-BE49-F238E27FC236}">
                  <a16:creationId xmlns:a16="http://schemas.microsoft.com/office/drawing/2014/main" id="{54C5B878-573E-1429-7FA9-5018857AD482}"/>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8" name="Freeform 10">
              <a:extLst>
                <a:ext uri="{FF2B5EF4-FFF2-40B4-BE49-F238E27FC236}">
                  <a16:creationId xmlns:a16="http://schemas.microsoft.com/office/drawing/2014/main" id="{872FCB41-45C0-527A-F734-B85F5AD810CE}"/>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9" name="Freeform 11">
              <a:extLst>
                <a:ext uri="{FF2B5EF4-FFF2-40B4-BE49-F238E27FC236}">
                  <a16:creationId xmlns:a16="http://schemas.microsoft.com/office/drawing/2014/main" id="{1F14D362-BF99-9C33-1708-6726FBCC3CA6}"/>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0" name="Freeform 12">
              <a:extLst>
                <a:ext uri="{FF2B5EF4-FFF2-40B4-BE49-F238E27FC236}">
                  <a16:creationId xmlns:a16="http://schemas.microsoft.com/office/drawing/2014/main" id="{583EBB55-E1AD-C561-CF2B-FE3279A47140}"/>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1" name="Freeform 13">
              <a:extLst>
                <a:ext uri="{FF2B5EF4-FFF2-40B4-BE49-F238E27FC236}">
                  <a16:creationId xmlns:a16="http://schemas.microsoft.com/office/drawing/2014/main" id="{AE2CD265-2703-5C24-D9F9-7B8FD37CE106}"/>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2" name="Freeform 14">
              <a:extLst>
                <a:ext uri="{FF2B5EF4-FFF2-40B4-BE49-F238E27FC236}">
                  <a16:creationId xmlns:a16="http://schemas.microsoft.com/office/drawing/2014/main" id="{58A1D5C0-49F2-2CBD-162E-0C1EA18BCBE9}"/>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3" name="Freeform 15">
              <a:extLst>
                <a:ext uri="{FF2B5EF4-FFF2-40B4-BE49-F238E27FC236}">
                  <a16:creationId xmlns:a16="http://schemas.microsoft.com/office/drawing/2014/main" id="{BAE8B3A4-2101-AB3D-61FC-446DFCB6F4B8}"/>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4" name="Freeform 16">
              <a:extLst>
                <a:ext uri="{FF2B5EF4-FFF2-40B4-BE49-F238E27FC236}">
                  <a16:creationId xmlns:a16="http://schemas.microsoft.com/office/drawing/2014/main" id="{488D1006-8687-81E6-D055-84A9C56E798A}"/>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5" name="Freeform 17">
              <a:extLst>
                <a:ext uri="{FF2B5EF4-FFF2-40B4-BE49-F238E27FC236}">
                  <a16:creationId xmlns:a16="http://schemas.microsoft.com/office/drawing/2014/main" id="{2574FAB5-BB38-A58D-B750-CC24580855A9}"/>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6" name="Freeform 18">
              <a:extLst>
                <a:ext uri="{FF2B5EF4-FFF2-40B4-BE49-F238E27FC236}">
                  <a16:creationId xmlns:a16="http://schemas.microsoft.com/office/drawing/2014/main" id="{865DE864-55D8-2913-53BA-0BEEE7CC923D}"/>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7" name="Freeform 19">
              <a:extLst>
                <a:ext uri="{FF2B5EF4-FFF2-40B4-BE49-F238E27FC236}">
                  <a16:creationId xmlns:a16="http://schemas.microsoft.com/office/drawing/2014/main" id="{AD8D5A19-A8F4-2553-7015-F0AFD0B2B708}"/>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8" name="Freeform 20">
              <a:extLst>
                <a:ext uri="{FF2B5EF4-FFF2-40B4-BE49-F238E27FC236}">
                  <a16:creationId xmlns:a16="http://schemas.microsoft.com/office/drawing/2014/main" id="{6968D4B5-3265-525B-AEC1-D1C551563758}"/>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9" name="Freeform 21">
              <a:extLst>
                <a:ext uri="{FF2B5EF4-FFF2-40B4-BE49-F238E27FC236}">
                  <a16:creationId xmlns:a16="http://schemas.microsoft.com/office/drawing/2014/main" id="{B1D5BCED-B525-911E-FEB8-70E36326C7F4}"/>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0" name="Freeform 22">
              <a:extLst>
                <a:ext uri="{FF2B5EF4-FFF2-40B4-BE49-F238E27FC236}">
                  <a16:creationId xmlns:a16="http://schemas.microsoft.com/office/drawing/2014/main" id="{BF6FDADC-F82E-1976-C296-37B3CE26C839}"/>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1" name="Freeform 23">
              <a:extLst>
                <a:ext uri="{FF2B5EF4-FFF2-40B4-BE49-F238E27FC236}">
                  <a16:creationId xmlns:a16="http://schemas.microsoft.com/office/drawing/2014/main" id="{4C5C62CB-EE06-7B47-1030-235DF8A39B5A}"/>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7912" name="Freeform 24">
              <a:extLst>
                <a:ext uri="{FF2B5EF4-FFF2-40B4-BE49-F238E27FC236}">
                  <a16:creationId xmlns:a16="http://schemas.microsoft.com/office/drawing/2014/main" id="{D2EAA8C1-5C98-A9D9-ED78-BF533968DBE9}"/>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3" name="Freeform 25">
              <a:extLst>
                <a:ext uri="{FF2B5EF4-FFF2-40B4-BE49-F238E27FC236}">
                  <a16:creationId xmlns:a16="http://schemas.microsoft.com/office/drawing/2014/main" id="{E2A3DA7F-3CE5-3812-912E-B60CD007BE2D}"/>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4" name="Freeform 26">
              <a:extLst>
                <a:ext uri="{FF2B5EF4-FFF2-40B4-BE49-F238E27FC236}">
                  <a16:creationId xmlns:a16="http://schemas.microsoft.com/office/drawing/2014/main" id="{CB3CED75-6E4C-3347-1463-9977B8FC0602}"/>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5" name="Freeform 27">
              <a:extLst>
                <a:ext uri="{FF2B5EF4-FFF2-40B4-BE49-F238E27FC236}">
                  <a16:creationId xmlns:a16="http://schemas.microsoft.com/office/drawing/2014/main" id="{DB253B3B-A18F-0B5A-47D3-2F3AD6493504}"/>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6" name="Freeform 28">
              <a:extLst>
                <a:ext uri="{FF2B5EF4-FFF2-40B4-BE49-F238E27FC236}">
                  <a16:creationId xmlns:a16="http://schemas.microsoft.com/office/drawing/2014/main" id="{D6BED59D-2D03-767F-C48A-BD26433B359A}"/>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7" name="Freeform 29">
              <a:extLst>
                <a:ext uri="{FF2B5EF4-FFF2-40B4-BE49-F238E27FC236}">
                  <a16:creationId xmlns:a16="http://schemas.microsoft.com/office/drawing/2014/main" id="{7D0FD609-7FFC-4273-F2A8-09D39FDF0BC2}"/>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8" name="Freeform 30">
              <a:extLst>
                <a:ext uri="{FF2B5EF4-FFF2-40B4-BE49-F238E27FC236}">
                  <a16:creationId xmlns:a16="http://schemas.microsoft.com/office/drawing/2014/main" id="{8B2680C2-AA20-BAF5-2653-2F7E772A85BC}"/>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9" name="Freeform 31">
              <a:extLst>
                <a:ext uri="{FF2B5EF4-FFF2-40B4-BE49-F238E27FC236}">
                  <a16:creationId xmlns:a16="http://schemas.microsoft.com/office/drawing/2014/main" id="{40296E67-9755-D35B-C4A7-B43A8DC1B3C2}"/>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0" name="Freeform 32">
              <a:extLst>
                <a:ext uri="{FF2B5EF4-FFF2-40B4-BE49-F238E27FC236}">
                  <a16:creationId xmlns:a16="http://schemas.microsoft.com/office/drawing/2014/main" id="{7CF7B8D7-A666-7707-377F-2BDB76C40B05}"/>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1" name="Freeform 33">
              <a:extLst>
                <a:ext uri="{FF2B5EF4-FFF2-40B4-BE49-F238E27FC236}">
                  <a16:creationId xmlns:a16="http://schemas.microsoft.com/office/drawing/2014/main" id="{C5D17CBF-AA08-E606-E556-E916C8B24378}"/>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2" name="Freeform 34">
              <a:extLst>
                <a:ext uri="{FF2B5EF4-FFF2-40B4-BE49-F238E27FC236}">
                  <a16:creationId xmlns:a16="http://schemas.microsoft.com/office/drawing/2014/main" id="{6BA4BC3A-7C0A-7B72-378D-F7C432B51ADA}"/>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3" name="Freeform 35">
              <a:extLst>
                <a:ext uri="{FF2B5EF4-FFF2-40B4-BE49-F238E27FC236}">
                  <a16:creationId xmlns:a16="http://schemas.microsoft.com/office/drawing/2014/main" id="{2CA955A9-4A45-678C-BB64-342C0330E074}"/>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4" name="Freeform 36">
              <a:extLst>
                <a:ext uri="{FF2B5EF4-FFF2-40B4-BE49-F238E27FC236}">
                  <a16:creationId xmlns:a16="http://schemas.microsoft.com/office/drawing/2014/main" id="{1ADA445C-9560-9C8E-DC4F-4E08812B864D}"/>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5" name="Freeform 37">
              <a:extLst>
                <a:ext uri="{FF2B5EF4-FFF2-40B4-BE49-F238E27FC236}">
                  <a16:creationId xmlns:a16="http://schemas.microsoft.com/office/drawing/2014/main" id="{01F7E608-3317-8CC6-F7D1-FF2B4227FFCD}"/>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6" name="Freeform 38">
              <a:extLst>
                <a:ext uri="{FF2B5EF4-FFF2-40B4-BE49-F238E27FC236}">
                  <a16:creationId xmlns:a16="http://schemas.microsoft.com/office/drawing/2014/main" id="{7776AC90-9EE1-80C0-1533-563B4A46FD82}"/>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37927" name="Group 39">
              <a:extLst>
                <a:ext uri="{FF2B5EF4-FFF2-40B4-BE49-F238E27FC236}">
                  <a16:creationId xmlns:a16="http://schemas.microsoft.com/office/drawing/2014/main" id="{4A6F8A36-7E56-DDC3-5D7C-36BDA563B604}"/>
                </a:ext>
              </a:extLst>
            </p:cNvPr>
            <p:cNvGrpSpPr>
              <a:grpSpLocks/>
            </p:cNvGrpSpPr>
            <p:nvPr userDrawn="1"/>
          </p:nvGrpSpPr>
          <p:grpSpPr bwMode="auto">
            <a:xfrm>
              <a:off x="0" y="1632"/>
              <a:ext cx="5758" cy="1858"/>
              <a:chOff x="0" y="1632"/>
              <a:chExt cx="5758" cy="1858"/>
            </a:xfrm>
          </p:grpSpPr>
          <p:sp>
            <p:nvSpPr>
              <p:cNvPr id="37928" name="Freeform 40">
                <a:extLst>
                  <a:ext uri="{FF2B5EF4-FFF2-40B4-BE49-F238E27FC236}">
                    <a16:creationId xmlns:a16="http://schemas.microsoft.com/office/drawing/2014/main" id="{23774658-F47B-9F85-43E8-F1CB92618571}"/>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9" name="Freeform 41">
                <a:extLst>
                  <a:ext uri="{FF2B5EF4-FFF2-40B4-BE49-F238E27FC236}">
                    <a16:creationId xmlns:a16="http://schemas.microsoft.com/office/drawing/2014/main" id="{369D3952-63A4-E30C-B088-DBE5E26D7DC2}"/>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sp>
        <p:nvSpPr>
          <p:cNvPr id="37930" name="Rectangle 42">
            <a:extLst>
              <a:ext uri="{FF2B5EF4-FFF2-40B4-BE49-F238E27FC236}">
                <a16:creationId xmlns:a16="http://schemas.microsoft.com/office/drawing/2014/main" id="{18C1E571-C215-AA9A-B15E-0C845EF20689}"/>
              </a:ext>
            </a:extLst>
          </p:cNvPr>
          <p:cNvSpPr>
            <a:spLocks noGrp="1" noChangeArrowheads="1"/>
          </p:cNvSpPr>
          <p:nvPr>
            <p:ph type="ctrTitle" sz="quarter"/>
          </p:nvPr>
        </p:nvSpPr>
        <p:spPr>
          <a:xfrm>
            <a:off x="609441" y="1600200"/>
            <a:ext cx="10969943" cy="1828800"/>
          </a:xfrm>
        </p:spPr>
        <p:txBody>
          <a:bodyPr/>
          <a:lstStyle>
            <a:lvl1pPr>
              <a:defRPr sz="4800"/>
            </a:lvl1pPr>
          </a:lstStyle>
          <a:p>
            <a:pPr lvl="0"/>
            <a:r>
              <a:rPr lang="en-US" altLang="en-US" noProof="0"/>
              <a:t>Click to edit Master title style</a:t>
            </a:r>
          </a:p>
        </p:txBody>
      </p:sp>
      <p:sp>
        <p:nvSpPr>
          <p:cNvPr id="37931" name="Rectangle 43">
            <a:extLst>
              <a:ext uri="{FF2B5EF4-FFF2-40B4-BE49-F238E27FC236}">
                <a16:creationId xmlns:a16="http://schemas.microsoft.com/office/drawing/2014/main" id="{D6FD30DC-AE83-89A2-CC1C-418D11209068}"/>
              </a:ext>
            </a:extLst>
          </p:cNvPr>
          <p:cNvSpPr>
            <a:spLocks noGrp="1" noChangeArrowheads="1"/>
          </p:cNvSpPr>
          <p:nvPr>
            <p:ph type="subTitle" sz="quarter" idx="1"/>
          </p:nvPr>
        </p:nvSpPr>
        <p:spPr>
          <a:xfrm>
            <a:off x="1828324" y="3886200"/>
            <a:ext cx="8532178"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37932" name="Rectangle 44">
            <a:extLst>
              <a:ext uri="{FF2B5EF4-FFF2-40B4-BE49-F238E27FC236}">
                <a16:creationId xmlns:a16="http://schemas.microsoft.com/office/drawing/2014/main" id="{6C309DBC-7F51-2ABC-4AA9-358F8617EC1B}"/>
              </a:ext>
            </a:extLst>
          </p:cNvPr>
          <p:cNvSpPr>
            <a:spLocks noGrp="1" noChangeArrowheads="1"/>
          </p:cNvSpPr>
          <p:nvPr>
            <p:ph type="dt" sz="quarter" idx="2"/>
          </p:nvPr>
        </p:nvSpPr>
        <p:spPr/>
        <p:txBody>
          <a:bodyPr/>
          <a:lstStyle>
            <a:lvl1pPr>
              <a:defRPr/>
            </a:lvl1pPr>
          </a:lstStyle>
          <a:p>
            <a:endParaRPr lang="en-US" altLang="en-US"/>
          </a:p>
        </p:txBody>
      </p:sp>
      <p:sp>
        <p:nvSpPr>
          <p:cNvPr id="37933" name="Rectangle 45">
            <a:extLst>
              <a:ext uri="{FF2B5EF4-FFF2-40B4-BE49-F238E27FC236}">
                <a16:creationId xmlns:a16="http://schemas.microsoft.com/office/drawing/2014/main" id="{2B3D3B8C-5561-B39A-3112-B97580A82862}"/>
              </a:ext>
            </a:extLst>
          </p:cNvPr>
          <p:cNvSpPr>
            <a:spLocks noGrp="1" noChangeArrowheads="1"/>
          </p:cNvSpPr>
          <p:nvPr>
            <p:ph type="ftr" sz="quarter" idx="3"/>
          </p:nvPr>
        </p:nvSpPr>
        <p:spPr/>
        <p:txBody>
          <a:bodyPr/>
          <a:lstStyle>
            <a:lvl1pPr>
              <a:defRPr/>
            </a:lvl1pPr>
          </a:lstStyle>
          <a:p>
            <a:endParaRPr lang="en-US" altLang="en-US"/>
          </a:p>
        </p:txBody>
      </p:sp>
      <p:sp>
        <p:nvSpPr>
          <p:cNvPr id="37934" name="Rectangle 46">
            <a:extLst>
              <a:ext uri="{FF2B5EF4-FFF2-40B4-BE49-F238E27FC236}">
                <a16:creationId xmlns:a16="http://schemas.microsoft.com/office/drawing/2014/main" id="{970C8BBE-69D2-D08F-91E5-D5B5CD994226}"/>
              </a:ext>
            </a:extLst>
          </p:cNvPr>
          <p:cNvSpPr>
            <a:spLocks noGrp="1" noChangeArrowheads="1"/>
          </p:cNvSpPr>
          <p:nvPr>
            <p:ph type="sldNum" sz="quarter" idx="4"/>
          </p:nvPr>
        </p:nvSpPr>
        <p:spPr/>
        <p:txBody>
          <a:bodyPr/>
          <a:lstStyle>
            <a:lvl1pPr>
              <a:defRPr/>
            </a:lvl1pPr>
          </a:lstStyle>
          <a:p>
            <a:fld id="{6B28C95B-B348-4EAF-A184-A8500B3EFEEF}" type="slidenum">
              <a:rPr lang="en-US" altLang="en-US"/>
              <a:pPr/>
              <a:t>‹#›</a:t>
            </a:fld>
            <a:endParaRPr lang="en-US" altLang="en-US"/>
          </a:p>
        </p:txBody>
      </p:sp>
    </p:spTree>
    <p:extLst>
      <p:ext uri="{BB962C8B-B14F-4D97-AF65-F5344CB8AC3E}">
        <p14:creationId xmlns:p14="http://schemas.microsoft.com/office/powerpoint/2010/main" val="37587074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C3FBC-D8B2-646B-B828-3D4EA24A5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97AF07-8304-D666-D963-3A18E57441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CC4CE-20C3-E375-15C4-0CB6D1F2761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C75B531-A97C-D190-5ECA-F2769737B5B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1E84349-7DF6-5F60-9F1F-E313F6EE8106}"/>
              </a:ext>
            </a:extLst>
          </p:cNvPr>
          <p:cNvSpPr>
            <a:spLocks noGrp="1"/>
          </p:cNvSpPr>
          <p:nvPr>
            <p:ph type="sldNum" sz="quarter" idx="12"/>
          </p:nvPr>
        </p:nvSpPr>
        <p:spPr/>
        <p:txBody>
          <a:bodyPr/>
          <a:lstStyle>
            <a:lvl1pPr>
              <a:defRPr/>
            </a:lvl1pPr>
          </a:lstStyle>
          <a:p>
            <a:fld id="{A17662EF-A344-44E6-A853-85251597876D}" type="slidenum">
              <a:rPr lang="en-US" altLang="en-US"/>
              <a:pPr/>
              <a:t>‹#›</a:t>
            </a:fld>
            <a:endParaRPr lang="en-US" altLang="en-US"/>
          </a:p>
        </p:txBody>
      </p:sp>
    </p:spTree>
    <p:extLst>
      <p:ext uri="{BB962C8B-B14F-4D97-AF65-F5344CB8AC3E}">
        <p14:creationId xmlns:p14="http://schemas.microsoft.com/office/powerpoint/2010/main" val="11356383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72237-2684-5A99-C62B-4D7E25139FCA}"/>
              </a:ext>
            </a:extLst>
          </p:cNvPr>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22AE83-4CA4-F008-EC7E-A726EF5F3981}"/>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76353020-C8C5-DFCF-9826-2A7FE01EC92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E4CCCBE-42AB-08E4-7BC9-4A534088483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D11F0EF-C1EC-2194-AA79-9A4D7B049FA8}"/>
              </a:ext>
            </a:extLst>
          </p:cNvPr>
          <p:cNvSpPr>
            <a:spLocks noGrp="1"/>
          </p:cNvSpPr>
          <p:nvPr>
            <p:ph type="sldNum" sz="quarter" idx="12"/>
          </p:nvPr>
        </p:nvSpPr>
        <p:spPr/>
        <p:txBody>
          <a:bodyPr/>
          <a:lstStyle>
            <a:lvl1pPr>
              <a:defRPr/>
            </a:lvl1pPr>
          </a:lstStyle>
          <a:p>
            <a:fld id="{37B774BD-8CD9-4E65-BEBA-7316FD2B46B0}" type="slidenum">
              <a:rPr lang="en-US" altLang="en-US"/>
              <a:pPr/>
              <a:t>‹#›</a:t>
            </a:fld>
            <a:endParaRPr lang="en-US" altLang="en-US"/>
          </a:p>
        </p:txBody>
      </p:sp>
    </p:spTree>
    <p:extLst>
      <p:ext uri="{BB962C8B-B14F-4D97-AF65-F5344CB8AC3E}">
        <p14:creationId xmlns:p14="http://schemas.microsoft.com/office/powerpoint/2010/main" val="2768769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6A310-CA46-21BB-569B-D3C9336E15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E94F94-DCEE-180D-593A-F3679B8233A5}"/>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3FCFBC-35DD-2C7A-0445-A24E0B45B260}"/>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12038F-EE85-B266-33D7-63F5E33B734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A6C5AD9-5F8F-53C5-91CE-A52F7C04C1E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10134A5-E7F7-6A8B-2918-3195D5B0D7A1}"/>
              </a:ext>
            </a:extLst>
          </p:cNvPr>
          <p:cNvSpPr>
            <a:spLocks noGrp="1"/>
          </p:cNvSpPr>
          <p:nvPr>
            <p:ph type="sldNum" sz="quarter" idx="12"/>
          </p:nvPr>
        </p:nvSpPr>
        <p:spPr/>
        <p:txBody>
          <a:bodyPr/>
          <a:lstStyle>
            <a:lvl1pPr>
              <a:defRPr/>
            </a:lvl1pPr>
          </a:lstStyle>
          <a:p>
            <a:fld id="{0A21A9D6-E2C0-46D8-89BF-CEF508078465}" type="slidenum">
              <a:rPr lang="en-US" altLang="en-US"/>
              <a:pPr/>
              <a:t>‹#›</a:t>
            </a:fld>
            <a:endParaRPr lang="en-US" altLang="en-US"/>
          </a:p>
        </p:txBody>
      </p:sp>
    </p:spTree>
    <p:extLst>
      <p:ext uri="{BB962C8B-B14F-4D97-AF65-F5344CB8AC3E}">
        <p14:creationId xmlns:p14="http://schemas.microsoft.com/office/powerpoint/2010/main" val="40633929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F3D9E-A80C-D149-B1B3-1EB2B43E076F}"/>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926F7E-0598-7FBD-8FB5-4C4D89FB4DCD}"/>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97AA20-5901-5317-4375-E6D7EC4A9F83}"/>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352C74-9D90-ACEA-CECF-D933B2EFDAF1}"/>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C71E9D-8589-1FE0-F1D5-1800A23C2F8F}"/>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F2C6C8-7F20-4DB8-C824-0B7038549E33}"/>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CE9687F4-C687-8159-B40D-D8E88A5E3E31}"/>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D56336A-3781-07CD-7B44-869CB521B7BA}"/>
              </a:ext>
            </a:extLst>
          </p:cNvPr>
          <p:cNvSpPr>
            <a:spLocks noGrp="1"/>
          </p:cNvSpPr>
          <p:nvPr>
            <p:ph type="sldNum" sz="quarter" idx="12"/>
          </p:nvPr>
        </p:nvSpPr>
        <p:spPr/>
        <p:txBody>
          <a:bodyPr/>
          <a:lstStyle>
            <a:lvl1pPr>
              <a:defRPr/>
            </a:lvl1pPr>
          </a:lstStyle>
          <a:p>
            <a:fld id="{E537B2CB-2B60-4C5D-8B3E-F14C7F4D3F02}" type="slidenum">
              <a:rPr lang="en-US" altLang="en-US"/>
              <a:pPr/>
              <a:t>‹#›</a:t>
            </a:fld>
            <a:endParaRPr lang="en-US" altLang="en-US"/>
          </a:p>
        </p:txBody>
      </p:sp>
    </p:spTree>
    <p:extLst>
      <p:ext uri="{BB962C8B-B14F-4D97-AF65-F5344CB8AC3E}">
        <p14:creationId xmlns:p14="http://schemas.microsoft.com/office/powerpoint/2010/main" val="39462255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2BF0-7494-5196-319A-6677159BE0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EADC8D-94BC-D23A-C236-F7DD9EB15157}"/>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490F7B9-445C-CB78-B897-B049C63BFDD9}"/>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3F2B3C76-5D62-2F51-28BD-2E7A8FCF9254}"/>
              </a:ext>
            </a:extLst>
          </p:cNvPr>
          <p:cNvSpPr>
            <a:spLocks noGrp="1"/>
          </p:cNvSpPr>
          <p:nvPr>
            <p:ph type="sldNum" sz="quarter" idx="12"/>
          </p:nvPr>
        </p:nvSpPr>
        <p:spPr/>
        <p:txBody>
          <a:bodyPr/>
          <a:lstStyle>
            <a:lvl1pPr>
              <a:defRPr/>
            </a:lvl1pPr>
          </a:lstStyle>
          <a:p>
            <a:fld id="{86E9FE61-952C-4DAC-86EF-ED69A0AC7837}" type="slidenum">
              <a:rPr lang="en-US" altLang="en-US"/>
              <a:pPr/>
              <a:t>‹#›</a:t>
            </a:fld>
            <a:endParaRPr lang="en-US" altLang="en-US"/>
          </a:p>
        </p:txBody>
      </p:sp>
    </p:spTree>
    <p:extLst>
      <p:ext uri="{BB962C8B-B14F-4D97-AF65-F5344CB8AC3E}">
        <p14:creationId xmlns:p14="http://schemas.microsoft.com/office/powerpoint/2010/main" val="27957856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7054E-AC75-6B80-43C8-A55FB5844F41}"/>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F0FCE310-8639-F4AA-FC81-A9AE173C1DDA}"/>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48D11FE-52B1-124A-DD2D-2F209F875C36}"/>
              </a:ext>
            </a:extLst>
          </p:cNvPr>
          <p:cNvSpPr>
            <a:spLocks noGrp="1"/>
          </p:cNvSpPr>
          <p:nvPr>
            <p:ph type="sldNum" sz="quarter" idx="12"/>
          </p:nvPr>
        </p:nvSpPr>
        <p:spPr/>
        <p:txBody>
          <a:bodyPr/>
          <a:lstStyle>
            <a:lvl1pPr>
              <a:defRPr/>
            </a:lvl1pPr>
          </a:lstStyle>
          <a:p>
            <a:fld id="{B0015049-7E47-43B5-9C18-2059E2482842}" type="slidenum">
              <a:rPr lang="en-US" altLang="en-US"/>
              <a:pPr/>
              <a:t>‹#›</a:t>
            </a:fld>
            <a:endParaRPr lang="en-US" altLang="en-US"/>
          </a:p>
        </p:txBody>
      </p:sp>
    </p:spTree>
    <p:extLst>
      <p:ext uri="{BB962C8B-B14F-4D97-AF65-F5344CB8AC3E}">
        <p14:creationId xmlns:p14="http://schemas.microsoft.com/office/powerpoint/2010/main" val="5316322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BBBD-7A3A-6E77-8177-6B68FE299E65}"/>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94219E-4495-83FE-8649-F79A61A5606A}"/>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E11CA6-B00E-0992-BD42-1E2353867E86}"/>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DB086F-C6F6-AA99-6576-D02CEA1A9F0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08208F9-EEED-8E5F-7C3D-BB5DA74F7FE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54D0B00-4DFD-8969-4AE9-370DE1D96A1D}"/>
              </a:ext>
            </a:extLst>
          </p:cNvPr>
          <p:cNvSpPr>
            <a:spLocks noGrp="1"/>
          </p:cNvSpPr>
          <p:nvPr>
            <p:ph type="sldNum" sz="quarter" idx="12"/>
          </p:nvPr>
        </p:nvSpPr>
        <p:spPr/>
        <p:txBody>
          <a:bodyPr/>
          <a:lstStyle>
            <a:lvl1pPr>
              <a:defRPr/>
            </a:lvl1pPr>
          </a:lstStyle>
          <a:p>
            <a:fld id="{DB8613CD-23D7-4C21-B775-84FB6EF68172}" type="slidenum">
              <a:rPr lang="en-US" altLang="en-US"/>
              <a:pPr/>
              <a:t>‹#›</a:t>
            </a:fld>
            <a:endParaRPr lang="en-US" altLang="en-US"/>
          </a:p>
        </p:txBody>
      </p:sp>
    </p:spTree>
    <p:extLst>
      <p:ext uri="{BB962C8B-B14F-4D97-AF65-F5344CB8AC3E}">
        <p14:creationId xmlns:p14="http://schemas.microsoft.com/office/powerpoint/2010/main" val="38570962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C669D-4B4E-F449-D988-836366F0CE5C}"/>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C92920-66AF-06CD-52B5-CA9F7EC030B1}"/>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28878E-074D-AC00-17A4-D0D6AA3E8C13}"/>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19A6ED-7F75-F1A3-31FD-F9EC5C6175A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B912CB3-20C0-057E-670A-49A7C10755C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04D6710-B2C9-7F65-E45E-50B06ED8BE94}"/>
              </a:ext>
            </a:extLst>
          </p:cNvPr>
          <p:cNvSpPr>
            <a:spLocks noGrp="1"/>
          </p:cNvSpPr>
          <p:nvPr>
            <p:ph type="sldNum" sz="quarter" idx="12"/>
          </p:nvPr>
        </p:nvSpPr>
        <p:spPr/>
        <p:txBody>
          <a:bodyPr/>
          <a:lstStyle>
            <a:lvl1pPr>
              <a:defRPr/>
            </a:lvl1pPr>
          </a:lstStyle>
          <a:p>
            <a:fld id="{189D34EE-A526-4CB6-9AD8-7C14F4235F37}" type="slidenum">
              <a:rPr lang="en-US" altLang="en-US"/>
              <a:pPr/>
              <a:t>‹#›</a:t>
            </a:fld>
            <a:endParaRPr lang="en-US" altLang="en-US"/>
          </a:p>
        </p:txBody>
      </p:sp>
    </p:spTree>
    <p:extLst>
      <p:ext uri="{BB962C8B-B14F-4D97-AF65-F5344CB8AC3E}">
        <p14:creationId xmlns:p14="http://schemas.microsoft.com/office/powerpoint/2010/main" val="39895344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A211-3B8F-B5A4-CDA8-79B7F0D031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16B16A-7320-02BB-8B88-EFD67D197A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BEB89-C799-4B57-E4E4-9037A18D550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06E157D-3637-2531-9964-DE0E4AFA12C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0E27A6A-C8C2-7B3E-D9BD-B1E9D80ADDDE}"/>
              </a:ext>
            </a:extLst>
          </p:cNvPr>
          <p:cNvSpPr>
            <a:spLocks noGrp="1"/>
          </p:cNvSpPr>
          <p:nvPr>
            <p:ph type="sldNum" sz="quarter" idx="12"/>
          </p:nvPr>
        </p:nvSpPr>
        <p:spPr/>
        <p:txBody>
          <a:bodyPr/>
          <a:lstStyle>
            <a:lvl1pPr>
              <a:defRPr/>
            </a:lvl1pPr>
          </a:lstStyle>
          <a:p>
            <a:fld id="{4720806A-3E47-4DEE-BD65-822B8C09C7A4}" type="slidenum">
              <a:rPr lang="en-US" altLang="en-US"/>
              <a:pPr/>
              <a:t>‹#›</a:t>
            </a:fld>
            <a:endParaRPr lang="en-US" altLang="en-US"/>
          </a:p>
        </p:txBody>
      </p:sp>
    </p:spTree>
    <p:extLst>
      <p:ext uri="{BB962C8B-B14F-4D97-AF65-F5344CB8AC3E}">
        <p14:creationId xmlns:p14="http://schemas.microsoft.com/office/powerpoint/2010/main" val="1702198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1444752"/>
            <a:ext cx="10360152" cy="4416552"/>
          </a:xfrm>
        </p:spPr>
        <p:txBody>
          <a:bodyPr lIns="91440" rIns="91440" anchor="t">
            <a:noAutofit/>
          </a:bodyPr>
          <a:lstStyle>
            <a:lvl1pPr algn="l">
              <a:lnSpc>
                <a:spcPct val="100000"/>
              </a:lnSpc>
              <a:defRPr sz="4000" b="0" cap="none" baseline="0">
                <a:solidFill>
                  <a:schemeClr val="accent1">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7543800" y="5495544"/>
            <a:ext cx="4494212" cy="484632"/>
          </a:xfrm>
        </p:spPr>
        <p:txBody>
          <a:bodyPr anchor="t">
            <a:noAutofit/>
          </a:bodyPr>
          <a:lstStyle>
            <a:lvl1pPr marL="0" indent="0" algn="l">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4" name="Straight Connector 3">
            <a:extLst>
              <a:ext uri="{FF2B5EF4-FFF2-40B4-BE49-F238E27FC236}">
                <a16:creationId xmlns:a16="http://schemas.microsoft.com/office/drawing/2014/main" id="{37B62AAD-BDB5-5645-A722-E6A8180BB714}"/>
              </a:ext>
            </a:extLst>
          </p:cNvPr>
          <p:cNvCxnSpPr>
            <a:cxnSpLocks/>
          </p:cNvCxnSpPr>
          <p:nvPr userDrawn="1"/>
        </p:nvCxnSpPr>
        <p:spPr>
          <a:xfrm>
            <a:off x="7618412" y="6172200"/>
            <a:ext cx="4570413" cy="0"/>
          </a:xfrm>
          <a:prstGeom prst="line">
            <a:avLst/>
          </a:prstGeom>
          <a:ln w="254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44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831D75-113C-2650-201E-B59573C937B0}"/>
              </a:ext>
            </a:extLst>
          </p:cNvPr>
          <p:cNvSpPr>
            <a:spLocks noGrp="1"/>
          </p:cNvSpPr>
          <p:nvPr>
            <p:ph type="title" orient="vert"/>
          </p:nvPr>
        </p:nvSpPr>
        <p:spPr>
          <a:xfrm>
            <a:off x="8836898" y="277813"/>
            <a:ext cx="2742486"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D0CD0C-0372-EAE6-5B25-7F7F1DA8736D}"/>
              </a:ext>
            </a:extLst>
          </p:cNvPr>
          <p:cNvSpPr>
            <a:spLocks noGrp="1"/>
          </p:cNvSpPr>
          <p:nvPr>
            <p:ph type="body" orient="vert" idx="1"/>
          </p:nvPr>
        </p:nvSpPr>
        <p:spPr>
          <a:xfrm>
            <a:off x="609441" y="277813"/>
            <a:ext cx="802431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6D59D2-88BE-2897-8D46-3163CC86678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FD1C733-13A8-04F6-D492-888DAF26A0A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C218FA7-A345-5002-ED72-44CEB1786225}"/>
              </a:ext>
            </a:extLst>
          </p:cNvPr>
          <p:cNvSpPr>
            <a:spLocks noGrp="1"/>
          </p:cNvSpPr>
          <p:nvPr>
            <p:ph type="sldNum" sz="quarter" idx="12"/>
          </p:nvPr>
        </p:nvSpPr>
        <p:spPr/>
        <p:txBody>
          <a:bodyPr/>
          <a:lstStyle>
            <a:lvl1pPr>
              <a:defRPr/>
            </a:lvl1pPr>
          </a:lstStyle>
          <a:p>
            <a:fld id="{C957D3AA-836F-41B9-86D8-1A04612754D5}" type="slidenum">
              <a:rPr lang="en-US" altLang="en-US"/>
              <a:pPr/>
              <a:t>‹#›</a:t>
            </a:fld>
            <a:endParaRPr lang="en-US" altLang="en-US"/>
          </a:p>
        </p:txBody>
      </p:sp>
    </p:spTree>
    <p:extLst>
      <p:ext uri="{BB962C8B-B14F-4D97-AF65-F5344CB8AC3E}">
        <p14:creationId xmlns:p14="http://schemas.microsoft.com/office/powerpoint/2010/main" val="27754457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FC288-A8EF-FE8A-F0CD-BA3603A431ED}"/>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81CD5CD-F45C-2579-42FA-B4B938906A0D}"/>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C5EECA-63BF-D639-47E8-7F986E15BC0F}"/>
              </a:ext>
            </a:extLst>
          </p:cNvPr>
          <p:cNvSpPr>
            <a:spLocks noGrp="1"/>
          </p:cNvSpPr>
          <p:nvPr>
            <p:ph type="body"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1DB0D4-D01F-4DDE-131B-04153B27B8DF}"/>
              </a:ext>
            </a:extLst>
          </p:cNvPr>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230C5C1-6163-C802-86D2-9ED656291B5E}"/>
              </a:ext>
            </a:extLst>
          </p:cNvPr>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D748738-5FD6-4451-74D3-7914F58EB8C5}"/>
              </a:ext>
            </a:extLst>
          </p:cNvPr>
          <p:cNvSpPr>
            <a:spLocks noGrp="1"/>
          </p:cNvSpPr>
          <p:nvPr>
            <p:ph type="sldNum" sz="quarter" idx="12"/>
          </p:nvPr>
        </p:nvSpPr>
        <p:spPr>
          <a:xfrm>
            <a:off x="8735325" y="6243638"/>
            <a:ext cx="2844059" cy="457200"/>
          </a:xfrm>
        </p:spPr>
        <p:txBody>
          <a:bodyPr/>
          <a:lstStyle>
            <a:lvl1pPr>
              <a:defRPr/>
            </a:lvl1pPr>
          </a:lstStyle>
          <a:p>
            <a:fld id="{E9AFBCF6-A276-46F6-A08B-242A8AEEDE0E}" type="slidenum">
              <a:rPr lang="en-US" altLang="en-US"/>
              <a:pPr/>
              <a:t>‹#›</a:t>
            </a:fld>
            <a:endParaRPr lang="en-US" altLang="en-US"/>
          </a:p>
        </p:txBody>
      </p:sp>
    </p:spTree>
    <p:extLst>
      <p:ext uri="{BB962C8B-B14F-4D97-AF65-F5344CB8AC3E}">
        <p14:creationId xmlns:p14="http://schemas.microsoft.com/office/powerpoint/2010/main" val="5526185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6665C-363E-A2A9-4C29-BF98389754BE}"/>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45D709-6FEF-66DB-2EEA-15E2795DFBBD}"/>
              </a:ext>
            </a:extLst>
          </p:cNvPr>
          <p:cNvSpPr>
            <a:spLocks noGrp="1"/>
          </p:cNvSpPr>
          <p:nvPr>
            <p:ph type="body"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D1D5D9-DB86-9F33-A5B3-9C4EEC905887}"/>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0EDEBA-B319-63A2-3D97-C2DD1BA5194C}"/>
              </a:ext>
            </a:extLst>
          </p:cNvPr>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115D6B4-D4DB-B431-4DCC-4459511880A0}"/>
              </a:ext>
            </a:extLst>
          </p:cNvPr>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02D23AB-9063-668D-74DB-8BAA9636AF41}"/>
              </a:ext>
            </a:extLst>
          </p:cNvPr>
          <p:cNvSpPr>
            <a:spLocks noGrp="1"/>
          </p:cNvSpPr>
          <p:nvPr>
            <p:ph type="sldNum" sz="quarter" idx="12"/>
          </p:nvPr>
        </p:nvSpPr>
        <p:spPr>
          <a:xfrm>
            <a:off x="8735325" y="6243638"/>
            <a:ext cx="2844059" cy="457200"/>
          </a:xfrm>
        </p:spPr>
        <p:txBody>
          <a:bodyPr/>
          <a:lstStyle>
            <a:lvl1pPr>
              <a:defRPr/>
            </a:lvl1pPr>
          </a:lstStyle>
          <a:p>
            <a:fld id="{C5C27A3F-7EAC-44DF-96F9-AA42F02D2F0B}" type="slidenum">
              <a:rPr lang="en-US" altLang="en-US"/>
              <a:pPr/>
              <a:t>‹#›</a:t>
            </a:fld>
            <a:endParaRPr lang="en-US" altLang="en-US"/>
          </a:p>
        </p:txBody>
      </p:sp>
    </p:spTree>
    <p:extLst>
      <p:ext uri="{BB962C8B-B14F-4D97-AF65-F5344CB8AC3E}">
        <p14:creationId xmlns:p14="http://schemas.microsoft.com/office/powerpoint/2010/main" val="5222807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1E6CA-C079-473C-A498-FC2D36A1A4A5}"/>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EAC5EEB-C41D-9000-9A98-FFC680C2CD46}"/>
              </a:ext>
            </a:extLst>
          </p:cNvPr>
          <p:cNvSpPr>
            <a:spLocks noGrp="1"/>
          </p:cNvSpPr>
          <p:nvPr>
            <p:ph sz="quarter" idx="1"/>
          </p:nvPr>
        </p:nvSpPr>
        <p:spPr>
          <a:xfrm>
            <a:off x="609441"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BCD7D2-80C0-3680-47F4-7B8CDE8C255A}"/>
              </a:ext>
            </a:extLst>
          </p:cNvPr>
          <p:cNvSpPr>
            <a:spLocks noGrp="1"/>
          </p:cNvSpPr>
          <p:nvPr>
            <p:ph sz="quarter" idx="2"/>
          </p:nvPr>
        </p:nvSpPr>
        <p:spPr>
          <a:xfrm>
            <a:off x="609441"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431FBFC2-5E1F-E0F3-209E-6EBEE32F9E78}"/>
              </a:ext>
            </a:extLst>
          </p:cNvPr>
          <p:cNvSpPr>
            <a:spLocks noGrp="1"/>
          </p:cNvSpPr>
          <p:nvPr>
            <p:ph sz="half" idx="3"/>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385D2B4A-F65C-D8F7-DA6C-05CEF12877BF}"/>
              </a:ext>
            </a:extLst>
          </p:cNvPr>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F9E20B37-66FD-2BCA-5A08-97C31F025092}"/>
              </a:ext>
            </a:extLst>
          </p:cNvPr>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C5081DC9-F140-E220-079E-D5FC56BF53A7}"/>
              </a:ext>
            </a:extLst>
          </p:cNvPr>
          <p:cNvSpPr>
            <a:spLocks noGrp="1"/>
          </p:cNvSpPr>
          <p:nvPr>
            <p:ph type="sldNum" sz="quarter" idx="12"/>
          </p:nvPr>
        </p:nvSpPr>
        <p:spPr>
          <a:xfrm>
            <a:off x="8735325" y="6243638"/>
            <a:ext cx="2844059" cy="457200"/>
          </a:xfrm>
        </p:spPr>
        <p:txBody>
          <a:bodyPr/>
          <a:lstStyle>
            <a:lvl1pPr>
              <a:defRPr/>
            </a:lvl1pPr>
          </a:lstStyle>
          <a:p>
            <a:fld id="{52940681-3E38-4629-882B-549D92A890AC}" type="slidenum">
              <a:rPr lang="en-US" altLang="en-US"/>
              <a:pPr/>
              <a:t>‹#›</a:t>
            </a:fld>
            <a:endParaRPr lang="en-US" altLang="en-US"/>
          </a:p>
        </p:txBody>
      </p:sp>
    </p:spTree>
    <p:extLst>
      <p:ext uri="{BB962C8B-B14F-4D97-AF65-F5344CB8AC3E}">
        <p14:creationId xmlns:p14="http://schemas.microsoft.com/office/powerpoint/2010/main" val="14779559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3AB01E-E63B-C051-CF40-5C03634D42AC}"/>
              </a:ext>
            </a:extLst>
          </p:cNvPr>
          <p:cNvSpPr>
            <a:spLocks noGrp="1"/>
          </p:cNvSpPr>
          <p:nvPr>
            <p:ph/>
          </p:nvPr>
        </p:nvSpPr>
        <p:spPr>
          <a:xfrm>
            <a:off x="609441" y="277813"/>
            <a:ext cx="10969943"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4DA364B5-8E30-9390-22E6-96D285BAF482}"/>
              </a:ext>
            </a:extLst>
          </p:cNvPr>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0D23902-5F38-70B7-291D-F54E29F61766}"/>
              </a:ext>
            </a:extLst>
          </p:cNvPr>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3EA6C15-C99D-A680-9EEE-61F3B88F4C77}"/>
              </a:ext>
            </a:extLst>
          </p:cNvPr>
          <p:cNvSpPr>
            <a:spLocks noGrp="1"/>
          </p:cNvSpPr>
          <p:nvPr>
            <p:ph type="sldNum" sz="quarter" idx="12"/>
          </p:nvPr>
        </p:nvSpPr>
        <p:spPr>
          <a:xfrm>
            <a:off x="8735325" y="6243638"/>
            <a:ext cx="2844059" cy="457200"/>
          </a:xfrm>
        </p:spPr>
        <p:txBody>
          <a:bodyPr/>
          <a:lstStyle>
            <a:lvl1pPr>
              <a:defRPr/>
            </a:lvl1pPr>
          </a:lstStyle>
          <a:p>
            <a:fld id="{B80184EA-BB9D-490C-88D3-BA7A38243510}" type="slidenum">
              <a:rPr lang="en-US" altLang="en-US"/>
              <a:pPr/>
              <a:t>‹#›</a:t>
            </a:fld>
            <a:endParaRPr lang="en-US" altLang="en-US"/>
          </a:p>
        </p:txBody>
      </p:sp>
    </p:spTree>
    <p:extLst>
      <p:ext uri="{BB962C8B-B14F-4D97-AF65-F5344CB8AC3E}">
        <p14:creationId xmlns:p14="http://schemas.microsoft.com/office/powerpoint/2010/main" val="1977737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60715-9553-AFC7-6483-DB61294C6941}"/>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52C60AF-55D0-286C-87CF-597DE06B83C5}"/>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E7D411-03EB-944E-6CA2-5E6AFE0E21F8}"/>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F872EAAD-3FF3-DD9C-647F-3DCF7ACE1FC9}"/>
              </a:ext>
            </a:extLst>
          </p:cNvPr>
          <p:cNvSpPr>
            <a:spLocks noGrp="1"/>
          </p:cNvSpPr>
          <p:nvPr>
            <p:ph sz="quarter" idx="3"/>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EA6CC1F9-2EB4-6359-CA32-E8D88C8EF425}"/>
              </a:ext>
            </a:extLst>
          </p:cNvPr>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0210A9BC-EED4-208D-2452-5170DD32849B}"/>
              </a:ext>
            </a:extLst>
          </p:cNvPr>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63FA1B87-BEC0-B3C8-AC53-3519CF4CB77F}"/>
              </a:ext>
            </a:extLst>
          </p:cNvPr>
          <p:cNvSpPr>
            <a:spLocks noGrp="1"/>
          </p:cNvSpPr>
          <p:nvPr>
            <p:ph type="sldNum" sz="quarter" idx="12"/>
          </p:nvPr>
        </p:nvSpPr>
        <p:spPr>
          <a:xfrm>
            <a:off x="8735325" y="6243638"/>
            <a:ext cx="2844059" cy="457200"/>
          </a:xfrm>
        </p:spPr>
        <p:txBody>
          <a:bodyPr/>
          <a:lstStyle>
            <a:lvl1pPr>
              <a:defRPr/>
            </a:lvl1pPr>
          </a:lstStyle>
          <a:p>
            <a:fld id="{DD3A90D5-1AEE-4892-9D60-13AA35EC52F4}" type="slidenum">
              <a:rPr lang="en-US" altLang="en-US"/>
              <a:pPr/>
              <a:t>‹#›</a:t>
            </a:fld>
            <a:endParaRPr lang="en-US" altLang="en-US"/>
          </a:p>
        </p:txBody>
      </p:sp>
    </p:spTree>
    <p:extLst>
      <p:ext uri="{BB962C8B-B14F-4D97-AF65-F5344CB8AC3E}">
        <p14:creationId xmlns:p14="http://schemas.microsoft.com/office/powerpoint/2010/main" val="216872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D3C4F48-5124-C46E-5828-45F6F65E000F}"/>
              </a:ext>
            </a:extLst>
          </p:cNvPr>
          <p:cNvCxnSpPr>
            <a:cxnSpLocks/>
          </p:cNvCxnSpPr>
          <p:nvPr userDrawn="1"/>
        </p:nvCxnSpPr>
        <p:spPr>
          <a:xfrm>
            <a:off x="0" y="6400800"/>
            <a:ext cx="12188825"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9144000" y="0"/>
            <a:ext cx="258775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841248" y="2414016"/>
            <a:ext cx="7013448" cy="3374136"/>
          </a:xfrm>
        </p:spPr>
        <p:txBody>
          <a:bodyPr/>
          <a:lstStyle>
            <a:lvl1pPr>
              <a:defRPr>
                <a:solidFill>
                  <a:schemeClr val="tx2">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36317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theme" Target="../theme/theme2.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image" Target="../media/image2.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theme" Target="../theme/theme5.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image" Target="../media/image4.pn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image" Target="../media/image3.png"/><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4">
                <a:lumMod val="25000"/>
              </a:schemeClr>
            </a:gs>
            <a:gs pos="50000">
              <a:schemeClr val="accent4">
                <a:lumMod val="50000"/>
              </a:schemeClr>
            </a:gs>
            <a:gs pos="100000">
              <a:schemeClr val="accent4">
                <a:lumMod val="10000"/>
              </a:schemeClr>
            </a:gs>
          </a:gsLst>
          <a:lin ang="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8883" y="431800"/>
            <a:ext cx="9751060" cy="162560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218883" y="2362200"/>
            <a:ext cx="9751060" cy="37084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rot="5400000">
            <a:off x="11183112" y="5413248"/>
            <a:ext cx="1298448" cy="219456"/>
          </a:xfrm>
          <a:prstGeom prst="rect">
            <a:avLst/>
          </a:prstGeom>
        </p:spPr>
        <p:txBody>
          <a:bodyPr vert="horz" lIns="91440" tIns="45720" rIns="91440" bIns="45720" rtlCol="0" anchor="ctr">
            <a:noAutofit/>
          </a:bodyPr>
          <a:lstStyle>
            <a:lvl1pPr algn="r">
              <a:defRPr sz="800" cap="all" baseline="0">
                <a:solidFill>
                  <a:schemeClr val="accent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565572" y="6245352"/>
            <a:ext cx="548640" cy="457200"/>
          </a:xfrm>
          <a:prstGeom prst="rect">
            <a:avLst/>
          </a:prstGeom>
        </p:spPr>
        <p:txBody>
          <a:bodyPr vert="horz" lIns="0" tIns="0" rIns="0" bIns="0" rtlCol="0" anchor="ctr">
            <a:noAutofit/>
          </a:bodyPr>
          <a:lstStyle>
            <a:lvl1pPr algn="ctr">
              <a:defRPr sz="3000">
                <a:solidFill>
                  <a:schemeClr val="accent2">
                    <a:lumMod val="20000"/>
                    <a:lumOff val="80000"/>
                  </a:schemeClr>
                </a:solidFill>
                <a:latin typeface="+mj-lt"/>
              </a:defRPr>
            </a:lvl1p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507221724"/>
      </p:ext>
    </p:extLst>
  </p:cSld>
  <p:clrMap bg1="lt1" tx1="dk1" bg2="lt2" tx2="dk2" accent1="accent1" accent2="accent2" accent3="accent3" accent4="accent4" accent5="accent5" accent6="accent6" hlink="hlink" folHlink="folHlink"/>
  <p:sldLayoutIdLst>
    <p:sldLayoutId id="2147483773" r:id="rId1"/>
    <p:sldLayoutId id="2147483766" r:id="rId2"/>
    <p:sldLayoutId id="2147483767" r:id="rId3"/>
    <p:sldLayoutId id="2147483768" r:id="rId4"/>
    <p:sldLayoutId id="2147483769" r:id="rId5"/>
    <p:sldLayoutId id="2147483759" r:id="rId6"/>
    <p:sldLayoutId id="2147483770" r:id="rId7"/>
    <p:sldLayoutId id="2147483771" r:id="rId8"/>
    <p:sldLayoutId id="2147483772" r:id="rId9"/>
    <p:sldLayoutId id="2147483774" r:id="rId10"/>
    <p:sldLayoutId id="2147483775" r:id="rId11"/>
    <p:sldLayoutId id="2147483762" r:id="rId12"/>
    <p:sldLayoutId id="2147483763" r:id="rId13"/>
    <p:sldLayoutId id="2147483764" r:id="rId14"/>
    <p:sldLayoutId id="2147483765"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4800" kern="1200" cap="all" spc="100" baseline="0">
          <a:solidFill>
            <a:schemeClr val="tx1">
              <a:lumMod val="50000"/>
            </a:schemeClr>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24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20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8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4">
                <a:lumMod val="25000"/>
              </a:schemeClr>
            </a:gs>
            <a:gs pos="50000">
              <a:schemeClr val="accent4">
                <a:lumMod val="50000"/>
              </a:schemeClr>
            </a:gs>
            <a:gs pos="100000">
              <a:schemeClr val="accent4">
                <a:lumMod val="10000"/>
              </a:schemeClr>
            </a:gs>
          </a:gsLst>
          <a:lin ang="0" scaled="1"/>
          <a:tileRect/>
        </a:gra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F6AAEE76-0261-1649-F847-92C1B34D3F9A}"/>
              </a:ext>
            </a:extLst>
          </p:cNvPr>
          <p:cNvSpPr>
            <a:spLocks noGrp="1" noChangeArrowheads="1"/>
          </p:cNvSpPr>
          <p:nvPr>
            <p:ph type="title"/>
          </p:nvPr>
        </p:nvSpPr>
        <p:spPr bwMode="auto">
          <a:xfrm>
            <a:off x="609441" y="292100"/>
            <a:ext cx="10969943"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275" name="Rectangle 3">
            <a:extLst>
              <a:ext uri="{FF2B5EF4-FFF2-40B4-BE49-F238E27FC236}">
                <a16:creationId xmlns:a16="http://schemas.microsoft.com/office/drawing/2014/main" id="{90D13FCC-E21D-B229-7ABF-15B58E6D909F}"/>
              </a:ext>
            </a:extLst>
          </p:cNvPr>
          <p:cNvSpPr>
            <a:spLocks noGrp="1" noChangeArrowheads="1"/>
          </p:cNvSpPr>
          <p:nvPr>
            <p:ph type="body" idx="1"/>
          </p:nvPr>
        </p:nvSpPr>
        <p:spPr bwMode="auto">
          <a:xfrm>
            <a:off x="609441" y="1905000"/>
            <a:ext cx="1096994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276" name="Rectangle 4">
            <a:extLst>
              <a:ext uri="{FF2B5EF4-FFF2-40B4-BE49-F238E27FC236}">
                <a16:creationId xmlns:a16="http://schemas.microsoft.com/office/drawing/2014/main" id="{4EA78707-80D0-E83D-430E-27EDAE63F162}"/>
              </a:ext>
            </a:extLst>
          </p:cNvPr>
          <p:cNvSpPr>
            <a:spLocks noGrp="1" noChangeArrowheads="1"/>
          </p:cNvSpPr>
          <p:nvPr>
            <p:ph type="dt" sz="half" idx="2"/>
          </p:nvPr>
        </p:nvSpPr>
        <p:spPr bwMode="auto">
          <a:xfrm>
            <a:off x="609441" y="6245225"/>
            <a:ext cx="284405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anose="020B0604020202020204" pitchFamily="34" charset="0"/>
              </a:defRPr>
            </a:lvl1pPr>
          </a:lstStyle>
          <a:p>
            <a:endParaRPr lang="en-US" altLang="en-US"/>
          </a:p>
        </p:txBody>
      </p:sp>
      <p:sp>
        <p:nvSpPr>
          <p:cNvPr id="54277" name="Rectangle 5">
            <a:extLst>
              <a:ext uri="{FF2B5EF4-FFF2-40B4-BE49-F238E27FC236}">
                <a16:creationId xmlns:a16="http://schemas.microsoft.com/office/drawing/2014/main" id="{0F50B8C3-08E0-972A-D9B7-39957937D7D2}"/>
              </a:ext>
            </a:extLst>
          </p:cNvPr>
          <p:cNvSpPr>
            <a:spLocks noGrp="1" noChangeArrowheads="1"/>
          </p:cNvSpPr>
          <p:nvPr>
            <p:ph type="ftr" sz="quarter" idx="3"/>
          </p:nvPr>
        </p:nvSpPr>
        <p:spPr bwMode="auto">
          <a:xfrm>
            <a:off x="4164515" y="6245225"/>
            <a:ext cx="385979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anose="020B0604020202020204" pitchFamily="34" charset="0"/>
              </a:defRPr>
            </a:lvl1pPr>
          </a:lstStyle>
          <a:p>
            <a:endParaRPr lang="en-US" altLang="en-US"/>
          </a:p>
        </p:txBody>
      </p:sp>
      <p:sp>
        <p:nvSpPr>
          <p:cNvPr id="54278" name="Rectangle 6">
            <a:extLst>
              <a:ext uri="{FF2B5EF4-FFF2-40B4-BE49-F238E27FC236}">
                <a16:creationId xmlns:a16="http://schemas.microsoft.com/office/drawing/2014/main" id="{E420EDFA-2D07-8B0E-AF70-B667C26BF24D}"/>
              </a:ext>
            </a:extLst>
          </p:cNvPr>
          <p:cNvSpPr>
            <a:spLocks noGrp="1" noChangeArrowheads="1"/>
          </p:cNvSpPr>
          <p:nvPr>
            <p:ph type="sldNum" sz="quarter" idx="4"/>
          </p:nvPr>
        </p:nvSpPr>
        <p:spPr bwMode="auto">
          <a:xfrm>
            <a:off x="8735325" y="6245225"/>
            <a:ext cx="284405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panose="020B0604020202020204" pitchFamily="34" charset="0"/>
              </a:defRPr>
            </a:lvl1pPr>
          </a:lstStyle>
          <a:p>
            <a:fld id="{951B7CF4-6556-4F60-AF95-8B76A632E893}" type="slidenum">
              <a:rPr lang="en-US" altLang="en-US"/>
              <a:pPr/>
              <a:t>‹#›</a:t>
            </a:fld>
            <a:endParaRPr lang="en-US" altLang="en-US"/>
          </a:p>
        </p:txBody>
      </p:sp>
    </p:spTree>
    <p:extLst>
      <p:ext uri="{BB962C8B-B14F-4D97-AF65-F5344CB8AC3E}">
        <p14:creationId xmlns:p14="http://schemas.microsoft.com/office/powerpoint/2010/main" val="4220856550"/>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Lst>
  <p:hf hdr="0" ftr="0" dt="0"/>
  <p:txStyles>
    <p:titleStyle>
      <a:lvl1pPr algn="l"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120000"/>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panose="020B0604030504040204" pitchFamily="34" charset="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12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Font typeface="Tahoma" panose="020B0604030504040204" pitchFamily="34" charset="0"/>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604" name="Group 28">
            <a:extLst>
              <a:ext uri="{FF2B5EF4-FFF2-40B4-BE49-F238E27FC236}">
                <a16:creationId xmlns:a16="http://schemas.microsoft.com/office/drawing/2014/main" id="{EA45D5F1-9837-2AA6-F435-0A727069A576}"/>
              </a:ext>
            </a:extLst>
          </p:cNvPr>
          <p:cNvGrpSpPr>
            <a:grpSpLocks/>
          </p:cNvGrpSpPr>
          <p:nvPr/>
        </p:nvGrpSpPr>
        <p:grpSpPr bwMode="auto">
          <a:xfrm>
            <a:off x="304721" y="228600"/>
            <a:ext cx="11579384" cy="5943600"/>
            <a:chOff x="144" y="144"/>
            <a:chExt cx="5472" cy="3744"/>
          </a:xfrm>
        </p:grpSpPr>
        <p:sp>
          <p:nvSpPr>
            <p:cNvPr id="24578" name="Rectangle 2">
              <a:extLst>
                <a:ext uri="{FF2B5EF4-FFF2-40B4-BE49-F238E27FC236}">
                  <a16:creationId xmlns:a16="http://schemas.microsoft.com/office/drawing/2014/main" id="{8BFCEC58-57E5-E1E0-9D69-0B075D1AEF3C}"/>
                </a:ext>
              </a:extLst>
            </p:cNvPr>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anose="02020603050405020304" pitchFamily="18" charset="0"/>
              </a:endParaRPr>
            </a:p>
          </p:txBody>
        </p:sp>
        <p:sp>
          <p:nvSpPr>
            <p:cNvPr id="24579" name="Rectangle 3">
              <a:extLst>
                <a:ext uri="{FF2B5EF4-FFF2-40B4-BE49-F238E27FC236}">
                  <a16:creationId xmlns:a16="http://schemas.microsoft.com/office/drawing/2014/main" id="{77B981CC-DD5C-7DA3-78C8-47543DFB2B46}"/>
                </a:ext>
              </a:extLst>
            </p:cNvPr>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anose="02020603050405020304" pitchFamily="18" charset="0"/>
              </a:endParaRPr>
            </a:p>
          </p:txBody>
        </p:sp>
        <p:sp>
          <p:nvSpPr>
            <p:cNvPr id="24585" name="Line 9">
              <a:extLst>
                <a:ext uri="{FF2B5EF4-FFF2-40B4-BE49-F238E27FC236}">
                  <a16:creationId xmlns:a16="http://schemas.microsoft.com/office/drawing/2014/main" id="{4FEABA57-6515-7688-04BA-1D1BDD58E52F}"/>
                </a:ext>
              </a:extLst>
            </p:cNvPr>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24580" name="Rectangle 4">
            <a:extLst>
              <a:ext uri="{FF2B5EF4-FFF2-40B4-BE49-F238E27FC236}">
                <a16:creationId xmlns:a16="http://schemas.microsoft.com/office/drawing/2014/main" id="{AFF1FE58-C1A6-238E-0D93-F01D99C6D53D}"/>
              </a:ext>
            </a:extLst>
          </p:cNvPr>
          <p:cNvSpPr>
            <a:spLocks noGrp="1" noChangeArrowheads="1"/>
          </p:cNvSpPr>
          <p:nvPr>
            <p:ph type="title"/>
          </p:nvPr>
        </p:nvSpPr>
        <p:spPr bwMode="auto">
          <a:xfrm>
            <a:off x="711015" y="473075"/>
            <a:ext cx="1086836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4581" name="Rectangle 5">
            <a:extLst>
              <a:ext uri="{FF2B5EF4-FFF2-40B4-BE49-F238E27FC236}">
                <a16:creationId xmlns:a16="http://schemas.microsoft.com/office/drawing/2014/main" id="{E29DEA36-7AF0-49A8-FDEE-8D5DF325710B}"/>
              </a:ext>
            </a:extLst>
          </p:cNvPr>
          <p:cNvSpPr>
            <a:spLocks noGrp="1" noChangeArrowheads="1"/>
          </p:cNvSpPr>
          <p:nvPr>
            <p:ph type="body" idx="1"/>
          </p:nvPr>
        </p:nvSpPr>
        <p:spPr bwMode="auto">
          <a:xfrm>
            <a:off x="711015" y="1828800"/>
            <a:ext cx="10868369"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82" name="Rectangle 6">
            <a:extLst>
              <a:ext uri="{FF2B5EF4-FFF2-40B4-BE49-F238E27FC236}">
                <a16:creationId xmlns:a16="http://schemas.microsoft.com/office/drawing/2014/main" id="{53DE65D8-E18F-5DA3-3409-2837B8B5F029}"/>
              </a:ext>
            </a:extLst>
          </p:cNvPr>
          <p:cNvSpPr>
            <a:spLocks noGrp="1" noChangeArrowheads="1"/>
          </p:cNvSpPr>
          <p:nvPr>
            <p:ph type="dt" sz="half" idx="2"/>
          </p:nvPr>
        </p:nvSpPr>
        <p:spPr bwMode="auto">
          <a:xfrm>
            <a:off x="711015" y="6248400"/>
            <a:ext cx="274248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000"/>
            </a:lvl1pPr>
          </a:lstStyle>
          <a:p>
            <a:endParaRPr lang="en-US" altLang="en-US"/>
          </a:p>
        </p:txBody>
      </p:sp>
      <p:sp>
        <p:nvSpPr>
          <p:cNvPr id="24583" name="Rectangle 7">
            <a:extLst>
              <a:ext uri="{FF2B5EF4-FFF2-40B4-BE49-F238E27FC236}">
                <a16:creationId xmlns:a16="http://schemas.microsoft.com/office/drawing/2014/main" id="{C0EAC5FD-C4A4-9383-79C2-3E42BE31AE4D}"/>
              </a:ext>
            </a:extLst>
          </p:cNvPr>
          <p:cNvSpPr>
            <a:spLocks noGrp="1" noChangeArrowheads="1"/>
          </p:cNvSpPr>
          <p:nvPr>
            <p:ph type="ftr" sz="quarter" idx="3"/>
          </p:nvPr>
        </p:nvSpPr>
        <p:spPr bwMode="auto">
          <a:xfrm>
            <a:off x="4316875" y="6248400"/>
            <a:ext cx="3859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000"/>
            </a:lvl1pPr>
          </a:lstStyle>
          <a:p>
            <a:endParaRPr lang="en-US" altLang="en-US"/>
          </a:p>
        </p:txBody>
      </p:sp>
      <p:sp>
        <p:nvSpPr>
          <p:cNvPr id="24584" name="Rectangle 8">
            <a:extLst>
              <a:ext uri="{FF2B5EF4-FFF2-40B4-BE49-F238E27FC236}">
                <a16:creationId xmlns:a16="http://schemas.microsoft.com/office/drawing/2014/main" id="{4BE386BE-35F9-D36C-2411-FA5F1B00BAA9}"/>
              </a:ext>
            </a:extLst>
          </p:cNvPr>
          <p:cNvSpPr>
            <a:spLocks noGrp="1" noChangeArrowheads="1"/>
          </p:cNvSpPr>
          <p:nvPr>
            <p:ph type="sldNum" sz="quarter" idx="4"/>
          </p:nvPr>
        </p:nvSpPr>
        <p:spPr bwMode="auto">
          <a:xfrm>
            <a:off x="9040045" y="6248400"/>
            <a:ext cx="253933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000"/>
            </a:lvl1pPr>
          </a:lstStyle>
          <a:p>
            <a:fld id="{590DAC1A-54DE-4116-82FA-59D90EEDDCDE}" type="slidenum">
              <a:rPr lang="en-US" altLang="en-US"/>
              <a:pPr/>
              <a:t>‹#›</a:t>
            </a:fld>
            <a:endParaRPr lang="en-US" altLang="en-US"/>
          </a:p>
        </p:txBody>
      </p:sp>
    </p:spTree>
    <p:extLst>
      <p:ext uri="{BB962C8B-B14F-4D97-AF65-F5344CB8AC3E}">
        <p14:creationId xmlns:p14="http://schemas.microsoft.com/office/powerpoint/2010/main" val="2538889919"/>
      </p:ext>
    </p:extLst>
  </p:cSld>
  <p:clrMap bg1="dk2" tx1="lt1" bg2="dk1"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Lst>
  <p:hf hdr="0" ftr="0" dt="0"/>
  <p:txStyles>
    <p:titleStyle>
      <a:lvl1pPr algn="l" rtl="0" fontAlgn="base">
        <a:lnSpc>
          <a:spcPct val="80000"/>
        </a:lnSpc>
        <a:spcBef>
          <a:spcPct val="0"/>
        </a:spcBef>
        <a:spcAft>
          <a:spcPct val="0"/>
        </a:spcAft>
        <a:defRPr sz="4400" kern="1200">
          <a:solidFill>
            <a:schemeClr val="tx2"/>
          </a:solidFill>
          <a:latin typeface="+mj-lt"/>
          <a:ea typeface="+mj-ea"/>
          <a:cs typeface="+mj-cs"/>
        </a:defRPr>
      </a:lvl1pPr>
      <a:lvl2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fontAlgn="base">
        <a:spcBef>
          <a:spcPct val="20000"/>
        </a:spcBef>
        <a:spcAft>
          <a:spcPct val="0"/>
        </a:spcAft>
        <a:buClr>
          <a:schemeClr val="accent2"/>
        </a:buClr>
        <a:buSzPct val="75000"/>
        <a:buFont typeface="Wingdings" panose="05000000000000000000" pitchFamily="2" charset="2"/>
        <a:buChar char="n"/>
        <a:defRPr sz="3100" kern="1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anose="05000000000000000000" pitchFamily="2" charset="2"/>
        <a:buChar char="n"/>
        <a:defRPr sz="2600" kern="1200">
          <a:solidFill>
            <a:schemeClr val="tx1"/>
          </a:solidFill>
          <a:latin typeface="+mn-lt"/>
          <a:ea typeface="+mn-ea"/>
          <a:cs typeface="+mn-cs"/>
        </a:defRPr>
      </a:lvl2pPr>
      <a:lvl3pPr marL="1143000" indent="-228600" algn="l" rtl="0" fontAlgn="base">
        <a:spcBef>
          <a:spcPct val="20000"/>
        </a:spcBef>
        <a:spcAft>
          <a:spcPct val="0"/>
        </a:spcAft>
        <a:buClr>
          <a:schemeClr val="hlink"/>
        </a:buClr>
        <a:buSzPct val="55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tx1"/>
        </a:buClr>
        <a:buSzPct val="8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0773"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14" y="-786"/>
            <a:ext cx="2356060"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32"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249" y="624110"/>
            <a:ext cx="8909366"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8538" y="2133600"/>
            <a:ext cx="8913078"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58914" y="6130437"/>
            <a:ext cx="1145984"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ADF6876-8555-464E-BEDE-8427C7B74D93}" type="datetime1">
              <a:rPr lang="en-US" smtClean="0"/>
              <a:t>2/17/2025</a:t>
            </a:fld>
            <a:endParaRPr lang="en-US" dirty="0"/>
          </a:p>
        </p:txBody>
      </p:sp>
      <p:sp>
        <p:nvSpPr>
          <p:cNvPr id="5" name="Footer Placeholder 4"/>
          <p:cNvSpPr>
            <a:spLocks noGrp="1"/>
          </p:cNvSpPr>
          <p:nvPr>
            <p:ph type="ftr" sz="quarter" idx="3"/>
          </p:nvPr>
        </p:nvSpPr>
        <p:spPr>
          <a:xfrm>
            <a:off x="2588538" y="6135809"/>
            <a:ext cx="7618015"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674" y="787783"/>
            <a:ext cx="779564" cy="365125"/>
          </a:xfrm>
          <a:prstGeom prst="rect">
            <a:avLst/>
          </a:prstGeom>
        </p:spPr>
        <p:txBody>
          <a:bodyPr vert="horz" lIns="91440" tIns="45720" rIns="91440" bIns="45720" rtlCol="0" anchor="ctr"/>
          <a:lstStyle>
            <a:lvl1pPr algn="r">
              <a:defRPr sz="1999">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41787185"/>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32" r:id="rId21"/>
  </p:sldLayoutIdLst>
  <p:hf hdr="0" ftr="0" dt="0"/>
  <p:txStyles>
    <p:titleStyle>
      <a:lvl1pPr algn="l" defTabSz="457063" rtl="0" eaLnBrk="1" latinLnBrk="0" hangingPunct="1">
        <a:spcBef>
          <a:spcPct val="0"/>
        </a:spcBef>
        <a:buNone/>
        <a:defRPr sz="3599"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797" indent="-342797" algn="l" defTabSz="457063" rtl="0" eaLnBrk="1" latinLnBrk="0" hangingPunct="1">
        <a:spcBef>
          <a:spcPts val="1000"/>
        </a:spcBef>
        <a:spcAft>
          <a:spcPts val="0"/>
        </a:spcAft>
        <a:buClr>
          <a:schemeClr val="accent1"/>
        </a:buClr>
        <a:buFont typeface="Wingdings 3" charset="2"/>
        <a:buChar char=""/>
        <a:defRPr sz="1799" kern="1200">
          <a:solidFill>
            <a:schemeClr val="tx1">
              <a:lumMod val="75000"/>
              <a:lumOff val="25000"/>
            </a:schemeClr>
          </a:solidFill>
          <a:latin typeface="+mn-lt"/>
          <a:ea typeface="+mn-ea"/>
          <a:cs typeface="+mn-cs"/>
        </a:defRPr>
      </a:lvl1pPr>
      <a:lvl2pPr marL="742727" indent="-285664" algn="l" defTabSz="457063"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2657" indent="-228531" algn="l" defTabSz="457063"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599720" indent="-228531" algn="l" defTabSz="45706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6783" indent="-228531" algn="l" defTabSz="45706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3846" indent="-228531" algn="l" defTabSz="45706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0908" indent="-228531" algn="l" defTabSz="45706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7971" indent="-228531" algn="l" defTabSz="45706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5034" indent="-228531" algn="l" defTabSz="45706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6866" name="Group 2">
            <a:extLst>
              <a:ext uri="{FF2B5EF4-FFF2-40B4-BE49-F238E27FC236}">
                <a16:creationId xmlns:a16="http://schemas.microsoft.com/office/drawing/2014/main" id="{B177FA02-D7A6-2806-1D27-189BDB8C88AA}"/>
              </a:ext>
            </a:extLst>
          </p:cNvPr>
          <p:cNvGrpSpPr>
            <a:grpSpLocks/>
          </p:cNvGrpSpPr>
          <p:nvPr/>
        </p:nvGrpSpPr>
        <p:grpSpPr bwMode="auto">
          <a:xfrm>
            <a:off x="0" y="1"/>
            <a:ext cx="12188825" cy="6856413"/>
            <a:chOff x="0" y="0"/>
            <a:chExt cx="5760" cy="4319"/>
          </a:xfrm>
        </p:grpSpPr>
        <p:sp>
          <p:nvSpPr>
            <p:cNvPr id="36867" name="Freeform 3">
              <a:extLst>
                <a:ext uri="{FF2B5EF4-FFF2-40B4-BE49-F238E27FC236}">
                  <a16:creationId xmlns:a16="http://schemas.microsoft.com/office/drawing/2014/main" id="{CC9EB77F-73EF-B6D4-AB1D-BE18075AF410}"/>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68" name="Freeform 4">
              <a:extLst>
                <a:ext uri="{FF2B5EF4-FFF2-40B4-BE49-F238E27FC236}">
                  <a16:creationId xmlns:a16="http://schemas.microsoft.com/office/drawing/2014/main" id="{967A98A2-6DBC-28D4-1109-4E799781E527}"/>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69" name="Freeform 5">
              <a:extLst>
                <a:ext uri="{FF2B5EF4-FFF2-40B4-BE49-F238E27FC236}">
                  <a16:creationId xmlns:a16="http://schemas.microsoft.com/office/drawing/2014/main" id="{FD3238B9-A655-BEAF-0C97-99903ADC1C4B}"/>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0" name="Freeform 6">
              <a:extLst>
                <a:ext uri="{FF2B5EF4-FFF2-40B4-BE49-F238E27FC236}">
                  <a16:creationId xmlns:a16="http://schemas.microsoft.com/office/drawing/2014/main" id="{F3C36F96-0C1C-3D87-F3E3-18CE108EFE02}"/>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1" name="Freeform 7">
              <a:extLst>
                <a:ext uri="{FF2B5EF4-FFF2-40B4-BE49-F238E27FC236}">
                  <a16:creationId xmlns:a16="http://schemas.microsoft.com/office/drawing/2014/main" id="{1283E9CB-5A7E-8E92-158C-4E129643C415}"/>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6872" name="Freeform 8">
              <a:extLst>
                <a:ext uri="{FF2B5EF4-FFF2-40B4-BE49-F238E27FC236}">
                  <a16:creationId xmlns:a16="http://schemas.microsoft.com/office/drawing/2014/main" id="{584B2EDC-2B5B-A357-CE28-332AD7CAEF6E}"/>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3" name="Freeform 9">
              <a:extLst>
                <a:ext uri="{FF2B5EF4-FFF2-40B4-BE49-F238E27FC236}">
                  <a16:creationId xmlns:a16="http://schemas.microsoft.com/office/drawing/2014/main" id="{A67280A9-82E3-640B-D475-143A7B8DBD5D}"/>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4" name="Freeform 10">
              <a:extLst>
                <a:ext uri="{FF2B5EF4-FFF2-40B4-BE49-F238E27FC236}">
                  <a16:creationId xmlns:a16="http://schemas.microsoft.com/office/drawing/2014/main" id="{4C8AEFCE-D863-FE0E-9B9E-A463C2F02F40}"/>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5" name="Freeform 11">
              <a:extLst>
                <a:ext uri="{FF2B5EF4-FFF2-40B4-BE49-F238E27FC236}">
                  <a16:creationId xmlns:a16="http://schemas.microsoft.com/office/drawing/2014/main" id="{F62629CB-C15E-15B7-37EA-8270771A01A0}"/>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6" name="Freeform 12">
              <a:extLst>
                <a:ext uri="{FF2B5EF4-FFF2-40B4-BE49-F238E27FC236}">
                  <a16:creationId xmlns:a16="http://schemas.microsoft.com/office/drawing/2014/main" id="{815D8DB6-B15B-F6C0-5ED8-9CD66EE9F8F6}"/>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7" name="Freeform 13">
              <a:extLst>
                <a:ext uri="{FF2B5EF4-FFF2-40B4-BE49-F238E27FC236}">
                  <a16:creationId xmlns:a16="http://schemas.microsoft.com/office/drawing/2014/main" id="{9F43DAD3-5F0C-7139-6095-6FA63B52D35D}"/>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8" name="Freeform 14">
              <a:extLst>
                <a:ext uri="{FF2B5EF4-FFF2-40B4-BE49-F238E27FC236}">
                  <a16:creationId xmlns:a16="http://schemas.microsoft.com/office/drawing/2014/main" id="{7D8A081E-D6A9-241C-B351-EB9C644B8EDE}"/>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9" name="Freeform 15">
              <a:extLst>
                <a:ext uri="{FF2B5EF4-FFF2-40B4-BE49-F238E27FC236}">
                  <a16:creationId xmlns:a16="http://schemas.microsoft.com/office/drawing/2014/main" id="{F0A9D339-94DD-2B07-2341-3C9AEC05F61B}"/>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0" name="Freeform 16">
              <a:extLst>
                <a:ext uri="{FF2B5EF4-FFF2-40B4-BE49-F238E27FC236}">
                  <a16:creationId xmlns:a16="http://schemas.microsoft.com/office/drawing/2014/main" id="{73E97F60-9348-4D60-66E0-D72EAEDBB517}"/>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1" name="Freeform 17">
              <a:extLst>
                <a:ext uri="{FF2B5EF4-FFF2-40B4-BE49-F238E27FC236}">
                  <a16:creationId xmlns:a16="http://schemas.microsoft.com/office/drawing/2014/main" id="{0054A61B-3364-4AE6-CA70-A64A427620A2}"/>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2" name="Freeform 18">
              <a:extLst>
                <a:ext uri="{FF2B5EF4-FFF2-40B4-BE49-F238E27FC236}">
                  <a16:creationId xmlns:a16="http://schemas.microsoft.com/office/drawing/2014/main" id="{BDF916BB-A4B7-D8EB-8760-30214ABDB3D7}"/>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3" name="Freeform 19">
              <a:extLst>
                <a:ext uri="{FF2B5EF4-FFF2-40B4-BE49-F238E27FC236}">
                  <a16:creationId xmlns:a16="http://schemas.microsoft.com/office/drawing/2014/main" id="{03A96385-C623-C3A5-3816-72D124347B2B}"/>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4" name="Freeform 20">
              <a:extLst>
                <a:ext uri="{FF2B5EF4-FFF2-40B4-BE49-F238E27FC236}">
                  <a16:creationId xmlns:a16="http://schemas.microsoft.com/office/drawing/2014/main" id="{03BA0C3A-2450-C710-5B31-7A5192FEF5A6}"/>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5" name="Freeform 21">
              <a:extLst>
                <a:ext uri="{FF2B5EF4-FFF2-40B4-BE49-F238E27FC236}">
                  <a16:creationId xmlns:a16="http://schemas.microsoft.com/office/drawing/2014/main" id="{0A6EDA98-63F0-E784-0EBC-F31000FA66C0}"/>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6" name="Freeform 22">
              <a:extLst>
                <a:ext uri="{FF2B5EF4-FFF2-40B4-BE49-F238E27FC236}">
                  <a16:creationId xmlns:a16="http://schemas.microsoft.com/office/drawing/2014/main" id="{B88E63DB-A410-211D-4A47-CBA23DA935D2}"/>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7" name="Freeform 23">
              <a:extLst>
                <a:ext uri="{FF2B5EF4-FFF2-40B4-BE49-F238E27FC236}">
                  <a16:creationId xmlns:a16="http://schemas.microsoft.com/office/drawing/2014/main" id="{6E750F0A-C57B-102F-F213-FD577BE3DADB}"/>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6888" name="Freeform 24">
              <a:extLst>
                <a:ext uri="{FF2B5EF4-FFF2-40B4-BE49-F238E27FC236}">
                  <a16:creationId xmlns:a16="http://schemas.microsoft.com/office/drawing/2014/main" id="{D4B919E3-05EB-B6E4-3224-DA3D3EDB3DF9}"/>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9" name="Freeform 25">
              <a:extLst>
                <a:ext uri="{FF2B5EF4-FFF2-40B4-BE49-F238E27FC236}">
                  <a16:creationId xmlns:a16="http://schemas.microsoft.com/office/drawing/2014/main" id="{FF86D68C-3E2D-3F4F-A979-E9CEE0C5FF7E}"/>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0" name="Freeform 26">
              <a:extLst>
                <a:ext uri="{FF2B5EF4-FFF2-40B4-BE49-F238E27FC236}">
                  <a16:creationId xmlns:a16="http://schemas.microsoft.com/office/drawing/2014/main" id="{4EFC9270-B24C-432D-D873-E44E61D0D0B6}"/>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1" name="Freeform 27">
              <a:extLst>
                <a:ext uri="{FF2B5EF4-FFF2-40B4-BE49-F238E27FC236}">
                  <a16:creationId xmlns:a16="http://schemas.microsoft.com/office/drawing/2014/main" id="{BB9D0A60-E000-1EFF-E003-D94F6D15FFC9}"/>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2" name="Freeform 28">
              <a:extLst>
                <a:ext uri="{FF2B5EF4-FFF2-40B4-BE49-F238E27FC236}">
                  <a16:creationId xmlns:a16="http://schemas.microsoft.com/office/drawing/2014/main" id="{3948FACC-16E0-4121-C08C-E7AC4EC7212D}"/>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3" name="Freeform 29">
              <a:extLst>
                <a:ext uri="{FF2B5EF4-FFF2-40B4-BE49-F238E27FC236}">
                  <a16:creationId xmlns:a16="http://schemas.microsoft.com/office/drawing/2014/main" id="{73058836-890A-6C95-7D81-33E30D8B19C9}"/>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4" name="Freeform 30">
              <a:extLst>
                <a:ext uri="{FF2B5EF4-FFF2-40B4-BE49-F238E27FC236}">
                  <a16:creationId xmlns:a16="http://schemas.microsoft.com/office/drawing/2014/main" id="{021B8D48-B626-792A-F3A6-499CA4643565}"/>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5" name="Freeform 31">
              <a:extLst>
                <a:ext uri="{FF2B5EF4-FFF2-40B4-BE49-F238E27FC236}">
                  <a16:creationId xmlns:a16="http://schemas.microsoft.com/office/drawing/2014/main" id="{912662DE-FB00-CD6B-7D30-7D2A79E83A09}"/>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6" name="Freeform 32">
              <a:extLst>
                <a:ext uri="{FF2B5EF4-FFF2-40B4-BE49-F238E27FC236}">
                  <a16:creationId xmlns:a16="http://schemas.microsoft.com/office/drawing/2014/main" id="{81B2FECC-B6C0-1065-649A-C8AAFC74787F}"/>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7" name="Freeform 33">
              <a:extLst>
                <a:ext uri="{FF2B5EF4-FFF2-40B4-BE49-F238E27FC236}">
                  <a16:creationId xmlns:a16="http://schemas.microsoft.com/office/drawing/2014/main" id="{7DF24880-3D56-3D25-CF41-752B7B6CECBC}"/>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8" name="Freeform 34">
              <a:extLst>
                <a:ext uri="{FF2B5EF4-FFF2-40B4-BE49-F238E27FC236}">
                  <a16:creationId xmlns:a16="http://schemas.microsoft.com/office/drawing/2014/main" id="{C70F15B9-CF58-B0A3-D73F-CA9F6E191F26}"/>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9" name="Freeform 35">
              <a:extLst>
                <a:ext uri="{FF2B5EF4-FFF2-40B4-BE49-F238E27FC236}">
                  <a16:creationId xmlns:a16="http://schemas.microsoft.com/office/drawing/2014/main" id="{9BFA6309-18D4-B40E-CB7C-C4F43D86BCFD}"/>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900" name="Freeform 36">
              <a:extLst>
                <a:ext uri="{FF2B5EF4-FFF2-40B4-BE49-F238E27FC236}">
                  <a16:creationId xmlns:a16="http://schemas.microsoft.com/office/drawing/2014/main" id="{FDA5E37D-4E4D-8280-0D62-021D6B1A7628}"/>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901" name="Freeform 37">
              <a:extLst>
                <a:ext uri="{FF2B5EF4-FFF2-40B4-BE49-F238E27FC236}">
                  <a16:creationId xmlns:a16="http://schemas.microsoft.com/office/drawing/2014/main" id="{3817A524-386D-7293-C9DA-5F206325D686}"/>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902" name="Freeform 38">
              <a:extLst>
                <a:ext uri="{FF2B5EF4-FFF2-40B4-BE49-F238E27FC236}">
                  <a16:creationId xmlns:a16="http://schemas.microsoft.com/office/drawing/2014/main" id="{C63CF0D0-DB83-169F-9B0D-9496EE5E7B1D}"/>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36903" name="Group 39">
              <a:extLst>
                <a:ext uri="{FF2B5EF4-FFF2-40B4-BE49-F238E27FC236}">
                  <a16:creationId xmlns:a16="http://schemas.microsoft.com/office/drawing/2014/main" id="{54D61330-2CA5-E561-9CD3-B13B19D13D21}"/>
                </a:ext>
              </a:extLst>
            </p:cNvPr>
            <p:cNvGrpSpPr>
              <a:grpSpLocks/>
            </p:cNvGrpSpPr>
            <p:nvPr userDrawn="1"/>
          </p:nvGrpSpPr>
          <p:grpSpPr bwMode="auto">
            <a:xfrm>
              <a:off x="0" y="1632"/>
              <a:ext cx="5758" cy="1858"/>
              <a:chOff x="0" y="1632"/>
              <a:chExt cx="5758" cy="1858"/>
            </a:xfrm>
          </p:grpSpPr>
          <p:sp>
            <p:nvSpPr>
              <p:cNvPr id="36904" name="Freeform 40">
                <a:extLst>
                  <a:ext uri="{FF2B5EF4-FFF2-40B4-BE49-F238E27FC236}">
                    <a16:creationId xmlns:a16="http://schemas.microsoft.com/office/drawing/2014/main" id="{158A38F0-489D-AB26-39C9-1927B99F594D}"/>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905" name="Freeform 41">
                <a:extLst>
                  <a:ext uri="{FF2B5EF4-FFF2-40B4-BE49-F238E27FC236}">
                    <a16:creationId xmlns:a16="http://schemas.microsoft.com/office/drawing/2014/main" id="{C415E48A-D680-FD37-10AB-CC3EEFD12DB3}"/>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sp>
        <p:nvSpPr>
          <p:cNvPr id="36906" name="Rectangle 42">
            <a:extLst>
              <a:ext uri="{FF2B5EF4-FFF2-40B4-BE49-F238E27FC236}">
                <a16:creationId xmlns:a16="http://schemas.microsoft.com/office/drawing/2014/main" id="{3E508752-996D-BD84-99B3-5198A3ABE641}"/>
              </a:ext>
            </a:extLst>
          </p:cNvPr>
          <p:cNvSpPr>
            <a:spLocks noGrp="1" noChangeArrowheads="1"/>
          </p:cNvSpPr>
          <p:nvPr>
            <p:ph type="title"/>
          </p:nvPr>
        </p:nvSpPr>
        <p:spPr bwMode="auto">
          <a:xfrm>
            <a:off x="609441" y="277813"/>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6907" name="Rectangle 43">
            <a:extLst>
              <a:ext uri="{FF2B5EF4-FFF2-40B4-BE49-F238E27FC236}">
                <a16:creationId xmlns:a16="http://schemas.microsoft.com/office/drawing/2014/main" id="{8278939E-E145-3CE7-1C2B-AB4B50FAA108}"/>
              </a:ext>
            </a:extLst>
          </p:cNvPr>
          <p:cNvSpPr>
            <a:spLocks noGrp="1" noChangeArrowheads="1"/>
          </p:cNvSpPr>
          <p:nvPr>
            <p:ph type="body" idx="1"/>
          </p:nvPr>
        </p:nvSpPr>
        <p:spPr bwMode="auto">
          <a:xfrm>
            <a:off x="609441" y="1600201"/>
            <a:ext cx="10969943"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6908" name="Rectangle 44">
            <a:extLst>
              <a:ext uri="{FF2B5EF4-FFF2-40B4-BE49-F238E27FC236}">
                <a16:creationId xmlns:a16="http://schemas.microsoft.com/office/drawing/2014/main" id="{53A873E1-9E70-30C8-3F53-DF38ADFEB212}"/>
              </a:ext>
            </a:extLst>
          </p:cNvPr>
          <p:cNvSpPr>
            <a:spLocks noGrp="1" noChangeArrowheads="1"/>
          </p:cNvSpPr>
          <p:nvPr>
            <p:ph type="dt" sz="half" idx="2"/>
          </p:nvPr>
        </p:nvSpPr>
        <p:spPr bwMode="auto">
          <a:xfrm>
            <a:off x="609441" y="6243638"/>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defRPr>
            </a:lvl1pPr>
          </a:lstStyle>
          <a:p>
            <a:endParaRPr lang="en-US" altLang="en-US"/>
          </a:p>
        </p:txBody>
      </p:sp>
      <p:sp>
        <p:nvSpPr>
          <p:cNvPr id="36909" name="Rectangle 45">
            <a:extLst>
              <a:ext uri="{FF2B5EF4-FFF2-40B4-BE49-F238E27FC236}">
                <a16:creationId xmlns:a16="http://schemas.microsoft.com/office/drawing/2014/main" id="{4917B9A2-E769-B946-F1BA-B878E92BDA55}"/>
              </a:ext>
            </a:extLst>
          </p:cNvPr>
          <p:cNvSpPr>
            <a:spLocks noGrp="1" noChangeArrowheads="1"/>
          </p:cNvSpPr>
          <p:nvPr>
            <p:ph type="ftr" sz="quarter" idx="3"/>
          </p:nvPr>
        </p:nvSpPr>
        <p:spPr bwMode="auto">
          <a:xfrm>
            <a:off x="4164515" y="6248400"/>
            <a:ext cx="3859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defRPr>
            </a:lvl1pPr>
          </a:lstStyle>
          <a:p>
            <a:endParaRPr lang="en-US" altLang="en-US"/>
          </a:p>
        </p:txBody>
      </p:sp>
      <p:sp>
        <p:nvSpPr>
          <p:cNvPr id="36910" name="Rectangle 46">
            <a:extLst>
              <a:ext uri="{FF2B5EF4-FFF2-40B4-BE49-F238E27FC236}">
                <a16:creationId xmlns:a16="http://schemas.microsoft.com/office/drawing/2014/main" id="{529D49C6-BB80-4510-4332-328F3D0FED7A}"/>
              </a:ext>
            </a:extLst>
          </p:cNvPr>
          <p:cNvSpPr>
            <a:spLocks noGrp="1" noChangeArrowheads="1"/>
          </p:cNvSpPr>
          <p:nvPr>
            <p:ph type="sldNum" sz="quarter" idx="4"/>
          </p:nvPr>
        </p:nvSpPr>
        <p:spPr bwMode="auto">
          <a:xfrm>
            <a:off x="8735325" y="6243638"/>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mn-lt"/>
              </a:defRPr>
            </a:lvl1pPr>
          </a:lstStyle>
          <a:p>
            <a:fld id="{CC76DB74-A164-4FE5-B907-C115A7F4DE91}" type="slidenum">
              <a:rPr lang="en-US" altLang="en-US"/>
              <a:pPr/>
              <a:t>‹#›</a:t>
            </a:fld>
            <a:endParaRPr lang="en-US" altLang="en-US"/>
          </a:p>
        </p:txBody>
      </p:sp>
    </p:spTree>
    <p:extLst>
      <p:ext uri="{BB962C8B-B14F-4D97-AF65-F5344CB8AC3E}">
        <p14:creationId xmlns:p14="http://schemas.microsoft.com/office/powerpoint/2010/main" val="3477272319"/>
      </p:ext>
    </p:extLst>
  </p:cSld>
  <p:clrMap bg1="dk2" tx1="lt1" bg2="dk1"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90000"/>
        <a:buFont typeface="Wingdings" panose="05000000000000000000" pitchFamily="2" charset="2"/>
        <a:buBlip>
          <a:blip r:embed="rId18"/>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90000"/>
        <a:buFont typeface="Wingdings" panose="05000000000000000000" pitchFamily="2" charset="2"/>
        <a:buBlip>
          <a:blip r:embed="rId19"/>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90000"/>
        <a:buFont typeface="Wingdings" panose="05000000000000000000" pitchFamily="2" charset="2"/>
        <a:buBlip>
          <a:blip r:embed="rId20"/>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1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png"/><Relationship Id="rId1" Type="http://schemas.openxmlformats.org/officeDocument/2006/relationships/slideLayout" Target="../slideLayouts/slideLayout17.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9.png"/><Relationship Id="rId1" Type="http://schemas.openxmlformats.org/officeDocument/2006/relationships/slideLayout" Target="../slideLayouts/slideLayout27.xml"/><Relationship Id="rId5" Type="http://schemas.openxmlformats.org/officeDocument/2006/relationships/image" Target="../media/image41.jpe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2.png"/><Relationship Id="rId1" Type="http://schemas.openxmlformats.org/officeDocument/2006/relationships/slideLayout" Target="../slideLayouts/slideLayout17.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4.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9.xml"/><Relationship Id="rId4" Type="http://schemas.microsoft.com/office/2007/relationships/hdphoto" Target="../media/hdphoto10.wdp"/></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9.xml"/><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7.png"/><Relationship Id="rId1" Type="http://schemas.openxmlformats.org/officeDocument/2006/relationships/slideLayout" Target="../slideLayouts/slideLayout17.xml"/><Relationship Id="rId4" Type="http://schemas.openxmlformats.org/officeDocument/2006/relationships/image" Target="../media/image68.jpeg"/></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A635A2-CC0C-270C-AC8A-59116BD6AE1E}"/>
              </a:ext>
            </a:extLst>
          </p:cNvPr>
          <p:cNvSpPr>
            <a:spLocks noGrp="1"/>
          </p:cNvSpPr>
          <p:nvPr>
            <p:ph type="title"/>
          </p:nvPr>
        </p:nvSpPr>
        <p:spPr/>
        <p:txBody>
          <a:bodyPr/>
          <a:lstStyle/>
          <a:p>
            <a:r>
              <a:rPr lang="en-US" dirty="0"/>
              <a:t>NT ARCHAEOLOGY</a:t>
            </a:r>
          </a:p>
        </p:txBody>
      </p:sp>
      <p:sp>
        <p:nvSpPr>
          <p:cNvPr id="6" name="Text Placeholder 5">
            <a:extLst>
              <a:ext uri="{FF2B5EF4-FFF2-40B4-BE49-F238E27FC236}">
                <a16:creationId xmlns:a16="http://schemas.microsoft.com/office/drawing/2014/main" id="{0E430ABE-5769-388C-63FF-B1EA6AB45373}"/>
              </a:ext>
            </a:extLst>
          </p:cNvPr>
          <p:cNvSpPr>
            <a:spLocks noGrp="1"/>
          </p:cNvSpPr>
          <p:nvPr>
            <p:ph type="body" idx="1"/>
          </p:nvPr>
        </p:nvSpPr>
        <p:spPr/>
        <p:txBody>
          <a:bodyPr/>
          <a:lstStyle/>
          <a:p>
            <a:r>
              <a:rPr lang="en-US" dirty="0"/>
              <a:t>Lesson 1</a:t>
            </a:r>
          </a:p>
          <a:p>
            <a:r>
              <a:rPr lang="en-US" dirty="0"/>
              <a:t>Introduction</a:t>
            </a:r>
          </a:p>
        </p:txBody>
      </p:sp>
      <p:pic>
        <p:nvPicPr>
          <p:cNvPr id="20" name="Picture Placeholder 19">
            <a:extLst>
              <a:ext uri="{FF2B5EF4-FFF2-40B4-BE49-F238E27FC236}">
                <a16:creationId xmlns:a16="http://schemas.microsoft.com/office/drawing/2014/main" id="{C101F909-5B5F-8125-8276-B2738FE901F2}"/>
              </a:ext>
            </a:extLst>
          </p:cNvPr>
          <p:cNvPicPr>
            <a:picLocks noGrp="1" noChangeAspect="1"/>
          </p:cNvPicPr>
          <p:nvPr>
            <p:ph type="pic" sz="quarter" idx="13"/>
          </p:nvPr>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1" y="4665"/>
            <a:ext cx="12188825" cy="6858000"/>
          </a:xfrm>
        </p:spPr>
      </p:pic>
      <p:sp>
        <p:nvSpPr>
          <p:cNvPr id="21" name="Title 2">
            <a:extLst>
              <a:ext uri="{FF2B5EF4-FFF2-40B4-BE49-F238E27FC236}">
                <a16:creationId xmlns:a16="http://schemas.microsoft.com/office/drawing/2014/main" id="{753B5BCC-CABF-373E-2365-28EF51D00E85}"/>
              </a:ext>
            </a:extLst>
          </p:cNvPr>
          <p:cNvSpPr txBox="1">
            <a:spLocks/>
          </p:cNvSpPr>
          <p:nvPr/>
        </p:nvSpPr>
        <p:spPr>
          <a:xfrm>
            <a:off x="568388" y="2895600"/>
            <a:ext cx="11356848" cy="16276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600" b="0" kern="1200" cap="none" spc="100" baseline="0">
                <a:solidFill>
                  <a:schemeClr val="accent2">
                    <a:lumMod val="20000"/>
                    <a:lumOff val="80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100" normalizeH="0" baseline="0" noProof="0">
                <a:ln>
                  <a:noFill/>
                </a:ln>
                <a:solidFill>
                  <a:srgbClr val="B98D34">
                    <a:lumMod val="20000"/>
                    <a:lumOff val="80000"/>
                  </a:srgbClr>
                </a:solidFill>
                <a:effectLst/>
                <a:uLnTx/>
                <a:uFillTx/>
                <a:latin typeface="Book Antiqua"/>
                <a:ea typeface="+mj-ea"/>
                <a:cs typeface="+mj-cs"/>
              </a:rPr>
              <a:t>NT ARCHAEOLOGY</a:t>
            </a:r>
            <a:endParaRPr kumimoji="0" lang="en-US" sz="6600" b="0" i="0" u="none" strike="noStrike" kern="1200" cap="none" spc="100" normalizeH="0" baseline="0" noProof="0" dirty="0">
              <a:ln>
                <a:noFill/>
              </a:ln>
              <a:solidFill>
                <a:srgbClr val="B98D34">
                  <a:lumMod val="20000"/>
                  <a:lumOff val="80000"/>
                </a:srgbClr>
              </a:solidFill>
              <a:effectLst/>
              <a:uLnTx/>
              <a:uFillTx/>
              <a:latin typeface="Book Antiqua"/>
              <a:ea typeface="+mj-ea"/>
              <a:cs typeface="+mj-cs"/>
            </a:endParaRPr>
          </a:p>
        </p:txBody>
      </p:sp>
      <p:sp>
        <p:nvSpPr>
          <p:cNvPr id="22" name="TextBox 21">
            <a:extLst>
              <a:ext uri="{FF2B5EF4-FFF2-40B4-BE49-F238E27FC236}">
                <a16:creationId xmlns:a16="http://schemas.microsoft.com/office/drawing/2014/main" id="{3FF7A315-81FD-0683-947B-BBFC38049166}"/>
              </a:ext>
            </a:extLst>
          </p:cNvPr>
          <p:cNvSpPr txBox="1"/>
          <p:nvPr/>
        </p:nvSpPr>
        <p:spPr>
          <a:xfrm>
            <a:off x="2132012" y="4537198"/>
            <a:ext cx="81534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Gill Sans MT"/>
                <a:ea typeface="+mn-ea"/>
                <a:cs typeface="+mn-cs"/>
              </a:rPr>
              <a:t>JESUS IN GALILEE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Gill Sans MT"/>
                <a:ea typeface="+mn-ea"/>
                <a:cs typeface="+mn-cs"/>
              </a:rPr>
              <a:t>Lesson 4</a:t>
            </a:r>
          </a:p>
        </p:txBody>
      </p:sp>
    </p:spTree>
    <p:extLst>
      <p:ext uri="{BB962C8B-B14F-4D97-AF65-F5344CB8AC3E}">
        <p14:creationId xmlns:p14="http://schemas.microsoft.com/office/powerpoint/2010/main" val="411490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6170592" y="153253"/>
            <a:ext cx="5408791" cy="5558713"/>
          </a:xfrm>
        </p:spPr>
        <p:txBody>
          <a:bodyPr>
            <a:normAutofit/>
          </a:bodyPr>
          <a:lstStyle/>
          <a:p>
            <a:pPr algn="l"/>
            <a:r>
              <a:rPr lang="en-US" altLang="en-US" sz="3999" b="1" dirty="0">
                <a:solidFill>
                  <a:srgbClr val="FFC000"/>
                </a:solidFill>
              </a:rPr>
              <a:t>Galilee Boat</a:t>
            </a:r>
            <a:br>
              <a:rPr lang="en-US" altLang="en-US" sz="3999" dirty="0"/>
            </a:br>
            <a:br>
              <a:rPr lang="en-US" altLang="en-US" sz="1999" b="1" dirty="0">
                <a:solidFill>
                  <a:srgbClr val="FFFF66"/>
                </a:solidFill>
              </a:rPr>
            </a:br>
            <a:r>
              <a:rPr lang="en-US" altLang="en-US" sz="1999" b="1" dirty="0">
                <a:solidFill>
                  <a:schemeClr val="bg1"/>
                </a:solidFill>
              </a:rPr>
              <a:t>In 1986, during a low water level in the Sea of Galilee, an ancient boat was discovered and excavated under the direction of Dr. Rami </a:t>
            </a:r>
            <a:r>
              <a:rPr lang="en-US" altLang="en-US" sz="1999" b="1" dirty="0" err="1">
                <a:solidFill>
                  <a:schemeClr val="bg1"/>
                </a:solidFill>
              </a:rPr>
              <a:t>Arav</a:t>
            </a:r>
            <a:r>
              <a:rPr lang="en-US" altLang="en-US" sz="1999" b="1" dirty="0">
                <a:solidFill>
                  <a:schemeClr val="bg1"/>
                </a:solidFill>
              </a:rPr>
              <a:t> of the University of Haifa. This is the first ancient boat of its kind to be recovered, and it was dated to the 1</a:t>
            </a:r>
            <a:r>
              <a:rPr lang="en-US" altLang="en-US" sz="1999" b="1" baseline="30000" dirty="0">
                <a:solidFill>
                  <a:schemeClr val="bg1"/>
                </a:solidFill>
              </a:rPr>
              <a:t>st</a:t>
            </a:r>
            <a:r>
              <a:rPr lang="en-US" altLang="en-US" sz="1999" b="1" dirty="0">
                <a:solidFill>
                  <a:schemeClr val="bg1"/>
                </a:solidFill>
              </a:rPr>
              <a:t> century, based on pottery and coins found inside it. Though there is no indication that Jesus or his disciples ever used it, it has popularly become known as “the Jesus boat,” since it would have been very much like the ones used by fishermen in Galilee in Jesus’ day.</a:t>
            </a:r>
          </a:p>
        </p:txBody>
      </p:sp>
      <p:pic>
        <p:nvPicPr>
          <p:cNvPr id="171011" name="Picture 3" descr="NTA201"/>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1523604" y="893"/>
            <a:ext cx="4447017" cy="685621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1012" name="Text Box 4"/>
          <p:cNvSpPr txBox="1">
            <a:spLocks noChangeArrowheads="1"/>
          </p:cNvSpPr>
          <p:nvPr/>
        </p:nvSpPr>
        <p:spPr bwMode="auto">
          <a:xfrm>
            <a:off x="6170592" y="5790586"/>
            <a:ext cx="3885188" cy="830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7063">
              <a:spcBef>
                <a:spcPct val="50000"/>
              </a:spcBef>
            </a:pPr>
            <a:r>
              <a:rPr lang="en-US" altLang="en-US" sz="2399" i="1" dirty="0">
                <a:solidFill>
                  <a:prstClr val="white"/>
                </a:solidFill>
                <a:latin typeface="Arial Narrow" panose="020B0606020202030204" pitchFamily="34" charset="0"/>
              </a:rPr>
              <a:t>View taken at the beginning of the excavation.</a:t>
            </a:r>
          </a:p>
        </p:txBody>
      </p:sp>
    </p:spTree>
    <p:extLst>
      <p:ext uri="{BB962C8B-B14F-4D97-AF65-F5344CB8AC3E}">
        <p14:creationId xmlns:p14="http://schemas.microsoft.com/office/powerpoint/2010/main" val="3914447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172034" name="Picture 2" descr="NTA200"/>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549791" y="0"/>
            <a:ext cx="5115430" cy="3352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72036" name="Text Box 4"/>
          <p:cNvSpPr txBox="1">
            <a:spLocks noChangeArrowheads="1"/>
          </p:cNvSpPr>
          <p:nvPr/>
        </p:nvSpPr>
        <p:spPr bwMode="auto">
          <a:xfrm>
            <a:off x="1828323" y="305613"/>
            <a:ext cx="3732828" cy="2676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defTabSz="457063">
              <a:spcBef>
                <a:spcPct val="50000"/>
              </a:spcBef>
            </a:pPr>
            <a:r>
              <a:rPr lang="en-US" altLang="en-US" sz="2399" dirty="0">
                <a:solidFill>
                  <a:schemeClr val="bg1"/>
                </a:solidFill>
                <a:latin typeface="Arial Narrow" panose="020B0606020202030204" pitchFamily="34" charset="0"/>
              </a:rPr>
              <a:t>After its excavation, the ancient boat was swathed in polyurethane to preserve it and floated across part of the Sea of Galilee to a site where it could be safely housed and treated for preservation</a:t>
            </a:r>
            <a:r>
              <a:rPr lang="en-US" altLang="en-US" sz="2399" dirty="0">
                <a:solidFill>
                  <a:srgbClr val="FFFF66"/>
                </a:solidFill>
                <a:latin typeface="Arial Narrow" panose="020B0606020202030204" pitchFamily="34" charset="0"/>
              </a:rPr>
              <a:t>.</a:t>
            </a:r>
          </a:p>
        </p:txBody>
      </p:sp>
      <p:sp>
        <p:nvSpPr>
          <p:cNvPr id="172037" name="Text Box 5"/>
          <p:cNvSpPr txBox="1">
            <a:spLocks noChangeArrowheads="1"/>
          </p:cNvSpPr>
          <p:nvPr/>
        </p:nvSpPr>
        <p:spPr bwMode="auto">
          <a:xfrm>
            <a:off x="1980684" y="3540096"/>
            <a:ext cx="3504287" cy="3046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defTabSz="457063">
              <a:spcBef>
                <a:spcPct val="50000"/>
              </a:spcBef>
            </a:pPr>
            <a:r>
              <a:rPr lang="en-US" altLang="en-US" sz="2399" dirty="0">
                <a:solidFill>
                  <a:schemeClr val="bg1"/>
                </a:solidFill>
                <a:latin typeface="Arial Narrow" panose="020B0606020202030204" pitchFamily="34" charset="0"/>
              </a:rPr>
              <a:t>The boat was submerged in a chemical bath for several years to fill all the wooden cellular structures with wax (polyethylene glycol) in order to continue its preservation. Now it is on display at a special center at </a:t>
            </a:r>
            <a:r>
              <a:rPr lang="en-US" altLang="en-US" sz="2399" dirty="0" err="1">
                <a:solidFill>
                  <a:schemeClr val="bg1"/>
                </a:solidFill>
                <a:latin typeface="Arial Narrow" panose="020B0606020202030204" pitchFamily="34" charset="0"/>
              </a:rPr>
              <a:t>Ginosaur</a:t>
            </a:r>
            <a:r>
              <a:rPr lang="en-US" altLang="en-US" sz="2399" dirty="0">
                <a:solidFill>
                  <a:srgbClr val="FFFF66"/>
                </a:solidFill>
                <a:latin typeface="Arial Narrow" panose="020B0606020202030204" pitchFamily="34" charset="0"/>
              </a:rPr>
              <a:t>.</a:t>
            </a:r>
          </a:p>
        </p:txBody>
      </p:sp>
      <p:pic>
        <p:nvPicPr>
          <p:cNvPr id="172038" name="Picture 6" descr="front-view-c-hlp[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1151" y="3299726"/>
            <a:ext cx="5104070" cy="3557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325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342022" name="Picture 6" descr="full-scale-model-c-hlp[1]"/>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970415" y="894"/>
            <a:ext cx="10289019" cy="684148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4"/>
          <p:cNvSpPr txBox="1">
            <a:spLocks noChangeArrowheads="1"/>
          </p:cNvSpPr>
          <p:nvPr/>
        </p:nvSpPr>
        <p:spPr>
          <a:xfrm>
            <a:off x="970414" y="5837465"/>
            <a:ext cx="10289019" cy="741877"/>
          </a:xfrm>
          <a:prstGeom prst="rect">
            <a:avLst/>
          </a:prstGeom>
          <a:solidFill>
            <a:schemeClr val="tx1">
              <a:lumMod val="85000"/>
              <a:lumOff val="15000"/>
            </a:schemeClr>
          </a:solidFill>
        </p:spPr>
        <p:txBody>
          <a:bodyPr vert="horz" lIns="91416" tIns="45708" rIns="91416" bIns="45708"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457063"/>
            <a:r>
              <a:rPr lang="en-US" altLang="en-US" sz="3199" dirty="0">
                <a:solidFill>
                  <a:schemeClr val="bg1"/>
                </a:solidFill>
                <a:latin typeface="Century Gothic" panose="020B0502020202020204"/>
              </a:rPr>
              <a:t>Full-size model of the so-called “Jesus Boat”</a:t>
            </a:r>
          </a:p>
        </p:txBody>
      </p:sp>
    </p:spTree>
    <p:extLst>
      <p:ext uri="{BB962C8B-B14F-4D97-AF65-F5344CB8AC3E}">
        <p14:creationId xmlns:p14="http://schemas.microsoft.com/office/powerpoint/2010/main" val="3116312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9EF5F-F1A1-F57A-3F69-710BBEA85F5C}"/>
              </a:ext>
            </a:extLst>
          </p:cNvPr>
          <p:cNvSpPr>
            <a:spLocks noGrp="1"/>
          </p:cNvSpPr>
          <p:nvPr>
            <p:ph type="title"/>
          </p:nvPr>
        </p:nvSpPr>
        <p:spPr>
          <a:xfrm>
            <a:off x="6479706" y="179388"/>
            <a:ext cx="5634506" cy="1384300"/>
          </a:xfrm>
        </p:spPr>
        <p:txBody>
          <a:bodyPr/>
          <a:lstStyle/>
          <a:p>
            <a:r>
              <a:rPr lang="en-US" sz="4000" dirty="0">
                <a:solidFill>
                  <a:srgbClr val="FF6600"/>
                </a:solidFill>
                <a:latin typeface="Rockwell Extra Bold" panose="02060903040505020403" pitchFamily="18" charset="0"/>
              </a:rPr>
              <a:t>Villages in Galilee</a:t>
            </a:r>
          </a:p>
        </p:txBody>
      </p:sp>
      <p:sp>
        <p:nvSpPr>
          <p:cNvPr id="3" name="Content Placeholder 2">
            <a:extLst>
              <a:ext uri="{FF2B5EF4-FFF2-40B4-BE49-F238E27FC236}">
                <a16:creationId xmlns:a16="http://schemas.microsoft.com/office/drawing/2014/main" id="{A1D671A2-0330-4D37-D6E6-34B7E3EA4081}"/>
              </a:ext>
            </a:extLst>
          </p:cNvPr>
          <p:cNvSpPr>
            <a:spLocks noGrp="1"/>
          </p:cNvSpPr>
          <p:nvPr>
            <p:ph idx="1"/>
          </p:nvPr>
        </p:nvSpPr>
        <p:spPr>
          <a:xfrm>
            <a:off x="6656875" y="1452018"/>
            <a:ext cx="5180172" cy="4948781"/>
          </a:xfrm>
        </p:spPr>
        <p:txBody>
          <a:bodyPr/>
          <a:lstStyle/>
          <a:p>
            <a:pPr marL="0" indent="0">
              <a:buNone/>
            </a:pPr>
            <a:r>
              <a:rPr lang="en-US" sz="2800" dirty="0">
                <a:solidFill>
                  <a:srgbClr val="FFC000"/>
                </a:solidFill>
              </a:rPr>
              <a:t>Much of Jesus’ public ministry was conducted in villages and the surrounding countryside.</a:t>
            </a:r>
          </a:p>
          <a:p>
            <a:r>
              <a:rPr lang="en-US" sz="2400" i="1" dirty="0"/>
              <a:t>Some of the terrain surrounding the lake, especially to the north and east, was fairly rugged with steep slopes and deep ravines.</a:t>
            </a:r>
          </a:p>
          <a:p>
            <a:r>
              <a:rPr lang="en-US" sz="2400" i="1" dirty="0"/>
              <a:t>Other areas on the western side of the lake were rolling hills.</a:t>
            </a:r>
          </a:p>
          <a:p>
            <a:r>
              <a:rPr lang="en-US" sz="2400" i="1" dirty="0"/>
              <a:t>The dozens of villages scattered over this area were for the most part relatively small.</a:t>
            </a:r>
          </a:p>
        </p:txBody>
      </p:sp>
      <p:sp>
        <p:nvSpPr>
          <p:cNvPr id="4" name="Slide Number Placeholder 3">
            <a:extLst>
              <a:ext uri="{FF2B5EF4-FFF2-40B4-BE49-F238E27FC236}">
                <a16:creationId xmlns:a16="http://schemas.microsoft.com/office/drawing/2014/main" id="{769B5911-AEE8-C77A-1940-9DD308496CCE}"/>
              </a:ext>
            </a:extLst>
          </p:cNvPr>
          <p:cNvSpPr>
            <a:spLocks noGrp="1"/>
          </p:cNvSpPr>
          <p:nvPr>
            <p:ph type="sldNum" sz="quarter" idx="12"/>
          </p:nvPr>
        </p:nvSpPr>
        <p:spPr/>
        <p:txBody>
          <a:bodyPr/>
          <a:lstStyle/>
          <a:p>
            <a:fld id="{D0D7128A-618D-4316-9566-2C1485AE0830}" type="slidenum">
              <a:rPr lang="en-US" altLang="en-US" smtClean="0"/>
              <a:pPr/>
              <a:t>13</a:t>
            </a:fld>
            <a:endParaRPr lang="en-US" altLang="en-US"/>
          </a:p>
        </p:txBody>
      </p:sp>
      <p:pic>
        <p:nvPicPr>
          <p:cNvPr id="5" name="Content Placeholder 5">
            <a:extLst>
              <a:ext uri="{FF2B5EF4-FFF2-40B4-BE49-F238E27FC236}">
                <a16:creationId xmlns:a16="http://schemas.microsoft.com/office/drawing/2014/main" id="{E22A956E-1CF0-A020-B91F-D2A09549BADF}"/>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0" y="685800"/>
            <a:ext cx="6340036"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9719FB6F-A1E9-ACC3-A8A0-A1FF36510EE1}"/>
              </a:ext>
            </a:extLst>
          </p:cNvPr>
          <p:cNvSpPr txBox="1"/>
          <p:nvPr/>
        </p:nvSpPr>
        <p:spPr>
          <a:xfrm>
            <a:off x="351778" y="4921984"/>
            <a:ext cx="5742634" cy="1631216"/>
          </a:xfrm>
          <a:prstGeom prst="rect">
            <a:avLst/>
          </a:prstGeom>
          <a:noFill/>
        </p:spPr>
        <p:txBody>
          <a:bodyPr wrap="square" rtlCol="0">
            <a:spAutoFit/>
          </a:bodyPr>
          <a:lstStyle/>
          <a:p>
            <a:pPr algn="ctr"/>
            <a:r>
              <a:rPr lang="en-US" sz="2000" dirty="0" err="1"/>
              <a:t>Nahal</a:t>
            </a:r>
            <a:r>
              <a:rPr lang="en-US" sz="2000" dirty="0"/>
              <a:t> </a:t>
            </a:r>
            <a:r>
              <a:rPr lang="en-US" sz="2000" dirty="0" err="1"/>
              <a:t>Dalioth</a:t>
            </a:r>
            <a:r>
              <a:rPr lang="en-US" sz="2000" dirty="0"/>
              <a:t> is a deep ravine in the Golan Heights to the east of the lake. Barely visible in the distance is the lake itself. Into such hills Jesus went by himself to pray (Mt. 14:23; Lk. 6:12).</a:t>
            </a:r>
          </a:p>
        </p:txBody>
      </p:sp>
    </p:spTree>
    <p:extLst>
      <p:ext uri="{BB962C8B-B14F-4D97-AF65-F5344CB8AC3E}">
        <p14:creationId xmlns:p14="http://schemas.microsoft.com/office/powerpoint/2010/main" val="1130947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4A30-F86A-178B-B55F-008FCE55D290}"/>
              </a:ext>
            </a:extLst>
          </p:cNvPr>
          <p:cNvSpPr>
            <a:spLocks noGrp="1"/>
          </p:cNvSpPr>
          <p:nvPr>
            <p:ph type="title"/>
          </p:nvPr>
        </p:nvSpPr>
        <p:spPr>
          <a:xfrm>
            <a:off x="150813" y="292100"/>
            <a:ext cx="3124200" cy="6191250"/>
          </a:xfrm>
        </p:spPr>
        <p:txBody>
          <a:bodyPr/>
          <a:lstStyle/>
          <a:p>
            <a:r>
              <a:rPr lang="en-US" sz="3600" b="1" dirty="0">
                <a:solidFill>
                  <a:srgbClr val="FFC000"/>
                </a:solidFill>
                <a:latin typeface="Century Gothic" panose="020B0502020202020204" pitchFamily="34" charset="0"/>
              </a:rPr>
              <a:t>Aerial View of </a:t>
            </a:r>
            <a:r>
              <a:rPr lang="en-US" sz="3600" b="1" dirty="0" err="1">
                <a:solidFill>
                  <a:srgbClr val="FFC000"/>
                </a:solidFill>
                <a:latin typeface="Century Gothic" panose="020B0502020202020204" pitchFamily="34" charset="0"/>
              </a:rPr>
              <a:t>Chorazin</a:t>
            </a:r>
            <a:r>
              <a:rPr lang="en-US" sz="3600" b="1" dirty="0">
                <a:solidFill>
                  <a:srgbClr val="FFC000"/>
                </a:solidFill>
                <a:latin typeface="Century Gothic" panose="020B0502020202020204" pitchFamily="34" charset="0"/>
              </a:rPr>
              <a:t> Excavations</a:t>
            </a:r>
            <a:br>
              <a:rPr lang="en-US" sz="2400" dirty="0"/>
            </a:br>
            <a:br>
              <a:rPr lang="en-US" sz="2400" dirty="0"/>
            </a:br>
            <a:r>
              <a:rPr lang="en-US" sz="2400" dirty="0"/>
              <a:t>(1) synagogue, </a:t>
            </a:r>
            <a:br>
              <a:rPr lang="en-US" sz="2400" dirty="0"/>
            </a:br>
            <a:r>
              <a:rPr lang="en-US" sz="2400" dirty="0"/>
              <a:t>(2, 3) domestic</a:t>
            </a:r>
            <a:br>
              <a:rPr lang="en-US" sz="2400" dirty="0"/>
            </a:br>
            <a:r>
              <a:rPr lang="en-US" sz="2400" dirty="0"/>
              <a:t>     complexes </a:t>
            </a:r>
            <a:br>
              <a:rPr lang="en-US" sz="2400" dirty="0"/>
            </a:br>
            <a:r>
              <a:rPr lang="en-US" sz="2400" dirty="0"/>
              <a:t>(4) public building </a:t>
            </a:r>
            <a:br>
              <a:rPr lang="en-US" sz="2400" dirty="0"/>
            </a:br>
            <a:r>
              <a:rPr lang="en-US" sz="2400" dirty="0"/>
              <a:t>(5) cobblestone</a:t>
            </a:r>
            <a:br>
              <a:rPr lang="en-US" sz="2400" dirty="0"/>
            </a:br>
            <a:r>
              <a:rPr lang="en-US" sz="2400" dirty="0"/>
              <a:t>     courtyard </a:t>
            </a:r>
            <a:br>
              <a:rPr lang="en-US" sz="2400" dirty="0"/>
            </a:br>
            <a:r>
              <a:rPr lang="en-US" sz="2400" dirty="0"/>
              <a:t>(6) arched wall </a:t>
            </a:r>
            <a:br>
              <a:rPr lang="en-US" sz="2400" dirty="0"/>
            </a:br>
            <a:r>
              <a:rPr lang="en-US" sz="2400" dirty="0"/>
              <a:t>(7) basalt stone</a:t>
            </a:r>
            <a:br>
              <a:rPr lang="en-US" sz="2400" dirty="0"/>
            </a:br>
            <a:r>
              <a:rPr lang="en-US" sz="2400" dirty="0"/>
              <a:t>     wall</a:t>
            </a:r>
            <a:br>
              <a:rPr lang="en-US" sz="2400" dirty="0"/>
            </a:br>
            <a:r>
              <a:rPr lang="en-US" sz="2400" dirty="0"/>
              <a:t>(8) Mikveh</a:t>
            </a:r>
            <a:br>
              <a:rPr lang="en-US" sz="2400" dirty="0"/>
            </a:br>
            <a:endParaRPr lang="en-US" sz="2400" dirty="0"/>
          </a:p>
        </p:txBody>
      </p:sp>
      <p:sp>
        <p:nvSpPr>
          <p:cNvPr id="4" name="Slide Number Placeholder 3">
            <a:extLst>
              <a:ext uri="{FF2B5EF4-FFF2-40B4-BE49-F238E27FC236}">
                <a16:creationId xmlns:a16="http://schemas.microsoft.com/office/drawing/2014/main" id="{1B1C88AC-67E7-C593-478A-E11386255E9B}"/>
              </a:ext>
            </a:extLst>
          </p:cNvPr>
          <p:cNvSpPr>
            <a:spLocks noGrp="1"/>
          </p:cNvSpPr>
          <p:nvPr>
            <p:ph type="sldNum" sz="quarter" idx="12"/>
          </p:nvPr>
        </p:nvSpPr>
        <p:spPr/>
        <p:txBody>
          <a:bodyPr/>
          <a:lstStyle/>
          <a:p>
            <a:fld id="{D0D7128A-618D-4316-9566-2C1485AE0830}" type="slidenum">
              <a:rPr lang="en-US" altLang="en-US" smtClean="0"/>
              <a:pPr/>
              <a:t>14</a:t>
            </a:fld>
            <a:endParaRPr lang="en-US" altLang="en-US"/>
          </a:p>
        </p:txBody>
      </p:sp>
      <p:pic>
        <p:nvPicPr>
          <p:cNvPr id="7" name="Content Placeholder 6">
            <a:extLst>
              <a:ext uri="{FF2B5EF4-FFF2-40B4-BE49-F238E27FC236}">
                <a16:creationId xmlns:a16="http://schemas.microsoft.com/office/drawing/2014/main" id="{8F25EAE9-C817-1A0D-3EE1-D65AF5DA1B5B}"/>
              </a:ext>
            </a:extLst>
          </p:cNvPr>
          <p:cNvPicPr>
            <a:picLocks noGrp="1" noChangeAspect="1"/>
          </p:cNvPicPr>
          <p:nvPr>
            <p:ph idx="1"/>
          </p:nvPr>
        </p:nvPicPr>
        <p:blipFill rotWithShape="1">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3580607" y="401053"/>
            <a:ext cx="8608218" cy="5999748"/>
          </a:xfrm>
          <a:ln>
            <a:noFill/>
          </a:ln>
        </p:spPr>
      </p:pic>
    </p:spTree>
    <p:extLst>
      <p:ext uri="{BB962C8B-B14F-4D97-AF65-F5344CB8AC3E}">
        <p14:creationId xmlns:p14="http://schemas.microsoft.com/office/powerpoint/2010/main" val="3305082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E7034-2CBF-E42C-2DE3-FE786ABAE228}"/>
              </a:ext>
            </a:extLst>
          </p:cNvPr>
          <p:cNvSpPr>
            <a:spLocks noGrp="1"/>
          </p:cNvSpPr>
          <p:nvPr>
            <p:ph type="title"/>
          </p:nvPr>
        </p:nvSpPr>
        <p:spPr>
          <a:xfrm>
            <a:off x="9193953" y="292099"/>
            <a:ext cx="2844059" cy="5953125"/>
          </a:xfrm>
        </p:spPr>
        <p:txBody>
          <a:bodyPr/>
          <a:lstStyle/>
          <a:p>
            <a:r>
              <a:rPr lang="en-US" sz="2400" dirty="0"/>
              <a:t>Arched stone wall at </a:t>
            </a:r>
            <a:r>
              <a:rPr lang="en-US" sz="2400" dirty="0" err="1"/>
              <a:t>Chorazin</a:t>
            </a:r>
            <a:r>
              <a:rPr lang="en-US" sz="2400" dirty="0"/>
              <a:t>, constructed from black basalt volcanic rock</a:t>
            </a:r>
            <a:br>
              <a:rPr lang="en-US" sz="2400" dirty="0"/>
            </a:br>
            <a:br>
              <a:rPr lang="en-US" sz="2400" dirty="0"/>
            </a:br>
            <a:r>
              <a:rPr lang="en-US" sz="2400" dirty="0"/>
              <a:t>Basalt rock is brittle, so beams of basalt cannot be successfully quarried at great lengths.</a:t>
            </a:r>
          </a:p>
        </p:txBody>
      </p:sp>
      <p:sp>
        <p:nvSpPr>
          <p:cNvPr id="4" name="Slide Number Placeholder 3">
            <a:extLst>
              <a:ext uri="{FF2B5EF4-FFF2-40B4-BE49-F238E27FC236}">
                <a16:creationId xmlns:a16="http://schemas.microsoft.com/office/drawing/2014/main" id="{143A47D6-205D-BDE2-7F98-E8C3197ABC08}"/>
              </a:ext>
            </a:extLst>
          </p:cNvPr>
          <p:cNvSpPr>
            <a:spLocks noGrp="1"/>
          </p:cNvSpPr>
          <p:nvPr>
            <p:ph type="sldNum" sz="quarter" idx="12"/>
          </p:nvPr>
        </p:nvSpPr>
        <p:spPr/>
        <p:txBody>
          <a:bodyPr/>
          <a:lstStyle/>
          <a:p>
            <a:fld id="{D0D7128A-618D-4316-9566-2C1485AE0830}" type="slidenum">
              <a:rPr lang="en-US" altLang="en-US" smtClean="0"/>
              <a:pPr/>
              <a:t>15</a:t>
            </a:fld>
            <a:endParaRPr lang="en-US" altLang="en-US"/>
          </a:p>
        </p:txBody>
      </p:sp>
      <p:pic>
        <p:nvPicPr>
          <p:cNvPr id="2050" name="Picture 2">
            <a:extLst>
              <a:ext uri="{FF2B5EF4-FFF2-40B4-BE49-F238E27FC236}">
                <a16:creationId xmlns:a16="http://schemas.microsoft.com/office/drawing/2014/main" id="{A0E8AE8A-F887-5546-B3AC-5B1B9D21082C}"/>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588" y="609600"/>
            <a:ext cx="892686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792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C3C8B-5241-75D6-2BD8-D9C34C97A89B}"/>
              </a:ext>
            </a:extLst>
          </p:cNvPr>
          <p:cNvSpPr>
            <a:spLocks noGrp="1"/>
          </p:cNvSpPr>
          <p:nvPr>
            <p:ph type="title"/>
          </p:nvPr>
        </p:nvSpPr>
        <p:spPr>
          <a:xfrm>
            <a:off x="609441" y="292100"/>
            <a:ext cx="4758689" cy="6108700"/>
          </a:xfrm>
        </p:spPr>
        <p:txBody>
          <a:bodyPr/>
          <a:lstStyle/>
          <a:p>
            <a:pPr algn="r"/>
            <a:r>
              <a:rPr lang="en-US" sz="2400" dirty="0"/>
              <a:t>The entrance to the </a:t>
            </a:r>
            <a:r>
              <a:rPr lang="en-US" sz="2400" i="1" dirty="0"/>
              <a:t>mikveh</a:t>
            </a:r>
            <a:r>
              <a:rPr lang="en-US" sz="2400" dirty="0"/>
              <a:t> at </a:t>
            </a:r>
            <a:r>
              <a:rPr lang="en-US" sz="2400" dirty="0" err="1"/>
              <a:t>Chorazin</a:t>
            </a:r>
            <a:r>
              <a:rPr lang="en-US" sz="2400" dirty="0"/>
              <a:t> featured seven descending steps. Not visible in this photo is a large adjacent cistern with storage for “living” water.</a:t>
            </a:r>
          </a:p>
        </p:txBody>
      </p:sp>
      <p:sp>
        <p:nvSpPr>
          <p:cNvPr id="4" name="Slide Number Placeholder 3">
            <a:extLst>
              <a:ext uri="{FF2B5EF4-FFF2-40B4-BE49-F238E27FC236}">
                <a16:creationId xmlns:a16="http://schemas.microsoft.com/office/drawing/2014/main" id="{A937AA5C-74AF-8E14-22E5-A7D4A36F981B}"/>
              </a:ext>
            </a:extLst>
          </p:cNvPr>
          <p:cNvSpPr>
            <a:spLocks noGrp="1"/>
          </p:cNvSpPr>
          <p:nvPr>
            <p:ph type="sldNum" sz="quarter" idx="12"/>
          </p:nvPr>
        </p:nvSpPr>
        <p:spPr/>
        <p:txBody>
          <a:bodyPr/>
          <a:lstStyle/>
          <a:p>
            <a:fld id="{D0D7128A-618D-4316-9566-2C1485AE0830}" type="slidenum">
              <a:rPr lang="en-US" altLang="en-US" smtClean="0"/>
              <a:pPr/>
              <a:t>16</a:t>
            </a:fld>
            <a:endParaRPr lang="en-US" altLang="en-US"/>
          </a:p>
        </p:txBody>
      </p:sp>
      <p:pic>
        <p:nvPicPr>
          <p:cNvPr id="3074" name="Picture 2">
            <a:extLst>
              <a:ext uri="{FF2B5EF4-FFF2-40B4-BE49-F238E27FC236}">
                <a16:creationId xmlns:a16="http://schemas.microsoft.com/office/drawing/2014/main" id="{711758F1-4E31-4587-3FC1-BE11F04CD68F}"/>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5942012" y="20053"/>
            <a:ext cx="506349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717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18D43-022C-C2D9-6993-5C298BD56F03}"/>
              </a:ext>
            </a:extLst>
          </p:cNvPr>
          <p:cNvSpPr>
            <a:spLocks noGrp="1"/>
          </p:cNvSpPr>
          <p:nvPr>
            <p:ph type="title"/>
          </p:nvPr>
        </p:nvSpPr>
        <p:spPr>
          <a:xfrm>
            <a:off x="5713413" y="1066800"/>
            <a:ext cx="6019800" cy="3292476"/>
          </a:xfrm>
        </p:spPr>
        <p:txBody>
          <a:bodyPr/>
          <a:lstStyle/>
          <a:p>
            <a:r>
              <a:rPr lang="en-US" sz="2400" dirty="0"/>
              <a:t>The site at et-Tell has been accepted “officially” as Bethsaida by the Israel Antiquities Authority with posted signs for tourism. However, in the past few years, another site, </a:t>
            </a:r>
            <a:r>
              <a:rPr lang="en-US" sz="2400" dirty="0" err="1"/>
              <a:t>el-Araj</a:t>
            </a:r>
            <a:r>
              <a:rPr lang="en-US" sz="2400" dirty="0"/>
              <a:t>, has gained attention that competes with the official site. Hence, we are now in the “battle of the archeologists” with regard to which is the real Bethsaida.</a:t>
            </a:r>
          </a:p>
        </p:txBody>
      </p:sp>
      <p:sp>
        <p:nvSpPr>
          <p:cNvPr id="4" name="Slide Number Placeholder 3">
            <a:extLst>
              <a:ext uri="{FF2B5EF4-FFF2-40B4-BE49-F238E27FC236}">
                <a16:creationId xmlns:a16="http://schemas.microsoft.com/office/drawing/2014/main" id="{7062BF45-D8D3-F31B-3728-B09B94E33A15}"/>
              </a:ext>
            </a:extLst>
          </p:cNvPr>
          <p:cNvSpPr>
            <a:spLocks noGrp="1"/>
          </p:cNvSpPr>
          <p:nvPr>
            <p:ph type="sldNum" sz="quarter" idx="12"/>
          </p:nvPr>
        </p:nvSpPr>
        <p:spPr/>
        <p:txBody>
          <a:bodyPr/>
          <a:lstStyle/>
          <a:p>
            <a:fld id="{D0D7128A-618D-4316-9566-2C1485AE0830}" type="slidenum">
              <a:rPr lang="en-US" altLang="en-US" smtClean="0"/>
              <a:pPr/>
              <a:t>17</a:t>
            </a:fld>
            <a:endParaRPr lang="en-US" altLang="en-US"/>
          </a:p>
        </p:txBody>
      </p:sp>
      <p:pic>
        <p:nvPicPr>
          <p:cNvPr id="1026" name="Picture 2">
            <a:extLst>
              <a:ext uri="{FF2B5EF4-FFF2-40B4-BE49-F238E27FC236}">
                <a16:creationId xmlns:a16="http://schemas.microsoft.com/office/drawing/2014/main" id="{D84FC772-D060-ACDA-85B7-5FB9DF43EC9D}"/>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55612" y="-1"/>
            <a:ext cx="4953000" cy="6816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773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FA88F-7CEA-CBE0-98A6-5F4282A68264}"/>
              </a:ext>
            </a:extLst>
          </p:cNvPr>
          <p:cNvSpPr>
            <a:spLocks noGrp="1"/>
          </p:cNvSpPr>
          <p:nvPr>
            <p:ph type="title"/>
          </p:nvPr>
        </p:nvSpPr>
        <p:spPr>
          <a:xfrm>
            <a:off x="5484812" y="292099"/>
            <a:ext cx="6094572" cy="2869491"/>
          </a:xfrm>
        </p:spPr>
        <p:txBody>
          <a:bodyPr/>
          <a:lstStyle/>
          <a:p>
            <a:r>
              <a:rPr lang="en-US" sz="2400" dirty="0"/>
              <a:t>The site at et-Tell produced what amounts to a wine cellar, with four large wine jars (left).</a:t>
            </a:r>
            <a:br>
              <a:rPr lang="en-US" sz="2400" dirty="0"/>
            </a:br>
            <a:br>
              <a:rPr lang="en-US" sz="2400" dirty="0"/>
            </a:br>
            <a:r>
              <a:rPr lang="en-US" sz="2400" dirty="0"/>
              <a:t>Also was the discovery of a variety of fishing implements, including these hooks and sinkers (below).</a:t>
            </a:r>
          </a:p>
        </p:txBody>
      </p:sp>
      <p:sp>
        <p:nvSpPr>
          <p:cNvPr id="4" name="Slide Number Placeholder 3">
            <a:extLst>
              <a:ext uri="{FF2B5EF4-FFF2-40B4-BE49-F238E27FC236}">
                <a16:creationId xmlns:a16="http://schemas.microsoft.com/office/drawing/2014/main" id="{AE92FA6B-3A92-6044-B0AA-0E0E625B71D7}"/>
              </a:ext>
            </a:extLst>
          </p:cNvPr>
          <p:cNvSpPr>
            <a:spLocks noGrp="1"/>
          </p:cNvSpPr>
          <p:nvPr>
            <p:ph type="sldNum" sz="quarter" idx="12"/>
          </p:nvPr>
        </p:nvSpPr>
        <p:spPr/>
        <p:txBody>
          <a:bodyPr/>
          <a:lstStyle/>
          <a:p>
            <a:fld id="{D0D7128A-618D-4316-9566-2C1485AE0830}" type="slidenum">
              <a:rPr lang="en-US" altLang="en-US" smtClean="0"/>
              <a:pPr/>
              <a:t>18</a:t>
            </a:fld>
            <a:endParaRPr lang="en-US" altLang="en-US"/>
          </a:p>
        </p:txBody>
      </p:sp>
      <p:pic>
        <p:nvPicPr>
          <p:cNvPr id="2050" name="Picture 2">
            <a:extLst>
              <a:ext uri="{FF2B5EF4-FFF2-40B4-BE49-F238E27FC236}">
                <a16:creationId xmlns:a16="http://schemas.microsoft.com/office/drawing/2014/main" id="{2248340A-DD9C-CD40-8C7A-A9D1EAC6045D}"/>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836612" y="60158"/>
            <a:ext cx="4175170" cy="67978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C9CFCD2-6C3A-A42F-B870-20D6B33356A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35957" y="3153569"/>
            <a:ext cx="3962400" cy="3077416"/>
          </a:xfrm>
          <a:prstGeom prst="rect">
            <a:avLst/>
          </a:prstGeom>
          <a:noFill/>
          <a:ln>
            <a:noFill/>
          </a:ln>
        </p:spPr>
      </p:pic>
    </p:spTree>
    <p:extLst>
      <p:ext uri="{BB962C8B-B14F-4D97-AF65-F5344CB8AC3E}">
        <p14:creationId xmlns:p14="http://schemas.microsoft.com/office/powerpoint/2010/main" val="4052011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9075C-0484-9747-4588-CC6BE7CA5996}"/>
              </a:ext>
            </a:extLst>
          </p:cNvPr>
          <p:cNvSpPr>
            <a:spLocks noGrp="1"/>
          </p:cNvSpPr>
          <p:nvPr>
            <p:ph type="title"/>
          </p:nvPr>
        </p:nvSpPr>
        <p:spPr>
          <a:xfrm>
            <a:off x="227013" y="292100"/>
            <a:ext cx="3142911" cy="6108700"/>
          </a:xfrm>
        </p:spPr>
        <p:txBody>
          <a:bodyPr/>
          <a:lstStyle/>
          <a:p>
            <a:pPr algn="r"/>
            <a:r>
              <a:rPr lang="en-US" sz="2400" dirty="0"/>
              <a:t>The rival site at </a:t>
            </a:r>
            <a:r>
              <a:rPr lang="en-US" sz="2400" dirty="0" err="1"/>
              <a:t>el-Araj</a:t>
            </a:r>
            <a:r>
              <a:rPr lang="en-US" sz="2400" dirty="0"/>
              <a:t> also revealed a variety of fishing implements as well as the remnants of a 5</a:t>
            </a:r>
            <a:r>
              <a:rPr lang="en-US" sz="2400" baseline="30000" dirty="0"/>
              <a:t>th</a:t>
            </a:r>
            <a:r>
              <a:rPr lang="en-US" sz="2400" dirty="0"/>
              <a:t> century Byzantine Church, which suggests these ancient Christians had identified Bethsaida with this site. (Churches were typically built on sacred sites, such as, the hometown of Peter, Andrew, and Philip.)</a:t>
            </a:r>
          </a:p>
        </p:txBody>
      </p:sp>
      <p:sp>
        <p:nvSpPr>
          <p:cNvPr id="4" name="Slide Number Placeholder 3">
            <a:extLst>
              <a:ext uri="{FF2B5EF4-FFF2-40B4-BE49-F238E27FC236}">
                <a16:creationId xmlns:a16="http://schemas.microsoft.com/office/drawing/2014/main" id="{DF629413-0601-DD19-6A6D-3B14845BA428}"/>
              </a:ext>
            </a:extLst>
          </p:cNvPr>
          <p:cNvSpPr>
            <a:spLocks noGrp="1"/>
          </p:cNvSpPr>
          <p:nvPr>
            <p:ph type="sldNum" sz="quarter" idx="12"/>
          </p:nvPr>
        </p:nvSpPr>
        <p:spPr/>
        <p:txBody>
          <a:bodyPr/>
          <a:lstStyle/>
          <a:p>
            <a:fld id="{D0D7128A-618D-4316-9566-2C1485AE0830}" type="slidenum">
              <a:rPr lang="en-US" altLang="en-US" smtClean="0"/>
              <a:pPr/>
              <a:t>19</a:t>
            </a:fld>
            <a:endParaRPr lang="en-US" altLang="en-US"/>
          </a:p>
        </p:txBody>
      </p:sp>
      <p:pic>
        <p:nvPicPr>
          <p:cNvPr id="3076" name="Picture 4">
            <a:extLst>
              <a:ext uri="{FF2B5EF4-FFF2-40B4-BE49-F238E27FC236}">
                <a16:creationId xmlns:a16="http://schemas.microsoft.com/office/drawing/2014/main" id="{EFB9F2E4-3A9F-73B1-53EF-0A0779848E91}"/>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579812" y="1016762"/>
            <a:ext cx="8610600" cy="4850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285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E6F254-98F2-FD9F-4BD2-BB70C89FB5C8}"/>
              </a:ext>
            </a:extLst>
          </p:cNvPr>
          <p:cNvSpPr>
            <a:spLocks noGrp="1"/>
          </p:cNvSpPr>
          <p:nvPr>
            <p:ph idx="1"/>
          </p:nvPr>
        </p:nvSpPr>
        <p:spPr>
          <a:xfrm>
            <a:off x="609440" y="487362"/>
            <a:ext cx="10969943" cy="5883275"/>
          </a:xfrm>
        </p:spPr>
        <p:txBody>
          <a:bodyPr/>
          <a:lstStyle/>
          <a:p>
            <a:pPr marL="0" indent="0">
              <a:buNone/>
            </a:pPr>
            <a:r>
              <a:rPr lang="en-US" sz="2800" i="1" dirty="0">
                <a:latin typeface="Book Antiqua" panose="02040602050305030304" pitchFamily="18" charset="0"/>
              </a:rPr>
              <a:t>Leaving Nazareth, Jesus went and lived in Capernaum, which was by the lake in the area of Zebulun and Naphtali—to fulfill what was said through the prophet Isaiah:</a:t>
            </a:r>
          </a:p>
          <a:p>
            <a:pPr marL="400050" lvl="1" indent="0">
              <a:buNone/>
            </a:pPr>
            <a:r>
              <a:rPr lang="en-US" sz="2400" i="1" dirty="0">
                <a:latin typeface="Book Antiqua" panose="02040602050305030304" pitchFamily="18" charset="0"/>
              </a:rPr>
              <a:t>“The land of Zebulun and land of Naphtali, the way to the sea, along the Jordan, Galilee of the Gentiles—the people living in darkness have seen a great light; on those living in the land of the shadow of death a light has dawned.”</a:t>
            </a:r>
          </a:p>
          <a:p>
            <a:pPr marL="400050" lvl="1" indent="0">
              <a:buNone/>
            </a:pPr>
            <a:endParaRPr lang="en-US" sz="800" i="1" dirty="0">
              <a:latin typeface="Book Antiqua" panose="02040602050305030304" pitchFamily="18" charset="0"/>
            </a:endParaRPr>
          </a:p>
          <a:p>
            <a:pPr marL="0" indent="0">
              <a:buNone/>
            </a:pPr>
            <a:r>
              <a:rPr lang="en-US" sz="2800" i="1" dirty="0">
                <a:latin typeface="Book Antiqua" panose="02040602050305030304" pitchFamily="18" charset="0"/>
              </a:rPr>
              <a:t>							</a:t>
            </a:r>
            <a:r>
              <a:rPr lang="en-US" sz="2800" dirty="0">
                <a:latin typeface="Book Antiqua" panose="02040602050305030304" pitchFamily="18" charset="0"/>
              </a:rPr>
              <a:t>Matthew 4:13-16</a:t>
            </a:r>
          </a:p>
          <a:p>
            <a:pPr marL="0" indent="0">
              <a:buNone/>
            </a:pPr>
            <a:endParaRPr lang="en-US" sz="2800" dirty="0">
              <a:latin typeface="Book Antiqua" panose="02040602050305030304" pitchFamily="18" charset="0"/>
            </a:endParaRPr>
          </a:p>
          <a:p>
            <a:pPr marL="0" indent="0">
              <a:buNone/>
            </a:pPr>
            <a:r>
              <a:rPr lang="en-US" sz="2800" i="1" dirty="0">
                <a:latin typeface="Book Antiqua" panose="02040602050305030304" pitchFamily="18" charset="0"/>
              </a:rPr>
              <a:t>As Jesus walked beside the Sea of Galilee, he saw Simon and his brother Andrew casting a net into the lake, for they were fishermen. “Come, follow me,” Jesus said, “and I will make you fishers of men.” At once they left their nets and followed him.</a:t>
            </a:r>
          </a:p>
          <a:p>
            <a:pPr marL="0" indent="0">
              <a:buNone/>
            </a:pPr>
            <a:r>
              <a:rPr lang="en-US" sz="2800" i="1" dirty="0">
                <a:latin typeface="Book Antiqua" panose="02040602050305030304" pitchFamily="18" charset="0"/>
              </a:rPr>
              <a:t>							Mark 1:16-18</a:t>
            </a:r>
          </a:p>
        </p:txBody>
      </p:sp>
      <p:sp>
        <p:nvSpPr>
          <p:cNvPr id="4" name="Slide Number Placeholder 3">
            <a:extLst>
              <a:ext uri="{FF2B5EF4-FFF2-40B4-BE49-F238E27FC236}">
                <a16:creationId xmlns:a16="http://schemas.microsoft.com/office/drawing/2014/main" id="{7991D6C9-EA26-24BE-8E31-52E5D0F2DA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430786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B3CAD-F166-F72D-20A8-DFDA197F861D}"/>
              </a:ext>
            </a:extLst>
          </p:cNvPr>
          <p:cNvSpPr>
            <a:spLocks noGrp="1"/>
          </p:cNvSpPr>
          <p:nvPr>
            <p:ph type="title"/>
          </p:nvPr>
        </p:nvSpPr>
        <p:spPr>
          <a:xfrm>
            <a:off x="6399212" y="304800"/>
            <a:ext cx="5562600" cy="6172200"/>
          </a:xfrm>
        </p:spPr>
        <p:txBody>
          <a:bodyPr/>
          <a:lstStyle/>
          <a:p>
            <a:r>
              <a:rPr lang="en-US" sz="2400" dirty="0"/>
              <a:t>Excavations at Capernaum, which became the center of Jesus’ ministry in Galilee (Mt. 4:13), have been ongoing for many years, and various installations from the time of Jesus have been discovered. As you can see in this aerial photo, the excavation site is immediately on the edge of the lake.</a:t>
            </a:r>
          </a:p>
        </p:txBody>
      </p:sp>
      <p:sp>
        <p:nvSpPr>
          <p:cNvPr id="4" name="Slide Number Placeholder 3">
            <a:extLst>
              <a:ext uri="{FF2B5EF4-FFF2-40B4-BE49-F238E27FC236}">
                <a16:creationId xmlns:a16="http://schemas.microsoft.com/office/drawing/2014/main" id="{23B3AB20-1C74-1212-A7E3-85C41CDF5588}"/>
              </a:ext>
            </a:extLst>
          </p:cNvPr>
          <p:cNvSpPr>
            <a:spLocks noGrp="1"/>
          </p:cNvSpPr>
          <p:nvPr>
            <p:ph type="sldNum" sz="quarter" idx="12"/>
          </p:nvPr>
        </p:nvSpPr>
        <p:spPr/>
        <p:txBody>
          <a:bodyPr/>
          <a:lstStyle/>
          <a:p>
            <a:fld id="{D0D7128A-618D-4316-9566-2C1485AE0830}" type="slidenum">
              <a:rPr lang="en-US" altLang="en-US" smtClean="0"/>
              <a:pPr/>
              <a:t>20</a:t>
            </a:fld>
            <a:endParaRPr lang="en-US" altLang="en-US"/>
          </a:p>
        </p:txBody>
      </p:sp>
      <p:pic>
        <p:nvPicPr>
          <p:cNvPr id="1026" name="Picture 2">
            <a:extLst>
              <a:ext uri="{FF2B5EF4-FFF2-40B4-BE49-F238E27FC236}">
                <a16:creationId xmlns:a16="http://schemas.microsoft.com/office/drawing/2014/main" id="{73DF34F3-FFA5-E4E7-02BA-06DDEF15DBBC}"/>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588" y="0"/>
            <a:ext cx="6101715" cy="6843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616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DB4D7-19FD-037C-7D10-1E6CB6759D93}"/>
              </a:ext>
            </a:extLst>
          </p:cNvPr>
          <p:cNvSpPr>
            <a:spLocks noGrp="1"/>
          </p:cNvSpPr>
          <p:nvPr>
            <p:ph type="title"/>
          </p:nvPr>
        </p:nvSpPr>
        <p:spPr>
          <a:xfrm>
            <a:off x="303213" y="292100"/>
            <a:ext cx="4572000" cy="6261100"/>
          </a:xfrm>
        </p:spPr>
        <p:txBody>
          <a:bodyPr/>
          <a:lstStyle/>
          <a:p>
            <a:r>
              <a:rPr lang="en-US" sz="2400" dirty="0"/>
              <a:t>This stone stairway, which once led to a roof in Capernaum, recalls the narrative where, because of the crowds, some friends of a paralytic carried him to the roof, where they lowered the man immediately in front of Jesus (Mk. 2:1-5).</a:t>
            </a:r>
            <a:br>
              <a:rPr lang="en-US" sz="2400" dirty="0"/>
            </a:br>
            <a:br>
              <a:rPr lang="en-US" sz="2400" dirty="0"/>
            </a:br>
            <a:r>
              <a:rPr lang="en-US" sz="2400" dirty="0"/>
              <a:t>Archaeologists uncovered this staircase in a domestic dwelling, indicating that it had a second story. Roofs in Capernaum, unlike those with the basalt slabs in other villages, had wooden beams covered with straw and earth.</a:t>
            </a:r>
          </a:p>
        </p:txBody>
      </p:sp>
      <p:sp>
        <p:nvSpPr>
          <p:cNvPr id="4" name="Slide Number Placeholder 3">
            <a:extLst>
              <a:ext uri="{FF2B5EF4-FFF2-40B4-BE49-F238E27FC236}">
                <a16:creationId xmlns:a16="http://schemas.microsoft.com/office/drawing/2014/main" id="{0D528F9F-53BF-36F4-459C-28738744160E}"/>
              </a:ext>
            </a:extLst>
          </p:cNvPr>
          <p:cNvSpPr>
            <a:spLocks noGrp="1"/>
          </p:cNvSpPr>
          <p:nvPr>
            <p:ph type="sldNum" sz="quarter" idx="12"/>
          </p:nvPr>
        </p:nvSpPr>
        <p:spPr/>
        <p:txBody>
          <a:bodyPr/>
          <a:lstStyle/>
          <a:p>
            <a:fld id="{D0D7128A-618D-4316-9566-2C1485AE0830}" type="slidenum">
              <a:rPr lang="en-US" altLang="en-US" smtClean="0"/>
              <a:pPr/>
              <a:t>21</a:t>
            </a:fld>
            <a:endParaRPr lang="en-US" altLang="en-US"/>
          </a:p>
        </p:txBody>
      </p:sp>
      <p:pic>
        <p:nvPicPr>
          <p:cNvPr id="2050" name="Picture 2">
            <a:extLst>
              <a:ext uri="{FF2B5EF4-FFF2-40B4-BE49-F238E27FC236}">
                <a16:creationId xmlns:a16="http://schemas.microsoft.com/office/drawing/2014/main" id="{C88EC6CD-1E61-002E-39B1-AFCEFE399DD6}"/>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5128642" y="1371600"/>
            <a:ext cx="7027494"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020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5D0A2D-A597-34F4-687B-5A9D1109476B}"/>
              </a:ext>
            </a:extLst>
          </p:cNvPr>
          <p:cNvSpPr>
            <a:spLocks noGrp="1"/>
          </p:cNvSpPr>
          <p:nvPr>
            <p:ph type="sldNum" sz="quarter" idx="12"/>
          </p:nvPr>
        </p:nvSpPr>
        <p:spPr/>
        <p:txBody>
          <a:bodyPr/>
          <a:lstStyle/>
          <a:p>
            <a:fld id="{D0D7128A-618D-4316-9566-2C1485AE0830}" type="slidenum">
              <a:rPr lang="en-US" altLang="en-US" smtClean="0"/>
              <a:pPr/>
              <a:t>22</a:t>
            </a:fld>
            <a:endParaRPr lang="en-US" altLang="en-US"/>
          </a:p>
        </p:txBody>
      </p:sp>
      <p:pic>
        <p:nvPicPr>
          <p:cNvPr id="4098" name="Picture 2">
            <a:extLst>
              <a:ext uri="{FF2B5EF4-FFF2-40B4-BE49-F238E27FC236}">
                <a16:creationId xmlns:a16="http://schemas.microsoft.com/office/drawing/2014/main" id="{024C9F65-9CC3-BB5D-6A8E-30A6476E47DB}"/>
              </a:ext>
            </a:extLst>
          </p:cNvPr>
          <p:cNvPicPr>
            <a:picLocks noGrp="1" noChangeAspect="1" noChangeArrowheads="1"/>
          </p:cNvPicPr>
          <p:nvPr>
            <p:ph idx="1"/>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303212" y="152400"/>
            <a:ext cx="4200525" cy="400718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EF3AB1BD-5BCF-22B7-27E8-4EAAD926146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51412" y="152400"/>
            <a:ext cx="3490913" cy="335575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2CF83897-8FD6-EE3F-4CCE-70DA2311AD0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609011" y="152400"/>
            <a:ext cx="3105859" cy="33595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0FCCEC7-292F-1C5A-B41E-7C34D200B352}"/>
              </a:ext>
            </a:extLst>
          </p:cNvPr>
          <p:cNvSpPr txBox="1"/>
          <p:nvPr/>
        </p:nvSpPr>
        <p:spPr>
          <a:xfrm>
            <a:off x="303212" y="4343400"/>
            <a:ext cx="8170313" cy="2308324"/>
          </a:xfrm>
          <a:prstGeom prst="rect">
            <a:avLst/>
          </a:prstGeom>
          <a:noFill/>
        </p:spPr>
        <p:txBody>
          <a:bodyPr wrap="square" rtlCol="0">
            <a:spAutoFit/>
          </a:bodyPr>
          <a:lstStyle/>
          <a:p>
            <a:r>
              <a:rPr lang="en-US" sz="2400" dirty="0"/>
              <a:t>Three superimposed structures, a 5</a:t>
            </a:r>
            <a:r>
              <a:rPr lang="en-US" sz="2400" baseline="30000" dirty="0"/>
              <a:t>th</a:t>
            </a:r>
            <a:r>
              <a:rPr lang="en-US" sz="2400" dirty="0"/>
              <a:t> century octagonal church, a 4</a:t>
            </a:r>
            <a:r>
              <a:rPr lang="en-US" sz="2400" baseline="30000" dirty="0"/>
              <a:t>th</a:t>
            </a:r>
            <a:r>
              <a:rPr lang="en-US" sz="2400" dirty="0"/>
              <a:t> </a:t>
            </a:r>
            <a:r>
              <a:rPr lang="en-US" sz="2400"/>
              <a:t>century dwelling repurposed into a chapel, </a:t>
            </a:r>
            <a:r>
              <a:rPr lang="en-US" sz="2400" dirty="0"/>
              <a:t>and a 1</a:t>
            </a:r>
            <a:r>
              <a:rPr lang="en-US" sz="2400" baseline="30000" dirty="0"/>
              <a:t>st</a:t>
            </a:r>
            <a:r>
              <a:rPr lang="en-US" sz="2400" dirty="0"/>
              <a:t> century </a:t>
            </a:r>
            <a:r>
              <a:rPr lang="en-US" sz="2400"/>
              <a:t>house may </a:t>
            </a:r>
            <a:r>
              <a:rPr lang="en-US" sz="2400" dirty="0"/>
              <a:t>mark the home of Simon Peter in Capernaum. Italian archaeologists are convinced the earliest structure is Peter’s home, and the circumstantial evidence is supportive.</a:t>
            </a:r>
          </a:p>
        </p:txBody>
      </p:sp>
      <p:pic>
        <p:nvPicPr>
          <p:cNvPr id="2" name="Picture 7" descr="BSBA190502900L[1]">
            <a:extLst>
              <a:ext uri="{FF2B5EF4-FFF2-40B4-BE49-F238E27FC236}">
                <a16:creationId xmlns:a16="http://schemas.microsoft.com/office/drawing/2014/main" id="{776C1C4D-B809-33C4-F1EE-14D820DD475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612088" y="3657600"/>
            <a:ext cx="2440461" cy="306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62221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0233D0-9CC5-1B9E-5654-F84053949B66}"/>
              </a:ext>
            </a:extLst>
          </p:cNvPr>
          <p:cNvSpPr>
            <a:spLocks noGrp="1"/>
          </p:cNvSpPr>
          <p:nvPr>
            <p:ph type="sldNum" sz="quarter" idx="12"/>
          </p:nvPr>
        </p:nvSpPr>
        <p:spPr/>
        <p:txBody>
          <a:bodyPr/>
          <a:lstStyle/>
          <a:p>
            <a:fld id="{D0D7128A-618D-4316-9566-2C1485AE0830}" type="slidenum">
              <a:rPr lang="en-US" altLang="en-US" smtClean="0"/>
              <a:pPr/>
              <a:t>23</a:t>
            </a:fld>
            <a:endParaRPr lang="en-US" altLang="en-US"/>
          </a:p>
        </p:txBody>
      </p:sp>
      <p:pic>
        <p:nvPicPr>
          <p:cNvPr id="1028" name="Picture 4" descr="A “Legion”dary Mission To Kursi, Pigs or People – Tours to the Holy Land">
            <a:extLst>
              <a:ext uri="{FF2B5EF4-FFF2-40B4-BE49-F238E27FC236}">
                <a16:creationId xmlns:a16="http://schemas.microsoft.com/office/drawing/2014/main" id="{283795BA-0401-3EAC-07CF-56BD63E6E873}"/>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972605" y="45954"/>
            <a:ext cx="10243613" cy="681204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D62332DE-8DCB-39D5-411F-2BEC273DB75F}"/>
              </a:ext>
            </a:extLst>
          </p:cNvPr>
          <p:cNvSpPr>
            <a:spLocks noGrp="1"/>
          </p:cNvSpPr>
          <p:nvPr>
            <p:ph type="title"/>
          </p:nvPr>
        </p:nvSpPr>
        <p:spPr>
          <a:xfrm>
            <a:off x="1" y="152400"/>
            <a:ext cx="12188824" cy="774700"/>
          </a:xfrm>
          <a:solidFill>
            <a:schemeClr val="bg2"/>
          </a:solidFill>
        </p:spPr>
        <p:txBody>
          <a:bodyPr/>
          <a:lstStyle/>
          <a:p>
            <a:pPr algn="ctr"/>
            <a:r>
              <a:rPr lang="en-US" sz="2000" dirty="0"/>
              <a:t>Ruins of a 5</a:t>
            </a:r>
            <a:r>
              <a:rPr lang="en-US" sz="2000" baseline="30000" dirty="0"/>
              <a:t>th</a:t>
            </a:r>
            <a:r>
              <a:rPr lang="en-US" sz="2000" dirty="0"/>
              <a:t> century Byzantine church at </a:t>
            </a:r>
            <a:r>
              <a:rPr lang="en-US" sz="2000" dirty="0" err="1"/>
              <a:t>Kursi</a:t>
            </a:r>
            <a:r>
              <a:rPr lang="en-US" sz="2000" dirty="0"/>
              <a:t> on the east side of the lake, the site of the swine miracle and one of the few places Jesus visited that was largely Gentile in population.</a:t>
            </a:r>
          </a:p>
        </p:txBody>
      </p:sp>
    </p:spTree>
    <p:extLst>
      <p:ext uri="{BB962C8B-B14F-4D97-AF65-F5344CB8AC3E}">
        <p14:creationId xmlns:p14="http://schemas.microsoft.com/office/powerpoint/2010/main" val="4167936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A635A2-CC0C-270C-AC8A-59116BD6AE1E}"/>
              </a:ext>
            </a:extLst>
          </p:cNvPr>
          <p:cNvSpPr>
            <a:spLocks noGrp="1"/>
          </p:cNvSpPr>
          <p:nvPr>
            <p:ph type="title"/>
          </p:nvPr>
        </p:nvSpPr>
        <p:spPr/>
        <p:txBody>
          <a:bodyPr/>
          <a:lstStyle/>
          <a:p>
            <a:r>
              <a:rPr lang="en-US" dirty="0"/>
              <a:t>NT ARCHAEOLOGY</a:t>
            </a:r>
          </a:p>
        </p:txBody>
      </p:sp>
      <p:sp>
        <p:nvSpPr>
          <p:cNvPr id="6" name="Text Placeholder 5">
            <a:extLst>
              <a:ext uri="{FF2B5EF4-FFF2-40B4-BE49-F238E27FC236}">
                <a16:creationId xmlns:a16="http://schemas.microsoft.com/office/drawing/2014/main" id="{0E430ABE-5769-388C-63FF-B1EA6AB45373}"/>
              </a:ext>
            </a:extLst>
          </p:cNvPr>
          <p:cNvSpPr>
            <a:spLocks noGrp="1"/>
          </p:cNvSpPr>
          <p:nvPr>
            <p:ph type="body" idx="1"/>
          </p:nvPr>
        </p:nvSpPr>
        <p:spPr/>
        <p:txBody>
          <a:bodyPr/>
          <a:lstStyle/>
          <a:p>
            <a:r>
              <a:rPr lang="en-US" dirty="0"/>
              <a:t>Lesson 1</a:t>
            </a:r>
          </a:p>
          <a:p>
            <a:r>
              <a:rPr lang="en-US" dirty="0"/>
              <a:t>Introduction</a:t>
            </a:r>
          </a:p>
        </p:txBody>
      </p:sp>
      <p:pic>
        <p:nvPicPr>
          <p:cNvPr id="20" name="Picture Placeholder 19">
            <a:extLst>
              <a:ext uri="{FF2B5EF4-FFF2-40B4-BE49-F238E27FC236}">
                <a16:creationId xmlns:a16="http://schemas.microsoft.com/office/drawing/2014/main" id="{C101F909-5B5F-8125-8276-B2738FE901F2}"/>
              </a:ext>
            </a:extLst>
          </p:cNvPr>
          <p:cNvPicPr>
            <a:picLocks noGrp="1" noChangeAspect="1"/>
          </p:cNvPicPr>
          <p:nvPr>
            <p:ph type="pic" sz="quarter" idx="13"/>
          </p:nvPr>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1" y="4665"/>
            <a:ext cx="12188825" cy="6858000"/>
          </a:xfrm>
        </p:spPr>
      </p:pic>
      <p:sp>
        <p:nvSpPr>
          <p:cNvPr id="21" name="Title 2">
            <a:extLst>
              <a:ext uri="{FF2B5EF4-FFF2-40B4-BE49-F238E27FC236}">
                <a16:creationId xmlns:a16="http://schemas.microsoft.com/office/drawing/2014/main" id="{753B5BCC-CABF-373E-2365-28EF51D00E85}"/>
              </a:ext>
            </a:extLst>
          </p:cNvPr>
          <p:cNvSpPr txBox="1">
            <a:spLocks/>
          </p:cNvSpPr>
          <p:nvPr/>
        </p:nvSpPr>
        <p:spPr>
          <a:xfrm>
            <a:off x="568388" y="2895600"/>
            <a:ext cx="11356848" cy="16276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600" b="0" kern="1200" cap="none" spc="100" baseline="0">
                <a:solidFill>
                  <a:schemeClr val="accent2">
                    <a:lumMod val="20000"/>
                    <a:lumOff val="80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100" normalizeH="0" baseline="0" noProof="0">
                <a:ln>
                  <a:noFill/>
                </a:ln>
                <a:solidFill>
                  <a:srgbClr val="B98D34">
                    <a:lumMod val="20000"/>
                    <a:lumOff val="80000"/>
                  </a:srgbClr>
                </a:solidFill>
                <a:effectLst/>
                <a:uLnTx/>
                <a:uFillTx/>
                <a:latin typeface="Book Antiqua"/>
                <a:ea typeface="+mj-ea"/>
                <a:cs typeface="+mj-cs"/>
              </a:rPr>
              <a:t>NT ARCHAEOLOGY</a:t>
            </a:r>
            <a:endParaRPr kumimoji="0" lang="en-US" sz="6600" b="0" i="0" u="none" strike="noStrike" kern="1200" cap="none" spc="100" normalizeH="0" baseline="0" noProof="0" dirty="0">
              <a:ln>
                <a:noFill/>
              </a:ln>
              <a:solidFill>
                <a:srgbClr val="B98D34">
                  <a:lumMod val="20000"/>
                  <a:lumOff val="80000"/>
                </a:srgbClr>
              </a:solidFill>
              <a:effectLst/>
              <a:uLnTx/>
              <a:uFillTx/>
              <a:latin typeface="Book Antiqua"/>
              <a:ea typeface="+mj-ea"/>
              <a:cs typeface="+mj-cs"/>
            </a:endParaRPr>
          </a:p>
        </p:txBody>
      </p:sp>
      <p:sp>
        <p:nvSpPr>
          <p:cNvPr id="22" name="TextBox 21">
            <a:extLst>
              <a:ext uri="{FF2B5EF4-FFF2-40B4-BE49-F238E27FC236}">
                <a16:creationId xmlns:a16="http://schemas.microsoft.com/office/drawing/2014/main" id="{3FF7A315-81FD-0683-947B-BBFC38049166}"/>
              </a:ext>
            </a:extLst>
          </p:cNvPr>
          <p:cNvSpPr txBox="1"/>
          <p:nvPr/>
        </p:nvSpPr>
        <p:spPr>
          <a:xfrm>
            <a:off x="2132012" y="4537198"/>
            <a:ext cx="81534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Gill Sans MT"/>
                <a:ea typeface="+mn-ea"/>
                <a:cs typeface="+mn-cs"/>
              </a:rPr>
              <a:t>JESUS IN </a:t>
            </a:r>
            <a:r>
              <a:rPr lang="en-US" sz="3200" dirty="0">
                <a:solidFill>
                  <a:srgbClr val="FFC000"/>
                </a:solidFill>
                <a:latin typeface="Gill Sans MT"/>
              </a:rPr>
              <a:t>THE SYNAGOGUES</a:t>
            </a:r>
            <a:endParaRPr kumimoji="0" lang="en-US" sz="3200" b="0" i="0" u="none" strike="noStrike" kern="1200" cap="none" spc="0" normalizeH="0" baseline="0" noProof="0" dirty="0">
              <a:ln>
                <a:noFill/>
              </a:ln>
              <a:solidFill>
                <a:srgbClr val="FFC000"/>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Gill Sans MT"/>
                <a:ea typeface="+mn-ea"/>
                <a:cs typeface="+mn-cs"/>
              </a:rPr>
              <a:t>Lesson 5</a:t>
            </a:r>
          </a:p>
        </p:txBody>
      </p:sp>
    </p:spTree>
    <p:extLst>
      <p:ext uri="{BB962C8B-B14F-4D97-AF65-F5344CB8AC3E}">
        <p14:creationId xmlns:p14="http://schemas.microsoft.com/office/powerpoint/2010/main" val="368260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F6E72E0-8FCA-7812-68FC-D8672CA695A2}"/>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CB25BA4-45B8-4DF6-A10E-1D530BDF6131}" type="slidenum">
              <a:rPr lang="en-US" altLang="en-US">
                <a:latin typeface="Arial" panose="020B0604020202020204" pitchFamily="34" charset="0"/>
              </a:rPr>
              <a:pPr/>
              <a:t>25</a:t>
            </a:fld>
            <a:endParaRPr lang="en-US" altLang="en-US">
              <a:latin typeface="Arial" panose="020B0604020202020204" pitchFamily="34" charset="0"/>
            </a:endParaRPr>
          </a:p>
        </p:txBody>
      </p:sp>
      <p:sp>
        <p:nvSpPr>
          <p:cNvPr id="53250" name="Rectangle 2">
            <a:extLst>
              <a:ext uri="{FF2B5EF4-FFF2-40B4-BE49-F238E27FC236}">
                <a16:creationId xmlns:a16="http://schemas.microsoft.com/office/drawing/2014/main" id="{9A76D482-C1B1-C2FE-2C8D-962C7DAAB432}"/>
              </a:ext>
            </a:extLst>
          </p:cNvPr>
          <p:cNvSpPr>
            <a:spLocks noGrp="1" noChangeArrowheads="1"/>
          </p:cNvSpPr>
          <p:nvPr>
            <p:ph type="title"/>
          </p:nvPr>
        </p:nvSpPr>
        <p:spPr>
          <a:xfrm>
            <a:off x="609441" y="292100"/>
            <a:ext cx="10969943" cy="866107"/>
          </a:xfrm>
        </p:spPr>
        <p:txBody>
          <a:bodyPr/>
          <a:lstStyle/>
          <a:p>
            <a:pPr eaLnBrk="1" hangingPunct="1">
              <a:defRPr/>
            </a:pPr>
            <a:r>
              <a:rPr lang="en-US" altLang="en-US" sz="4000" b="1" dirty="0">
                <a:solidFill>
                  <a:srgbClr val="FF6600"/>
                </a:solidFill>
              </a:rPr>
              <a:t>The Synagogues</a:t>
            </a:r>
          </a:p>
        </p:txBody>
      </p:sp>
      <p:sp>
        <p:nvSpPr>
          <p:cNvPr id="53251" name="Rectangle 3">
            <a:extLst>
              <a:ext uri="{FF2B5EF4-FFF2-40B4-BE49-F238E27FC236}">
                <a16:creationId xmlns:a16="http://schemas.microsoft.com/office/drawing/2014/main" id="{BEE83D03-9208-EEEA-D6EF-FF97806C73B7}"/>
              </a:ext>
            </a:extLst>
          </p:cNvPr>
          <p:cNvSpPr>
            <a:spLocks noGrp="1" noChangeArrowheads="1"/>
          </p:cNvSpPr>
          <p:nvPr>
            <p:ph type="body" idx="1"/>
          </p:nvPr>
        </p:nvSpPr>
        <p:spPr>
          <a:xfrm>
            <a:off x="643948" y="1214354"/>
            <a:ext cx="10969943" cy="4114800"/>
          </a:xfrm>
        </p:spPr>
        <p:txBody>
          <a:bodyPr/>
          <a:lstStyle/>
          <a:p>
            <a:pPr eaLnBrk="1" hangingPunct="1">
              <a:buFont typeface="Wingdings" panose="05000000000000000000" pitchFamily="2" charset="2"/>
              <a:buNone/>
              <a:defRPr/>
            </a:pPr>
            <a:r>
              <a:rPr lang="en-US" altLang="en-US" sz="2800" b="1" dirty="0">
                <a:solidFill>
                  <a:srgbClr val="FFC000"/>
                </a:solidFill>
              </a:rPr>
              <a:t>Synagogues (= “assemblies”) were local places for Jewish prayer and worship.</a:t>
            </a:r>
          </a:p>
          <a:p>
            <a:pPr eaLnBrk="1" hangingPunct="1">
              <a:defRPr/>
            </a:pPr>
            <a:r>
              <a:rPr lang="en-US" altLang="en-US" sz="2400" i="1" dirty="0"/>
              <a:t>Their origin is obscure, and there are no references to them in the Old Testament.</a:t>
            </a:r>
          </a:p>
          <a:p>
            <a:pPr eaLnBrk="1" hangingPunct="1">
              <a:defRPr/>
            </a:pPr>
            <a:r>
              <a:rPr lang="en-US" altLang="en-US" sz="2400" i="1" dirty="0"/>
              <a:t>They seem to have developed among the Diaspora Jews, the earliest example discovered to date being in Egypt during the reign of Ptolemy III </a:t>
            </a:r>
            <a:r>
              <a:rPr lang="en-US" altLang="en-US" sz="2400" i="1" dirty="0" err="1"/>
              <a:t>Euergetes</a:t>
            </a:r>
            <a:r>
              <a:rPr lang="en-US" altLang="en-US" sz="2400" i="1" dirty="0"/>
              <a:t> (246-221 BC).</a:t>
            </a:r>
          </a:p>
          <a:p>
            <a:pPr eaLnBrk="1" hangingPunct="1">
              <a:defRPr/>
            </a:pPr>
            <a:r>
              <a:rPr lang="en-US" altLang="en-US" sz="2400" i="1" dirty="0"/>
              <a:t>According to the Talmud, there were 80 synagogues in Jerusalem alone prior to AD 70.</a:t>
            </a:r>
          </a:p>
          <a:p>
            <a:pPr eaLnBrk="1" hangingPunct="1">
              <a:defRPr/>
            </a:pPr>
            <a:r>
              <a:rPr lang="en-US" altLang="en-US" sz="2400" i="1" dirty="0"/>
              <a:t>Several synagogues have been excavated in the villages of Galilee.</a:t>
            </a:r>
          </a:p>
        </p:txBody>
      </p:sp>
      <p:sp>
        <p:nvSpPr>
          <p:cNvPr id="2" name="TextBox 1">
            <a:extLst>
              <a:ext uri="{FF2B5EF4-FFF2-40B4-BE49-F238E27FC236}">
                <a16:creationId xmlns:a16="http://schemas.microsoft.com/office/drawing/2014/main" id="{0F09EB2A-B274-C765-9E90-41A4538150A0}"/>
              </a:ext>
            </a:extLst>
          </p:cNvPr>
          <p:cNvSpPr txBox="1"/>
          <p:nvPr/>
        </p:nvSpPr>
        <p:spPr>
          <a:xfrm>
            <a:off x="379412" y="5791200"/>
            <a:ext cx="11430000" cy="954107"/>
          </a:xfrm>
          <a:prstGeom prst="rect">
            <a:avLst/>
          </a:prstGeom>
          <a:solidFill>
            <a:schemeClr val="accent4"/>
          </a:solidFill>
        </p:spPr>
        <p:txBody>
          <a:bodyPr wrap="square" rtlCol="0">
            <a:spAutoFit/>
          </a:bodyPr>
          <a:lstStyle/>
          <a:p>
            <a:pPr algn="ctr"/>
            <a:r>
              <a:rPr lang="en-US" sz="2800" dirty="0">
                <a:solidFill>
                  <a:srgbClr val="C00000"/>
                </a:solidFill>
                <a:latin typeface="Impact" panose="020B0806030902050204" pitchFamily="34" charset="0"/>
              </a:rPr>
              <a:t>ALL FOUR CANONICAL GOSPELS SITUATE JESUS’ MINISTRY WITHIN THE SYNAGOGUES</a:t>
            </a:r>
            <a:r>
              <a:rPr lang="en-US" sz="2400" dirty="0">
                <a:solidFill>
                  <a:srgbClr val="C00000"/>
                </a:solidFill>
                <a:latin typeface="Impact" panose="020B080603090205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 calcmode="lin" valueType="num">
                                      <p:cBhvr>
                                        <p:cTn id="7" dur="500" fill="hold"/>
                                        <p:tgtEl>
                                          <p:spTgt spid="532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32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53251">
                                            <p:txEl>
                                              <p:pRg st="1" end="1"/>
                                            </p:txEl>
                                          </p:spTgt>
                                        </p:tgtEl>
                                        <p:attrNameLst>
                                          <p:attrName>style.visibility</p:attrName>
                                        </p:attrNameLst>
                                      </p:cBhvr>
                                      <p:to>
                                        <p:strVal val="visible"/>
                                      </p:to>
                                    </p:set>
                                    <p:anim calcmode="lin" valueType="num">
                                      <p:cBhvr>
                                        <p:cTn id="13" dur="500" fill="hold"/>
                                        <p:tgtEl>
                                          <p:spTgt spid="5325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5325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5325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532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53251">
                                            <p:txEl>
                                              <p:pRg st="2" end="2"/>
                                            </p:txEl>
                                          </p:spTgt>
                                        </p:tgtEl>
                                        <p:attrNameLst>
                                          <p:attrName>style.visibility</p:attrName>
                                        </p:attrNameLst>
                                      </p:cBhvr>
                                      <p:to>
                                        <p:strVal val="visible"/>
                                      </p:to>
                                    </p:set>
                                    <p:anim calcmode="lin" valueType="num">
                                      <p:cBhvr>
                                        <p:cTn id="21" dur="500" fill="hold"/>
                                        <p:tgtEl>
                                          <p:spTgt spid="5325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5325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5325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532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53251">
                                            <p:txEl>
                                              <p:pRg st="3" end="3"/>
                                            </p:txEl>
                                          </p:spTgt>
                                        </p:tgtEl>
                                        <p:attrNameLst>
                                          <p:attrName>style.visibility</p:attrName>
                                        </p:attrNameLst>
                                      </p:cBhvr>
                                      <p:to>
                                        <p:strVal val="visible"/>
                                      </p:to>
                                    </p:set>
                                    <p:anim calcmode="lin" valueType="num">
                                      <p:cBhvr>
                                        <p:cTn id="29" dur="500" fill="hold"/>
                                        <p:tgtEl>
                                          <p:spTgt spid="5325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5325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5325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532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53251">
                                            <p:txEl>
                                              <p:pRg st="4" end="4"/>
                                            </p:txEl>
                                          </p:spTgt>
                                        </p:tgtEl>
                                        <p:attrNameLst>
                                          <p:attrName>style.visibility</p:attrName>
                                        </p:attrNameLst>
                                      </p:cBhvr>
                                      <p:to>
                                        <p:strVal val="visible"/>
                                      </p:to>
                                    </p:set>
                                    <p:anim calcmode="lin" valueType="num">
                                      <p:cBhvr>
                                        <p:cTn id="37" dur="500" fill="hold"/>
                                        <p:tgtEl>
                                          <p:spTgt spid="5325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5325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5325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5325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4" presetClass="entr" presetSubtype="5"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randombar(vertical)">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E6F254-98F2-FD9F-4BD2-BB70C89FB5C8}"/>
              </a:ext>
            </a:extLst>
          </p:cNvPr>
          <p:cNvSpPr>
            <a:spLocks noGrp="1"/>
          </p:cNvSpPr>
          <p:nvPr>
            <p:ph idx="1"/>
          </p:nvPr>
        </p:nvSpPr>
        <p:spPr>
          <a:xfrm>
            <a:off x="609440" y="1143000"/>
            <a:ext cx="10969943" cy="4648200"/>
          </a:xfrm>
        </p:spPr>
        <p:txBody>
          <a:bodyPr/>
          <a:lstStyle/>
          <a:p>
            <a:pPr marL="0" indent="0">
              <a:buNone/>
            </a:pPr>
            <a:r>
              <a:rPr lang="en-US" sz="2800" i="1" dirty="0">
                <a:latin typeface="Book Antiqua" panose="02040602050305030304" pitchFamily="18" charset="0"/>
              </a:rPr>
              <a:t>So he [Jesus] traveled throughout Galilee, preaching in their synagogues…</a:t>
            </a:r>
          </a:p>
          <a:p>
            <a:pPr marL="0" indent="0">
              <a:buNone/>
            </a:pPr>
            <a:r>
              <a:rPr lang="en-US" sz="2800" i="1" dirty="0">
                <a:latin typeface="Book Antiqua" panose="02040602050305030304" pitchFamily="18" charset="0"/>
              </a:rPr>
              <a:t>							Mark 1:39a (cf. Mt. 4:23)</a:t>
            </a:r>
          </a:p>
          <a:p>
            <a:pPr marL="0" indent="0">
              <a:buNone/>
            </a:pPr>
            <a:endParaRPr lang="en-US" sz="2800" i="1" dirty="0">
              <a:latin typeface="Book Antiqua" panose="02040602050305030304" pitchFamily="18" charset="0"/>
            </a:endParaRPr>
          </a:p>
          <a:p>
            <a:pPr marL="0" indent="0">
              <a:buNone/>
            </a:pPr>
            <a:r>
              <a:rPr lang="en-US" sz="2800" i="1" dirty="0">
                <a:latin typeface="Book Antiqua" panose="02040602050305030304" pitchFamily="18" charset="0"/>
              </a:rPr>
              <a:t>When the Sabbath came, he began to teach in the synagogue, and many who heard him were amazed.</a:t>
            </a:r>
          </a:p>
          <a:p>
            <a:pPr marL="0" indent="0">
              <a:buNone/>
            </a:pPr>
            <a:r>
              <a:rPr lang="en-US" sz="2800" i="1" dirty="0">
                <a:latin typeface="Book Antiqua" panose="02040602050305030304" pitchFamily="18" charset="0"/>
              </a:rPr>
              <a:t>							Mark 6:2</a:t>
            </a:r>
          </a:p>
          <a:p>
            <a:pPr marL="0" indent="0">
              <a:buNone/>
            </a:pPr>
            <a:endParaRPr lang="en-US" sz="2800" i="1" dirty="0">
              <a:latin typeface="Book Antiqua" panose="02040602050305030304" pitchFamily="18" charset="0"/>
            </a:endParaRPr>
          </a:p>
          <a:p>
            <a:pPr marL="0" indent="0">
              <a:buNone/>
            </a:pPr>
            <a:r>
              <a:rPr lang="en-US" sz="2800" i="1" dirty="0">
                <a:latin typeface="Book Antiqua" panose="02040602050305030304" pitchFamily="18" charset="0"/>
              </a:rPr>
              <a:t>“I have spoken publicly to the world. I always taught in the synagogues…where all the Jewish people assemble together. I have said nothing in secret.”</a:t>
            </a:r>
          </a:p>
          <a:p>
            <a:pPr marL="0" indent="0">
              <a:buNone/>
            </a:pPr>
            <a:r>
              <a:rPr lang="en-US" sz="2800" i="1" dirty="0">
                <a:latin typeface="Book Antiqua" panose="02040602050305030304" pitchFamily="18" charset="0"/>
              </a:rPr>
              <a:t>							John 18:20</a:t>
            </a:r>
          </a:p>
        </p:txBody>
      </p:sp>
      <p:sp>
        <p:nvSpPr>
          <p:cNvPr id="4" name="Slide Number Placeholder 3">
            <a:extLst>
              <a:ext uri="{FF2B5EF4-FFF2-40B4-BE49-F238E27FC236}">
                <a16:creationId xmlns:a16="http://schemas.microsoft.com/office/drawing/2014/main" id="{7991D6C9-EA26-24BE-8E31-52E5D0F2DA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2783936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833C9-3EFA-BE4F-25E3-E1144C89D976}"/>
              </a:ext>
            </a:extLst>
          </p:cNvPr>
          <p:cNvSpPr>
            <a:spLocks noGrp="1"/>
          </p:cNvSpPr>
          <p:nvPr>
            <p:ph type="title"/>
          </p:nvPr>
        </p:nvSpPr>
        <p:spPr>
          <a:xfrm>
            <a:off x="150812" y="292100"/>
            <a:ext cx="2666999" cy="6261100"/>
          </a:xfrm>
        </p:spPr>
        <p:txBody>
          <a:bodyPr/>
          <a:lstStyle/>
          <a:p>
            <a:pPr algn="r"/>
            <a:r>
              <a:rPr lang="en-US" sz="2400" dirty="0"/>
              <a:t>The excavated remains of the synagogue in </a:t>
            </a:r>
            <a:r>
              <a:rPr lang="en-US" sz="2400" dirty="0" err="1"/>
              <a:t>Gamla</a:t>
            </a:r>
            <a:r>
              <a:rPr lang="en-US" sz="2400" dirty="0"/>
              <a:t> show the basic layout with stepped benches on four sides of the assembly hall and columns supporting a clerestory ceiling.</a:t>
            </a:r>
          </a:p>
        </p:txBody>
      </p:sp>
      <p:sp>
        <p:nvSpPr>
          <p:cNvPr id="4" name="Slide Number Placeholder 3">
            <a:extLst>
              <a:ext uri="{FF2B5EF4-FFF2-40B4-BE49-F238E27FC236}">
                <a16:creationId xmlns:a16="http://schemas.microsoft.com/office/drawing/2014/main" id="{628E2D6A-73A4-CED7-DBBD-9AD41A16F457}"/>
              </a:ext>
            </a:extLst>
          </p:cNvPr>
          <p:cNvSpPr>
            <a:spLocks noGrp="1"/>
          </p:cNvSpPr>
          <p:nvPr>
            <p:ph type="sldNum" sz="quarter" idx="12"/>
          </p:nvPr>
        </p:nvSpPr>
        <p:spPr/>
        <p:txBody>
          <a:bodyPr/>
          <a:lstStyle/>
          <a:p>
            <a:fld id="{D0D7128A-618D-4316-9566-2C1485AE0830}" type="slidenum">
              <a:rPr lang="en-US" altLang="en-US" smtClean="0"/>
              <a:pPr/>
              <a:t>27</a:t>
            </a:fld>
            <a:endParaRPr lang="en-US" altLang="en-US"/>
          </a:p>
        </p:txBody>
      </p:sp>
      <p:pic>
        <p:nvPicPr>
          <p:cNvPr id="1026" name="Picture 2">
            <a:extLst>
              <a:ext uri="{FF2B5EF4-FFF2-40B4-BE49-F238E27FC236}">
                <a16:creationId xmlns:a16="http://schemas.microsoft.com/office/drawing/2014/main" id="{C136EE97-8E16-BB0F-3DD5-2767FCF05831}"/>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3046412" y="381000"/>
            <a:ext cx="9142414" cy="6116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657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25F4BFB-A0F3-FBE8-FFC3-CF920FA29B33}"/>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3E06C25-3F35-40AF-8B8C-0C1CA2954926}" type="slidenum">
              <a:rPr lang="en-US" altLang="en-US">
                <a:latin typeface="Arial" panose="020B0604020202020204" pitchFamily="34" charset="0"/>
              </a:rPr>
              <a:pPr/>
              <a:t>28</a:t>
            </a:fld>
            <a:endParaRPr lang="en-US" altLang="en-US">
              <a:latin typeface="Arial" panose="020B0604020202020204" pitchFamily="34" charset="0"/>
            </a:endParaRPr>
          </a:p>
        </p:txBody>
      </p:sp>
      <p:sp>
        <p:nvSpPr>
          <p:cNvPr id="108548" name="Rectangle 4">
            <a:extLst>
              <a:ext uri="{FF2B5EF4-FFF2-40B4-BE49-F238E27FC236}">
                <a16:creationId xmlns:a16="http://schemas.microsoft.com/office/drawing/2014/main" id="{4F8612D2-F28C-C512-8740-6C6AEC9CDDDC}"/>
              </a:ext>
            </a:extLst>
          </p:cNvPr>
          <p:cNvSpPr>
            <a:spLocks noGrp="1" noChangeArrowheads="1"/>
          </p:cNvSpPr>
          <p:nvPr>
            <p:ph type="title"/>
          </p:nvPr>
        </p:nvSpPr>
        <p:spPr>
          <a:xfrm>
            <a:off x="3039625" y="5334000"/>
            <a:ext cx="9149200" cy="1295400"/>
          </a:xfrm>
        </p:spPr>
        <p:txBody>
          <a:bodyPr/>
          <a:lstStyle/>
          <a:p>
            <a:pPr algn="ctr" eaLnBrk="1" hangingPunct="1">
              <a:defRPr/>
            </a:pPr>
            <a:r>
              <a:rPr lang="en-US" altLang="en-US" sz="2000" dirty="0">
                <a:latin typeface="+mn-lt"/>
              </a:rPr>
              <a:t>The remains of this synagogue in </a:t>
            </a:r>
            <a:r>
              <a:rPr lang="en-US" altLang="en-US" sz="2000" dirty="0" err="1">
                <a:latin typeface="+mn-lt"/>
              </a:rPr>
              <a:t>Chorazin</a:t>
            </a:r>
            <a:r>
              <a:rPr lang="en-US" altLang="en-US" sz="2000" dirty="0">
                <a:latin typeface="+mn-lt"/>
              </a:rPr>
              <a:t>, Galilee, under excavation since 1980, show the reconstructed portals allowing entrance on the south side facing Jerusalem. The synagogue measured approximately 83’ x 58’.</a:t>
            </a:r>
          </a:p>
        </p:txBody>
      </p:sp>
      <p:pic>
        <p:nvPicPr>
          <p:cNvPr id="30724" name="Picture 8" descr="GAS97">
            <a:extLst>
              <a:ext uri="{FF2B5EF4-FFF2-40B4-BE49-F238E27FC236}">
                <a16:creationId xmlns:a16="http://schemas.microsoft.com/office/drawing/2014/main" id="{CBD35E7E-777C-3725-D063-717D0A02D06B}"/>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a:xfrm>
            <a:off x="3067300" y="-15875"/>
            <a:ext cx="9144000" cy="5410200"/>
          </a:xfr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7D68895-4F52-BE94-CE86-6255F6C69A6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7011" y="984751"/>
            <a:ext cx="2614295" cy="4381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A71CB3A-4A5A-4E45-E98F-3B93B90BAD16}"/>
              </a:ext>
            </a:extLst>
          </p:cNvPr>
          <p:cNvSpPr txBox="1"/>
          <p:nvPr/>
        </p:nvSpPr>
        <p:spPr>
          <a:xfrm>
            <a:off x="227011" y="5464314"/>
            <a:ext cx="2614295" cy="707886"/>
          </a:xfrm>
          <a:prstGeom prst="rect">
            <a:avLst/>
          </a:prstGeom>
          <a:noFill/>
        </p:spPr>
        <p:txBody>
          <a:bodyPr wrap="square" rtlCol="0">
            <a:spAutoFit/>
          </a:bodyPr>
          <a:lstStyle/>
          <a:p>
            <a:pPr algn="ctr"/>
            <a:r>
              <a:rPr lang="en-US" sz="2000" dirty="0" err="1"/>
              <a:t>Chorazin</a:t>
            </a:r>
            <a:r>
              <a:rPr lang="en-US" sz="2000" dirty="0"/>
              <a:t> synagogue floor plan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E6F254-98F2-FD9F-4BD2-BB70C89FB5C8}"/>
              </a:ext>
            </a:extLst>
          </p:cNvPr>
          <p:cNvSpPr>
            <a:spLocks noGrp="1"/>
          </p:cNvSpPr>
          <p:nvPr>
            <p:ph idx="1"/>
          </p:nvPr>
        </p:nvSpPr>
        <p:spPr>
          <a:xfrm>
            <a:off x="609440" y="1143000"/>
            <a:ext cx="10969943" cy="4648200"/>
          </a:xfrm>
        </p:spPr>
        <p:txBody>
          <a:bodyPr/>
          <a:lstStyle/>
          <a:p>
            <a:pPr marL="0" indent="0">
              <a:buNone/>
            </a:pPr>
            <a:r>
              <a:rPr lang="en-US" sz="2800" b="0" i="1" dirty="0">
                <a:effectLst/>
                <a:latin typeface="Book Antiqua" panose="02040602050305030304" pitchFamily="18" charset="0"/>
              </a:rPr>
              <a:t>The teachers of the law and the Pharisees sit in Moses’ seat. So you must obey them and do everything they tell you. But do not do what they do, for they do not practice what they preach. </a:t>
            </a:r>
          </a:p>
          <a:p>
            <a:pPr marL="0" indent="0">
              <a:buNone/>
            </a:pPr>
            <a:r>
              <a:rPr lang="en-US" sz="2800" i="1" dirty="0">
                <a:latin typeface="Book Antiqua" panose="02040602050305030304" pitchFamily="18" charset="0"/>
              </a:rPr>
              <a:t>							Matthew 23:2-4</a:t>
            </a:r>
          </a:p>
          <a:p>
            <a:pPr marL="0" indent="0">
              <a:buNone/>
            </a:pPr>
            <a:endParaRPr lang="en-US" sz="2800" i="1" dirty="0">
              <a:latin typeface="Book Antiqua" panose="02040602050305030304" pitchFamily="18" charset="0"/>
            </a:endParaRPr>
          </a:p>
        </p:txBody>
      </p:sp>
      <p:sp>
        <p:nvSpPr>
          <p:cNvPr id="4" name="Slide Number Placeholder 3">
            <a:extLst>
              <a:ext uri="{FF2B5EF4-FFF2-40B4-BE49-F238E27FC236}">
                <a16:creationId xmlns:a16="http://schemas.microsoft.com/office/drawing/2014/main" id="{7991D6C9-EA26-24BE-8E31-52E5D0F2DA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1840594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C50D5-57C5-A419-173A-0A1C8F0A3BD6}"/>
              </a:ext>
            </a:extLst>
          </p:cNvPr>
          <p:cNvSpPr>
            <a:spLocks noGrp="1"/>
          </p:cNvSpPr>
          <p:nvPr>
            <p:ph type="title"/>
          </p:nvPr>
        </p:nvSpPr>
        <p:spPr>
          <a:xfrm>
            <a:off x="609441" y="533400"/>
            <a:ext cx="3198971" cy="1371600"/>
          </a:xfrm>
        </p:spPr>
        <p:txBody>
          <a:bodyPr/>
          <a:lstStyle/>
          <a:p>
            <a:pPr algn="r"/>
            <a:r>
              <a:rPr lang="en-US" dirty="0">
                <a:solidFill>
                  <a:srgbClr val="FF6600"/>
                </a:solidFill>
                <a:latin typeface="Rockwell Extra Bold" panose="02060903040505020403" pitchFamily="18" charset="0"/>
              </a:rPr>
              <a:t>Galilee</a:t>
            </a:r>
          </a:p>
        </p:txBody>
      </p:sp>
      <p:sp>
        <p:nvSpPr>
          <p:cNvPr id="5" name="Text Placeholder 4">
            <a:extLst>
              <a:ext uri="{FF2B5EF4-FFF2-40B4-BE49-F238E27FC236}">
                <a16:creationId xmlns:a16="http://schemas.microsoft.com/office/drawing/2014/main" id="{71D56509-78D4-40BA-2576-88285675C33F}"/>
              </a:ext>
            </a:extLst>
          </p:cNvPr>
          <p:cNvSpPr>
            <a:spLocks noGrp="1"/>
          </p:cNvSpPr>
          <p:nvPr>
            <p:ph type="body" sz="half" idx="1"/>
          </p:nvPr>
        </p:nvSpPr>
        <p:spPr>
          <a:xfrm>
            <a:off x="303213" y="1984375"/>
            <a:ext cx="3505200" cy="4340225"/>
          </a:xfrm>
        </p:spPr>
        <p:txBody>
          <a:bodyPr/>
          <a:lstStyle/>
          <a:p>
            <a:pPr marL="0" indent="0" algn="r">
              <a:buNone/>
            </a:pPr>
            <a:r>
              <a:rPr lang="en-US" sz="2400" dirty="0"/>
              <a:t>What Isaiah called “the Galilee of the Gentiles” is the original homeland of the Israelite tribes of Asher, Naphtali, Zebulun and Issachar, some of the very ones that Isaiah predicted would be honored in the future when the Messiah came (Isa. 9:1; Mt. 4:14-16).</a:t>
            </a:r>
          </a:p>
        </p:txBody>
      </p:sp>
      <p:sp>
        <p:nvSpPr>
          <p:cNvPr id="4" name="Slide Number Placeholder 3">
            <a:extLst>
              <a:ext uri="{FF2B5EF4-FFF2-40B4-BE49-F238E27FC236}">
                <a16:creationId xmlns:a16="http://schemas.microsoft.com/office/drawing/2014/main" id="{5E5DBE91-B943-0A04-9231-7E2D44C75138}"/>
              </a:ext>
            </a:extLst>
          </p:cNvPr>
          <p:cNvSpPr>
            <a:spLocks noGrp="1"/>
          </p:cNvSpPr>
          <p:nvPr>
            <p:ph type="sldNum" sz="quarter" idx="12"/>
          </p:nvPr>
        </p:nvSpPr>
        <p:spPr/>
        <p:txBody>
          <a:bodyPr/>
          <a:lstStyle/>
          <a:p>
            <a:fld id="{D0D7128A-618D-4316-9566-2C1485AE0830}" type="slidenum">
              <a:rPr lang="en-US" altLang="en-US" smtClean="0"/>
              <a:pPr/>
              <a:t>3</a:t>
            </a:fld>
            <a:endParaRPr lang="en-US" altLang="en-US"/>
          </a:p>
        </p:txBody>
      </p:sp>
      <p:pic>
        <p:nvPicPr>
          <p:cNvPr id="1026" name="Picture 2" descr="Villages of Galilee Map - Bible Odyssey">
            <a:extLst>
              <a:ext uri="{FF2B5EF4-FFF2-40B4-BE49-F238E27FC236}">
                <a16:creationId xmlns:a16="http://schemas.microsoft.com/office/drawing/2014/main" id="{CE582B86-78F3-4C18-2022-EB109B377A23}"/>
              </a:ext>
            </a:extLst>
          </p:cNvPr>
          <p:cNvPicPr>
            <a:picLocks noGrp="1" noChangeAspect="1" noChangeArrowheads="1"/>
          </p:cNvPicPr>
          <p:nvPr>
            <p:ph sz="half" idx="2"/>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4067307" y="612775"/>
            <a:ext cx="8123105" cy="571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750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94C4B-8283-E0AB-E239-30873F95769D}"/>
              </a:ext>
            </a:extLst>
          </p:cNvPr>
          <p:cNvSpPr>
            <a:spLocks noGrp="1"/>
          </p:cNvSpPr>
          <p:nvPr>
            <p:ph type="title"/>
          </p:nvPr>
        </p:nvSpPr>
        <p:spPr>
          <a:xfrm>
            <a:off x="609441" y="801645"/>
            <a:ext cx="3656171" cy="5254708"/>
          </a:xfrm>
        </p:spPr>
        <p:txBody>
          <a:bodyPr/>
          <a:lstStyle/>
          <a:p>
            <a:pPr algn="r"/>
            <a:r>
              <a:rPr lang="en-US" sz="2400" dirty="0"/>
              <a:t>In 1926, archaeologists discovered a decorated basalt stone seat in the </a:t>
            </a:r>
            <a:r>
              <a:rPr lang="en-US" sz="2400" dirty="0" err="1"/>
              <a:t>Chorazin</a:t>
            </a:r>
            <a:r>
              <a:rPr lang="en-US" sz="2400" dirty="0"/>
              <a:t> synagogue with a dedicatory inscription in Aramaic.</a:t>
            </a:r>
            <a:br>
              <a:rPr lang="en-US" sz="2400" dirty="0"/>
            </a:br>
            <a:r>
              <a:rPr lang="en-US" sz="2400" dirty="0"/>
              <a:t> </a:t>
            </a:r>
            <a:br>
              <a:rPr lang="en-US" sz="2400" dirty="0"/>
            </a:br>
            <a:r>
              <a:rPr lang="en-US" sz="2400" dirty="0"/>
              <a:t>Many scholars believe it may have served as the place where a rabbi would sit to expound scripture, what Jesus called “Moses seat” (Mt. 23:2).</a:t>
            </a:r>
          </a:p>
        </p:txBody>
      </p:sp>
      <p:sp>
        <p:nvSpPr>
          <p:cNvPr id="4" name="Slide Number Placeholder 3">
            <a:extLst>
              <a:ext uri="{FF2B5EF4-FFF2-40B4-BE49-F238E27FC236}">
                <a16:creationId xmlns:a16="http://schemas.microsoft.com/office/drawing/2014/main" id="{EE768BDC-E66B-F9FD-6ED0-23BA135F4EBB}"/>
              </a:ext>
            </a:extLst>
          </p:cNvPr>
          <p:cNvSpPr>
            <a:spLocks noGrp="1"/>
          </p:cNvSpPr>
          <p:nvPr>
            <p:ph type="sldNum" sz="quarter" idx="12"/>
          </p:nvPr>
        </p:nvSpPr>
        <p:spPr/>
        <p:txBody>
          <a:bodyPr/>
          <a:lstStyle/>
          <a:p>
            <a:fld id="{D0D7128A-618D-4316-9566-2C1485AE0830}" type="slidenum">
              <a:rPr lang="en-US" altLang="en-US" smtClean="0"/>
              <a:pPr/>
              <a:t>30</a:t>
            </a:fld>
            <a:endParaRPr lang="en-US" altLang="en-US"/>
          </a:p>
        </p:txBody>
      </p:sp>
      <p:pic>
        <p:nvPicPr>
          <p:cNvPr id="1026" name="Picture 2" descr="Chorazin —Sitting in the Seat but Missing the Message">
            <a:extLst>
              <a:ext uri="{FF2B5EF4-FFF2-40B4-BE49-F238E27FC236}">
                <a16:creationId xmlns:a16="http://schemas.microsoft.com/office/drawing/2014/main" id="{B8E41DF7-BB6E-A858-5B83-D06C6586BBDC}"/>
              </a:ext>
            </a:extLst>
          </p:cNvPr>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t="-332"/>
          <a:stretch/>
        </p:blipFill>
        <p:spPr bwMode="auto">
          <a:xfrm>
            <a:off x="4875212" y="398110"/>
            <a:ext cx="6781800" cy="5994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778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64514-8609-1F0E-7607-D6981A45D2B9}"/>
              </a:ext>
            </a:extLst>
          </p:cNvPr>
          <p:cNvSpPr>
            <a:spLocks noGrp="1"/>
          </p:cNvSpPr>
          <p:nvPr>
            <p:ph type="title"/>
          </p:nvPr>
        </p:nvSpPr>
        <p:spPr>
          <a:xfrm>
            <a:off x="227013" y="292100"/>
            <a:ext cx="2133600" cy="6275070"/>
          </a:xfrm>
        </p:spPr>
        <p:txBody>
          <a:bodyPr/>
          <a:lstStyle/>
          <a:p>
            <a:r>
              <a:rPr lang="en-US" sz="2400" dirty="0"/>
              <a:t>Archaeologists have uncovered two synagogues at Magdala, and these are the remains of one of them. Notice the floor mosaics (near the bottom).</a:t>
            </a:r>
          </a:p>
        </p:txBody>
      </p:sp>
      <p:pic>
        <p:nvPicPr>
          <p:cNvPr id="3074" name="Picture 2">
            <a:extLst>
              <a:ext uri="{FF2B5EF4-FFF2-40B4-BE49-F238E27FC236}">
                <a16:creationId xmlns:a16="http://schemas.microsoft.com/office/drawing/2014/main" id="{8AC28EFF-A3F4-7C36-915D-6CB618AB021C}"/>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513013" y="292101"/>
            <a:ext cx="9296400" cy="6275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361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776FB-3D32-ABE9-CC34-F6C00837E95F}"/>
              </a:ext>
            </a:extLst>
          </p:cNvPr>
          <p:cNvSpPr>
            <a:spLocks noGrp="1"/>
          </p:cNvSpPr>
          <p:nvPr>
            <p:ph type="title"/>
          </p:nvPr>
        </p:nvSpPr>
        <p:spPr>
          <a:xfrm>
            <a:off x="418941" y="292099"/>
            <a:ext cx="4151472" cy="1308101"/>
          </a:xfrm>
        </p:spPr>
        <p:txBody>
          <a:bodyPr/>
          <a:lstStyle/>
          <a:p>
            <a:pPr algn="r"/>
            <a:r>
              <a:rPr lang="en-US" dirty="0">
                <a:solidFill>
                  <a:srgbClr val="FFC000"/>
                </a:solidFill>
              </a:rPr>
              <a:t>The Magdala Stone</a:t>
            </a:r>
          </a:p>
        </p:txBody>
      </p:sp>
      <p:sp>
        <p:nvSpPr>
          <p:cNvPr id="3" name="Content Placeholder 2">
            <a:extLst>
              <a:ext uri="{FF2B5EF4-FFF2-40B4-BE49-F238E27FC236}">
                <a16:creationId xmlns:a16="http://schemas.microsoft.com/office/drawing/2014/main" id="{22551470-CC50-211F-F42B-D837D0C9AAAF}"/>
              </a:ext>
            </a:extLst>
          </p:cNvPr>
          <p:cNvSpPr>
            <a:spLocks noGrp="1"/>
          </p:cNvSpPr>
          <p:nvPr>
            <p:ph idx="1"/>
          </p:nvPr>
        </p:nvSpPr>
        <p:spPr>
          <a:xfrm>
            <a:off x="609441" y="1961567"/>
            <a:ext cx="3960971" cy="4604334"/>
          </a:xfrm>
        </p:spPr>
        <p:txBody>
          <a:bodyPr/>
          <a:lstStyle/>
          <a:p>
            <a:pPr marL="0" indent="0" algn="r">
              <a:buNone/>
            </a:pPr>
            <a:r>
              <a:rPr lang="en-US" sz="2400" dirty="0"/>
              <a:t>The purpose of this highly decorated stone in one of the Magdala synagogues is a bit of a mystery. Was this a “table” from which the Torah scrolls were read, as suggested by some scholars, or was its purpose altogether different? At present the question remains wide open.</a:t>
            </a:r>
          </a:p>
        </p:txBody>
      </p:sp>
      <p:sp>
        <p:nvSpPr>
          <p:cNvPr id="4" name="Slide Number Placeholder 3">
            <a:extLst>
              <a:ext uri="{FF2B5EF4-FFF2-40B4-BE49-F238E27FC236}">
                <a16:creationId xmlns:a16="http://schemas.microsoft.com/office/drawing/2014/main" id="{93D680AA-FE62-1667-1697-51045C111F81}"/>
              </a:ext>
            </a:extLst>
          </p:cNvPr>
          <p:cNvSpPr>
            <a:spLocks noGrp="1"/>
          </p:cNvSpPr>
          <p:nvPr>
            <p:ph type="sldNum" sz="quarter" idx="12"/>
          </p:nvPr>
        </p:nvSpPr>
        <p:spPr/>
        <p:txBody>
          <a:bodyPr/>
          <a:lstStyle/>
          <a:p>
            <a:fld id="{D0D7128A-618D-4316-9566-2C1485AE0830}" type="slidenum">
              <a:rPr lang="en-US" altLang="en-US" smtClean="0"/>
              <a:pPr/>
              <a:t>32</a:t>
            </a:fld>
            <a:endParaRPr lang="en-US" altLang="en-US"/>
          </a:p>
        </p:txBody>
      </p:sp>
      <p:pic>
        <p:nvPicPr>
          <p:cNvPr id="1026" name="Picture 2">
            <a:extLst>
              <a:ext uri="{FF2B5EF4-FFF2-40B4-BE49-F238E27FC236}">
                <a16:creationId xmlns:a16="http://schemas.microsoft.com/office/drawing/2014/main" id="{CD345225-497F-492A-3CCB-EBC1E452EE8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51412" y="6095"/>
            <a:ext cx="7247122" cy="6800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392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7" name="Rectangle 7">
            <a:extLst>
              <a:ext uri="{FF2B5EF4-FFF2-40B4-BE49-F238E27FC236}">
                <a16:creationId xmlns:a16="http://schemas.microsoft.com/office/drawing/2014/main" id="{4D0AE354-E33E-4C0A-FB6D-28B84F6A3FA2}"/>
              </a:ext>
            </a:extLst>
          </p:cNvPr>
          <p:cNvSpPr>
            <a:spLocks noGrp="1" noChangeArrowheads="1"/>
          </p:cNvSpPr>
          <p:nvPr>
            <p:ph type="body" sz="half" idx="2"/>
          </p:nvPr>
        </p:nvSpPr>
        <p:spPr>
          <a:xfrm>
            <a:off x="8735324" y="304800"/>
            <a:ext cx="3402909" cy="5940425"/>
          </a:xfrm>
        </p:spPr>
        <p:txBody>
          <a:bodyPr/>
          <a:lstStyle/>
          <a:p>
            <a:pPr eaLnBrk="1" hangingPunct="1">
              <a:lnSpc>
                <a:spcPct val="80000"/>
              </a:lnSpc>
              <a:buFont typeface="Wingdings" panose="05000000000000000000" pitchFamily="2" charset="2"/>
              <a:buNone/>
              <a:defRPr/>
            </a:pPr>
            <a:r>
              <a:rPr lang="en-US" altLang="en-US" sz="2000" dirty="0"/>
              <a:t>Excavations at Capernaum include a partially-restored synagogue (4</a:t>
            </a:r>
            <a:r>
              <a:rPr lang="en-US" altLang="en-US" sz="2000" baseline="30000" dirty="0"/>
              <a:t>th</a:t>
            </a:r>
            <a:r>
              <a:rPr lang="en-US" altLang="en-US" sz="2000" dirty="0"/>
              <a:t> century) built over the more ancient synagogue which was there in the time of Jesus. It was customary for a new synagogue to be built over the remains of the older one. The older one has been dated by pottery and coins.</a:t>
            </a:r>
          </a:p>
          <a:p>
            <a:pPr eaLnBrk="1" hangingPunct="1">
              <a:lnSpc>
                <a:spcPct val="80000"/>
              </a:lnSpc>
              <a:buFont typeface="Wingdings" panose="05000000000000000000" pitchFamily="2" charset="2"/>
              <a:buNone/>
              <a:defRPr/>
            </a:pPr>
            <a:endParaRPr lang="en-US" altLang="en-US" sz="2000" dirty="0"/>
          </a:p>
          <a:p>
            <a:pPr eaLnBrk="1" hangingPunct="1">
              <a:lnSpc>
                <a:spcPct val="80000"/>
              </a:lnSpc>
              <a:buFont typeface="Wingdings" panose="05000000000000000000" pitchFamily="2" charset="2"/>
              <a:buNone/>
              <a:defRPr/>
            </a:pPr>
            <a:r>
              <a:rPr lang="en-US" altLang="en-US" sz="2000" dirty="0"/>
              <a:t>The black basalt stone in the foreground belongs to residences in Capernaum. Though not fully excavated, the ancient synagogue from the 1</a:t>
            </a:r>
            <a:r>
              <a:rPr lang="en-US" altLang="en-US" sz="2000" baseline="30000" dirty="0"/>
              <a:t>st</a:t>
            </a:r>
            <a:r>
              <a:rPr lang="en-US" altLang="en-US" sz="2000" dirty="0"/>
              <a:t> century was built from the same stone and on nearly the same plan as the 4</a:t>
            </a:r>
            <a:r>
              <a:rPr lang="en-US" altLang="en-US" sz="2000" baseline="30000" dirty="0"/>
              <a:t>th</a:t>
            </a:r>
            <a:r>
              <a:rPr lang="en-US" altLang="en-US" sz="2000" dirty="0"/>
              <a:t> century synagogue above it.</a:t>
            </a:r>
          </a:p>
          <a:p>
            <a:pPr eaLnBrk="1" hangingPunct="1">
              <a:lnSpc>
                <a:spcPct val="80000"/>
              </a:lnSpc>
              <a:buFont typeface="Wingdings" panose="05000000000000000000" pitchFamily="2" charset="2"/>
              <a:buNone/>
              <a:defRPr/>
            </a:pPr>
            <a:endParaRPr lang="en-US" altLang="en-US" sz="2000" dirty="0"/>
          </a:p>
        </p:txBody>
      </p:sp>
      <p:pic>
        <p:nvPicPr>
          <p:cNvPr id="73732" name="Picture 10" descr="NTA59">
            <a:extLst>
              <a:ext uri="{FF2B5EF4-FFF2-40B4-BE49-F238E27FC236}">
                <a16:creationId xmlns:a16="http://schemas.microsoft.com/office/drawing/2014/main" id="{D685AA5F-CB3E-1907-ED01-0EF8698BFD2A}"/>
              </a:ext>
            </a:extLst>
          </p:cNvPr>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3684593" y="0"/>
            <a:ext cx="5050729"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71" name="Line 11">
            <a:extLst>
              <a:ext uri="{FF2B5EF4-FFF2-40B4-BE49-F238E27FC236}">
                <a16:creationId xmlns:a16="http://schemas.microsoft.com/office/drawing/2014/main" id="{3F343CDC-E535-7CFB-A3EE-3D1F980E99CE}"/>
              </a:ext>
            </a:extLst>
          </p:cNvPr>
          <p:cNvSpPr>
            <a:spLocks noChangeShapeType="1"/>
          </p:cNvSpPr>
          <p:nvPr/>
        </p:nvSpPr>
        <p:spPr bwMode="auto">
          <a:xfrm flipH="1">
            <a:off x="7237411" y="533399"/>
            <a:ext cx="1497911" cy="2123324"/>
          </a:xfrm>
          <a:prstGeom prst="line">
            <a:avLst/>
          </a:prstGeom>
          <a:noFill/>
          <a:ln w="381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122" name="Picture 2">
            <a:extLst>
              <a:ext uri="{FF2B5EF4-FFF2-40B4-BE49-F238E27FC236}">
                <a16:creationId xmlns:a16="http://schemas.microsoft.com/office/drawing/2014/main" id="{328113D0-FAD8-F5CE-FE6D-A5543402CE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682" y="208046"/>
            <a:ext cx="4069823" cy="244867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FCBA786-5D43-66E2-CD28-4750B26CE91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1682" y="2876199"/>
            <a:ext cx="5050730" cy="383624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24E77EB1-693D-D512-6D69-7C5F109556A4}"/>
              </a:ext>
            </a:extLst>
          </p:cNvPr>
          <p:cNvCxnSpPr>
            <a:stCxn id="143371" idx="0"/>
          </p:cNvCxnSpPr>
          <p:nvPr/>
        </p:nvCxnSpPr>
        <p:spPr>
          <a:xfrm flipH="1">
            <a:off x="4570412" y="533399"/>
            <a:ext cx="4164910" cy="762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0567FF0-F95F-A5FB-0836-6A825ABF7ECE}"/>
              </a:ext>
            </a:extLst>
          </p:cNvPr>
          <p:cNvCxnSpPr>
            <a:cxnSpLocks/>
          </p:cNvCxnSpPr>
          <p:nvPr/>
        </p:nvCxnSpPr>
        <p:spPr>
          <a:xfrm flipH="1">
            <a:off x="5561012" y="3962400"/>
            <a:ext cx="3174310" cy="457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43367">
                                            <p:txEl>
                                              <p:pRg st="0" end="0"/>
                                            </p:txEl>
                                          </p:spTgt>
                                        </p:tgtEl>
                                        <p:attrNameLst>
                                          <p:attrName>style.visibility</p:attrName>
                                        </p:attrNameLst>
                                      </p:cBhvr>
                                      <p:to>
                                        <p:strVal val="visible"/>
                                      </p:to>
                                    </p:set>
                                    <p:anim calcmode="lin" valueType="num">
                                      <p:cBhvr>
                                        <p:cTn id="7" dur="500" fill="hold"/>
                                        <p:tgtEl>
                                          <p:spTgt spid="1433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3367">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43371"/>
                                        </p:tgtEl>
                                        <p:attrNameLst>
                                          <p:attrName>style.visibility</p:attrName>
                                        </p:attrNameLst>
                                      </p:cBhvr>
                                      <p:to>
                                        <p:strVal val="visible"/>
                                      </p:to>
                                    </p:set>
                                    <p:anim calcmode="lin" valueType="num">
                                      <p:cBhvr>
                                        <p:cTn id="11" dur="500" fill="hold"/>
                                        <p:tgtEl>
                                          <p:spTgt spid="143371"/>
                                        </p:tgtEl>
                                        <p:attrNameLst>
                                          <p:attrName>ppt_w</p:attrName>
                                        </p:attrNameLst>
                                      </p:cBhvr>
                                      <p:tavLst>
                                        <p:tav tm="0">
                                          <p:val>
                                            <p:fltVal val="0"/>
                                          </p:val>
                                        </p:tav>
                                        <p:tav tm="100000">
                                          <p:val>
                                            <p:strVal val="#ppt_w"/>
                                          </p:val>
                                        </p:tav>
                                      </p:tavLst>
                                    </p:anim>
                                    <p:anim calcmode="lin" valueType="num">
                                      <p:cBhvr>
                                        <p:cTn id="12" dur="500" fill="hold"/>
                                        <p:tgtEl>
                                          <p:spTgt spid="14337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right)">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5122"/>
                                        </p:tgtEl>
                                        <p:attrNameLst>
                                          <p:attrName>style.visibility</p:attrName>
                                        </p:attrNameLst>
                                      </p:cBhvr>
                                      <p:to>
                                        <p:strVal val="visible"/>
                                      </p:to>
                                    </p:set>
                                    <p:anim calcmode="lin" valueType="num">
                                      <p:cBhvr>
                                        <p:cTn id="20" dur="500" fill="hold"/>
                                        <p:tgtEl>
                                          <p:spTgt spid="5122"/>
                                        </p:tgtEl>
                                        <p:attrNameLst>
                                          <p:attrName>ppt_w</p:attrName>
                                        </p:attrNameLst>
                                      </p:cBhvr>
                                      <p:tavLst>
                                        <p:tav tm="0">
                                          <p:val>
                                            <p:fltVal val="0"/>
                                          </p:val>
                                        </p:tav>
                                        <p:tav tm="100000">
                                          <p:val>
                                            <p:strVal val="#ppt_w"/>
                                          </p:val>
                                        </p:tav>
                                      </p:tavLst>
                                    </p:anim>
                                    <p:anim calcmode="lin" valueType="num">
                                      <p:cBhvr>
                                        <p:cTn id="21" dur="500" fill="hold"/>
                                        <p:tgtEl>
                                          <p:spTgt spid="5122"/>
                                        </p:tgtEl>
                                        <p:attrNameLst>
                                          <p:attrName>ppt_h</p:attrName>
                                        </p:attrNameLst>
                                      </p:cBhvr>
                                      <p:tavLst>
                                        <p:tav tm="0">
                                          <p:val>
                                            <p:fltVal val="0"/>
                                          </p:val>
                                        </p:tav>
                                        <p:tav tm="100000">
                                          <p:val>
                                            <p:strVal val="#ppt_h"/>
                                          </p:val>
                                        </p:tav>
                                      </p:tavLst>
                                    </p:anim>
                                    <p:animEffect transition="in" filter="fade">
                                      <p:cBhvr>
                                        <p:cTn id="22" dur="500"/>
                                        <p:tgtEl>
                                          <p:spTgt spid="5122"/>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43367">
                                            <p:txEl>
                                              <p:pRg st="2" end="2"/>
                                            </p:txEl>
                                          </p:spTgt>
                                        </p:tgtEl>
                                        <p:attrNameLst>
                                          <p:attrName>style.visibility</p:attrName>
                                        </p:attrNameLst>
                                      </p:cBhvr>
                                      <p:to>
                                        <p:strVal val="visible"/>
                                      </p:to>
                                    </p:set>
                                    <p:anim calcmode="lin" valueType="num">
                                      <p:cBhvr>
                                        <p:cTn id="27" dur="500" fill="hold"/>
                                        <p:tgtEl>
                                          <p:spTgt spid="143367">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143367">
                                            <p:txEl>
                                              <p:pRg st="2" end="2"/>
                                            </p:txEl>
                                          </p:spTgt>
                                        </p:tgtEl>
                                        <p:attrNameLst>
                                          <p:attrName>ppt_h</p:attrName>
                                        </p:attrNameLst>
                                      </p:cBhvr>
                                      <p:tavLst>
                                        <p:tav tm="0">
                                          <p:val>
                                            <p:fltVal val="0"/>
                                          </p:val>
                                        </p:tav>
                                        <p:tav tm="100000">
                                          <p:val>
                                            <p:strVal val="#ppt_h"/>
                                          </p:val>
                                        </p:tav>
                                      </p:tavLst>
                                    </p:anim>
                                  </p:childTnLst>
                                </p:cTn>
                              </p:par>
                              <p:par>
                                <p:cTn id="29" presetID="53" presetClass="entr" presetSubtype="16"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500" fill="hold"/>
                                        <p:tgtEl>
                                          <p:spTgt spid="1026"/>
                                        </p:tgtEl>
                                        <p:attrNameLst>
                                          <p:attrName>ppt_w</p:attrName>
                                        </p:attrNameLst>
                                      </p:cBhvr>
                                      <p:tavLst>
                                        <p:tav tm="0">
                                          <p:val>
                                            <p:fltVal val="0"/>
                                          </p:val>
                                        </p:tav>
                                        <p:tav tm="100000">
                                          <p:val>
                                            <p:strVal val="#ppt_w"/>
                                          </p:val>
                                        </p:tav>
                                      </p:tavLst>
                                    </p:anim>
                                    <p:anim calcmode="lin" valueType="num">
                                      <p:cBhvr>
                                        <p:cTn id="32" dur="500" fill="hold"/>
                                        <p:tgtEl>
                                          <p:spTgt spid="1026"/>
                                        </p:tgtEl>
                                        <p:attrNameLst>
                                          <p:attrName>ppt_h</p:attrName>
                                        </p:attrNameLst>
                                      </p:cBhvr>
                                      <p:tavLst>
                                        <p:tav tm="0">
                                          <p:val>
                                            <p:fltVal val="0"/>
                                          </p:val>
                                        </p:tav>
                                        <p:tav tm="100000">
                                          <p:val>
                                            <p:strVal val="#ppt_h"/>
                                          </p:val>
                                        </p:tav>
                                      </p:tavLst>
                                    </p:anim>
                                    <p:animEffect transition="in" filter="fade">
                                      <p:cBhvr>
                                        <p:cTn id="33" dur="500"/>
                                        <p:tgtEl>
                                          <p:spTgt spid="1026"/>
                                        </p:tgtEl>
                                      </p:cBhvr>
                                    </p:animEffect>
                                  </p:childTnLst>
                                </p:cTn>
                              </p:par>
                              <p:par>
                                <p:cTn id="34" presetID="22" presetClass="entr" presetSubtype="2"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A488-4CAB-3B4C-DE25-28B452854D70}"/>
              </a:ext>
            </a:extLst>
          </p:cNvPr>
          <p:cNvSpPr>
            <a:spLocks noGrp="1"/>
          </p:cNvSpPr>
          <p:nvPr>
            <p:ph type="title"/>
          </p:nvPr>
        </p:nvSpPr>
        <p:spPr>
          <a:xfrm>
            <a:off x="150812" y="76201"/>
            <a:ext cx="2895600" cy="6645274"/>
          </a:xfrm>
        </p:spPr>
        <p:txBody>
          <a:bodyPr/>
          <a:lstStyle/>
          <a:p>
            <a:pPr algn="r"/>
            <a:r>
              <a:rPr lang="en-US" sz="2000" dirty="0"/>
              <a:t>According to the gospels, Jesus visited many synagogues, mostly unnamed. While there is no way to know whether or not Jesus ever visited the one at </a:t>
            </a:r>
            <a:r>
              <a:rPr lang="en-US" sz="2000" dirty="0" err="1"/>
              <a:t>Meroth</a:t>
            </a:r>
            <a:r>
              <a:rPr lang="en-US" sz="2000" dirty="0"/>
              <a:t> in northern Galilee, it’s architecture is similar to the other known synagogues from the 2</a:t>
            </a:r>
            <a:r>
              <a:rPr lang="en-US" sz="2000" baseline="30000" dirty="0"/>
              <a:t>nd</a:t>
            </a:r>
            <a:r>
              <a:rPr lang="en-US" sz="2000" dirty="0"/>
              <a:t> Temple Period.</a:t>
            </a:r>
            <a:br>
              <a:rPr lang="en-US" sz="2000" dirty="0"/>
            </a:br>
            <a:r>
              <a:rPr lang="en-US" sz="2000" dirty="0"/>
              <a:t>Unlike most discoveries, this one was not made by an archaeological survey. Rather, it was discovered through an ancient text housed in the Cambridge University Library.</a:t>
            </a:r>
          </a:p>
        </p:txBody>
      </p:sp>
      <p:sp>
        <p:nvSpPr>
          <p:cNvPr id="4" name="Slide Number Placeholder 3">
            <a:extLst>
              <a:ext uri="{FF2B5EF4-FFF2-40B4-BE49-F238E27FC236}">
                <a16:creationId xmlns:a16="http://schemas.microsoft.com/office/drawing/2014/main" id="{5BBBCE09-8855-F237-C5C3-35CC5B46D13A}"/>
              </a:ext>
            </a:extLst>
          </p:cNvPr>
          <p:cNvSpPr>
            <a:spLocks noGrp="1"/>
          </p:cNvSpPr>
          <p:nvPr>
            <p:ph type="sldNum" sz="quarter" idx="12"/>
          </p:nvPr>
        </p:nvSpPr>
        <p:spPr/>
        <p:txBody>
          <a:bodyPr/>
          <a:lstStyle/>
          <a:p>
            <a:fld id="{D0D7128A-618D-4316-9566-2C1485AE0830}" type="slidenum">
              <a:rPr lang="en-US" altLang="en-US" smtClean="0"/>
              <a:pPr/>
              <a:t>34</a:t>
            </a:fld>
            <a:endParaRPr lang="en-US" altLang="en-US"/>
          </a:p>
        </p:txBody>
      </p:sp>
      <p:pic>
        <p:nvPicPr>
          <p:cNvPr id="7170" name="Picture 2">
            <a:extLst>
              <a:ext uri="{FF2B5EF4-FFF2-40B4-BE49-F238E27FC236}">
                <a16:creationId xmlns:a16="http://schemas.microsoft.com/office/drawing/2014/main" id="{80C5CC4D-148F-A28E-080E-4D1DD51333D8}"/>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3278888" y="410548"/>
            <a:ext cx="8909938" cy="60439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DEA5995-3DC3-3B6D-5705-2B333A0B53D0}"/>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8685212" y="152400"/>
            <a:ext cx="3349721" cy="2438400"/>
          </a:xfrm>
          <a:prstGeom prst="rect">
            <a:avLst/>
          </a:prstGeom>
          <a:noFill/>
          <a:ln w="28575">
            <a:solidFill>
              <a:schemeClr val="tx1"/>
            </a:solidFill>
          </a:ln>
        </p:spPr>
      </p:pic>
    </p:spTree>
    <p:extLst>
      <p:ext uri="{BB962C8B-B14F-4D97-AF65-F5344CB8AC3E}">
        <p14:creationId xmlns:p14="http://schemas.microsoft.com/office/powerpoint/2010/main" val="2308515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6DAE4-2121-19AA-CB69-315B4DB851DE}"/>
              </a:ext>
            </a:extLst>
          </p:cNvPr>
          <p:cNvSpPr>
            <a:spLocks noGrp="1"/>
          </p:cNvSpPr>
          <p:nvPr>
            <p:ph type="title"/>
          </p:nvPr>
        </p:nvSpPr>
        <p:spPr>
          <a:xfrm>
            <a:off x="5352948" y="225209"/>
            <a:ext cx="5638800" cy="774700"/>
          </a:xfrm>
        </p:spPr>
        <p:txBody>
          <a:bodyPr/>
          <a:lstStyle/>
          <a:p>
            <a:pPr algn="ctr"/>
            <a:r>
              <a:rPr lang="en-US" dirty="0">
                <a:solidFill>
                  <a:srgbClr val="FF6600"/>
                </a:solidFill>
                <a:latin typeface="Rockwell Extra Bold" panose="02060903040505020403" pitchFamily="18" charset="0"/>
              </a:rPr>
              <a:t>Jesus in Debate</a:t>
            </a:r>
          </a:p>
        </p:txBody>
      </p:sp>
      <p:sp>
        <p:nvSpPr>
          <p:cNvPr id="3" name="Content Placeholder 2">
            <a:extLst>
              <a:ext uri="{FF2B5EF4-FFF2-40B4-BE49-F238E27FC236}">
                <a16:creationId xmlns:a16="http://schemas.microsoft.com/office/drawing/2014/main" id="{189B3A4C-133A-0ABC-9146-07CED3FB1563}"/>
              </a:ext>
            </a:extLst>
          </p:cNvPr>
          <p:cNvSpPr>
            <a:spLocks noGrp="1"/>
          </p:cNvSpPr>
          <p:nvPr>
            <p:ph idx="1"/>
          </p:nvPr>
        </p:nvSpPr>
        <p:spPr>
          <a:xfrm>
            <a:off x="5466183" y="1062181"/>
            <a:ext cx="6541327" cy="4733637"/>
          </a:xfrm>
        </p:spPr>
        <p:txBody>
          <a:bodyPr/>
          <a:lstStyle/>
          <a:p>
            <a:pPr marL="0" indent="0">
              <a:buNone/>
            </a:pPr>
            <a:r>
              <a:rPr lang="en-US" sz="2400" b="1" dirty="0">
                <a:solidFill>
                  <a:srgbClr val="FFC000"/>
                </a:solidFill>
              </a:rPr>
              <a:t>Not only did Jesus teach and preach in the synagogues, the gospels often depict him in debates and discussions, especially with the Pharisees, whose provenance was the synagogues. </a:t>
            </a:r>
          </a:p>
          <a:p>
            <a:r>
              <a:rPr lang="en-US" sz="2400" i="1" dirty="0"/>
              <a:t>Debate about healing the man with the shriveled hand (Mk. 3:1ff.; Lk. 6:6ff.)</a:t>
            </a:r>
          </a:p>
          <a:p>
            <a:r>
              <a:rPr lang="en-US" sz="2400" i="1" dirty="0"/>
              <a:t>Back and forth discussion on the bread of life (Jn. 6:59)</a:t>
            </a:r>
          </a:p>
          <a:p>
            <a:r>
              <a:rPr lang="en-US" sz="2400" i="1" dirty="0"/>
              <a:t>Debate between Jesus and a synagogue official over healing on the Sabbath (Lk. 13:10-17)</a:t>
            </a:r>
          </a:p>
        </p:txBody>
      </p:sp>
      <p:sp>
        <p:nvSpPr>
          <p:cNvPr id="5" name="TextBox 4">
            <a:extLst>
              <a:ext uri="{FF2B5EF4-FFF2-40B4-BE49-F238E27FC236}">
                <a16:creationId xmlns:a16="http://schemas.microsoft.com/office/drawing/2014/main" id="{5DE7AABF-6483-7C65-1072-75FE0D6FD9C3}"/>
              </a:ext>
            </a:extLst>
          </p:cNvPr>
          <p:cNvSpPr txBox="1"/>
          <p:nvPr/>
        </p:nvSpPr>
        <p:spPr>
          <a:xfrm>
            <a:off x="455612" y="6038592"/>
            <a:ext cx="10969943" cy="584775"/>
          </a:xfrm>
          <a:prstGeom prst="rect">
            <a:avLst/>
          </a:prstGeom>
          <a:solidFill>
            <a:schemeClr val="tx1">
              <a:lumMod val="85000"/>
            </a:schemeClr>
          </a:solid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33CCCC"/>
              </a:buClr>
              <a:buSzPct val="120000"/>
              <a:buFontTx/>
              <a:buNone/>
              <a:tabLst/>
              <a:defRPr/>
            </a:pPr>
            <a:r>
              <a:rPr kumimoji="0" lang="en-US" sz="3200" b="0" i="0" u="none" strike="noStrike" kern="1200" cap="none" spc="0" normalizeH="0" baseline="0" noProof="0" dirty="0">
                <a:ln>
                  <a:noFill/>
                </a:ln>
                <a:solidFill>
                  <a:srgbClr val="C00000"/>
                </a:solidFill>
                <a:effectLst/>
                <a:uLnTx/>
                <a:uFillTx/>
                <a:latin typeface="Tahoma"/>
                <a:ea typeface="+mn-ea"/>
                <a:cs typeface="Arial"/>
              </a:rPr>
              <a:t>Such discussion and debate seems to have been normative.</a:t>
            </a:r>
          </a:p>
        </p:txBody>
      </p:sp>
      <p:pic>
        <p:nvPicPr>
          <p:cNvPr id="6" name="Picture 4">
            <a:extLst>
              <a:ext uri="{FF2B5EF4-FFF2-40B4-BE49-F238E27FC236}">
                <a16:creationId xmlns:a16="http://schemas.microsoft.com/office/drawing/2014/main" id="{708D7966-BCB6-E323-6737-F54E28240D9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837" y="152400"/>
            <a:ext cx="5170111" cy="3886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028B9B8-ED4F-31DF-FB17-2B61A4B2457D}"/>
              </a:ext>
            </a:extLst>
          </p:cNvPr>
          <p:cNvSpPr txBox="1"/>
          <p:nvPr/>
        </p:nvSpPr>
        <p:spPr>
          <a:xfrm>
            <a:off x="182837" y="4114800"/>
            <a:ext cx="5170111" cy="1477328"/>
          </a:xfrm>
          <a:prstGeom prst="rect">
            <a:avLst/>
          </a:prstGeom>
          <a:noFill/>
        </p:spPr>
        <p:txBody>
          <a:bodyPr wrap="square" rtlCol="0">
            <a:spAutoFit/>
          </a:bodyPr>
          <a:lstStyle/>
          <a:p>
            <a:pPr algn="ctr"/>
            <a:r>
              <a:rPr lang="en-US" dirty="0"/>
              <a:t>The quadrilateral shape of the assembly hall with benches opposing each other lent itself to discussion and debate. This reconstruction of the Magdala synagogue illustrates the setting for such debates.</a:t>
            </a:r>
          </a:p>
        </p:txBody>
      </p:sp>
    </p:spTree>
    <p:extLst>
      <p:ext uri="{BB962C8B-B14F-4D97-AF65-F5344CB8AC3E}">
        <p14:creationId xmlns:p14="http://schemas.microsoft.com/office/powerpoint/2010/main" val="33103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5"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randombar(vertical)">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BEEB068-B9F5-C1FE-2A30-5C8385C4325D}"/>
              </a:ext>
            </a:extLst>
          </p:cNvPr>
          <p:cNvSpPr>
            <a:spLocks noGrp="1"/>
          </p:cNvSpPr>
          <p:nvPr>
            <p:ph type="body" sz="quarter" idx="3"/>
          </p:nvPr>
        </p:nvSpPr>
        <p:spPr>
          <a:xfrm>
            <a:off x="303212" y="5027596"/>
            <a:ext cx="11353800" cy="1600200"/>
          </a:xfrm>
        </p:spPr>
        <p:txBody>
          <a:bodyPr/>
          <a:lstStyle/>
          <a:p>
            <a:pPr algn="ctr"/>
            <a:r>
              <a:rPr lang="en-US" b="0" dirty="0"/>
              <a:t>One of two limestone blocks with grooves discovered in one of the Magdala synagogues. The grooved stones may have been used as reading surfaces for the scrolls, and the grooves may have held wooden dowels used as rollers on either end of the scroll.</a:t>
            </a:r>
          </a:p>
        </p:txBody>
      </p:sp>
      <p:sp>
        <p:nvSpPr>
          <p:cNvPr id="5" name="Slide Number Placeholder 4">
            <a:extLst>
              <a:ext uri="{FF2B5EF4-FFF2-40B4-BE49-F238E27FC236}">
                <a16:creationId xmlns:a16="http://schemas.microsoft.com/office/drawing/2014/main" id="{8C28AE1F-F176-0593-26CA-4DA012D07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0DE27-D579-43C3-A61C-51F0400F322A}"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pic>
        <p:nvPicPr>
          <p:cNvPr id="2052" name="Picture 4">
            <a:extLst>
              <a:ext uri="{FF2B5EF4-FFF2-40B4-BE49-F238E27FC236}">
                <a16:creationId xmlns:a16="http://schemas.microsoft.com/office/drawing/2014/main" id="{19A27A18-24FC-3D9D-37E0-7FA645343F0B}"/>
              </a:ext>
            </a:extLst>
          </p:cNvPr>
          <p:cNvPicPr>
            <a:picLocks noGrp="1" noChangeAspect="1" noChangeArrowheads="1"/>
          </p:cNvPicPr>
          <p:nvPr>
            <p:ph sz="quarter" idx="4"/>
          </p:nvPr>
        </p:nvPicPr>
        <p:blipFill>
          <a:blip r:embed="rId2">
            <a:extLst>
              <a:ext uri="{28A0092B-C50C-407E-A947-70E740481C1C}">
                <a14:useLocalDpi xmlns:a14="http://schemas.microsoft.com/office/drawing/2010/main"/>
              </a:ext>
            </a:extLst>
          </a:blip>
          <a:srcRect/>
          <a:stretch>
            <a:fillRect/>
          </a:stretch>
        </p:blipFill>
        <p:spPr bwMode="auto">
          <a:xfrm>
            <a:off x="1382260" y="197318"/>
            <a:ext cx="9424303" cy="4712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7925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079364" y="152400"/>
            <a:ext cx="8909366" cy="1280556"/>
          </a:xfrm>
        </p:spPr>
        <p:txBody>
          <a:bodyPr/>
          <a:lstStyle/>
          <a:p>
            <a:r>
              <a:rPr lang="en-US" altLang="en-US" sz="3999" dirty="0">
                <a:solidFill>
                  <a:srgbClr val="FF6600"/>
                </a:solidFill>
                <a:effectLst>
                  <a:outerShdw blurRad="38100" dist="38100" dir="2700000" algn="tl">
                    <a:srgbClr val="000000">
                      <a:alpha val="43137"/>
                    </a:srgbClr>
                  </a:outerShdw>
                </a:effectLst>
                <a:latin typeface="Rockwell Extra Bold" panose="02060903040505020403" pitchFamily="18" charset="0"/>
              </a:rPr>
              <a:t>The Ancient Synagogue Service</a:t>
            </a:r>
            <a:r>
              <a:rPr lang="en-US" altLang="en-US" sz="3999" dirty="0">
                <a:solidFill>
                  <a:srgbClr val="FFC000"/>
                </a:solidFill>
                <a:effectLst>
                  <a:outerShdw blurRad="38100" dist="38100" dir="2700000" algn="tl">
                    <a:srgbClr val="000000">
                      <a:alpha val="43137"/>
                    </a:srgbClr>
                  </a:outerShdw>
                </a:effectLst>
                <a:latin typeface="Rockwell Extra Bold" panose="02060903040505020403" pitchFamily="18" charset="0"/>
              </a:rPr>
              <a:t> </a:t>
            </a:r>
            <a:r>
              <a:rPr lang="en-US" altLang="en-US" sz="2799" dirty="0">
                <a:solidFill>
                  <a:srgbClr val="FF6600"/>
                </a:solidFill>
                <a:effectLst>
                  <a:outerShdw blurRad="38100" dist="38100" dir="2700000" algn="tl">
                    <a:srgbClr val="000000">
                      <a:alpha val="43137"/>
                    </a:srgbClr>
                  </a:outerShdw>
                </a:effectLst>
              </a:rPr>
              <a:t>(according to the Mishnah)</a:t>
            </a:r>
            <a:endParaRPr lang="en-US" altLang="en-US" sz="3999" dirty="0">
              <a:solidFill>
                <a:srgbClr val="FF6600"/>
              </a:solidFill>
              <a:effectLst>
                <a:outerShdw blurRad="38100" dist="38100" dir="2700000" algn="tl">
                  <a:srgbClr val="000000">
                    <a:alpha val="43137"/>
                  </a:srgbClr>
                </a:outerShdw>
              </a:effectLst>
            </a:endParaRPr>
          </a:p>
        </p:txBody>
      </p:sp>
      <p:sp>
        <p:nvSpPr>
          <p:cNvPr id="98307" name="Rectangle 3"/>
          <p:cNvSpPr>
            <a:spLocks noGrp="1" noChangeArrowheads="1"/>
          </p:cNvSpPr>
          <p:nvPr>
            <p:ph type="body" idx="1"/>
          </p:nvPr>
        </p:nvSpPr>
        <p:spPr>
          <a:xfrm>
            <a:off x="1101839" y="1620562"/>
            <a:ext cx="9985461" cy="5085038"/>
          </a:xfrm>
        </p:spPr>
        <p:txBody>
          <a:bodyPr>
            <a:normAutofit lnSpcReduction="10000"/>
          </a:bodyPr>
          <a:lstStyle/>
          <a:p>
            <a:pPr>
              <a:buFont typeface="Wingdings" panose="05000000000000000000" pitchFamily="2" charset="2"/>
              <a:buNone/>
            </a:pPr>
            <a:r>
              <a:rPr lang="en-US" altLang="en-US" sz="2799" b="1" dirty="0">
                <a:solidFill>
                  <a:srgbClr val="FFC000"/>
                </a:solidFill>
                <a:effectLst>
                  <a:outerShdw blurRad="38100" dist="38100" dir="2700000" algn="tl">
                    <a:srgbClr val="000000">
                      <a:alpha val="43137"/>
                    </a:srgbClr>
                  </a:outerShdw>
                </a:effectLst>
              </a:rPr>
              <a:t>The ancient synagogue service consisted of two primary activities, prayer and the study of Scripture. The order of the service was highly structured:</a:t>
            </a:r>
          </a:p>
          <a:p>
            <a:r>
              <a:rPr lang="en-US" altLang="en-US" sz="2399" i="1" dirty="0"/>
              <a:t>Opening benedictions (call to “bless” the Lord)</a:t>
            </a:r>
          </a:p>
          <a:p>
            <a:r>
              <a:rPr lang="en-US" altLang="en-US" sz="2399" i="1" dirty="0"/>
              <a:t>Recitation of the Shema (Deut. 6:4-9; 11:13-21; Num. 15:37-41)</a:t>
            </a:r>
          </a:p>
          <a:p>
            <a:r>
              <a:rPr lang="en-US" altLang="en-US" sz="2399" i="1" dirty="0"/>
              <a:t>Prayer (from the lectern)</a:t>
            </a:r>
          </a:p>
          <a:p>
            <a:r>
              <a:rPr lang="en-US" altLang="en-US" sz="2399" i="1" dirty="0"/>
              <a:t>The Eighteen Benedictions (from before the Torah ark) to which the congregation responded, “Amen.”</a:t>
            </a:r>
          </a:p>
          <a:p>
            <a:r>
              <a:rPr lang="en-US" altLang="en-US" sz="2399" i="1" dirty="0"/>
              <a:t>Public reading of the Torah</a:t>
            </a:r>
          </a:p>
          <a:p>
            <a:r>
              <a:rPr lang="en-US" altLang="en-US" sz="2399" i="1" dirty="0"/>
              <a:t>Public reading of the Prophets</a:t>
            </a:r>
          </a:p>
          <a:p>
            <a:r>
              <a:rPr lang="en-US" altLang="en-US" sz="2399" i="1" dirty="0"/>
              <a:t>Sermon (exposition of Scripture)</a:t>
            </a:r>
          </a:p>
          <a:p>
            <a:r>
              <a:rPr lang="en-US" altLang="en-US" sz="2399" i="1" dirty="0"/>
              <a:t>Concluding benediction</a:t>
            </a:r>
          </a:p>
        </p:txBody>
      </p:sp>
    </p:spTree>
    <p:extLst>
      <p:ext uri="{BB962C8B-B14F-4D97-AF65-F5344CB8AC3E}">
        <p14:creationId xmlns:p14="http://schemas.microsoft.com/office/powerpoint/2010/main" val="35833036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 calcmode="lin" valueType="num">
                                      <p:cBhvr>
                                        <p:cTn id="7" dur="500" fill="hold"/>
                                        <p:tgtEl>
                                          <p:spTgt spid="983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830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8307">
                                            <p:txEl>
                                              <p:pRg st="1" end="1"/>
                                            </p:txEl>
                                          </p:spTgt>
                                        </p:tgtEl>
                                        <p:attrNameLst>
                                          <p:attrName>style.visibility</p:attrName>
                                        </p:attrNameLst>
                                      </p:cBhvr>
                                      <p:to>
                                        <p:strVal val="visible"/>
                                      </p:to>
                                    </p:set>
                                    <p:anim calcmode="lin" valueType="num">
                                      <p:cBhvr additive="base">
                                        <p:cTn id="13" dur="500" fill="hold"/>
                                        <p:tgtEl>
                                          <p:spTgt spid="983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83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8307">
                                            <p:txEl>
                                              <p:pRg st="2" end="2"/>
                                            </p:txEl>
                                          </p:spTgt>
                                        </p:tgtEl>
                                        <p:attrNameLst>
                                          <p:attrName>style.visibility</p:attrName>
                                        </p:attrNameLst>
                                      </p:cBhvr>
                                      <p:to>
                                        <p:strVal val="visible"/>
                                      </p:to>
                                    </p:set>
                                    <p:anim calcmode="lin" valueType="num">
                                      <p:cBhvr additive="base">
                                        <p:cTn id="19" dur="500" fill="hold"/>
                                        <p:tgtEl>
                                          <p:spTgt spid="983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83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8307">
                                            <p:txEl>
                                              <p:pRg st="3" end="3"/>
                                            </p:txEl>
                                          </p:spTgt>
                                        </p:tgtEl>
                                        <p:attrNameLst>
                                          <p:attrName>style.visibility</p:attrName>
                                        </p:attrNameLst>
                                      </p:cBhvr>
                                      <p:to>
                                        <p:strVal val="visible"/>
                                      </p:to>
                                    </p:set>
                                    <p:anim calcmode="lin" valueType="num">
                                      <p:cBhvr additive="base">
                                        <p:cTn id="25" dur="500" fill="hold"/>
                                        <p:tgtEl>
                                          <p:spTgt spid="983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83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8307">
                                            <p:txEl>
                                              <p:pRg st="4" end="4"/>
                                            </p:txEl>
                                          </p:spTgt>
                                        </p:tgtEl>
                                        <p:attrNameLst>
                                          <p:attrName>style.visibility</p:attrName>
                                        </p:attrNameLst>
                                      </p:cBhvr>
                                      <p:to>
                                        <p:strVal val="visible"/>
                                      </p:to>
                                    </p:set>
                                    <p:anim calcmode="lin" valueType="num">
                                      <p:cBhvr additive="base">
                                        <p:cTn id="31" dur="500" fill="hold"/>
                                        <p:tgtEl>
                                          <p:spTgt spid="9830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83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98307">
                                            <p:txEl>
                                              <p:pRg st="5" end="5"/>
                                            </p:txEl>
                                          </p:spTgt>
                                        </p:tgtEl>
                                        <p:attrNameLst>
                                          <p:attrName>style.visibility</p:attrName>
                                        </p:attrNameLst>
                                      </p:cBhvr>
                                      <p:to>
                                        <p:strVal val="visible"/>
                                      </p:to>
                                    </p:set>
                                    <p:anim calcmode="lin" valueType="num">
                                      <p:cBhvr additive="base">
                                        <p:cTn id="37" dur="500" fill="hold"/>
                                        <p:tgtEl>
                                          <p:spTgt spid="9830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830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98307">
                                            <p:txEl>
                                              <p:pRg st="6" end="6"/>
                                            </p:txEl>
                                          </p:spTgt>
                                        </p:tgtEl>
                                        <p:attrNameLst>
                                          <p:attrName>style.visibility</p:attrName>
                                        </p:attrNameLst>
                                      </p:cBhvr>
                                      <p:to>
                                        <p:strVal val="visible"/>
                                      </p:to>
                                    </p:set>
                                    <p:anim calcmode="lin" valueType="num">
                                      <p:cBhvr additive="base">
                                        <p:cTn id="43" dur="500" fill="hold"/>
                                        <p:tgtEl>
                                          <p:spTgt spid="9830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830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98307">
                                            <p:txEl>
                                              <p:pRg st="7" end="7"/>
                                            </p:txEl>
                                          </p:spTgt>
                                        </p:tgtEl>
                                        <p:attrNameLst>
                                          <p:attrName>style.visibility</p:attrName>
                                        </p:attrNameLst>
                                      </p:cBhvr>
                                      <p:to>
                                        <p:strVal val="visible"/>
                                      </p:to>
                                    </p:set>
                                    <p:anim calcmode="lin" valueType="num">
                                      <p:cBhvr additive="base">
                                        <p:cTn id="49" dur="500" fill="hold"/>
                                        <p:tgtEl>
                                          <p:spTgt spid="9830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830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98307">
                                            <p:txEl>
                                              <p:pRg st="8" end="8"/>
                                            </p:txEl>
                                          </p:spTgt>
                                        </p:tgtEl>
                                        <p:attrNameLst>
                                          <p:attrName>style.visibility</p:attrName>
                                        </p:attrNameLst>
                                      </p:cBhvr>
                                      <p:to>
                                        <p:strVal val="visible"/>
                                      </p:to>
                                    </p:set>
                                    <p:anim calcmode="lin" valueType="num">
                                      <p:cBhvr additive="base">
                                        <p:cTn id="55" dur="500" fill="hold"/>
                                        <p:tgtEl>
                                          <p:spTgt spid="9830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830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6600"/>
                </a:solidFill>
                <a:latin typeface="Rockwell Extra Bold" panose="02060903040505020403" pitchFamily="18" charset="0"/>
              </a:rPr>
              <a:t>Rejection At Nazareth </a:t>
            </a:r>
            <a:r>
              <a:rPr lang="en-US" sz="2399" b="1" dirty="0">
                <a:solidFill>
                  <a:srgbClr val="FF6600"/>
                </a:solidFill>
              </a:rPr>
              <a:t>(Lk. 4:14-30)</a:t>
            </a:r>
            <a:endParaRPr lang="en-US" b="1" dirty="0">
              <a:solidFill>
                <a:srgbClr val="FF6600"/>
              </a:solidFill>
            </a:endParaRPr>
          </a:p>
        </p:txBody>
      </p:sp>
      <p:sp>
        <p:nvSpPr>
          <p:cNvPr id="3" name="Content Placeholder 2"/>
          <p:cNvSpPr>
            <a:spLocks noGrp="1"/>
          </p:cNvSpPr>
          <p:nvPr>
            <p:ph idx="1"/>
          </p:nvPr>
        </p:nvSpPr>
        <p:spPr>
          <a:xfrm>
            <a:off x="609441" y="1646385"/>
            <a:ext cx="11035575" cy="5210722"/>
          </a:xfrm>
        </p:spPr>
        <p:txBody>
          <a:bodyPr>
            <a:normAutofit/>
          </a:bodyPr>
          <a:lstStyle/>
          <a:p>
            <a:pPr marL="0" indent="0">
              <a:buNone/>
            </a:pPr>
            <a:r>
              <a:rPr lang="en-US" sz="2799" b="1" dirty="0">
                <a:solidFill>
                  <a:srgbClr val="FFC000"/>
                </a:solidFill>
              </a:rPr>
              <a:t>Jesus left the desert of temptation “in the power of the Spirit” and began teaching in the Galilean countryside.</a:t>
            </a:r>
          </a:p>
          <a:p>
            <a:pPr lvl="1"/>
            <a:r>
              <a:rPr lang="en-US" sz="2400" i="1" dirty="0"/>
              <a:t>At Nazareth, his home town, he attended the synagogue service on the Sabbath and was selected to read from the scroll of Isaiah.</a:t>
            </a:r>
          </a:p>
          <a:p>
            <a:pPr lvl="1"/>
            <a:r>
              <a:rPr lang="en-US" sz="2400" i="1" dirty="0"/>
              <a:t>He unrolled the scroll until he found the passage at 61:1-2, which he read, stopping in the middle of the sentence (omitting the saying about judgment).</a:t>
            </a:r>
          </a:p>
          <a:p>
            <a:pPr lvl="1"/>
            <a:r>
              <a:rPr lang="en-US" sz="2400" i="1" dirty="0"/>
              <a:t>As the congregation sat expectantly awaiting his comments, he said simply, “Today this Scripture is fulfilled in your hearing.”</a:t>
            </a:r>
          </a:p>
          <a:p>
            <a:pPr lvl="1"/>
            <a:r>
              <a:rPr lang="en-US" sz="2400" i="1" dirty="0"/>
              <a:t>Amazement was followed by incredulity, rejection, and a charge of blasphemy with the threat of death, but Jesus simply walked away unharmed.</a:t>
            </a:r>
          </a:p>
        </p:txBody>
      </p:sp>
      <p:sp>
        <p:nvSpPr>
          <p:cNvPr id="4" name="Slide Number Placeholder 3"/>
          <p:cNvSpPr>
            <a:spLocks noGrp="1"/>
          </p:cNvSpPr>
          <p:nvPr>
            <p:ph type="sldNum" sz="quarter" idx="12"/>
          </p:nvPr>
        </p:nvSpPr>
        <p:spPr/>
        <p:txBody>
          <a:bodyPr/>
          <a:lstStyle/>
          <a:p>
            <a:fld id="{D57F1E4F-1CFF-5643-939E-217C01CDF565}" type="slidenum">
              <a:rPr lang="en-US" smtClean="0"/>
              <a:pPr/>
              <a:t>38</a:t>
            </a:fld>
            <a:endParaRPr lang="en-US" dirty="0"/>
          </a:p>
        </p:txBody>
      </p:sp>
    </p:spTree>
    <p:extLst>
      <p:ext uri="{BB962C8B-B14F-4D97-AF65-F5344CB8AC3E}">
        <p14:creationId xmlns:p14="http://schemas.microsoft.com/office/powerpoint/2010/main" val="10023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FD5A8959-06D4-A5F6-4DD8-8F8BCAD7770A}"/>
              </a:ext>
            </a:extLst>
          </p:cNvPr>
          <p:cNvSpPr>
            <a:spLocks noGrp="1" noChangeArrowheads="1"/>
          </p:cNvSpPr>
          <p:nvPr>
            <p:ph type="title"/>
          </p:nvPr>
        </p:nvSpPr>
        <p:spPr>
          <a:xfrm>
            <a:off x="74612" y="546080"/>
            <a:ext cx="2513765" cy="2044720"/>
          </a:xfrm>
        </p:spPr>
        <p:txBody>
          <a:bodyPr/>
          <a:lstStyle/>
          <a:p>
            <a:r>
              <a:rPr lang="en-US" altLang="en-US" sz="3600" dirty="0"/>
              <a:t>The Isaiah Scroll (Dead Sea Scrolls, 1QIsa</a:t>
            </a:r>
            <a:r>
              <a:rPr lang="en-US" altLang="en-US" sz="3600" baseline="30000" dirty="0"/>
              <a:t>a</a:t>
            </a:r>
            <a:r>
              <a:rPr lang="en-US" altLang="en-US" sz="3600" dirty="0"/>
              <a:t>)</a:t>
            </a:r>
          </a:p>
        </p:txBody>
      </p:sp>
      <p:pic>
        <p:nvPicPr>
          <p:cNvPr id="114691" name="Picture 3">
            <a:extLst>
              <a:ext uri="{FF2B5EF4-FFF2-40B4-BE49-F238E27FC236}">
                <a16:creationId xmlns:a16="http://schemas.microsoft.com/office/drawing/2014/main" id="{349CEF83-5C77-0EEB-74C2-4B1BFB5F539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28440" y="228600"/>
            <a:ext cx="9509572"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2C74BDD-D808-2885-FE78-B5FBB2931B4E}"/>
              </a:ext>
            </a:extLst>
          </p:cNvPr>
          <p:cNvSpPr txBox="1"/>
          <p:nvPr/>
        </p:nvSpPr>
        <p:spPr>
          <a:xfrm>
            <a:off x="383533" y="2895600"/>
            <a:ext cx="1905000" cy="34163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Arial"/>
              </a:rPr>
              <a:t>Jesus likely read from a scroll similar to this one in the synagogue at Nazareth (Lk. 4:16-20).</a:t>
            </a:r>
          </a:p>
        </p:txBody>
      </p:sp>
    </p:spTree>
    <p:extLst>
      <p:ext uri="{BB962C8B-B14F-4D97-AF65-F5344CB8AC3E}">
        <p14:creationId xmlns:p14="http://schemas.microsoft.com/office/powerpoint/2010/main" val="1670916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4691"/>
                                        </p:tgtEl>
                                        <p:attrNameLst>
                                          <p:attrName>style.visibility</p:attrName>
                                        </p:attrNameLst>
                                      </p:cBhvr>
                                      <p:to>
                                        <p:strVal val="visible"/>
                                      </p:to>
                                    </p:set>
                                    <p:animEffect transition="in" filter="dissolve">
                                      <p:cBhvr>
                                        <p:cTn id="7" dur="500"/>
                                        <p:tgtEl>
                                          <p:spTgt spid="114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ECA7A-9D76-EA6E-3B9D-97972975B976}"/>
              </a:ext>
            </a:extLst>
          </p:cNvPr>
          <p:cNvSpPr>
            <a:spLocks noGrp="1"/>
          </p:cNvSpPr>
          <p:nvPr>
            <p:ph type="title"/>
          </p:nvPr>
        </p:nvSpPr>
        <p:spPr>
          <a:xfrm>
            <a:off x="74612" y="152400"/>
            <a:ext cx="2590800" cy="6565900"/>
          </a:xfrm>
        </p:spPr>
        <p:txBody>
          <a:bodyPr/>
          <a:lstStyle/>
          <a:p>
            <a:pPr algn="r"/>
            <a:r>
              <a:rPr lang="en-US" sz="2400" dirty="0">
                <a:effectLst/>
              </a:rPr>
              <a:t>The most prominent geographical feature of Galilee is surely the lake, some 5 miles across (east to west) and 9 miles long (north to south). Lying about 700’ below sea level, it is fed from the north by the Jordan River, which then exits from the southern tip of the lake.</a:t>
            </a:r>
          </a:p>
        </p:txBody>
      </p:sp>
      <p:pic>
        <p:nvPicPr>
          <p:cNvPr id="6" name="Content Placeholder 5">
            <a:extLst>
              <a:ext uri="{FF2B5EF4-FFF2-40B4-BE49-F238E27FC236}">
                <a16:creationId xmlns:a16="http://schemas.microsoft.com/office/drawing/2014/main" id="{CC22DB31-DF8F-00B7-AF55-6BEA94372D6F}"/>
              </a:ext>
            </a:extLst>
          </p:cNvPr>
          <p:cNvPicPr>
            <a:picLocks noGrp="1" noChangeAspect="1"/>
          </p:cNvPicPr>
          <p:nvPr>
            <p:ph idx="1"/>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819240" y="0"/>
            <a:ext cx="9371172" cy="6857999"/>
          </a:xfrm>
        </p:spPr>
      </p:pic>
      <p:sp>
        <p:nvSpPr>
          <p:cNvPr id="4" name="Slide Number Placeholder 3">
            <a:extLst>
              <a:ext uri="{FF2B5EF4-FFF2-40B4-BE49-F238E27FC236}">
                <a16:creationId xmlns:a16="http://schemas.microsoft.com/office/drawing/2014/main" id="{E4B6ABA8-8883-237A-64FF-69B279A952E7}"/>
              </a:ext>
            </a:extLst>
          </p:cNvPr>
          <p:cNvSpPr>
            <a:spLocks noGrp="1"/>
          </p:cNvSpPr>
          <p:nvPr>
            <p:ph type="sldNum" sz="quarter" idx="12"/>
          </p:nvPr>
        </p:nvSpPr>
        <p:spPr/>
        <p:txBody>
          <a:bodyPr/>
          <a:lstStyle/>
          <a:p>
            <a:fld id="{D0D7128A-618D-4316-9566-2C1485AE0830}" type="slidenum">
              <a:rPr lang="en-US" altLang="en-US" smtClean="0"/>
              <a:pPr/>
              <a:t>4</a:t>
            </a:fld>
            <a:endParaRPr lang="en-US" altLang="en-US"/>
          </a:p>
        </p:txBody>
      </p:sp>
    </p:spTree>
    <p:extLst>
      <p:ext uri="{BB962C8B-B14F-4D97-AF65-F5344CB8AC3E}">
        <p14:creationId xmlns:p14="http://schemas.microsoft.com/office/powerpoint/2010/main" val="30262860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7620-D091-9F52-4F44-7A83DE08C9CA}"/>
              </a:ext>
            </a:extLst>
          </p:cNvPr>
          <p:cNvSpPr>
            <a:spLocks noGrp="1"/>
          </p:cNvSpPr>
          <p:nvPr>
            <p:ph type="title"/>
          </p:nvPr>
        </p:nvSpPr>
        <p:spPr>
          <a:xfrm>
            <a:off x="481700" y="112877"/>
            <a:ext cx="11428571" cy="927100"/>
          </a:xfrm>
        </p:spPr>
        <p:txBody>
          <a:bodyPr/>
          <a:lstStyle/>
          <a:p>
            <a:r>
              <a:rPr kumimoji="0" lang="en-US" altLang="en-US" sz="6600" b="0" i="0" u="none" strike="noStrike" kern="1200" cap="none" spc="0" normalizeH="0" baseline="0" noProof="0" dirty="0">
                <a:ln>
                  <a:noFill/>
                </a:ln>
                <a:solidFill>
                  <a:srgbClr val="FF6600">
                    <a:lumMod val="60000"/>
                    <a:lumOff val="40000"/>
                  </a:srgbClr>
                </a:solidFill>
                <a:effectLst>
                  <a:outerShdw blurRad="38100" dist="38100" dir="2700000" algn="tl">
                    <a:srgbClr val="000000"/>
                  </a:outerShdw>
                </a:effectLst>
                <a:uLnTx/>
                <a:uFillTx/>
                <a:latin typeface="Monotype Corsiva" panose="03010101010201010101" pitchFamily="66" charset="0"/>
                <a:ea typeface="+mj-ea"/>
                <a:cs typeface="Arial"/>
              </a:rPr>
              <a:t>A little exercise in consonantal text…</a:t>
            </a:r>
            <a:endParaRPr lang="en-US" dirty="0"/>
          </a:p>
        </p:txBody>
      </p:sp>
      <p:sp>
        <p:nvSpPr>
          <p:cNvPr id="3" name="Content Placeholder 2">
            <a:extLst>
              <a:ext uri="{FF2B5EF4-FFF2-40B4-BE49-F238E27FC236}">
                <a16:creationId xmlns:a16="http://schemas.microsoft.com/office/drawing/2014/main" id="{2620E6FC-D690-F8D4-53DA-48F2FB89CCC9}"/>
              </a:ext>
            </a:extLst>
          </p:cNvPr>
          <p:cNvSpPr>
            <a:spLocks noGrp="1"/>
          </p:cNvSpPr>
          <p:nvPr>
            <p:ph sz="half" idx="1"/>
          </p:nvPr>
        </p:nvSpPr>
        <p:spPr>
          <a:xfrm>
            <a:off x="628874" y="1371599"/>
            <a:ext cx="5383398" cy="2438401"/>
          </a:xfrm>
        </p:spPr>
        <p:txBody>
          <a:bodyPr/>
          <a:lstStyle/>
          <a:p>
            <a:pPr marL="0" indent="0">
              <a:buNone/>
            </a:pPr>
            <a:r>
              <a:rPr lang="en-US" sz="2800" b="1" dirty="0">
                <a:solidFill>
                  <a:schemeClr val="accent2">
                    <a:lumMod val="40000"/>
                    <a:lumOff val="60000"/>
                  </a:schemeClr>
                </a:solidFill>
              </a:rPr>
              <a:t>Consonantal text is a text of consonants without vowels:</a:t>
            </a:r>
          </a:p>
          <a:p>
            <a:pPr marL="0" indent="0">
              <a:buNone/>
            </a:pPr>
            <a:endParaRPr lang="en-US" sz="800" dirty="0"/>
          </a:p>
          <a:p>
            <a:pPr marL="0" indent="0">
              <a:buNone/>
            </a:pPr>
            <a:r>
              <a:rPr lang="en-US" sz="2800" dirty="0"/>
              <a:t>In English, for example, it might be “BRD,” which yields a host of possibilities.</a:t>
            </a:r>
          </a:p>
        </p:txBody>
      </p:sp>
      <p:sp>
        <p:nvSpPr>
          <p:cNvPr id="5" name="Slide Number Placeholder 4">
            <a:extLst>
              <a:ext uri="{FF2B5EF4-FFF2-40B4-BE49-F238E27FC236}">
                <a16:creationId xmlns:a16="http://schemas.microsoft.com/office/drawing/2014/main" id="{E96C3BE5-39CC-00E2-5669-B7CF29BD4A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0DE27-D579-43C3-A61C-51F0400F322A}"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
        <p:nvSpPr>
          <p:cNvPr id="6" name="TextBox 5">
            <a:extLst>
              <a:ext uri="{FF2B5EF4-FFF2-40B4-BE49-F238E27FC236}">
                <a16:creationId xmlns:a16="http://schemas.microsoft.com/office/drawing/2014/main" id="{C41BB64D-F403-14DC-1FBB-2A09D534D7F0}"/>
              </a:ext>
            </a:extLst>
          </p:cNvPr>
          <p:cNvSpPr txBox="1"/>
          <p:nvPr/>
        </p:nvSpPr>
        <p:spPr>
          <a:xfrm>
            <a:off x="6551612" y="1392620"/>
            <a:ext cx="5181600" cy="2868478"/>
          </a:xfrm>
          <a:prstGeom prst="rect">
            <a:avLst/>
          </a:prstGeom>
          <a:noFill/>
        </p:spPr>
        <p:txBody>
          <a:bodyPr wrap="square" numCol="3" rtlCol="0">
            <a:spAutoFit/>
          </a:bodyPr>
          <a:lstStyle/>
          <a:p>
            <a:pPr marL="342900" marR="0" lvl="0" indent="-342900" algn="l" defTabSz="914400" rtl="0" eaLnBrk="1" fontAlgn="base" latinLnBrk="0" hangingPunct="1">
              <a:lnSpc>
                <a:spcPct val="100000"/>
              </a:lnSpc>
              <a:spcBef>
                <a:spcPct val="20000"/>
              </a:spcBef>
              <a:spcAft>
                <a:spcPct val="0"/>
              </a:spcAft>
              <a:buClr>
                <a:srgbClr val="33CCCC"/>
              </a:buClr>
              <a:buSzPct val="120000"/>
              <a:buFontTx/>
              <a:buChar char="•"/>
              <a:tabLst/>
              <a:defRPr/>
            </a:pPr>
            <a:r>
              <a:rPr lang="en-US" sz="2800" i="1" dirty="0">
                <a:solidFill>
                  <a:srgbClr val="FFFFFF"/>
                </a:solidFill>
                <a:effectLst>
                  <a:outerShdw blurRad="38100" dist="38100" dir="2700000" algn="tl">
                    <a:srgbClr val="000000"/>
                  </a:outerShdw>
                </a:effectLst>
                <a:latin typeface="Tahoma"/>
                <a:cs typeface="Arial"/>
              </a:rPr>
              <a:t>b</a:t>
            </a:r>
            <a:r>
              <a:rPr kumimoji="0" lang="en-US" sz="28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Tahoma"/>
                <a:ea typeface="+mn-ea"/>
                <a:cs typeface="Arial"/>
              </a:rPr>
              <a:t>ared</a:t>
            </a:r>
            <a:endParaRPr kumimoji="0" lang="en-US" sz="2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Arial"/>
            </a:endParaRPr>
          </a:p>
          <a:p>
            <a:pPr marL="342900" marR="0" lvl="0" indent="-342900" algn="l" defTabSz="914400" rtl="0" eaLnBrk="1" fontAlgn="base" latinLnBrk="0" hangingPunct="1">
              <a:lnSpc>
                <a:spcPct val="100000"/>
              </a:lnSpc>
              <a:spcBef>
                <a:spcPct val="20000"/>
              </a:spcBef>
              <a:spcAft>
                <a:spcPct val="0"/>
              </a:spcAft>
              <a:buClr>
                <a:srgbClr val="33CCCC"/>
              </a:buClr>
              <a:buSzPct val="120000"/>
              <a:buFontTx/>
              <a:buChar char="•"/>
              <a:tabLst/>
              <a:defRPr/>
            </a:pPr>
            <a:r>
              <a:rPr lang="en-US" sz="2800" i="1" dirty="0">
                <a:solidFill>
                  <a:srgbClr val="FFFFFF"/>
                </a:solidFill>
                <a:effectLst>
                  <a:outerShdw blurRad="38100" dist="38100" dir="2700000" algn="tl">
                    <a:srgbClr val="000000"/>
                  </a:outerShdw>
                </a:effectLst>
                <a:latin typeface="Tahoma"/>
                <a:cs typeface="Arial"/>
              </a:rPr>
              <a:t>bard</a:t>
            </a:r>
            <a:endParaRPr kumimoji="0" lang="en-US" sz="2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Arial"/>
            </a:endParaRPr>
          </a:p>
          <a:p>
            <a:pPr marL="342900" marR="0" lvl="0" indent="-342900" algn="l" defTabSz="914400" rtl="0" eaLnBrk="1" fontAlgn="base" latinLnBrk="0" hangingPunct="1">
              <a:lnSpc>
                <a:spcPct val="100000"/>
              </a:lnSpc>
              <a:spcBef>
                <a:spcPct val="20000"/>
              </a:spcBef>
              <a:spcAft>
                <a:spcPct val="0"/>
              </a:spcAft>
              <a:buClr>
                <a:srgbClr val="33CCCC"/>
              </a:buClr>
              <a:buSzPct val="120000"/>
              <a:buFontTx/>
              <a:buChar char="•"/>
              <a:tabLst/>
              <a:defRPr/>
            </a:pPr>
            <a:r>
              <a:rPr kumimoji="0" lang="en-US" sz="2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Arial"/>
              </a:rPr>
              <a:t>braid</a:t>
            </a:r>
          </a:p>
          <a:p>
            <a:pPr marL="342900" marR="0" lvl="0" indent="-342900" algn="l" defTabSz="914400" rtl="0" eaLnBrk="1" fontAlgn="base" latinLnBrk="0" hangingPunct="1">
              <a:lnSpc>
                <a:spcPct val="100000"/>
              </a:lnSpc>
              <a:spcBef>
                <a:spcPct val="20000"/>
              </a:spcBef>
              <a:spcAft>
                <a:spcPct val="0"/>
              </a:spcAft>
              <a:buClr>
                <a:srgbClr val="33CCCC"/>
              </a:buClr>
              <a:buSzPct val="120000"/>
              <a:buFontTx/>
              <a:buChar char="•"/>
              <a:tabLst/>
              <a:defRPr/>
            </a:pPr>
            <a:r>
              <a:rPr kumimoji="0" lang="en-US" sz="2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Arial"/>
              </a:rPr>
              <a:t>brad</a:t>
            </a:r>
          </a:p>
          <a:p>
            <a:pPr marL="342900" marR="0" lvl="0" indent="-342900" algn="l" defTabSz="914400" rtl="0" eaLnBrk="1" fontAlgn="base" latinLnBrk="0" hangingPunct="1">
              <a:lnSpc>
                <a:spcPct val="100000"/>
              </a:lnSpc>
              <a:spcBef>
                <a:spcPct val="20000"/>
              </a:spcBef>
              <a:spcAft>
                <a:spcPct val="0"/>
              </a:spcAft>
              <a:buClr>
                <a:srgbClr val="33CCCC"/>
              </a:buClr>
              <a:buSzPct val="120000"/>
              <a:buFontTx/>
              <a:buChar char="•"/>
              <a:tabLst/>
              <a:defRPr/>
            </a:pPr>
            <a:r>
              <a:rPr lang="en-US" sz="2800" i="1" dirty="0">
                <a:solidFill>
                  <a:srgbClr val="FFFFFF"/>
                </a:solidFill>
                <a:effectLst>
                  <a:outerShdw blurRad="38100" dist="38100" dir="2700000" algn="tl">
                    <a:srgbClr val="000000"/>
                  </a:outerShdw>
                </a:effectLst>
                <a:latin typeface="Tahoma"/>
                <a:cs typeface="Arial"/>
              </a:rPr>
              <a:t>b</a:t>
            </a:r>
            <a:r>
              <a:rPr kumimoji="0" lang="en-US" sz="28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Tahoma"/>
                <a:ea typeface="+mn-ea"/>
                <a:cs typeface="Arial"/>
              </a:rPr>
              <a:t>eard</a:t>
            </a:r>
            <a:endParaRPr kumimoji="0" lang="en-US" sz="2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Arial"/>
            </a:endParaRPr>
          </a:p>
          <a:p>
            <a:pPr marL="342900" marR="0" lvl="0" indent="-342900" algn="l" defTabSz="914400" rtl="0" eaLnBrk="1" fontAlgn="base" latinLnBrk="0" hangingPunct="1">
              <a:lnSpc>
                <a:spcPct val="100000"/>
              </a:lnSpc>
              <a:spcBef>
                <a:spcPct val="20000"/>
              </a:spcBef>
              <a:spcAft>
                <a:spcPct val="0"/>
              </a:spcAft>
              <a:buClr>
                <a:srgbClr val="33CCCC"/>
              </a:buClr>
              <a:buSzPct val="120000"/>
              <a:buFontTx/>
              <a:buChar char="•"/>
              <a:tabLst/>
              <a:defRPr/>
            </a:pPr>
            <a:r>
              <a:rPr lang="en-US" sz="2800" i="1" dirty="0">
                <a:solidFill>
                  <a:srgbClr val="FFFFFF"/>
                </a:solidFill>
                <a:effectLst>
                  <a:outerShdw blurRad="38100" dist="38100" dir="2700000" algn="tl">
                    <a:srgbClr val="000000"/>
                  </a:outerShdw>
                </a:effectLst>
                <a:latin typeface="Tahoma"/>
                <a:cs typeface="Arial"/>
              </a:rPr>
              <a:t>bread</a:t>
            </a:r>
          </a:p>
          <a:p>
            <a:pPr marL="342900" marR="0" lvl="0" indent="-342900" algn="l" defTabSz="914400" rtl="0" eaLnBrk="1" fontAlgn="base" latinLnBrk="0" hangingPunct="1">
              <a:lnSpc>
                <a:spcPct val="100000"/>
              </a:lnSpc>
              <a:spcBef>
                <a:spcPct val="20000"/>
              </a:spcBef>
              <a:spcAft>
                <a:spcPct val="0"/>
              </a:spcAft>
              <a:buClr>
                <a:srgbClr val="33CCCC"/>
              </a:buClr>
              <a:buSzPct val="120000"/>
              <a:buFontTx/>
              <a:buChar char="•"/>
              <a:tabLst/>
              <a:defRPr/>
            </a:pPr>
            <a:r>
              <a:rPr lang="en-US" sz="2800" i="1" dirty="0">
                <a:solidFill>
                  <a:srgbClr val="FFFFFF"/>
                </a:solidFill>
                <a:effectLst>
                  <a:outerShdw blurRad="38100" dist="38100" dir="2700000" algn="tl">
                    <a:srgbClr val="000000"/>
                  </a:outerShdw>
                </a:effectLst>
                <a:latin typeface="Tahoma"/>
                <a:cs typeface="Arial"/>
              </a:rPr>
              <a:t>b</a:t>
            </a:r>
            <a:r>
              <a:rPr kumimoji="0" lang="en-US" sz="2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Arial"/>
              </a:rPr>
              <a:t>reed</a:t>
            </a:r>
          </a:p>
          <a:p>
            <a:pPr marL="342900" marR="0" lvl="0" indent="-342900" algn="l" defTabSz="914400" rtl="0" eaLnBrk="1" fontAlgn="base" latinLnBrk="0" hangingPunct="1">
              <a:lnSpc>
                <a:spcPct val="100000"/>
              </a:lnSpc>
              <a:spcBef>
                <a:spcPct val="20000"/>
              </a:spcBef>
              <a:spcAft>
                <a:spcPct val="0"/>
              </a:spcAft>
              <a:buClr>
                <a:srgbClr val="33CCCC"/>
              </a:buClr>
              <a:buSzPct val="120000"/>
              <a:buFontTx/>
              <a:buChar char="•"/>
              <a:tabLst/>
              <a:defRPr/>
            </a:pPr>
            <a:r>
              <a:rPr lang="en-US" sz="2800" i="1" dirty="0">
                <a:solidFill>
                  <a:srgbClr val="FFFFFF"/>
                </a:solidFill>
                <a:effectLst>
                  <a:outerShdw blurRad="38100" dist="38100" dir="2700000" algn="tl">
                    <a:srgbClr val="000000"/>
                  </a:outerShdw>
                </a:effectLst>
                <a:latin typeface="Tahoma"/>
                <a:cs typeface="Arial"/>
              </a:rPr>
              <a:t>bred</a:t>
            </a:r>
            <a:endParaRPr kumimoji="0" lang="en-US" sz="2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Arial"/>
            </a:endParaRPr>
          </a:p>
          <a:p>
            <a:pPr marL="342900" marR="0" lvl="0" indent="-342900" algn="l" defTabSz="914400" rtl="0" eaLnBrk="1" fontAlgn="base" latinLnBrk="0" hangingPunct="1">
              <a:lnSpc>
                <a:spcPct val="100000"/>
              </a:lnSpc>
              <a:spcBef>
                <a:spcPct val="20000"/>
              </a:spcBef>
              <a:spcAft>
                <a:spcPct val="0"/>
              </a:spcAft>
              <a:buClr>
                <a:srgbClr val="33CCCC"/>
              </a:buClr>
              <a:buSzPct val="120000"/>
              <a:buFontTx/>
              <a:buChar char="•"/>
              <a:tabLst/>
              <a:defRPr/>
            </a:pPr>
            <a:r>
              <a:rPr lang="en-US" sz="2800" i="1" dirty="0">
                <a:solidFill>
                  <a:srgbClr val="FFFFFF"/>
                </a:solidFill>
                <a:effectLst>
                  <a:outerShdw blurRad="38100" dist="38100" dir="2700000" algn="tl">
                    <a:srgbClr val="000000"/>
                  </a:outerShdw>
                </a:effectLst>
                <a:latin typeface="Tahoma"/>
                <a:cs typeface="Arial"/>
              </a:rPr>
              <a:t>b</a:t>
            </a:r>
            <a:r>
              <a:rPr kumimoji="0" lang="en-US" sz="28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Tahoma"/>
                <a:ea typeface="+mn-ea"/>
                <a:cs typeface="Arial"/>
              </a:rPr>
              <a:t>ird</a:t>
            </a:r>
            <a:endParaRPr kumimoji="0" lang="en-US" sz="2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Arial"/>
            </a:endParaRPr>
          </a:p>
          <a:p>
            <a:pPr marL="342900" marR="0" lvl="0" indent="-342900" algn="l" defTabSz="914400" rtl="0" eaLnBrk="1" fontAlgn="base" latinLnBrk="0" hangingPunct="1">
              <a:lnSpc>
                <a:spcPct val="100000"/>
              </a:lnSpc>
              <a:spcBef>
                <a:spcPct val="20000"/>
              </a:spcBef>
              <a:spcAft>
                <a:spcPct val="0"/>
              </a:spcAft>
              <a:buClr>
                <a:srgbClr val="33CCCC"/>
              </a:buClr>
              <a:buSzPct val="120000"/>
              <a:buFontTx/>
              <a:buChar char="•"/>
              <a:tabLst/>
              <a:defRPr/>
            </a:pPr>
            <a:r>
              <a:rPr lang="en-US" sz="2800" i="1" dirty="0">
                <a:solidFill>
                  <a:srgbClr val="FFFFFF"/>
                </a:solidFill>
                <a:effectLst>
                  <a:outerShdw blurRad="38100" dist="38100" dir="2700000" algn="tl">
                    <a:srgbClr val="000000"/>
                  </a:outerShdw>
                </a:effectLst>
                <a:latin typeface="Tahoma"/>
                <a:cs typeface="Arial"/>
              </a:rPr>
              <a:t>bride</a:t>
            </a:r>
            <a:endParaRPr kumimoji="0" lang="en-US" sz="2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Arial"/>
            </a:endParaRPr>
          </a:p>
          <a:p>
            <a:pPr marL="342900" marR="0" lvl="0" indent="-342900" algn="l" defTabSz="914400" rtl="0" eaLnBrk="1" fontAlgn="base" latinLnBrk="0" hangingPunct="1">
              <a:lnSpc>
                <a:spcPct val="100000"/>
              </a:lnSpc>
              <a:spcBef>
                <a:spcPct val="20000"/>
              </a:spcBef>
              <a:spcAft>
                <a:spcPct val="0"/>
              </a:spcAft>
              <a:buClr>
                <a:srgbClr val="33CCCC"/>
              </a:buClr>
              <a:buSzPct val="120000"/>
              <a:buFontTx/>
              <a:buChar char="•"/>
              <a:tabLst/>
              <a:defRPr/>
            </a:pPr>
            <a:r>
              <a:rPr lang="en-US" sz="2800" i="1" dirty="0">
                <a:solidFill>
                  <a:srgbClr val="FFFFFF"/>
                </a:solidFill>
                <a:effectLst>
                  <a:outerShdw blurRad="38100" dist="38100" dir="2700000" algn="tl">
                    <a:srgbClr val="000000"/>
                  </a:outerShdw>
                </a:effectLst>
                <a:latin typeface="Tahoma"/>
                <a:cs typeface="Arial"/>
              </a:rPr>
              <a:t>bored</a:t>
            </a:r>
          </a:p>
          <a:p>
            <a:pPr marL="342900" marR="0" lvl="0" indent="-342900" algn="l" defTabSz="914400" rtl="0" eaLnBrk="1" fontAlgn="base" latinLnBrk="0" hangingPunct="1">
              <a:lnSpc>
                <a:spcPct val="100000"/>
              </a:lnSpc>
              <a:spcBef>
                <a:spcPct val="20000"/>
              </a:spcBef>
              <a:spcAft>
                <a:spcPct val="0"/>
              </a:spcAft>
              <a:buClr>
                <a:srgbClr val="33CCCC"/>
              </a:buClr>
              <a:buSzPct val="120000"/>
              <a:buFontTx/>
              <a:buChar char="•"/>
              <a:tabLst/>
              <a:defRPr/>
            </a:pPr>
            <a:r>
              <a:rPr lang="en-US" sz="2800" i="1" dirty="0">
                <a:solidFill>
                  <a:srgbClr val="FFFFFF"/>
                </a:solidFill>
                <a:effectLst>
                  <a:outerShdw blurRad="38100" dist="38100" dir="2700000" algn="tl">
                    <a:srgbClr val="000000"/>
                  </a:outerShdw>
                </a:effectLst>
                <a:latin typeface="Tahoma"/>
                <a:cs typeface="Arial"/>
              </a:rPr>
              <a:t>b</a:t>
            </a:r>
            <a:r>
              <a:rPr kumimoji="0" lang="en-US" sz="28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Tahoma"/>
                <a:ea typeface="+mn-ea"/>
                <a:cs typeface="Arial"/>
              </a:rPr>
              <a:t>oard</a:t>
            </a:r>
            <a:endParaRPr kumimoji="0" lang="en-US" sz="2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Arial"/>
            </a:endParaRPr>
          </a:p>
          <a:p>
            <a:pPr marL="342900" marR="0" lvl="0" indent="-342900" algn="l" defTabSz="914400" rtl="0" eaLnBrk="1" fontAlgn="base" latinLnBrk="0" hangingPunct="1">
              <a:lnSpc>
                <a:spcPct val="100000"/>
              </a:lnSpc>
              <a:spcBef>
                <a:spcPct val="20000"/>
              </a:spcBef>
              <a:spcAft>
                <a:spcPct val="0"/>
              </a:spcAft>
              <a:buClr>
                <a:srgbClr val="33CCCC"/>
              </a:buClr>
              <a:buSzPct val="120000"/>
              <a:buFontTx/>
              <a:buChar char="•"/>
              <a:tabLst/>
              <a:defRPr/>
            </a:pPr>
            <a:r>
              <a:rPr lang="en-US" sz="2800" i="1" dirty="0">
                <a:solidFill>
                  <a:srgbClr val="FFFFFF"/>
                </a:solidFill>
                <a:effectLst>
                  <a:outerShdw blurRad="38100" dist="38100" dir="2700000" algn="tl">
                    <a:srgbClr val="000000"/>
                  </a:outerShdw>
                </a:effectLst>
                <a:latin typeface="Tahoma"/>
                <a:cs typeface="Arial"/>
              </a:rPr>
              <a:t>broad</a:t>
            </a:r>
          </a:p>
          <a:p>
            <a:pPr marL="342900" marR="0" lvl="0" indent="-342900" algn="l" defTabSz="914400" rtl="0" eaLnBrk="1" fontAlgn="base" latinLnBrk="0" hangingPunct="1">
              <a:lnSpc>
                <a:spcPct val="100000"/>
              </a:lnSpc>
              <a:spcBef>
                <a:spcPct val="20000"/>
              </a:spcBef>
              <a:spcAft>
                <a:spcPct val="0"/>
              </a:spcAft>
              <a:buClr>
                <a:srgbClr val="33CCCC"/>
              </a:buClr>
              <a:buSzPct val="120000"/>
              <a:buFontTx/>
              <a:buChar char="•"/>
              <a:tabLst/>
              <a:defRPr/>
            </a:pPr>
            <a:r>
              <a:rPr lang="en-US" sz="2800" i="1" dirty="0">
                <a:solidFill>
                  <a:srgbClr val="FFFFFF"/>
                </a:solidFill>
                <a:effectLst>
                  <a:outerShdw blurRad="38100" dist="38100" dir="2700000" algn="tl">
                    <a:srgbClr val="000000"/>
                  </a:outerShdw>
                </a:effectLst>
                <a:latin typeface="Tahoma"/>
                <a:cs typeface="Arial"/>
              </a:rPr>
              <a:t>b</a:t>
            </a:r>
            <a:r>
              <a:rPr kumimoji="0" lang="en-US" sz="2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Arial"/>
              </a:rPr>
              <a:t>rood</a:t>
            </a:r>
          </a:p>
          <a:p>
            <a:pPr marL="342900" marR="0" lvl="0" indent="-342900" algn="l" defTabSz="914400" rtl="0" eaLnBrk="1" fontAlgn="base" latinLnBrk="0" hangingPunct="1">
              <a:lnSpc>
                <a:spcPct val="100000"/>
              </a:lnSpc>
              <a:spcBef>
                <a:spcPct val="20000"/>
              </a:spcBef>
              <a:spcAft>
                <a:spcPct val="0"/>
              </a:spcAft>
              <a:buClr>
                <a:srgbClr val="33CCCC"/>
              </a:buClr>
              <a:buSzPct val="120000"/>
              <a:buFontTx/>
              <a:buChar char="•"/>
              <a:tabLst/>
              <a:defRPr/>
            </a:pPr>
            <a:endParaRPr kumimoji="0" lang="en-US" sz="2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Arial"/>
            </a:endParaRPr>
          </a:p>
          <a:p>
            <a:endParaRPr lang="en-US" dirty="0"/>
          </a:p>
        </p:txBody>
      </p:sp>
      <p:sp>
        <p:nvSpPr>
          <p:cNvPr id="7" name="TextBox 6">
            <a:extLst>
              <a:ext uri="{FF2B5EF4-FFF2-40B4-BE49-F238E27FC236}">
                <a16:creationId xmlns:a16="http://schemas.microsoft.com/office/drawing/2014/main" id="{87A981DC-EFDB-BDAF-8E4D-CD33141449E8}"/>
              </a:ext>
            </a:extLst>
          </p:cNvPr>
          <p:cNvSpPr txBox="1"/>
          <p:nvPr/>
        </p:nvSpPr>
        <p:spPr>
          <a:xfrm>
            <a:off x="760412" y="4419600"/>
            <a:ext cx="10972800" cy="1754326"/>
          </a:xfrm>
          <a:prstGeom prst="rect">
            <a:avLst/>
          </a:prstGeom>
          <a:solidFill>
            <a:schemeClr val="accent6">
              <a:lumMod val="20000"/>
              <a:lumOff val="80000"/>
            </a:schemeClr>
          </a:solidFill>
        </p:spPr>
        <p:txBody>
          <a:bodyPr wrap="square" rtlCol="0">
            <a:spAutoFit/>
          </a:bodyPr>
          <a:lstStyle/>
          <a:p>
            <a:pPr algn="ctr"/>
            <a:r>
              <a:rPr lang="en-US" sz="3600" dirty="0">
                <a:solidFill>
                  <a:srgbClr val="C00000"/>
                </a:solidFill>
                <a:latin typeface="Impact" panose="020B0806030902050204" pitchFamily="34" charset="0"/>
              </a:rPr>
              <a:t>In reading an ancient Hebrew text without vowels, the reader must vocalize the text based on context and tradition.</a:t>
            </a:r>
          </a:p>
        </p:txBody>
      </p:sp>
    </p:spTree>
    <p:extLst>
      <p:ext uri="{BB962C8B-B14F-4D97-AF65-F5344CB8AC3E}">
        <p14:creationId xmlns:p14="http://schemas.microsoft.com/office/powerpoint/2010/main" val="70862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additive="base">
                                        <p:cTn id="1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additive="base">
                                        <p:cTn id="22"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additive="base">
                                        <p:cTn id="2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 calcmode="lin" valueType="num">
                                      <p:cBhvr additive="base">
                                        <p:cTn id="32"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additive="base">
                                        <p:cTn id="3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 calcmode="lin" valueType="num">
                                      <p:cBhvr additive="base">
                                        <p:cTn id="42"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 calcmode="lin" valueType="num">
                                      <p:cBhvr additive="base">
                                        <p:cTn id="47"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nodeType="after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 calcmode="lin" valueType="num">
                                      <p:cBhvr additive="base">
                                        <p:cTn id="52"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nodeType="after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anim calcmode="lin" valueType="num">
                                      <p:cBhvr additive="base">
                                        <p:cTn id="57"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nodeType="afterEffect">
                                  <p:stCondLst>
                                    <p:cond delay="0"/>
                                  </p:stCondLst>
                                  <p:childTnLst>
                                    <p:set>
                                      <p:cBhvr>
                                        <p:cTn id="61" dur="1" fill="hold">
                                          <p:stCondLst>
                                            <p:cond delay="0"/>
                                          </p:stCondLst>
                                        </p:cTn>
                                        <p:tgtEl>
                                          <p:spTgt spid="6">
                                            <p:txEl>
                                              <p:pRg st="11" end="11"/>
                                            </p:txEl>
                                          </p:spTgt>
                                        </p:tgtEl>
                                        <p:attrNameLst>
                                          <p:attrName>style.visibility</p:attrName>
                                        </p:attrNameLst>
                                      </p:cBhvr>
                                      <p:to>
                                        <p:strVal val="visible"/>
                                      </p:to>
                                    </p:set>
                                    <p:anim calcmode="lin" valueType="num">
                                      <p:cBhvr additive="base">
                                        <p:cTn id="62" dur="50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6">
                                            <p:txEl>
                                              <p:pRg st="11" end="11"/>
                                            </p:txEl>
                                          </p:spTgt>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nodeType="afterEffect">
                                  <p:stCondLst>
                                    <p:cond delay="0"/>
                                  </p:stCondLst>
                                  <p:childTnLst>
                                    <p:set>
                                      <p:cBhvr>
                                        <p:cTn id="66" dur="1" fill="hold">
                                          <p:stCondLst>
                                            <p:cond delay="0"/>
                                          </p:stCondLst>
                                        </p:cTn>
                                        <p:tgtEl>
                                          <p:spTgt spid="6">
                                            <p:txEl>
                                              <p:pRg st="12" end="12"/>
                                            </p:txEl>
                                          </p:spTgt>
                                        </p:tgtEl>
                                        <p:attrNameLst>
                                          <p:attrName>style.visibility</p:attrName>
                                        </p:attrNameLst>
                                      </p:cBhvr>
                                      <p:to>
                                        <p:strVal val="visible"/>
                                      </p:to>
                                    </p:set>
                                    <p:anim calcmode="lin" valueType="num">
                                      <p:cBhvr additive="base">
                                        <p:cTn id="67" dur="500" fill="hold"/>
                                        <p:tgtEl>
                                          <p:spTgt spid="6">
                                            <p:txEl>
                                              <p:pRg st="12" end="1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
                                            <p:txEl>
                                              <p:pRg st="12" end="12"/>
                                            </p:txEl>
                                          </p:spTgt>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4" fill="hold" nodeType="afterEffect">
                                  <p:stCondLst>
                                    <p:cond delay="0"/>
                                  </p:stCondLst>
                                  <p:childTnLst>
                                    <p:set>
                                      <p:cBhvr>
                                        <p:cTn id="71" dur="1" fill="hold">
                                          <p:stCondLst>
                                            <p:cond delay="0"/>
                                          </p:stCondLst>
                                        </p:cTn>
                                        <p:tgtEl>
                                          <p:spTgt spid="6">
                                            <p:txEl>
                                              <p:pRg st="13" end="13"/>
                                            </p:txEl>
                                          </p:spTgt>
                                        </p:tgtEl>
                                        <p:attrNameLst>
                                          <p:attrName>style.visibility</p:attrName>
                                        </p:attrNameLst>
                                      </p:cBhvr>
                                      <p:to>
                                        <p:strVal val="visible"/>
                                      </p:to>
                                    </p:set>
                                    <p:anim calcmode="lin" valueType="num">
                                      <p:cBhvr additive="base">
                                        <p:cTn id="72" dur="500" fill="hold"/>
                                        <p:tgtEl>
                                          <p:spTgt spid="6">
                                            <p:txEl>
                                              <p:pRg st="13" end="13"/>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6">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4" presetClass="entr" presetSubtype="5" fill="hold" grpId="0" nodeType="click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randombar(vertical)">
                                      <p:cBhvr>
                                        <p:cTn id="7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CA3CF85-DA42-49E4-4DAC-3AB3C783FB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7643E-FE71-4067-9AAE-61D0CFBD0D95}" type="slidenum">
              <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
        <p:nvSpPr>
          <p:cNvPr id="69635" name="Rectangle 3">
            <a:extLst>
              <a:ext uri="{FF2B5EF4-FFF2-40B4-BE49-F238E27FC236}">
                <a16:creationId xmlns:a16="http://schemas.microsoft.com/office/drawing/2014/main" id="{64D60CD3-82FB-200C-B150-9B26FDEE51D0}"/>
              </a:ext>
            </a:extLst>
          </p:cNvPr>
          <p:cNvSpPr>
            <a:spLocks noGrp="1" noChangeArrowheads="1"/>
          </p:cNvSpPr>
          <p:nvPr>
            <p:ph type="body" idx="1"/>
          </p:nvPr>
        </p:nvSpPr>
        <p:spPr>
          <a:xfrm>
            <a:off x="989012" y="723265"/>
            <a:ext cx="9906000" cy="5411470"/>
          </a:xfrm>
        </p:spPr>
        <p:txBody>
          <a:bodyPr/>
          <a:lstStyle/>
          <a:p>
            <a:pPr>
              <a:lnSpc>
                <a:spcPct val="90000"/>
              </a:lnSpc>
              <a:buFont typeface="Wingdings" panose="05000000000000000000" pitchFamily="2" charset="2"/>
              <a:buNone/>
            </a:pPr>
            <a:r>
              <a:rPr lang="en-US" altLang="en-US" sz="2800" dirty="0">
                <a:solidFill>
                  <a:srgbClr val="FFFF00"/>
                </a:solidFill>
                <a:latin typeface="Lucida Bright" panose="02040602050505020304" pitchFamily="18" charset="0"/>
              </a:rPr>
              <a:t>Standard Hebrew square text without vowel points (written right to left without word spacing or vowels)</a:t>
            </a:r>
            <a:endParaRPr lang="en-US" altLang="en-US" sz="800" dirty="0">
              <a:solidFill>
                <a:srgbClr val="FFFF00"/>
              </a:solidFill>
              <a:latin typeface="Lucida Bright" panose="02040602050505020304" pitchFamily="18" charset="0"/>
            </a:endParaRPr>
          </a:p>
          <a:p>
            <a:pPr algn="r">
              <a:lnSpc>
                <a:spcPct val="90000"/>
              </a:lnSpc>
              <a:buFont typeface="Wingdings" panose="05000000000000000000" pitchFamily="2" charset="2"/>
              <a:buNone/>
            </a:pPr>
            <a:r>
              <a:rPr lang="en-US" altLang="en-US" dirty="0" err="1">
                <a:latin typeface="HebrewTh" pitchFamily="2" charset="0"/>
              </a:rPr>
              <a:t>YtxhvhyHwmNfyylfhvhyyndxHvr</a:t>
            </a:r>
            <a:endParaRPr lang="en-US" altLang="en-US" dirty="0">
              <a:latin typeface="HebrewTh" pitchFamily="2" charset="0"/>
            </a:endParaRPr>
          </a:p>
          <a:p>
            <a:pPr algn="r">
              <a:lnSpc>
                <a:spcPct val="90000"/>
              </a:lnSpc>
              <a:buFont typeface="Wingdings" panose="05000000000000000000" pitchFamily="2" charset="2"/>
              <a:buNone/>
            </a:pPr>
            <a:r>
              <a:rPr lang="en-US" altLang="en-US" dirty="0" err="1">
                <a:latin typeface="HebrewTh" pitchFamily="2" charset="0"/>
              </a:rPr>
              <a:t>Myvnfrwbl</a:t>
            </a:r>
            <a:endParaRPr lang="en-US" altLang="en-US" dirty="0">
              <a:latin typeface="HebrewTh" pitchFamily="2" charset="0"/>
            </a:endParaRPr>
          </a:p>
          <a:p>
            <a:pPr>
              <a:lnSpc>
                <a:spcPct val="90000"/>
              </a:lnSpc>
              <a:buFont typeface="Wingdings" panose="05000000000000000000" pitchFamily="2" charset="2"/>
              <a:buNone/>
            </a:pPr>
            <a:r>
              <a:rPr lang="en-US" altLang="en-US" sz="2800" dirty="0">
                <a:solidFill>
                  <a:srgbClr val="FFFF00"/>
                </a:solidFill>
                <a:latin typeface="Lucida Bright" panose="02040602050505020304" pitchFamily="18" charset="0"/>
              </a:rPr>
              <a:t>With word spacing</a:t>
            </a:r>
          </a:p>
          <a:p>
            <a:pPr algn="r">
              <a:lnSpc>
                <a:spcPct val="90000"/>
              </a:lnSpc>
              <a:buFont typeface="Wingdings" panose="05000000000000000000" pitchFamily="2" charset="2"/>
              <a:buNone/>
            </a:pPr>
            <a:r>
              <a:rPr lang="en-US" altLang="en-US" dirty="0" err="1">
                <a:latin typeface="HebrewTh" pitchFamily="2" charset="0"/>
              </a:rPr>
              <a:t>Ytx</a:t>
            </a:r>
            <a:r>
              <a:rPr lang="en-US" altLang="en-US" dirty="0">
                <a:latin typeface="HebrewTh" pitchFamily="2" charset="0"/>
              </a:rPr>
              <a:t> </a:t>
            </a:r>
            <a:r>
              <a:rPr lang="en-US" altLang="en-US" dirty="0" err="1">
                <a:latin typeface="HebrewTh" pitchFamily="2" charset="0"/>
              </a:rPr>
              <a:t>hvhy</a:t>
            </a:r>
            <a:r>
              <a:rPr lang="en-US" altLang="en-US" dirty="0">
                <a:latin typeface="HebrewTh" pitchFamily="2" charset="0"/>
              </a:rPr>
              <a:t> </a:t>
            </a:r>
            <a:r>
              <a:rPr lang="en-US" altLang="en-US" dirty="0" err="1">
                <a:latin typeface="HebrewTh" pitchFamily="2" charset="0"/>
              </a:rPr>
              <a:t>Hwm</a:t>
            </a:r>
            <a:r>
              <a:rPr lang="en-US" altLang="en-US" dirty="0">
                <a:latin typeface="HebrewTh" pitchFamily="2" charset="0"/>
              </a:rPr>
              <a:t> </a:t>
            </a:r>
            <a:r>
              <a:rPr lang="en-US" altLang="en-US" dirty="0" err="1">
                <a:latin typeface="HebrewTh" pitchFamily="2" charset="0"/>
              </a:rPr>
              <a:t>Nfy</a:t>
            </a:r>
            <a:r>
              <a:rPr lang="en-US" altLang="en-US" dirty="0">
                <a:latin typeface="HebrewTh" pitchFamily="2" charset="0"/>
              </a:rPr>
              <a:t> </a:t>
            </a:r>
            <a:r>
              <a:rPr lang="en-US" altLang="en-US" dirty="0" err="1">
                <a:latin typeface="HebrewTh" pitchFamily="2" charset="0"/>
              </a:rPr>
              <a:t>ylf</a:t>
            </a:r>
            <a:r>
              <a:rPr lang="en-US" altLang="en-US" dirty="0">
                <a:latin typeface="HebrewTh" pitchFamily="2" charset="0"/>
              </a:rPr>
              <a:t> </a:t>
            </a:r>
            <a:r>
              <a:rPr lang="en-US" altLang="en-US" dirty="0" err="1">
                <a:latin typeface="HebrewTh" pitchFamily="2" charset="0"/>
              </a:rPr>
              <a:t>hvhy</a:t>
            </a:r>
            <a:r>
              <a:rPr lang="en-US" altLang="en-US" dirty="0">
                <a:latin typeface="HebrewTh" pitchFamily="2" charset="0"/>
              </a:rPr>
              <a:t> </a:t>
            </a:r>
            <a:r>
              <a:rPr lang="en-US" altLang="en-US" dirty="0" err="1">
                <a:latin typeface="HebrewTh" pitchFamily="2" charset="0"/>
              </a:rPr>
              <a:t>yndx</a:t>
            </a:r>
            <a:r>
              <a:rPr lang="en-US" altLang="en-US" dirty="0">
                <a:latin typeface="HebrewTh" pitchFamily="2" charset="0"/>
              </a:rPr>
              <a:t> </a:t>
            </a:r>
            <a:r>
              <a:rPr lang="en-US" altLang="en-US" dirty="0" err="1">
                <a:latin typeface="HebrewTh" pitchFamily="2" charset="0"/>
              </a:rPr>
              <a:t>Hvr</a:t>
            </a:r>
            <a:endParaRPr lang="en-US" altLang="en-US" dirty="0">
              <a:latin typeface="HebrewTh" pitchFamily="2" charset="0"/>
            </a:endParaRPr>
          </a:p>
          <a:p>
            <a:pPr algn="r">
              <a:lnSpc>
                <a:spcPct val="90000"/>
              </a:lnSpc>
              <a:buFont typeface="Wingdings" panose="05000000000000000000" pitchFamily="2" charset="2"/>
              <a:buNone/>
            </a:pPr>
            <a:r>
              <a:rPr lang="en-US" altLang="en-US" dirty="0" err="1">
                <a:latin typeface="HebrewTh" pitchFamily="2" charset="0"/>
              </a:rPr>
              <a:t>Myvnf</a:t>
            </a:r>
            <a:r>
              <a:rPr lang="en-US" altLang="en-US" dirty="0">
                <a:latin typeface="HebrewTh" pitchFamily="2" charset="0"/>
              </a:rPr>
              <a:t> </a:t>
            </a:r>
            <a:r>
              <a:rPr lang="en-US" altLang="en-US" dirty="0" err="1">
                <a:latin typeface="HebrewTh" pitchFamily="2" charset="0"/>
              </a:rPr>
              <a:t>rwbl</a:t>
            </a:r>
            <a:endParaRPr lang="en-US" altLang="en-US" dirty="0">
              <a:latin typeface="HebrewTh" pitchFamily="2" charset="0"/>
            </a:endParaRPr>
          </a:p>
          <a:p>
            <a:pPr>
              <a:lnSpc>
                <a:spcPct val="90000"/>
              </a:lnSpc>
              <a:buFont typeface="Wingdings" panose="05000000000000000000" pitchFamily="2" charset="2"/>
              <a:buNone/>
            </a:pPr>
            <a:r>
              <a:rPr lang="en-US" altLang="en-US" sz="2800" dirty="0">
                <a:solidFill>
                  <a:srgbClr val="FFFF00"/>
                </a:solidFill>
                <a:latin typeface="Lucida Bright" panose="02040602050505020304" pitchFamily="18" charset="0"/>
              </a:rPr>
              <a:t>With vowels</a:t>
            </a:r>
          </a:p>
          <a:p>
            <a:pPr algn="r">
              <a:lnSpc>
                <a:spcPct val="90000"/>
              </a:lnSpc>
              <a:buNone/>
            </a:pPr>
            <a:r>
              <a:rPr lang="en-US" altLang="en-US" dirty="0" err="1">
                <a:latin typeface="HebrewTh" pitchFamily="2" charset="0"/>
              </a:rPr>
              <a:t>Ytixo</a:t>
            </a:r>
            <a:r>
              <a:rPr lang="en-US" altLang="en-US" dirty="0">
                <a:latin typeface="HebrewTh" pitchFamily="2" charset="0"/>
              </a:rPr>
              <a:t> hv!hy4 </a:t>
            </a:r>
            <a:r>
              <a:rPr lang="en-US" altLang="en-US" dirty="0" err="1">
                <a:latin typeface="HebrewTh" pitchFamily="2" charset="0"/>
              </a:rPr>
              <a:t>HwamA</a:t>
            </a:r>
            <a:r>
              <a:rPr lang="en-US" altLang="en-US" dirty="0">
                <a:latin typeface="HebrewTh" pitchFamily="2" charset="0"/>
              </a:rPr>
              <a:t> Nfay1 </a:t>
            </a:r>
            <a:r>
              <a:rPr lang="en-US" altLang="en-US" dirty="0" err="1">
                <a:latin typeface="HebrewTh" pitchFamily="2" charset="0"/>
              </a:rPr>
              <a:t>ylAfA</a:t>
            </a:r>
            <a:r>
              <a:rPr lang="en-US" altLang="en-US" dirty="0">
                <a:latin typeface="HebrewTh" pitchFamily="2" charset="0"/>
              </a:rPr>
              <a:t> hv!hy4 yn!dox3 </a:t>
            </a:r>
            <a:r>
              <a:rPr lang="en-US" altLang="en-US" dirty="0" err="1">
                <a:latin typeface="HebrewTh" pitchFamily="2" charset="0"/>
              </a:rPr>
              <a:t>HaUr</a:t>
            </a:r>
            <a:endParaRPr lang="en-US" altLang="en-US" dirty="0">
              <a:latin typeface="HebrewTh" pitchFamily="2" charset="0"/>
            </a:endParaRPr>
          </a:p>
          <a:p>
            <a:pPr algn="r">
              <a:lnSpc>
                <a:spcPct val="90000"/>
              </a:lnSpc>
              <a:buFont typeface="Wingdings" panose="05000000000000000000" pitchFamily="2" charset="2"/>
              <a:buNone/>
            </a:pPr>
            <a:r>
              <a:rPr lang="en-US" altLang="en-US" dirty="0">
                <a:latin typeface="HebrewTh" pitchFamily="2" charset="0"/>
              </a:rPr>
              <a:t>Myvin!f3 </a:t>
            </a:r>
            <a:r>
              <a:rPr lang="en-US" altLang="en-US" dirty="0" err="1">
                <a:latin typeface="HebrewTh" pitchFamily="2" charset="0"/>
              </a:rPr>
              <a:t>rwebal</a:t>
            </a:r>
            <a:r>
              <a:rPr lang="en-US" altLang="en-US" dirty="0">
                <a:latin typeface="HebrewTh" pitchFamily="2" charset="0"/>
              </a:rPr>
              <a:t>;</a:t>
            </a:r>
          </a:p>
          <a:p>
            <a:pPr algn="r">
              <a:lnSpc>
                <a:spcPct val="90000"/>
              </a:lnSpc>
              <a:buFont typeface="Wingdings" panose="05000000000000000000" pitchFamily="2" charset="2"/>
              <a:buNone/>
            </a:pPr>
            <a:endParaRPr lang="en-US" altLang="en-US" dirty="0">
              <a:latin typeface="HebrewTh" pitchFamily="2" charset="0"/>
            </a:endParaRPr>
          </a:p>
        </p:txBody>
      </p:sp>
    </p:spTree>
    <p:extLst>
      <p:ext uri="{BB962C8B-B14F-4D97-AF65-F5344CB8AC3E}">
        <p14:creationId xmlns:p14="http://schemas.microsoft.com/office/powerpoint/2010/main" val="29928470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69635">
                                            <p:txEl>
                                              <p:pRg st="3" end="3"/>
                                            </p:txEl>
                                          </p:spTgt>
                                        </p:tgtEl>
                                        <p:attrNameLst>
                                          <p:attrName>style.visibility</p:attrName>
                                        </p:attrNameLst>
                                      </p:cBhvr>
                                      <p:to>
                                        <p:strVal val="visible"/>
                                      </p:to>
                                    </p:set>
                                    <p:animEffect transition="in" filter="blinds(vertical)">
                                      <p:cBhvr>
                                        <p:cTn id="7" dur="500"/>
                                        <p:tgtEl>
                                          <p:spTgt spid="69635">
                                            <p:txEl>
                                              <p:pRg st="3" end="3"/>
                                            </p:txEl>
                                          </p:spTgt>
                                        </p:tgtEl>
                                      </p:cBhvr>
                                    </p:animEffect>
                                  </p:childTnLst>
                                </p:cTn>
                              </p:par>
                              <p:par>
                                <p:cTn id="8" presetID="3" presetClass="entr" presetSubtype="5" fill="hold" nodeType="withEffect">
                                  <p:stCondLst>
                                    <p:cond delay="0"/>
                                  </p:stCondLst>
                                  <p:childTnLst>
                                    <p:set>
                                      <p:cBhvr>
                                        <p:cTn id="9" dur="1" fill="hold">
                                          <p:stCondLst>
                                            <p:cond delay="0"/>
                                          </p:stCondLst>
                                        </p:cTn>
                                        <p:tgtEl>
                                          <p:spTgt spid="69635">
                                            <p:txEl>
                                              <p:pRg st="4" end="4"/>
                                            </p:txEl>
                                          </p:spTgt>
                                        </p:tgtEl>
                                        <p:attrNameLst>
                                          <p:attrName>style.visibility</p:attrName>
                                        </p:attrNameLst>
                                      </p:cBhvr>
                                      <p:to>
                                        <p:strVal val="visible"/>
                                      </p:to>
                                    </p:set>
                                    <p:animEffect transition="in" filter="blinds(vertical)">
                                      <p:cBhvr>
                                        <p:cTn id="10" dur="500"/>
                                        <p:tgtEl>
                                          <p:spTgt spid="69635">
                                            <p:txEl>
                                              <p:pRg st="4" end="4"/>
                                            </p:txEl>
                                          </p:spTgt>
                                        </p:tgtEl>
                                      </p:cBhvr>
                                    </p:animEffect>
                                  </p:childTnLst>
                                </p:cTn>
                              </p:par>
                              <p:par>
                                <p:cTn id="11" presetID="3" presetClass="entr" presetSubtype="5" fill="hold" nodeType="withEffect">
                                  <p:stCondLst>
                                    <p:cond delay="0"/>
                                  </p:stCondLst>
                                  <p:childTnLst>
                                    <p:set>
                                      <p:cBhvr>
                                        <p:cTn id="12" dur="1" fill="hold">
                                          <p:stCondLst>
                                            <p:cond delay="0"/>
                                          </p:stCondLst>
                                        </p:cTn>
                                        <p:tgtEl>
                                          <p:spTgt spid="69635">
                                            <p:txEl>
                                              <p:pRg st="5" end="5"/>
                                            </p:txEl>
                                          </p:spTgt>
                                        </p:tgtEl>
                                        <p:attrNameLst>
                                          <p:attrName>style.visibility</p:attrName>
                                        </p:attrNameLst>
                                      </p:cBhvr>
                                      <p:to>
                                        <p:strVal val="visible"/>
                                      </p:to>
                                    </p:set>
                                    <p:animEffect transition="in" filter="blinds(vertical)">
                                      <p:cBhvr>
                                        <p:cTn id="13" dur="500"/>
                                        <p:tgtEl>
                                          <p:spTgt spid="69635">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5" fill="hold" nodeType="clickEffect">
                                  <p:stCondLst>
                                    <p:cond delay="0"/>
                                  </p:stCondLst>
                                  <p:childTnLst>
                                    <p:set>
                                      <p:cBhvr>
                                        <p:cTn id="17" dur="1" fill="hold">
                                          <p:stCondLst>
                                            <p:cond delay="0"/>
                                          </p:stCondLst>
                                        </p:cTn>
                                        <p:tgtEl>
                                          <p:spTgt spid="69635">
                                            <p:txEl>
                                              <p:pRg st="6" end="6"/>
                                            </p:txEl>
                                          </p:spTgt>
                                        </p:tgtEl>
                                        <p:attrNameLst>
                                          <p:attrName>style.visibility</p:attrName>
                                        </p:attrNameLst>
                                      </p:cBhvr>
                                      <p:to>
                                        <p:strVal val="visible"/>
                                      </p:to>
                                    </p:set>
                                    <p:animEffect transition="in" filter="blinds(vertical)">
                                      <p:cBhvr>
                                        <p:cTn id="18" dur="500"/>
                                        <p:tgtEl>
                                          <p:spTgt spid="69635">
                                            <p:txEl>
                                              <p:pRg st="6" end="6"/>
                                            </p:txEl>
                                          </p:spTgt>
                                        </p:tgtEl>
                                      </p:cBhvr>
                                    </p:animEffect>
                                  </p:childTnLst>
                                </p:cTn>
                              </p:par>
                              <p:par>
                                <p:cTn id="19" presetID="3" presetClass="entr" presetSubtype="5" fill="hold" nodeType="withEffect">
                                  <p:stCondLst>
                                    <p:cond delay="0"/>
                                  </p:stCondLst>
                                  <p:childTnLst>
                                    <p:set>
                                      <p:cBhvr>
                                        <p:cTn id="20" dur="1" fill="hold">
                                          <p:stCondLst>
                                            <p:cond delay="0"/>
                                          </p:stCondLst>
                                        </p:cTn>
                                        <p:tgtEl>
                                          <p:spTgt spid="69635">
                                            <p:txEl>
                                              <p:pRg st="7" end="7"/>
                                            </p:txEl>
                                          </p:spTgt>
                                        </p:tgtEl>
                                        <p:attrNameLst>
                                          <p:attrName>style.visibility</p:attrName>
                                        </p:attrNameLst>
                                      </p:cBhvr>
                                      <p:to>
                                        <p:strVal val="visible"/>
                                      </p:to>
                                    </p:set>
                                    <p:animEffect transition="in" filter="blinds(vertical)">
                                      <p:cBhvr>
                                        <p:cTn id="21" dur="500"/>
                                        <p:tgtEl>
                                          <p:spTgt spid="69635">
                                            <p:txEl>
                                              <p:pRg st="7" end="7"/>
                                            </p:txEl>
                                          </p:spTgt>
                                        </p:tgtEl>
                                      </p:cBhvr>
                                    </p:animEffect>
                                  </p:childTnLst>
                                </p:cTn>
                              </p:par>
                              <p:par>
                                <p:cTn id="22" presetID="3" presetClass="entr" presetSubtype="5" fill="hold" nodeType="withEffect">
                                  <p:stCondLst>
                                    <p:cond delay="0"/>
                                  </p:stCondLst>
                                  <p:childTnLst>
                                    <p:set>
                                      <p:cBhvr>
                                        <p:cTn id="23" dur="1" fill="hold">
                                          <p:stCondLst>
                                            <p:cond delay="0"/>
                                          </p:stCondLst>
                                        </p:cTn>
                                        <p:tgtEl>
                                          <p:spTgt spid="69635">
                                            <p:txEl>
                                              <p:pRg st="8" end="8"/>
                                            </p:txEl>
                                          </p:spTgt>
                                        </p:tgtEl>
                                        <p:attrNameLst>
                                          <p:attrName>style.visibility</p:attrName>
                                        </p:attrNameLst>
                                      </p:cBhvr>
                                      <p:to>
                                        <p:strVal val="visible"/>
                                      </p:to>
                                    </p:set>
                                    <p:animEffect transition="in" filter="blinds(vertical)">
                                      <p:cBhvr>
                                        <p:cTn id="24" dur="500"/>
                                        <p:tgtEl>
                                          <p:spTgt spid="6963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5CAAFAD-1735-6A35-ED57-392E144E14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4D649E-AA64-4CD1-A7AD-145163B013EE}" type="slidenum">
              <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
        <p:nvSpPr>
          <p:cNvPr id="70658" name="Rectangle 2">
            <a:extLst>
              <a:ext uri="{FF2B5EF4-FFF2-40B4-BE49-F238E27FC236}">
                <a16:creationId xmlns:a16="http://schemas.microsoft.com/office/drawing/2014/main" id="{73BC90AE-9F87-45C2-D420-F23CD8D6A28D}"/>
              </a:ext>
            </a:extLst>
          </p:cNvPr>
          <p:cNvSpPr>
            <a:spLocks noGrp="1" noChangeArrowheads="1"/>
          </p:cNvSpPr>
          <p:nvPr>
            <p:ph type="title"/>
          </p:nvPr>
        </p:nvSpPr>
        <p:spPr>
          <a:xfrm>
            <a:off x="1903412" y="274638"/>
            <a:ext cx="8305800" cy="182562"/>
          </a:xfrm>
        </p:spPr>
        <p:txBody>
          <a:bodyPr/>
          <a:lstStyle/>
          <a:p>
            <a:r>
              <a:rPr lang="en-US" altLang="en-US" sz="4000"/>
              <a:t> </a:t>
            </a:r>
          </a:p>
        </p:txBody>
      </p:sp>
      <p:sp>
        <p:nvSpPr>
          <p:cNvPr id="70659" name="Rectangle 3">
            <a:extLst>
              <a:ext uri="{FF2B5EF4-FFF2-40B4-BE49-F238E27FC236}">
                <a16:creationId xmlns:a16="http://schemas.microsoft.com/office/drawing/2014/main" id="{2E4DDFCE-C374-2C7F-3FCA-DD969F63928B}"/>
              </a:ext>
            </a:extLst>
          </p:cNvPr>
          <p:cNvSpPr>
            <a:spLocks noGrp="1" noChangeArrowheads="1"/>
          </p:cNvSpPr>
          <p:nvPr>
            <p:ph type="body" idx="1"/>
          </p:nvPr>
        </p:nvSpPr>
        <p:spPr>
          <a:xfrm>
            <a:off x="1903412" y="685800"/>
            <a:ext cx="8534400" cy="5943600"/>
          </a:xfrm>
        </p:spPr>
        <p:txBody>
          <a:bodyPr/>
          <a:lstStyle/>
          <a:p>
            <a:pPr>
              <a:buFont typeface="Wingdings" panose="05000000000000000000" pitchFamily="2" charset="2"/>
              <a:buNone/>
            </a:pPr>
            <a:r>
              <a:rPr lang="en-US" altLang="en-US" sz="2800" dirty="0">
                <a:solidFill>
                  <a:srgbClr val="FFFF00"/>
                </a:solidFill>
                <a:latin typeface="Lucida Bright" panose="02040602050505020304" pitchFamily="18" charset="0"/>
              </a:rPr>
              <a:t>English consonantal text without vowels or word spacing (written right to left)</a:t>
            </a:r>
          </a:p>
          <a:p>
            <a:pPr algn="r">
              <a:buFont typeface="Wingdings" panose="05000000000000000000" pitchFamily="2" charset="2"/>
              <a:buNone/>
            </a:pPr>
            <a:r>
              <a:rPr lang="en-US" altLang="en-US" dirty="0" err="1">
                <a:latin typeface="Times New Roman" panose="02020603050405020304" pitchFamily="18" charset="0"/>
              </a:rPr>
              <a:t>tmdtnnshdrlhtscbmnpsdgdrlhtftrpsht</a:t>
            </a:r>
            <a:endParaRPr lang="en-US" altLang="en-US" dirty="0">
              <a:latin typeface="Times New Roman" panose="02020603050405020304" pitchFamily="18" charset="0"/>
            </a:endParaRPr>
          </a:p>
          <a:p>
            <a:pPr algn="r">
              <a:buFont typeface="Wingdings" panose="05000000000000000000" pitchFamily="2" charset="2"/>
              <a:buNone/>
            </a:pPr>
            <a:r>
              <a:rPr lang="en-US" altLang="en-US" dirty="0" err="1">
                <a:latin typeface="Times New Roman" panose="02020603050405020304" pitchFamily="18" charset="0"/>
              </a:rPr>
              <a:t>rphttsgndtdghcrp</a:t>
            </a:r>
            <a:endParaRPr lang="en-US" altLang="en-US" dirty="0">
              <a:latin typeface="Times New Roman" panose="02020603050405020304" pitchFamily="18" charset="0"/>
            </a:endParaRPr>
          </a:p>
          <a:p>
            <a:pPr algn="r">
              <a:buFont typeface="Wingdings" panose="05000000000000000000" pitchFamily="2" charset="2"/>
              <a:buNone/>
            </a:pPr>
            <a:endParaRPr lang="en-US" altLang="en-US" dirty="0">
              <a:latin typeface="Narkisim" panose="020E0502050101010101" pitchFamily="34" charset="-79"/>
            </a:endParaRPr>
          </a:p>
          <a:p>
            <a:pPr>
              <a:buFont typeface="Wingdings" panose="05000000000000000000" pitchFamily="2" charset="2"/>
              <a:buNone/>
            </a:pPr>
            <a:r>
              <a:rPr lang="en-US" altLang="en-US" sz="2800" dirty="0">
                <a:solidFill>
                  <a:srgbClr val="FFFF00"/>
                </a:solidFill>
                <a:latin typeface="Lucida Bright" panose="02040602050505020304" pitchFamily="18" charset="0"/>
              </a:rPr>
              <a:t>English consonantal text without vowels or word spacing (written left to right)</a:t>
            </a:r>
          </a:p>
          <a:p>
            <a:pPr>
              <a:buFont typeface="Wingdings" panose="05000000000000000000" pitchFamily="2" charset="2"/>
              <a:buNone/>
            </a:pPr>
            <a:r>
              <a:rPr lang="en-US" altLang="en-US" dirty="0" err="1">
                <a:latin typeface="Times New Roman" panose="02020603050405020304" pitchFamily="18" charset="0"/>
              </a:rPr>
              <a:t>thsprtfthlrdgdspnmbcsthlrdhsnntdmt</a:t>
            </a:r>
            <a:endParaRPr lang="en-US" altLang="en-US" dirty="0">
              <a:latin typeface="Times New Roman" panose="02020603050405020304" pitchFamily="18" charset="0"/>
            </a:endParaRPr>
          </a:p>
          <a:p>
            <a:pPr>
              <a:buFont typeface="Wingdings" panose="05000000000000000000" pitchFamily="2" charset="2"/>
              <a:buNone/>
            </a:pPr>
            <a:r>
              <a:rPr lang="en-US" altLang="en-US" dirty="0" err="1">
                <a:latin typeface="Times New Roman" panose="02020603050405020304" pitchFamily="18" charset="0"/>
              </a:rPr>
              <a:t>prchgdtdngstthpr</a:t>
            </a: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29283702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0659">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16" fill="hold" nodeType="clickEffect">
                                  <p:stCondLst>
                                    <p:cond delay="0"/>
                                  </p:stCondLst>
                                  <p:childTnLst>
                                    <p:set>
                                      <p:cBhvr>
                                        <p:cTn id="16" dur="1" fill="hold">
                                          <p:stCondLst>
                                            <p:cond delay="0"/>
                                          </p:stCondLst>
                                        </p:cTn>
                                        <p:tgtEl>
                                          <p:spTgt spid="70659">
                                            <p:txEl>
                                              <p:pRg st="4" end="4"/>
                                            </p:txEl>
                                          </p:spTgt>
                                        </p:tgtEl>
                                        <p:attrNameLst>
                                          <p:attrName>style.visibility</p:attrName>
                                        </p:attrNameLst>
                                      </p:cBhvr>
                                      <p:to>
                                        <p:strVal val="visible"/>
                                      </p:to>
                                    </p:set>
                                    <p:anim calcmode="lin" valueType="num">
                                      <p:cBhvr>
                                        <p:cTn id="17" dur="500" fill="hold"/>
                                        <p:tgtEl>
                                          <p:spTgt spid="70659">
                                            <p:txEl>
                                              <p:pRg st="4" end="4"/>
                                            </p:txEl>
                                          </p:spTgt>
                                        </p:tgtEl>
                                        <p:attrNameLst>
                                          <p:attrName>ppt_w</p:attrName>
                                        </p:attrNameLst>
                                      </p:cBhvr>
                                      <p:tavLst>
                                        <p:tav tm="0">
                                          <p:val>
                                            <p:fltVal val="0"/>
                                          </p:val>
                                        </p:tav>
                                        <p:tav tm="100000">
                                          <p:val>
                                            <p:strVal val="#ppt_w"/>
                                          </p:val>
                                        </p:tav>
                                      </p:tavLst>
                                    </p:anim>
                                    <p:anim calcmode="lin" valueType="num">
                                      <p:cBhvr>
                                        <p:cTn id="18" dur="500" fill="hold"/>
                                        <p:tgtEl>
                                          <p:spTgt spid="70659">
                                            <p:txEl>
                                              <p:pRg st="4" end="4"/>
                                            </p:txEl>
                                          </p:spTgt>
                                        </p:tgtEl>
                                        <p:attrNameLst>
                                          <p:attrName>ppt_h</p:attrName>
                                        </p:attrNameLst>
                                      </p:cBhvr>
                                      <p:tavLst>
                                        <p:tav tm="0">
                                          <p:val>
                                            <p:fltVal val="0"/>
                                          </p:val>
                                        </p:tav>
                                        <p:tav tm="100000">
                                          <p:val>
                                            <p:strVal val="#ppt_h"/>
                                          </p:val>
                                        </p:tav>
                                      </p:tavLst>
                                    </p:anim>
                                    <p:animEffect transition="in" filter="fade">
                                      <p:cBhvr>
                                        <p:cTn id="19" dur="500"/>
                                        <p:tgtEl>
                                          <p:spTgt spid="70659">
                                            <p:txEl>
                                              <p:pRg st="4" end="4"/>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70659">
                                            <p:txEl>
                                              <p:pRg st="5" end="5"/>
                                            </p:txEl>
                                          </p:spTgt>
                                        </p:tgtEl>
                                        <p:attrNameLst>
                                          <p:attrName>style.visibility</p:attrName>
                                        </p:attrNameLst>
                                      </p:cBhvr>
                                      <p:to>
                                        <p:strVal val="visible"/>
                                      </p:to>
                                    </p:set>
                                    <p:anim calcmode="lin" valueType="num">
                                      <p:cBhvr>
                                        <p:cTn id="22" dur="500" fill="hold"/>
                                        <p:tgtEl>
                                          <p:spTgt spid="70659">
                                            <p:txEl>
                                              <p:pRg st="5" end="5"/>
                                            </p:txEl>
                                          </p:spTgt>
                                        </p:tgtEl>
                                        <p:attrNameLst>
                                          <p:attrName>ppt_w</p:attrName>
                                        </p:attrNameLst>
                                      </p:cBhvr>
                                      <p:tavLst>
                                        <p:tav tm="0">
                                          <p:val>
                                            <p:fltVal val="0"/>
                                          </p:val>
                                        </p:tav>
                                        <p:tav tm="100000">
                                          <p:val>
                                            <p:strVal val="#ppt_w"/>
                                          </p:val>
                                        </p:tav>
                                      </p:tavLst>
                                    </p:anim>
                                    <p:anim calcmode="lin" valueType="num">
                                      <p:cBhvr>
                                        <p:cTn id="23" dur="500" fill="hold"/>
                                        <p:tgtEl>
                                          <p:spTgt spid="70659">
                                            <p:txEl>
                                              <p:pRg st="5" end="5"/>
                                            </p:txEl>
                                          </p:spTgt>
                                        </p:tgtEl>
                                        <p:attrNameLst>
                                          <p:attrName>ppt_h</p:attrName>
                                        </p:attrNameLst>
                                      </p:cBhvr>
                                      <p:tavLst>
                                        <p:tav tm="0">
                                          <p:val>
                                            <p:fltVal val="0"/>
                                          </p:val>
                                        </p:tav>
                                        <p:tav tm="100000">
                                          <p:val>
                                            <p:strVal val="#ppt_h"/>
                                          </p:val>
                                        </p:tav>
                                      </p:tavLst>
                                    </p:anim>
                                    <p:animEffect transition="in" filter="fade">
                                      <p:cBhvr>
                                        <p:cTn id="24" dur="500"/>
                                        <p:tgtEl>
                                          <p:spTgt spid="70659">
                                            <p:txEl>
                                              <p:pRg st="5" end="5"/>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70659">
                                            <p:txEl>
                                              <p:pRg st="6" end="6"/>
                                            </p:txEl>
                                          </p:spTgt>
                                        </p:tgtEl>
                                        <p:attrNameLst>
                                          <p:attrName>style.visibility</p:attrName>
                                        </p:attrNameLst>
                                      </p:cBhvr>
                                      <p:to>
                                        <p:strVal val="visible"/>
                                      </p:to>
                                    </p:set>
                                    <p:anim calcmode="lin" valueType="num">
                                      <p:cBhvr>
                                        <p:cTn id="27" dur="500" fill="hold"/>
                                        <p:tgtEl>
                                          <p:spTgt spid="70659">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70659">
                                            <p:txEl>
                                              <p:pRg st="6" end="6"/>
                                            </p:txEl>
                                          </p:spTgt>
                                        </p:tgtEl>
                                        <p:attrNameLst>
                                          <p:attrName>ppt_h</p:attrName>
                                        </p:attrNameLst>
                                      </p:cBhvr>
                                      <p:tavLst>
                                        <p:tav tm="0">
                                          <p:val>
                                            <p:fltVal val="0"/>
                                          </p:val>
                                        </p:tav>
                                        <p:tav tm="100000">
                                          <p:val>
                                            <p:strVal val="#ppt_h"/>
                                          </p:val>
                                        </p:tav>
                                      </p:tavLst>
                                    </p:anim>
                                    <p:animEffect transition="in" filter="fade">
                                      <p:cBhvr>
                                        <p:cTn id="29" dur="500"/>
                                        <p:tgtEl>
                                          <p:spTgt spid="706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385084F-C0C7-A693-9442-585176664D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56B53-7A18-4072-91C9-1627FF078612}" type="slidenum">
              <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
        <p:nvSpPr>
          <p:cNvPr id="71683" name="Rectangle 3">
            <a:extLst>
              <a:ext uri="{FF2B5EF4-FFF2-40B4-BE49-F238E27FC236}">
                <a16:creationId xmlns:a16="http://schemas.microsoft.com/office/drawing/2014/main" id="{06CDE311-90B6-2826-90F0-9C4180703D57}"/>
              </a:ext>
            </a:extLst>
          </p:cNvPr>
          <p:cNvSpPr>
            <a:spLocks noGrp="1" noChangeArrowheads="1"/>
          </p:cNvSpPr>
          <p:nvPr>
            <p:ph type="body" idx="1"/>
          </p:nvPr>
        </p:nvSpPr>
        <p:spPr>
          <a:xfrm>
            <a:off x="1903412" y="457200"/>
            <a:ext cx="8763000" cy="6172200"/>
          </a:xfrm>
        </p:spPr>
        <p:txBody>
          <a:bodyPr/>
          <a:lstStyle/>
          <a:p>
            <a:pPr>
              <a:buFont typeface="Wingdings" panose="05000000000000000000" pitchFamily="2" charset="2"/>
              <a:buNone/>
            </a:pPr>
            <a:r>
              <a:rPr lang="en-US" altLang="en-US" sz="2800" dirty="0">
                <a:solidFill>
                  <a:srgbClr val="FFFF00"/>
                </a:solidFill>
                <a:latin typeface="Lucida Bright" panose="02040602050505020304" pitchFamily="18" charset="0"/>
              </a:rPr>
              <a:t>English consonantal text with word spacing but no vowels (written left to right)</a:t>
            </a:r>
          </a:p>
          <a:p>
            <a:pPr>
              <a:buFont typeface="Wingdings" panose="05000000000000000000" pitchFamily="2" charset="2"/>
              <a:buNone/>
            </a:pPr>
            <a:r>
              <a:rPr lang="en-US" altLang="en-US" dirty="0">
                <a:latin typeface="Times New Roman" panose="02020603050405020304" pitchFamily="18" charset="0"/>
              </a:rPr>
              <a:t>Th </a:t>
            </a:r>
            <a:r>
              <a:rPr lang="en-US" altLang="en-US" dirty="0" err="1">
                <a:latin typeface="Times New Roman" panose="02020603050405020304" pitchFamily="18" charset="0"/>
              </a:rPr>
              <a:t>sprt</a:t>
            </a:r>
            <a:r>
              <a:rPr lang="en-US" altLang="en-US" dirty="0">
                <a:latin typeface="Times New Roman" panose="02020603050405020304" pitchFamily="18" charset="0"/>
              </a:rPr>
              <a:t> f </a:t>
            </a:r>
            <a:r>
              <a:rPr lang="en-US" altLang="en-US" dirty="0" err="1">
                <a:latin typeface="Times New Roman" panose="02020603050405020304" pitchFamily="18" charset="0"/>
              </a:rPr>
              <a:t>th</a:t>
            </a:r>
            <a:r>
              <a:rPr lang="en-US" altLang="en-US" dirty="0">
                <a:latin typeface="Times New Roman" panose="02020603050405020304" pitchFamily="18" charset="0"/>
              </a:rPr>
              <a:t> </a:t>
            </a:r>
            <a:r>
              <a:rPr lang="en-US" altLang="en-US" dirty="0" err="1">
                <a:latin typeface="Times New Roman" panose="02020603050405020304" pitchFamily="18" charset="0"/>
              </a:rPr>
              <a:t>lrd</a:t>
            </a:r>
            <a:r>
              <a:rPr lang="en-US" altLang="en-US" dirty="0">
                <a:latin typeface="Times New Roman" panose="02020603050405020304" pitchFamily="18" charset="0"/>
              </a:rPr>
              <a:t> </a:t>
            </a:r>
            <a:r>
              <a:rPr lang="en-US" altLang="en-US" dirty="0" err="1">
                <a:latin typeface="Times New Roman" panose="02020603050405020304" pitchFamily="18" charset="0"/>
              </a:rPr>
              <a:t>gd</a:t>
            </a:r>
            <a:r>
              <a:rPr lang="en-US" altLang="en-US" dirty="0">
                <a:latin typeface="Times New Roman" panose="02020603050405020304" pitchFamily="18" charset="0"/>
              </a:rPr>
              <a:t> s </a:t>
            </a:r>
            <a:r>
              <a:rPr lang="en-US" altLang="en-US" dirty="0" err="1">
                <a:latin typeface="Times New Roman" panose="02020603050405020304" pitchFamily="18" charset="0"/>
              </a:rPr>
              <a:t>pn</a:t>
            </a:r>
            <a:r>
              <a:rPr lang="en-US" altLang="en-US" dirty="0">
                <a:latin typeface="Times New Roman" panose="02020603050405020304" pitchFamily="18" charset="0"/>
              </a:rPr>
              <a:t> m </a:t>
            </a:r>
            <a:r>
              <a:rPr lang="en-US" altLang="en-US" dirty="0" err="1">
                <a:latin typeface="Times New Roman" panose="02020603050405020304" pitchFamily="18" charset="0"/>
              </a:rPr>
              <a:t>bcs</a:t>
            </a:r>
            <a:r>
              <a:rPr lang="en-US" altLang="en-US" dirty="0">
                <a:latin typeface="Times New Roman" panose="02020603050405020304" pitchFamily="18" charset="0"/>
              </a:rPr>
              <a:t> </a:t>
            </a:r>
            <a:r>
              <a:rPr lang="en-US" altLang="en-US" dirty="0" err="1">
                <a:latin typeface="Times New Roman" panose="02020603050405020304" pitchFamily="18" charset="0"/>
              </a:rPr>
              <a:t>th</a:t>
            </a:r>
            <a:r>
              <a:rPr lang="en-US" altLang="en-US" dirty="0">
                <a:latin typeface="Times New Roman" panose="02020603050405020304" pitchFamily="18" charset="0"/>
              </a:rPr>
              <a:t> </a:t>
            </a:r>
            <a:r>
              <a:rPr lang="en-US" altLang="en-US" dirty="0" err="1">
                <a:latin typeface="Times New Roman" panose="02020603050405020304" pitchFamily="18" charset="0"/>
              </a:rPr>
              <a:t>lrd</a:t>
            </a:r>
            <a:r>
              <a:rPr lang="en-US" altLang="en-US" dirty="0">
                <a:latin typeface="Times New Roman" panose="02020603050405020304" pitchFamily="18" charset="0"/>
              </a:rPr>
              <a:t> </a:t>
            </a:r>
            <a:r>
              <a:rPr lang="en-US" altLang="en-US" dirty="0" err="1">
                <a:latin typeface="Times New Roman" panose="02020603050405020304" pitchFamily="18" charset="0"/>
              </a:rPr>
              <a:t>hs</a:t>
            </a:r>
            <a:r>
              <a:rPr lang="en-US" altLang="en-US" dirty="0">
                <a:latin typeface="Times New Roman" panose="02020603050405020304" pitchFamily="18" charset="0"/>
              </a:rPr>
              <a:t> </a:t>
            </a:r>
            <a:r>
              <a:rPr lang="en-US" altLang="en-US" dirty="0" err="1">
                <a:latin typeface="Times New Roman" panose="02020603050405020304" pitchFamily="18" charset="0"/>
              </a:rPr>
              <a:t>nntd</a:t>
            </a:r>
            <a:r>
              <a:rPr lang="en-US" altLang="en-US" dirty="0">
                <a:latin typeface="Times New Roman" panose="02020603050405020304" pitchFamily="18" charset="0"/>
              </a:rPr>
              <a:t> m t</a:t>
            </a:r>
          </a:p>
          <a:p>
            <a:pPr>
              <a:buFont typeface="Wingdings" panose="05000000000000000000" pitchFamily="2" charset="2"/>
              <a:buNone/>
            </a:pPr>
            <a:r>
              <a:rPr lang="en-US" altLang="en-US" dirty="0" err="1">
                <a:latin typeface="Times New Roman" panose="02020603050405020304" pitchFamily="18" charset="0"/>
              </a:rPr>
              <a:t>prch</a:t>
            </a:r>
            <a:r>
              <a:rPr lang="en-US" altLang="en-US" dirty="0">
                <a:latin typeface="Times New Roman" panose="02020603050405020304" pitchFamily="18" charset="0"/>
              </a:rPr>
              <a:t> </a:t>
            </a:r>
            <a:r>
              <a:rPr lang="en-US" altLang="en-US" dirty="0" err="1">
                <a:latin typeface="Times New Roman" panose="02020603050405020304" pitchFamily="18" charset="0"/>
              </a:rPr>
              <a:t>gd</a:t>
            </a:r>
            <a:r>
              <a:rPr lang="en-US" altLang="en-US" dirty="0">
                <a:latin typeface="Times New Roman" panose="02020603050405020304" pitchFamily="18" charset="0"/>
              </a:rPr>
              <a:t> </a:t>
            </a:r>
            <a:r>
              <a:rPr lang="en-US" altLang="en-US" dirty="0" err="1">
                <a:latin typeface="Times New Roman" panose="02020603050405020304" pitchFamily="18" charset="0"/>
              </a:rPr>
              <a:t>tdngs</a:t>
            </a:r>
            <a:r>
              <a:rPr lang="en-US" altLang="en-US" dirty="0">
                <a:latin typeface="Times New Roman" panose="02020603050405020304" pitchFamily="18" charset="0"/>
              </a:rPr>
              <a:t> t </a:t>
            </a:r>
            <a:r>
              <a:rPr lang="en-US" altLang="en-US" dirty="0" err="1">
                <a:latin typeface="Times New Roman" panose="02020603050405020304" pitchFamily="18" charset="0"/>
              </a:rPr>
              <a:t>th</a:t>
            </a:r>
            <a:r>
              <a:rPr lang="en-US" altLang="en-US" dirty="0">
                <a:latin typeface="Times New Roman" panose="02020603050405020304" pitchFamily="18" charset="0"/>
              </a:rPr>
              <a:t> pr</a:t>
            </a:r>
          </a:p>
          <a:p>
            <a:pPr>
              <a:buFont typeface="Wingdings" panose="05000000000000000000" pitchFamily="2" charset="2"/>
              <a:buNone/>
            </a:pPr>
            <a:endParaRPr lang="en-US" altLang="en-US" dirty="0">
              <a:latin typeface="Times New Roman" panose="02020603050405020304" pitchFamily="18" charset="0"/>
            </a:endParaRPr>
          </a:p>
          <a:p>
            <a:pPr>
              <a:buFont typeface="Wingdings" panose="05000000000000000000" pitchFamily="2" charset="2"/>
              <a:buNone/>
            </a:pPr>
            <a:r>
              <a:rPr lang="en-US" altLang="en-US" sz="2800" dirty="0">
                <a:solidFill>
                  <a:srgbClr val="FFFF00"/>
                </a:solidFill>
                <a:latin typeface="Lucida Bright" panose="02040602050505020304" pitchFamily="18" charset="0"/>
              </a:rPr>
              <a:t>English consonantal text with word spacing and vowel subscripts (written left to right)</a:t>
            </a:r>
          </a:p>
          <a:p>
            <a:pPr>
              <a:buFont typeface="Wingdings" panose="05000000000000000000" pitchFamily="2" charset="2"/>
              <a:buNone/>
            </a:pPr>
            <a:r>
              <a:rPr lang="en-US" altLang="en-US" sz="2800" dirty="0">
                <a:latin typeface="Times New Roman" panose="02020603050405020304" pitchFamily="18" charset="0"/>
              </a:rPr>
              <a:t>Th</a:t>
            </a:r>
            <a:r>
              <a:rPr lang="en-US" altLang="en-US" sz="2800" baseline="-25000" dirty="0">
                <a:latin typeface="Times New Roman" panose="02020603050405020304" pitchFamily="18" charset="0"/>
              </a:rPr>
              <a:t>e</a:t>
            </a:r>
            <a:r>
              <a:rPr lang="en-US" altLang="en-US" sz="2800" dirty="0">
                <a:latin typeface="Times New Roman" panose="02020603050405020304" pitchFamily="18" charset="0"/>
              </a:rPr>
              <a:t> sp</a:t>
            </a:r>
            <a:r>
              <a:rPr lang="en-US" altLang="en-US" sz="2800" baseline="-25000" dirty="0">
                <a:latin typeface="Times New Roman" panose="02020603050405020304" pitchFamily="18" charset="0"/>
              </a:rPr>
              <a:t>i</a:t>
            </a:r>
            <a:r>
              <a:rPr lang="en-US" altLang="en-US" sz="2800" dirty="0">
                <a:latin typeface="Times New Roman" panose="02020603050405020304" pitchFamily="18" charset="0"/>
              </a:rPr>
              <a:t>r</a:t>
            </a:r>
            <a:r>
              <a:rPr lang="en-US" altLang="en-US" sz="2800" baseline="-25000" dirty="0">
                <a:latin typeface="Times New Roman" panose="02020603050405020304" pitchFamily="18" charset="0"/>
              </a:rPr>
              <a:t>i</a:t>
            </a:r>
            <a:r>
              <a:rPr lang="en-US" altLang="en-US" sz="2800" dirty="0">
                <a:latin typeface="Times New Roman" panose="02020603050405020304" pitchFamily="18" charset="0"/>
              </a:rPr>
              <a:t>t </a:t>
            </a:r>
            <a:r>
              <a:rPr lang="en-US" altLang="en-US" sz="2800" baseline="-25000" dirty="0">
                <a:latin typeface="Times New Roman" panose="02020603050405020304" pitchFamily="18" charset="0"/>
              </a:rPr>
              <a:t>o</a:t>
            </a:r>
            <a:r>
              <a:rPr lang="en-US" altLang="en-US" sz="2800" dirty="0">
                <a:latin typeface="Times New Roman" panose="02020603050405020304" pitchFamily="18" charset="0"/>
              </a:rPr>
              <a:t>f th</a:t>
            </a:r>
            <a:r>
              <a:rPr lang="en-US" altLang="en-US" sz="2800" baseline="-25000" dirty="0">
                <a:latin typeface="Times New Roman" panose="02020603050405020304" pitchFamily="18" charset="0"/>
              </a:rPr>
              <a:t>e</a:t>
            </a:r>
            <a:r>
              <a:rPr lang="en-US" altLang="en-US" sz="2800" dirty="0">
                <a:latin typeface="Times New Roman" panose="02020603050405020304" pitchFamily="18" charset="0"/>
              </a:rPr>
              <a:t> l</a:t>
            </a:r>
            <a:r>
              <a:rPr lang="en-US" altLang="en-US" sz="2800" baseline="-25000" dirty="0">
                <a:latin typeface="Times New Roman" panose="02020603050405020304" pitchFamily="18" charset="0"/>
              </a:rPr>
              <a:t>o</a:t>
            </a:r>
            <a:r>
              <a:rPr lang="en-US" altLang="en-US" sz="2800" dirty="0">
                <a:latin typeface="Times New Roman" panose="02020603050405020304" pitchFamily="18" charset="0"/>
              </a:rPr>
              <a:t>rd g</a:t>
            </a:r>
            <a:r>
              <a:rPr lang="en-US" altLang="en-US" sz="2800" baseline="-25000" dirty="0">
                <a:latin typeface="Times New Roman" panose="02020603050405020304" pitchFamily="18" charset="0"/>
              </a:rPr>
              <a:t>o</a:t>
            </a:r>
            <a:r>
              <a:rPr lang="en-US" altLang="en-US" sz="2800" dirty="0">
                <a:latin typeface="Times New Roman" panose="02020603050405020304" pitchFamily="18" charset="0"/>
              </a:rPr>
              <a:t>d </a:t>
            </a:r>
            <a:r>
              <a:rPr lang="en-US" altLang="en-US" sz="2800" baseline="-25000" dirty="0">
                <a:latin typeface="Times New Roman" panose="02020603050405020304" pitchFamily="18" charset="0"/>
              </a:rPr>
              <a:t>i</a:t>
            </a:r>
            <a:r>
              <a:rPr lang="en-US" altLang="en-US" sz="2800" dirty="0">
                <a:latin typeface="Times New Roman" panose="02020603050405020304" pitchFamily="18" charset="0"/>
              </a:rPr>
              <a:t>s </a:t>
            </a:r>
            <a:r>
              <a:rPr lang="en-US" altLang="en-US" sz="2800" baseline="-25000" dirty="0">
                <a:latin typeface="Times New Roman" panose="02020603050405020304" pitchFamily="18" charset="0"/>
              </a:rPr>
              <a:t>u</a:t>
            </a:r>
            <a:r>
              <a:rPr lang="en-US" altLang="en-US" sz="2800" dirty="0">
                <a:latin typeface="Times New Roman" panose="02020603050405020304" pitchFamily="18" charset="0"/>
              </a:rPr>
              <a:t>p</a:t>
            </a:r>
            <a:r>
              <a:rPr lang="en-US" altLang="en-US" sz="2800" baseline="-25000" dirty="0">
                <a:latin typeface="Times New Roman" panose="02020603050405020304" pitchFamily="18" charset="0"/>
              </a:rPr>
              <a:t>o</a:t>
            </a:r>
            <a:r>
              <a:rPr lang="en-US" altLang="en-US" sz="2800" dirty="0">
                <a:latin typeface="Times New Roman" panose="02020603050405020304" pitchFamily="18" charset="0"/>
              </a:rPr>
              <a:t>n m</a:t>
            </a:r>
            <a:r>
              <a:rPr lang="en-US" altLang="en-US" sz="2800" baseline="-25000" dirty="0">
                <a:latin typeface="Times New Roman" panose="02020603050405020304" pitchFamily="18" charset="0"/>
              </a:rPr>
              <a:t>e</a:t>
            </a:r>
            <a:r>
              <a:rPr lang="en-US" altLang="en-US" sz="2800" dirty="0">
                <a:latin typeface="Times New Roman" panose="02020603050405020304" pitchFamily="18" charset="0"/>
              </a:rPr>
              <a:t> b</a:t>
            </a:r>
            <a:r>
              <a:rPr lang="en-US" altLang="en-US" sz="2800" baseline="-25000" dirty="0">
                <a:latin typeface="Times New Roman" panose="02020603050405020304" pitchFamily="18" charset="0"/>
              </a:rPr>
              <a:t>e</a:t>
            </a:r>
            <a:r>
              <a:rPr lang="en-US" altLang="en-US" sz="2800" dirty="0">
                <a:latin typeface="Times New Roman" panose="02020603050405020304" pitchFamily="18" charset="0"/>
              </a:rPr>
              <a:t>c</a:t>
            </a:r>
            <a:r>
              <a:rPr lang="en-US" altLang="en-US" sz="2800" baseline="-25000" dirty="0">
                <a:latin typeface="Times New Roman" panose="02020603050405020304" pitchFamily="18" charset="0"/>
              </a:rPr>
              <a:t>au</a:t>
            </a:r>
            <a:r>
              <a:rPr lang="en-US" altLang="en-US" sz="2800" dirty="0">
                <a:latin typeface="Times New Roman" panose="02020603050405020304" pitchFamily="18" charset="0"/>
              </a:rPr>
              <a:t>s</a:t>
            </a:r>
            <a:r>
              <a:rPr lang="en-US" altLang="en-US" sz="2800" baseline="-25000" dirty="0">
                <a:latin typeface="Times New Roman" panose="02020603050405020304" pitchFamily="18" charset="0"/>
              </a:rPr>
              <a:t>e</a:t>
            </a:r>
            <a:r>
              <a:rPr lang="en-US" altLang="en-US" sz="2800" dirty="0">
                <a:latin typeface="Times New Roman" panose="02020603050405020304" pitchFamily="18" charset="0"/>
              </a:rPr>
              <a:t> th</a:t>
            </a:r>
            <a:r>
              <a:rPr lang="en-US" altLang="en-US" sz="2800" baseline="-25000" dirty="0">
                <a:latin typeface="Times New Roman" panose="02020603050405020304" pitchFamily="18" charset="0"/>
              </a:rPr>
              <a:t>e</a:t>
            </a:r>
            <a:r>
              <a:rPr lang="en-US" altLang="en-US" sz="2800" dirty="0">
                <a:latin typeface="Times New Roman" panose="02020603050405020304" pitchFamily="18" charset="0"/>
              </a:rPr>
              <a:t> l</a:t>
            </a:r>
            <a:r>
              <a:rPr lang="en-US" altLang="en-US" sz="2800" baseline="-25000" dirty="0">
                <a:latin typeface="Times New Roman" panose="02020603050405020304" pitchFamily="18" charset="0"/>
              </a:rPr>
              <a:t>o</a:t>
            </a:r>
            <a:r>
              <a:rPr lang="en-US" altLang="en-US" sz="2800" dirty="0">
                <a:latin typeface="Times New Roman" panose="02020603050405020304" pitchFamily="18" charset="0"/>
              </a:rPr>
              <a:t>rd h</a:t>
            </a:r>
            <a:r>
              <a:rPr lang="en-US" altLang="en-US" sz="2800" baseline="-25000" dirty="0">
                <a:latin typeface="Times New Roman" panose="02020603050405020304" pitchFamily="18" charset="0"/>
              </a:rPr>
              <a:t>a</a:t>
            </a:r>
            <a:r>
              <a:rPr lang="en-US" altLang="en-US" sz="2800" dirty="0">
                <a:latin typeface="Times New Roman" panose="02020603050405020304" pitchFamily="18" charset="0"/>
              </a:rPr>
              <a:t>s </a:t>
            </a:r>
            <a:r>
              <a:rPr lang="en-US" altLang="en-US" sz="2800" baseline="-25000" dirty="0" err="1">
                <a:latin typeface="Times New Roman" panose="02020603050405020304" pitchFamily="18" charset="0"/>
              </a:rPr>
              <a:t>a</a:t>
            </a:r>
            <a:r>
              <a:rPr lang="en-US" altLang="en-US" sz="2800" dirty="0" err="1">
                <a:latin typeface="Times New Roman" panose="02020603050405020304" pitchFamily="18" charset="0"/>
              </a:rPr>
              <a:t>nn</a:t>
            </a:r>
            <a:r>
              <a:rPr lang="en-US" altLang="en-US" sz="2800" baseline="-25000" dirty="0" err="1">
                <a:latin typeface="Times New Roman" panose="02020603050405020304" pitchFamily="18" charset="0"/>
              </a:rPr>
              <a:t>oi</a:t>
            </a:r>
            <a:r>
              <a:rPr lang="en-US" altLang="en-US" sz="2800" dirty="0" err="1">
                <a:latin typeface="Times New Roman" panose="02020603050405020304" pitchFamily="18" charset="0"/>
              </a:rPr>
              <a:t>t</a:t>
            </a:r>
            <a:r>
              <a:rPr lang="en-US" altLang="en-US" sz="2800" baseline="-25000" dirty="0" err="1">
                <a:latin typeface="Times New Roman" panose="02020603050405020304" pitchFamily="18" charset="0"/>
              </a:rPr>
              <a:t>e</a:t>
            </a:r>
            <a:r>
              <a:rPr lang="en-US" altLang="en-US" sz="2800" dirty="0" err="1">
                <a:latin typeface="Times New Roman" panose="02020603050405020304" pitchFamily="18" charset="0"/>
              </a:rPr>
              <a:t>d</a:t>
            </a:r>
            <a:r>
              <a:rPr lang="en-US" altLang="en-US" sz="2800" dirty="0">
                <a:latin typeface="Times New Roman" panose="02020603050405020304" pitchFamily="18" charset="0"/>
              </a:rPr>
              <a:t> m</a:t>
            </a:r>
            <a:r>
              <a:rPr lang="en-US" altLang="en-US" sz="2800" baseline="-25000" dirty="0">
                <a:latin typeface="Times New Roman" panose="02020603050405020304" pitchFamily="18" charset="0"/>
              </a:rPr>
              <a:t>e</a:t>
            </a:r>
            <a:r>
              <a:rPr lang="en-US" altLang="en-US" sz="2800" dirty="0">
                <a:latin typeface="Times New Roman" panose="02020603050405020304" pitchFamily="18" charset="0"/>
              </a:rPr>
              <a:t> t</a:t>
            </a:r>
            <a:r>
              <a:rPr lang="en-US" altLang="en-US" sz="2800" baseline="-25000" dirty="0">
                <a:latin typeface="Times New Roman" panose="02020603050405020304" pitchFamily="18" charset="0"/>
              </a:rPr>
              <a:t>o </a:t>
            </a:r>
            <a:r>
              <a:rPr lang="en-US" altLang="en-US" sz="2800" dirty="0">
                <a:latin typeface="Times New Roman" panose="02020603050405020304" pitchFamily="18" charset="0"/>
              </a:rPr>
              <a:t>pr</a:t>
            </a:r>
            <a:r>
              <a:rPr lang="en-US" altLang="en-US" sz="2800" baseline="-25000" dirty="0">
                <a:latin typeface="Times New Roman" panose="02020603050405020304" pitchFamily="18" charset="0"/>
              </a:rPr>
              <a:t>ea</a:t>
            </a:r>
            <a:r>
              <a:rPr lang="en-US" altLang="en-US" sz="2800" dirty="0">
                <a:latin typeface="Times New Roman" panose="02020603050405020304" pitchFamily="18" charset="0"/>
              </a:rPr>
              <a:t>ch g</a:t>
            </a:r>
            <a:r>
              <a:rPr lang="en-US" altLang="en-US" sz="2800" baseline="-25000" dirty="0">
                <a:latin typeface="Times New Roman" panose="02020603050405020304" pitchFamily="18" charset="0"/>
              </a:rPr>
              <a:t>oo</a:t>
            </a:r>
            <a:r>
              <a:rPr lang="en-US" altLang="en-US" sz="2800" dirty="0">
                <a:latin typeface="Times New Roman" panose="02020603050405020304" pitchFamily="18" charset="0"/>
              </a:rPr>
              <a:t>d t</a:t>
            </a:r>
            <a:r>
              <a:rPr lang="en-US" altLang="en-US" sz="2800" baseline="-25000" dirty="0">
                <a:latin typeface="Times New Roman" panose="02020603050405020304" pitchFamily="18" charset="0"/>
              </a:rPr>
              <a:t>i</a:t>
            </a:r>
            <a:r>
              <a:rPr lang="en-US" altLang="en-US" sz="2800" dirty="0">
                <a:latin typeface="Times New Roman" panose="02020603050405020304" pitchFamily="18" charset="0"/>
              </a:rPr>
              <a:t>d</a:t>
            </a:r>
            <a:r>
              <a:rPr lang="en-US" altLang="en-US" sz="2800" baseline="-25000" dirty="0">
                <a:latin typeface="Times New Roman" panose="02020603050405020304" pitchFamily="18" charset="0"/>
              </a:rPr>
              <a:t>i</a:t>
            </a:r>
            <a:r>
              <a:rPr lang="en-US" altLang="en-US" sz="2800" dirty="0">
                <a:latin typeface="Times New Roman" panose="02020603050405020304" pitchFamily="18" charset="0"/>
              </a:rPr>
              <a:t>ngs t</a:t>
            </a:r>
            <a:r>
              <a:rPr lang="en-US" altLang="en-US" sz="2800" baseline="-25000" dirty="0">
                <a:latin typeface="Times New Roman" panose="02020603050405020304" pitchFamily="18" charset="0"/>
              </a:rPr>
              <a:t>o</a:t>
            </a:r>
            <a:r>
              <a:rPr lang="en-US" altLang="en-US" sz="2800" dirty="0">
                <a:latin typeface="Times New Roman" panose="02020603050405020304" pitchFamily="18" charset="0"/>
              </a:rPr>
              <a:t> th</a:t>
            </a:r>
            <a:r>
              <a:rPr lang="en-US" altLang="en-US" sz="2800" baseline="-25000" dirty="0">
                <a:latin typeface="Times New Roman" panose="02020603050405020304" pitchFamily="18" charset="0"/>
              </a:rPr>
              <a:t>e</a:t>
            </a:r>
            <a:r>
              <a:rPr lang="en-US" altLang="en-US" sz="2800" dirty="0">
                <a:latin typeface="Times New Roman" panose="02020603050405020304" pitchFamily="18" charset="0"/>
              </a:rPr>
              <a:t> p</a:t>
            </a:r>
            <a:r>
              <a:rPr lang="en-US" altLang="en-US" sz="2800" baseline="-25000" dirty="0">
                <a:latin typeface="Times New Roman" panose="02020603050405020304" pitchFamily="18" charset="0"/>
              </a:rPr>
              <a:t>oo</a:t>
            </a:r>
            <a:r>
              <a:rPr lang="en-US" altLang="en-US" sz="2800" dirty="0">
                <a:latin typeface="Times New Roman" panose="02020603050405020304" pitchFamily="18" charset="0"/>
              </a:rPr>
              <a:t>r</a:t>
            </a:r>
          </a:p>
        </p:txBody>
      </p:sp>
    </p:spTree>
    <p:extLst>
      <p:ext uri="{BB962C8B-B14F-4D97-AF65-F5344CB8AC3E}">
        <p14:creationId xmlns:p14="http://schemas.microsoft.com/office/powerpoint/2010/main" val="43925042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168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71683">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16" fill="hold" nodeType="clickEffect">
                                  <p:stCondLst>
                                    <p:cond delay="0"/>
                                  </p:stCondLst>
                                  <p:childTnLst>
                                    <p:set>
                                      <p:cBhvr>
                                        <p:cTn id="16" dur="1" fill="hold">
                                          <p:stCondLst>
                                            <p:cond delay="0"/>
                                          </p:stCondLst>
                                        </p:cTn>
                                        <p:tgtEl>
                                          <p:spTgt spid="71683">
                                            <p:txEl>
                                              <p:pRg st="4" end="4"/>
                                            </p:txEl>
                                          </p:spTgt>
                                        </p:tgtEl>
                                        <p:attrNameLst>
                                          <p:attrName>style.visibility</p:attrName>
                                        </p:attrNameLst>
                                      </p:cBhvr>
                                      <p:to>
                                        <p:strVal val="visible"/>
                                      </p:to>
                                    </p:set>
                                    <p:anim calcmode="lin" valueType="num">
                                      <p:cBhvr>
                                        <p:cTn id="17" dur="500" fill="hold"/>
                                        <p:tgtEl>
                                          <p:spTgt spid="71683">
                                            <p:txEl>
                                              <p:pRg st="4" end="4"/>
                                            </p:txEl>
                                          </p:spTgt>
                                        </p:tgtEl>
                                        <p:attrNameLst>
                                          <p:attrName>ppt_w</p:attrName>
                                        </p:attrNameLst>
                                      </p:cBhvr>
                                      <p:tavLst>
                                        <p:tav tm="0">
                                          <p:val>
                                            <p:fltVal val="0"/>
                                          </p:val>
                                        </p:tav>
                                        <p:tav tm="100000">
                                          <p:val>
                                            <p:strVal val="#ppt_w"/>
                                          </p:val>
                                        </p:tav>
                                      </p:tavLst>
                                    </p:anim>
                                    <p:anim calcmode="lin" valueType="num">
                                      <p:cBhvr>
                                        <p:cTn id="18" dur="500" fill="hold"/>
                                        <p:tgtEl>
                                          <p:spTgt spid="71683">
                                            <p:txEl>
                                              <p:pRg st="4" end="4"/>
                                            </p:txEl>
                                          </p:spTgt>
                                        </p:tgtEl>
                                        <p:attrNameLst>
                                          <p:attrName>ppt_h</p:attrName>
                                        </p:attrNameLst>
                                      </p:cBhvr>
                                      <p:tavLst>
                                        <p:tav tm="0">
                                          <p:val>
                                            <p:fltVal val="0"/>
                                          </p:val>
                                        </p:tav>
                                        <p:tav tm="100000">
                                          <p:val>
                                            <p:strVal val="#ppt_h"/>
                                          </p:val>
                                        </p:tav>
                                      </p:tavLst>
                                    </p:anim>
                                    <p:animEffect transition="in" filter="fade">
                                      <p:cBhvr>
                                        <p:cTn id="19" dur="500"/>
                                        <p:tgtEl>
                                          <p:spTgt spid="71683">
                                            <p:txEl>
                                              <p:pRg st="4" end="4"/>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71683">
                                            <p:txEl>
                                              <p:pRg st="5" end="5"/>
                                            </p:txEl>
                                          </p:spTgt>
                                        </p:tgtEl>
                                        <p:attrNameLst>
                                          <p:attrName>style.visibility</p:attrName>
                                        </p:attrNameLst>
                                      </p:cBhvr>
                                      <p:to>
                                        <p:strVal val="visible"/>
                                      </p:to>
                                    </p:set>
                                    <p:anim calcmode="lin" valueType="num">
                                      <p:cBhvr>
                                        <p:cTn id="22" dur="500" fill="hold"/>
                                        <p:tgtEl>
                                          <p:spTgt spid="71683">
                                            <p:txEl>
                                              <p:pRg st="5" end="5"/>
                                            </p:txEl>
                                          </p:spTgt>
                                        </p:tgtEl>
                                        <p:attrNameLst>
                                          <p:attrName>ppt_w</p:attrName>
                                        </p:attrNameLst>
                                      </p:cBhvr>
                                      <p:tavLst>
                                        <p:tav tm="0">
                                          <p:val>
                                            <p:fltVal val="0"/>
                                          </p:val>
                                        </p:tav>
                                        <p:tav tm="100000">
                                          <p:val>
                                            <p:strVal val="#ppt_w"/>
                                          </p:val>
                                        </p:tav>
                                      </p:tavLst>
                                    </p:anim>
                                    <p:anim calcmode="lin" valueType="num">
                                      <p:cBhvr>
                                        <p:cTn id="23" dur="500" fill="hold"/>
                                        <p:tgtEl>
                                          <p:spTgt spid="71683">
                                            <p:txEl>
                                              <p:pRg st="5" end="5"/>
                                            </p:txEl>
                                          </p:spTgt>
                                        </p:tgtEl>
                                        <p:attrNameLst>
                                          <p:attrName>ppt_h</p:attrName>
                                        </p:attrNameLst>
                                      </p:cBhvr>
                                      <p:tavLst>
                                        <p:tav tm="0">
                                          <p:val>
                                            <p:fltVal val="0"/>
                                          </p:val>
                                        </p:tav>
                                        <p:tav tm="100000">
                                          <p:val>
                                            <p:strVal val="#ppt_h"/>
                                          </p:val>
                                        </p:tav>
                                      </p:tavLst>
                                    </p:anim>
                                    <p:animEffect transition="in" filter="fade">
                                      <p:cBhvr>
                                        <p:cTn id="24" dur="500"/>
                                        <p:tgtEl>
                                          <p:spTgt spid="7168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A635A2-CC0C-270C-AC8A-59116BD6AE1E}"/>
              </a:ext>
            </a:extLst>
          </p:cNvPr>
          <p:cNvSpPr>
            <a:spLocks noGrp="1"/>
          </p:cNvSpPr>
          <p:nvPr>
            <p:ph type="title"/>
          </p:nvPr>
        </p:nvSpPr>
        <p:spPr/>
        <p:txBody>
          <a:bodyPr/>
          <a:lstStyle/>
          <a:p>
            <a:r>
              <a:rPr lang="en-US" dirty="0"/>
              <a:t>NT ARCHAEOLOGY</a:t>
            </a:r>
          </a:p>
        </p:txBody>
      </p:sp>
      <p:sp>
        <p:nvSpPr>
          <p:cNvPr id="6" name="Text Placeholder 5">
            <a:extLst>
              <a:ext uri="{FF2B5EF4-FFF2-40B4-BE49-F238E27FC236}">
                <a16:creationId xmlns:a16="http://schemas.microsoft.com/office/drawing/2014/main" id="{0E430ABE-5769-388C-63FF-B1EA6AB45373}"/>
              </a:ext>
            </a:extLst>
          </p:cNvPr>
          <p:cNvSpPr>
            <a:spLocks noGrp="1"/>
          </p:cNvSpPr>
          <p:nvPr>
            <p:ph type="body" idx="1"/>
          </p:nvPr>
        </p:nvSpPr>
        <p:spPr/>
        <p:txBody>
          <a:bodyPr/>
          <a:lstStyle/>
          <a:p>
            <a:r>
              <a:rPr lang="en-US" dirty="0"/>
              <a:t>Lesson 1</a:t>
            </a:r>
          </a:p>
          <a:p>
            <a:r>
              <a:rPr lang="en-US" dirty="0"/>
              <a:t>Introduction</a:t>
            </a:r>
          </a:p>
        </p:txBody>
      </p:sp>
      <p:pic>
        <p:nvPicPr>
          <p:cNvPr id="20" name="Picture Placeholder 19">
            <a:extLst>
              <a:ext uri="{FF2B5EF4-FFF2-40B4-BE49-F238E27FC236}">
                <a16:creationId xmlns:a16="http://schemas.microsoft.com/office/drawing/2014/main" id="{C101F909-5B5F-8125-8276-B2738FE901F2}"/>
              </a:ext>
            </a:extLst>
          </p:cNvPr>
          <p:cNvPicPr>
            <a:picLocks noGrp="1" noChangeAspect="1"/>
          </p:cNvPicPr>
          <p:nvPr>
            <p:ph type="pic" sz="quarter" idx="13"/>
          </p:nvPr>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1" y="4665"/>
            <a:ext cx="12188825" cy="6858000"/>
          </a:xfrm>
        </p:spPr>
      </p:pic>
      <p:sp>
        <p:nvSpPr>
          <p:cNvPr id="21" name="Title 2">
            <a:extLst>
              <a:ext uri="{FF2B5EF4-FFF2-40B4-BE49-F238E27FC236}">
                <a16:creationId xmlns:a16="http://schemas.microsoft.com/office/drawing/2014/main" id="{753B5BCC-CABF-373E-2365-28EF51D00E85}"/>
              </a:ext>
            </a:extLst>
          </p:cNvPr>
          <p:cNvSpPr txBox="1">
            <a:spLocks/>
          </p:cNvSpPr>
          <p:nvPr/>
        </p:nvSpPr>
        <p:spPr>
          <a:xfrm>
            <a:off x="568388" y="2895600"/>
            <a:ext cx="11356848" cy="16276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600" b="0" kern="1200" cap="none" spc="100" baseline="0">
                <a:solidFill>
                  <a:schemeClr val="accent2">
                    <a:lumMod val="20000"/>
                    <a:lumOff val="80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100" normalizeH="0" baseline="0" noProof="0" dirty="0">
                <a:ln>
                  <a:noFill/>
                </a:ln>
                <a:solidFill>
                  <a:srgbClr val="B98D34">
                    <a:lumMod val="20000"/>
                    <a:lumOff val="80000"/>
                  </a:srgbClr>
                </a:solidFill>
                <a:effectLst/>
                <a:uLnTx/>
                <a:uFillTx/>
                <a:latin typeface="Book Antiqua"/>
                <a:ea typeface="+mj-ea"/>
                <a:cs typeface="+mj-cs"/>
              </a:rPr>
              <a:t>NT ARCHAEOLOGY</a:t>
            </a:r>
          </a:p>
        </p:txBody>
      </p:sp>
      <p:sp>
        <p:nvSpPr>
          <p:cNvPr id="22" name="TextBox 21">
            <a:extLst>
              <a:ext uri="{FF2B5EF4-FFF2-40B4-BE49-F238E27FC236}">
                <a16:creationId xmlns:a16="http://schemas.microsoft.com/office/drawing/2014/main" id="{3FF7A315-81FD-0683-947B-BBFC38049166}"/>
              </a:ext>
            </a:extLst>
          </p:cNvPr>
          <p:cNvSpPr txBox="1"/>
          <p:nvPr/>
        </p:nvSpPr>
        <p:spPr>
          <a:xfrm>
            <a:off x="2132012" y="4537198"/>
            <a:ext cx="81534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Gill Sans MT"/>
                <a:ea typeface="+mn-ea"/>
                <a:cs typeface="+mn-cs"/>
              </a:rPr>
              <a:t>FROM GALILEE TO JERUSALEM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Gill Sans MT"/>
                <a:ea typeface="+mn-ea"/>
                <a:cs typeface="+mn-cs"/>
              </a:rPr>
              <a:t>Lesson 6</a:t>
            </a:r>
          </a:p>
        </p:txBody>
      </p:sp>
    </p:spTree>
    <p:extLst>
      <p:ext uri="{BB962C8B-B14F-4D97-AF65-F5344CB8AC3E}">
        <p14:creationId xmlns:p14="http://schemas.microsoft.com/office/powerpoint/2010/main" val="205256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1CCBB-9057-DC3F-5F40-3962ACEF6557}"/>
              </a:ext>
            </a:extLst>
          </p:cNvPr>
          <p:cNvSpPr>
            <a:spLocks noGrp="1"/>
          </p:cNvSpPr>
          <p:nvPr>
            <p:ph type="title"/>
          </p:nvPr>
        </p:nvSpPr>
        <p:spPr/>
        <p:txBody>
          <a:bodyPr/>
          <a:lstStyle/>
          <a:p>
            <a:pPr algn="ctr"/>
            <a:r>
              <a:rPr lang="en-US" dirty="0">
                <a:solidFill>
                  <a:srgbClr val="FF6600"/>
                </a:solidFill>
                <a:latin typeface="Rockwell Extra Bold" panose="02060903040505020403" pitchFamily="18" charset="0"/>
              </a:rPr>
              <a:t>Jesus’  Visits to Jerusalem</a:t>
            </a:r>
          </a:p>
        </p:txBody>
      </p:sp>
      <p:sp>
        <p:nvSpPr>
          <p:cNvPr id="3" name="Content Placeholder 2">
            <a:extLst>
              <a:ext uri="{FF2B5EF4-FFF2-40B4-BE49-F238E27FC236}">
                <a16:creationId xmlns:a16="http://schemas.microsoft.com/office/drawing/2014/main" id="{D9FA071D-A45B-D015-DFD6-ED34F57BCA7C}"/>
              </a:ext>
            </a:extLst>
          </p:cNvPr>
          <p:cNvSpPr>
            <a:spLocks noGrp="1"/>
          </p:cNvSpPr>
          <p:nvPr>
            <p:ph idx="1"/>
          </p:nvPr>
        </p:nvSpPr>
        <p:spPr>
          <a:xfrm>
            <a:off x="609441" y="1670943"/>
            <a:ext cx="10969943" cy="3276600"/>
          </a:xfrm>
        </p:spPr>
        <p:txBody>
          <a:bodyPr/>
          <a:lstStyle/>
          <a:p>
            <a:pPr marL="0" indent="0">
              <a:buNone/>
            </a:pPr>
            <a:r>
              <a:rPr lang="en-US" sz="2800" b="1" dirty="0">
                <a:solidFill>
                  <a:srgbClr val="FFC000"/>
                </a:solidFill>
              </a:rPr>
              <a:t>While much of Jesus’ public ministry was in Galilee to the north, at various times he traveled to Jerusalem, a trip of about 75 miles. John’s Gospel, especially, documents these trips southward.</a:t>
            </a:r>
          </a:p>
          <a:p>
            <a:r>
              <a:rPr lang="en-US" sz="2400" i="1" dirty="0"/>
              <a:t>Passover on three occasions (Jn. 2:23; 6:4; 12:1, 12)</a:t>
            </a:r>
          </a:p>
          <a:p>
            <a:r>
              <a:rPr lang="en-US" sz="2400" i="1" dirty="0"/>
              <a:t>An unknown festival, possibly Pentecost (Jn. 5:1)</a:t>
            </a:r>
          </a:p>
          <a:p>
            <a:r>
              <a:rPr lang="en-US" sz="2400" i="1" dirty="0"/>
              <a:t>Booths (Jn. 7:2, 8-10)</a:t>
            </a:r>
          </a:p>
          <a:p>
            <a:r>
              <a:rPr lang="en-US" sz="2400" i="1" dirty="0"/>
              <a:t>Hanukkah (Jn. 10:22-23) – called “Dedication” in the gospels</a:t>
            </a:r>
          </a:p>
          <a:p>
            <a:endParaRPr lang="en-US" sz="2400" i="1" dirty="0"/>
          </a:p>
          <a:p>
            <a:pPr marL="0" indent="0">
              <a:buNone/>
            </a:pPr>
            <a:endParaRPr lang="en-US" sz="2800" b="1" dirty="0">
              <a:solidFill>
                <a:srgbClr val="FFC000"/>
              </a:solidFill>
            </a:endParaRPr>
          </a:p>
        </p:txBody>
      </p:sp>
      <p:sp>
        <p:nvSpPr>
          <p:cNvPr id="4" name="Slide Number Placeholder 3">
            <a:extLst>
              <a:ext uri="{FF2B5EF4-FFF2-40B4-BE49-F238E27FC236}">
                <a16:creationId xmlns:a16="http://schemas.microsoft.com/office/drawing/2014/main" id="{E725178E-8E5E-F8DC-316E-EE254D8298A4}"/>
              </a:ext>
            </a:extLst>
          </p:cNvPr>
          <p:cNvSpPr>
            <a:spLocks noGrp="1"/>
          </p:cNvSpPr>
          <p:nvPr>
            <p:ph type="sldNum" sz="quarter" idx="12"/>
          </p:nvPr>
        </p:nvSpPr>
        <p:spPr/>
        <p:txBody>
          <a:bodyPr/>
          <a:lstStyle/>
          <a:p>
            <a:fld id="{D0D7128A-618D-4316-9566-2C1485AE0830}" type="slidenum">
              <a:rPr lang="en-US" altLang="en-US" smtClean="0"/>
              <a:pPr/>
              <a:t>45</a:t>
            </a:fld>
            <a:endParaRPr lang="en-US" altLang="en-US"/>
          </a:p>
        </p:txBody>
      </p:sp>
      <p:sp>
        <p:nvSpPr>
          <p:cNvPr id="5" name="TextBox 4">
            <a:extLst>
              <a:ext uri="{FF2B5EF4-FFF2-40B4-BE49-F238E27FC236}">
                <a16:creationId xmlns:a16="http://schemas.microsoft.com/office/drawing/2014/main" id="{8E8DE886-CE98-9EB5-2E2D-3F44EEF8918C}"/>
              </a:ext>
            </a:extLst>
          </p:cNvPr>
          <p:cNvSpPr txBox="1"/>
          <p:nvPr/>
        </p:nvSpPr>
        <p:spPr>
          <a:xfrm>
            <a:off x="379412" y="5410200"/>
            <a:ext cx="11199972" cy="1077218"/>
          </a:xfrm>
          <a:prstGeom prst="rect">
            <a:avLst/>
          </a:prstGeom>
          <a:solidFill>
            <a:schemeClr val="accent6">
              <a:lumMod val="20000"/>
              <a:lumOff val="80000"/>
            </a:schemeClr>
          </a:solidFill>
        </p:spPr>
        <p:txBody>
          <a:bodyPr wrap="square" rtlCol="0">
            <a:spAutoFit/>
          </a:bodyPr>
          <a:lstStyle/>
          <a:p>
            <a:pPr algn="ctr"/>
            <a:r>
              <a:rPr lang="en-US" sz="3200" dirty="0">
                <a:solidFill>
                  <a:srgbClr val="C00000"/>
                </a:solidFill>
                <a:latin typeface="Impact" panose="020B0806030902050204" pitchFamily="34" charset="0"/>
              </a:rPr>
              <a:t>Two narratives in Jerusalem feature the large pools of Siloam and Bethesda.</a:t>
            </a:r>
          </a:p>
        </p:txBody>
      </p:sp>
    </p:spTree>
    <p:extLst>
      <p:ext uri="{BB962C8B-B14F-4D97-AF65-F5344CB8AC3E}">
        <p14:creationId xmlns:p14="http://schemas.microsoft.com/office/powerpoint/2010/main" val="349394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vertic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D3311-6681-CB98-20E8-28855E9C0FA6}"/>
              </a:ext>
            </a:extLst>
          </p:cNvPr>
          <p:cNvSpPr>
            <a:spLocks noGrp="1"/>
          </p:cNvSpPr>
          <p:nvPr>
            <p:ph type="title"/>
          </p:nvPr>
        </p:nvSpPr>
        <p:spPr>
          <a:xfrm>
            <a:off x="3122612" y="0"/>
            <a:ext cx="3573629" cy="6867812"/>
          </a:xfrm>
        </p:spPr>
        <p:txBody>
          <a:bodyPr/>
          <a:lstStyle/>
          <a:p>
            <a:pPr algn="r"/>
            <a:r>
              <a:rPr lang="en-US" sz="2000" dirty="0"/>
              <a:t>In 2004, the actual pool of Siloam was discovered during a city sewer repair, and archaeologists were quickly brought in to excavate it. They uncovered the large, slightly trapezoid shaped pool (225’ long) with 15 steps in three segments of five steps each with broad landings between the segments.</a:t>
            </a:r>
            <a:br>
              <a:rPr lang="en-US" sz="2000" dirty="0"/>
            </a:br>
            <a:br>
              <a:rPr lang="en-US" sz="2000" dirty="0"/>
            </a:br>
            <a:r>
              <a:rPr lang="en-US" sz="2000" dirty="0"/>
              <a:t>The stepped segments accommodated varying water levels in the pool, depending upon the season.</a:t>
            </a:r>
            <a:br>
              <a:rPr lang="en-US" sz="2000" dirty="0"/>
            </a:br>
            <a:br>
              <a:rPr lang="en-US" sz="2000" dirty="0"/>
            </a:br>
            <a:r>
              <a:rPr lang="en-US" sz="2000" dirty="0"/>
              <a:t>Four coins were embedded in plaster, all dated a few years prior to the time of Jesus</a:t>
            </a:r>
          </a:p>
        </p:txBody>
      </p:sp>
      <p:sp>
        <p:nvSpPr>
          <p:cNvPr id="4" name="Slide Number Placeholder 3">
            <a:extLst>
              <a:ext uri="{FF2B5EF4-FFF2-40B4-BE49-F238E27FC236}">
                <a16:creationId xmlns:a16="http://schemas.microsoft.com/office/drawing/2014/main" id="{CFCEE182-C4D5-52A4-FAEE-7A79D79DC6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pic>
        <p:nvPicPr>
          <p:cNvPr id="1026" name="Picture 2">
            <a:extLst>
              <a:ext uri="{FF2B5EF4-FFF2-40B4-BE49-F238E27FC236}">
                <a16:creationId xmlns:a16="http://schemas.microsoft.com/office/drawing/2014/main" id="{2D1A9AB3-971F-6E9E-D034-93DFA9D7B50E}"/>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854825" y="0"/>
            <a:ext cx="5334000" cy="686781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166ADAE2-0EC2-4895-7101-267C3626192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4679" y="234616"/>
            <a:ext cx="2505012" cy="3924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6CC66EC-B48D-E3B0-61F5-88904A52DF47}"/>
              </a:ext>
            </a:extLst>
          </p:cNvPr>
          <p:cNvSpPr txBox="1"/>
          <p:nvPr/>
        </p:nvSpPr>
        <p:spPr>
          <a:xfrm>
            <a:off x="190369" y="4175026"/>
            <a:ext cx="2505012" cy="2308324"/>
          </a:xfrm>
          <a:prstGeom prst="rect">
            <a:avLst/>
          </a:prstGeom>
          <a:noFill/>
        </p:spPr>
        <p:txBody>
          <a:bodyPr wrap="square" rtlCol="0">
            <a:spAutoFit/>
          </a:bodyPr>
          <a:lstStyle/>
          <a:p>
            <a:pPr algn="ctr"/>
            <a:r>
              <a:rPr lang="en-US" sz="1600" i="1" dirty="0"/>
              <a:t>This south end of Hezekiah’s tunnel was thought by many to be the Siloam Pool, but actually, it was constructed by the Byzantine Empress </a:t>
            </a:r>
            <a:r>
              <a:rPr lang="en-US" sz="1600" i="1" dirty="0" err="1"/>
              <a:t>Eudocia</a:t>
            </a:r>
            <a:r>
              <a:rPr lang="en-US" sz="1600" i="1" dirty="0"/>
              <a:t> in the 5</a:t>
            </a:r>
            <a:r>
              <a:rPr lang="en-US" sz="1600" i="1" baseline="30000" dirty="0"/>
              <a:t>th</a:t>
            </a:r>
            <a:r>
              <a:rPr lang="en-US" sz="1600" i="1" dirty="0"/>
              <a:t> century.</a:t>
            </a:r>
          </a:p>
        </p:txBody>
      </p:sp>
    </p:spTree>
    <p:extLst>
      <p:ext uri="{BB962C8B-B14F-4D97-AF65-F5344CB8AC3E}">
        <p14:creationId xmlns:p14="http://schemas.microsoft.com/office/powerpoint/2010/main" val="114404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92171-71A8-50E0-CB97-CE7888AF7EB2}"/>
              </a:ext>
            </a:extLst>
          </p:cNvPr>
          <p:cNvSpPr>
            <a:spLocks noGrp="1"/>
          </p:cNvSpPr>
          <p:nvPr>
            <p:ph type="title"/>
          </p:nvPr>
        </p:nvSpPr>
        <p:spPr>
          <a:xfrm>
            <a:off x="9371013" y="292100"/>
            <a:ext cx="2667000" cy="6108700"/>
          </a:xfrm>
        </p:spPr>
        <p:txBody>
          <a:bodyPr/>
          <a:lstStyle/>
          <a:p>
            <a:r>
              <a:rPr lang="en-US" sz="2000" dirty="0"/>
              <a:t>The remains of the Pool of Bethesda, which actually was two connected pools, a northern and southern pool, is obscured in a jumble of ruins. The southern basin (center) is barely visible.</a:t>
            </a:r>
            <a:br>
              <a:rPr lang="en-US" sz="2000" dirty="0"/>
            </a:br>
            <a:br>
              <a:rPr lang="en-US" sz="2000" dirty="0"/>
            </a:br>
            <a:r>
              <a:rPr lang="en-US" sz="2000" dirty="0"/>
              <a:t>Here, Jesus healed an invalid (Jn. 5:1-15).</a:t>
            </a:r>
            <a:br>
              <a:rPr lang="en-US" sz="2000" dirty="0"/>
            </a:br>
            <a:br>
              <a:rPr lang="en-US" sz="2000" dirty="0"/>
            </a:br>
            <a:r>
              <a:rPr lang="en-US" sz="2000" dirty="0"/>
              <a:t>A model of the double pool was constructed by a French architect based on archaeological data.</a:t>
            </a:r>
          </a:p>
        </p:txBody>
      </p:sp>
      <p:sp>
        <p:nvSpPr>
          <p:cNvPr id="4" name="Slide Number Placeholder 3">
            <a:extLst>
              <a:ext uri="{FF2B5EF4-FFF2-40B4-BE49-F238E27FC236}">
                <a16:creationId xmlns:a16="http://schemas.microsoft.com/office/drawing/2014/main" id="{471379A8-AEEB-DDFD-298B-1020F855C780}"/>
              </a:ext>
            </a:extLst>
          </p:cNvPr>
          <p:cNvSpPr>
            <a:spLocks noGrp="1"/>
          </p:cNvSpPr>
          <p:nvPr>
            <p:ph type="sldNum" sz="quarter" idx="12"/>
          </p:nvPr>
        </p:nvSpPr>
        <p:spPr/>
        <p:txBody>
          <a:bodyPr/>
          <a:lstStyle/>
          <a:p>
            <a:fld id="{D0D7128A-618D-4316-9566-2C1485AE0830}" type="slidenum">
              <a:rPr lang="en-US" altLang="en-US" smtClean="0"/>
              <a:pPr/>
              <a:t>47</a:t>
            </a:fld>
            <a:endParaRPr lang="en-US" altLang="en-US"/>
          </a:p>
        </p:txBody>
      </p:sp>
      <p:pic>
        <p:nvPicPr>
          <p:cNvPr id="1026" name="Picture 2">
            <a:extLst>
              <a:ext uri="{FF2B5EF4-FFF2-40B4-BE49-F238E27FC236}">
                <a16:creationId xmlns:a16="http://schemas.microsoft.com/office/drawing/2014/main" id="{41B6954A-2A65-AF9A-9971-9DDEE95ABA4F}"/>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588"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pool_of_bethesda[1]">
            <a:extLst>
              <a:ext uri="{FF2B5EF4-FFF2-40B4-BE49-F238E27FC236}">
                <a16:creationId xmlns:a16="http://schemas.microsoft.com/office/drawing/2014/main" id="{74D726A1-8389-5657-2FF0-3F3405C4401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60"/>
          <a:stretch>
            <a:fillRect/>
          </a:stretch>
        </p:blipFill>
        <p:spPr>
          <a:xfrm>
            <a:off x="150812" y="3886200"/>
            <a:ext cx="3831353" cy="2819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6611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9863" y="315324"/>
            <a:ext cx="8909366" cy="1280556"/>
          </a:xfrm>
        </p:spPr>
        <p:txBody>
          <a:bodyPr>
            <a:normAutofit/>
          </a:bodyPr>
          <a:lstStyle/>
          <a:p>
            <a:r>
              <a:rPr lang="en-US" sz="4399" dirty="0">
                <a:solidFill>
                  <a:srgbClr val="FFC000"/>
                </a:solidFill>
                <a:effectLst>
                  <a:outerShdw blurRad="38100" dist="38100" dir="2700000" algn="tl">
                    <a:srgbClr val="000000">
                      <a:alpha val="43137"/>
                    </a:srgbClr>
                  </a:outerShdw>
                </a:effectLst>
                <a:latin typeface="Impact" panose="020B0806030902050204" pitchFamily="34" charset="0"/>
              </a:rPr>
              <a:t>The Travelogue</a:t>
            </a:r>
          </a:p>
        </p:txBody>
      </p:sp>
      <p:sp>
        <p:nvSpPr>
          <p:cNvPr id="3" name="Content Placeholder 2"/>
          <p:cNvSpPr>
            <a:spLocks noGrp="1"/>
          </p:cNvSpPr>
          <p:nvPr>
            <p:ph idx="1"/>
          </p:nvPr>
        </p:nvSpPr>
        <p:spPr>
          <a:xfrm>
            <a:off x="836612" y="1143000"/>
            <a:ext cx="11033640" cy="5714107"/>
          </a:xfrm>
        </p:spPr>
        <p:txBody>
          <a:bodyPr>
            <a:normAutofit fontScale="92500"/>
          </a:bodyPr>
          <a:lstStyle/>
          <a:p>
            <a:pPr marL="0" indent="0">
              <a:buNone/>
            </a:pPr>
            <a:r>
              <a:rPr lang="en-US" sz="2799" b="1" dirty="0">
                <a:solidFill>
                  <a:srgbClr val="FFFF99"/>
                </a:solidFill>
              </a:rPr>
              <a:t>Luke 9:51 marks a special transition in the Third Gospel. From 9:51 until 19:44, Luke will depict Jesus as “on his way” to Jerusalem, his final trip. Luke’s travel language reinforces this motif: </a:t>
            </a:r>
          </a:p>
          <a:p>
            <a:pPr lvl="1"/>
            <a:r>
              <a:rPr lang="en-US" sz="2199" i="1" dirty="0">
                <a:solidFill>
                  <a:schemeClr val="bg1"/>
                </a:solidFill>
              </a:rPr>
              <a:t>“…as they were walking along the road” (9:57)</a:t>
            </a:r>
          </a:p>
          <a:p>
            <a:pPr lvl="1"/>
            <a:r>
              <a:rPr lang="en-US" sz="2199" i="1" dirty="0">
                <a:solidFill>
                  <a:schemeClr val="bg1"/>
                </a:solidFill>
              </a:rPr>
              <a:t>“…he sent them ahead of him to every town and place where he was about to go” (10:1)</a:t>
            </a:r>
          </a:p>
          <a:p>
            <a:pPr lvl="1"/>
            <a:r>
              <a:rPr lang="en-US" sz="2199" i="1" dirty="0">
                <a:solidFill>
                  <a:schemeClr val="bg1"/>
                </a:solidFill>
              </a:rPr>
              <a:t>“As Jesus and his disciples were on their way…” (10:38)</a:t>
            </a:r>
          </a:p>
          <a:p>
            <a:pPr lvl="1"/>
            <a:r>
              <a:rPr lang="en-US" sz="2199" i="1" dirty="0">
                <a:solidFill>
                  <a:schemeClr val="bg1"/>
                </a:solidFill>
              </a:rPr>
              <a:t>“…Jesus made his way toward Jerusalem” (13:22)</a:t>
            </a:r>
          </a:p>
          <a:p>
            <a:pPr lvl="1"/>
            <a:r>
              <a:rPr lang="en-US" sz="2199" i="1" dirty="0">
                <a:solidFill>
                  <a:schemeClr val="bg1"/>
                </a:solidFill>
              </a:rPr>
              <a:t>“Large crowds were traveling with Jesus…” (14:25)</a:t>
            </a:r>
          </a:p>
          <a:p>
            <a:pPr lvl="1"/>
            <a:r>
              <a:rPr lang="en-US" sz="2199" i="1" dirty="0">
                <a:solidFill>
                  <a:schemeClr val="bg1"/>
                </a:solidFill>
              </a:rPr>
              <a:t>“Now on his way to Jerusalem…” (17:11)</a:t>
            </a:r>
          </a:p>
          <a:p>
            <a:pPr lvl="1"/>
            <a:r>
              <a:rPr lang="en-US" sz="2199" i="1" dirty="0">
                <a:solidFill>
                  <a:schemeClr val="bg1"/>
                </a:solidFill>
              </a:rPr>
              <a:t>“Jesus said, ‘We are going up to Jerusalem…” (18:31)</a:t>
            </a:r>
          </a:p>
          <a:p>
            <a:pPr lvl="1"/>
            <a:r>
              <a:rPr lang="en-US" sz="2199" i="1" dirty="0">
                <a:solidFill>
                  <a:schemeClr val="bg1"/>
                </a:solidFill>
              </a:rPr>
              <a:t>“He went on ahead, going up to Jerusalem” (19:28)</a:t>
            </a:r>
          </a:p>
          <a:p>
            <a:pPr lvl="1"/>
            <a:r>
              <a:rPr lang="en-US" sz="2199" i="1" dirty="0">
                <a:solidFill>
                  <a:schemeClr val="bg1"/>
                </a:solidFill>
              </a:rPr>
              <a:t>“As he approached Jerusalem…” (19:41)</a:t>
            </a:r>
          </a:p>
        </p:txBody>
      </p:sp>
    </p:spTree>
    <p:extLst>
      <p:ext uri="{BB962C8B-B14F-4D97-AF65-F5344CB8AC3E}">
        <p14:creationId xmlns:p14="http://schemas.microsoft.com/office/powerpoint/2010/main" val="254707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 presetClass="entr" presetSubtype="4" fill="hold"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6" fill="hold">
                            <p:stCondLst>
                              <p:cond delay="2500"/>
                            </p:stCondLst>
                            <p:childTnLst>
                              <p:par>
                                <p:cTn id="37" presetID="2" presetClass="entr" presetSubtype="4" fill="hold"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41" fill="hold">
                            <p:stCondLst>
                              <p:cond delay="3000"/>
                            </p:stCondLst>
                            <p:childTnLst>
                              <p:par>
                                <p:cTn id="42" presetID="2" presetClass="entr" presetSubtype="4" fill="hold" nodeType="after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 calcmode="lin" valueType="num">
                                      <p:cBhvr additive="base">
                                        <p:cTn id="4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6" fill="hold">
                            <p:stCondLst>
                              <p:cond delay="3500"/>
                            </p:stCondLst>
                            <p:childTnLst>
                              <p:par>
                                <p:cTn id="47" presetID="2" presetClass="entr" presetSubtype="4" fill="hold" nodeType="after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51" fill="hold">
                            <p:stCondLst>
                              <p:cond delay="4000"/>
                            </p:stCondLst>
                            <p:childTnLst>
                              <p:par>
                                <p:cTn id="52" presetID="2" presetClass="entr" presetSubtype="4" fill="hold" nodeType="after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 calcmode="lin" valueType="num">
                                      <p:cBhvr additive="base">
                                        <p:cTn id="54"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E6F254-98F2-FD9F-4BD2-BB70C89FB5C8}"/>
              </a:ext>
            </a:extLst>
          </p:cNvPr>
          <p:cNvSpPr>
            <a:spLocks noGrp="1"/>
          </p:cNvSpPr>
          <p:nvPr>
            <p:ph idx="1"/>
          </p:nvPr>
        </p:nvSpPr>
        <p:spPr>
          <a:xfrm>
            <a:off x="609440" y="1143000"/>
            <a:ext cx="10969943" cy="4648200"/>
          </a:xfrm>
        </p:spPr>
        <p:txBody>
          <a:bodyPr/>
          <a:lstStyle/>
          <a:p>
            <a:pPr marL="0" indent="0">
              <a:buNone/>
            </a:pPr>
            <a:r>
              <a:rPr lang="en-US" sz="2800" i="1" dirty="0">
                <a:effectLst/>
                <a:latin typeface="Book Antiqua" panose="02040602050305030304" pitchFamily="18" charset="0"/>
              </a:rPr>
              <a:t>As the time approached for him to be taken up to heaven, Jesus resolutely set out for Jerusalem</a:t>
            </a:r>
            <a:r>
              <a:rPr lang="en-US" sz="2800" b="0" i="1" dirty="0">
                <a:effectLst/>
                <a:latin typeface="Book Antiqua" panose="02040602050305030304" pitchFamily="18" charset="0"/>
              </a:rPr>
              <a:t>. </a:t>
            </a:r>
          </a:p>
          <a:p>
            <a:pPr marL="0" indent="0">
              <a:buNone/>
            </a:pPr>
            <a:r>
              <a:rPr lang="en-US" sz="2800" i="1" dirty="0">
                <a:latin typeface="Book Antiqua" panose="02040602050305030304" pitchFamily="18" charset="0"/>
              </a:rPr>
              <a:t>							Luke 9:51</a:t>
            </a:r>
          </a:p>
          <a:p>
            <a:pPr marL="0" indent="0">
              <a:buNone/>
            </a:pPr>
            <a:endParaRPr lang="en-US" sz="2800" i="1" dirty="0">
              <a:effectLst/>
              <a:latin typeface="Book Antiqua" panose="02040602050305030304" pitchFamily="18" charset="0"/>
            </a:endParaRPr>
          </a:p>
          <a:p>
            <a:pPr marL="0" indent="0">
              <a:buNone/>
            </a:pPr>
            <a:r>
              <a:rPr lang="en-US" sz="2800" i="1" dirty="0">
                <a:effectLst/>
                <a:latin typeface="Book Antiqua" panose="02040602050305030304" pitchFamily="18" charset="0"/>
              </a:rPr>
              <a:t>“We are going up to Jerusalem, and the Son of Man will be betrayed to the chief priests and the teachers of the law. They will condemn him to death and will turn him over to the Gentiles to be mocked and flogged and crucified. On the third day he will be raised to life.”</a:t>
            </a:r>
          </a:p>
          <a:p>
            <a:pPr marL="0" indent="0">
              <a:buNone/>
            </a:pPr>
            <a:r>
              <a:rPr lang="en-US" sz="2800" i="1" dirty="0">
                <a:effectLst/>
                <a:latin typeface="Book Antiqua" panose="02040602050305030304" pitchFamily="18" charset="0"/>
              </a:rPr>
              <a:t>							Matthew 20:18-19</a:t>
            </a:r>
          </a:p>
        </p:txBody>
      </p:sp>
      <p:sp>
        <p:nvSpPr>
          <p:cNvPr id="4" name="Slide Number Placeholder 3">
            <a:extLst>
              <a:ext uri="{FF2B5EF4-FFF2-40B4-BE49-F238E27FC236}">
                <a16:creationId xmlns:a16="http://schemas.microsoft.com/office/drawing/2014/main" id="{7991D6C9-EA26-24BE-8E31-52E5D0F2DA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4086421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BB1C3090-27A0-9F6F-0209-60A8FCA9E717}"/>
              </a:ext>
            </a:extLst>
          </p:cNvPr>
          <p:cNvSpPr>
            <a:spLocks noGrp="1" noChangeArrowheads="1"/>
          </p:cNvSpPr>
          <p:nvPr>
            <p:ph type="title"/>
          </p:nvPr>
        </p:nvSpPr>
        <p:spPr>
          <a:xfrm>
            <a:off x="6170612" y="173965"/>
            <a:ext cx="5408772" cy="3429000"/>
          </a:xfrm>
        </p:spPr>
        <p:txBody>
          <a:bodyPr/>
          <a:lstStyle/>
          <a:p>
            <a:r>
              <a:rPr lang="en-US" altLang="en-US" sz="4000" dirty="0">
                <a:solidFill>
                  <a:srgbClr val="FF6600"/>
                </a:solidFill>
                <a:latin typeface="Rockwell Extra Bold" panose="02060903040505020403" pitchFamily="18" charset="0"/>
              </a:rPr>
              <a:t>At a Wedding in Cana</a:t>
            </a:r>
            <a:br>
              <a:rPr lang="en-US" altLang="en-US" sz="2800" dirty="0">
                <a:solidFill>
                  <a:srgbClr val="FFCC99"/>
                </a:solidFill>
              </a:rPr>
            </a:br>
            <a:r>
              <a:rPr lang="en-US" altLang="en-US" sz="2800" dirty="0">
                <a:solidFill>
                  <a:srgbClr val="FFCC99"/>
                </a:solidFill>
              </a:rPr>
              <a:t>At a home-taking (second stage of a Jewish marriage) in Cana, Jesus turned the water in six large water jars into wine (Jn. 2:1-11)</a:t>
            </a:r>
          </a:p>
        </p:txBody>
      </p:sp>
      <p:sp>
        <p:nvSpPr>
          <p:cNvPr id="183302" name="Text Box 6">
            <a:extLst>
              <a:ext uri="{FF2B5EF4-FFF2-40B4-BE49-F238E27FC236}">
                <a16:creationId xmlns:a16="http://schemas.microsoft.com/office/drawing/2014/main" id="{8E7A0564-EDDD-2353-3FAA-D4FEC6129C26}"/>
              </a:ext>
            </a:extLst>
          </p:cNvPr>
          <p:cNvSpPr txBox="1">
            <a:spLocks noChangeArrowheads="1"/>
          </p:cNvSpPr>
          <p:nvPr/>
        </p:nvSpPr>
        <p:spPr bwMode="auto">
          <a:xfrm>
            <a:off x="6170612" y="3581400"/>
            <a:ext cx="5408772"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Arial Narrow" panose="020B0606020202030204" pitchFamily="34" charset="0"/>
                <a:ea typeface="+mn-ea"/>
                <a:cs typeface="Arial"/>
              </a:rPr>
              <a:t>These objects from a 1</a:t>
            </a:r>
            <a:r>
              <a:rPr kumimoji="0" lang="en-US" altLang="en-US" sz="2400" b="0" i="1" u="none" strike="noStrike" kern="1200" cap="none" spc="0" normalizeH="0" baseline="30000" noProof="0" dirty="0">
                <a:ln>
                  <a:noFill/>
                </a:ln>
                <a:solidFill>
                  <a:srgbClr val="FFFFFF"/>
                </a:solidFill>
                <a:effectLst/>
                <a:uLnTx/>
                <a:uFillTx/>
                <a:latin typeface="Arial Narrow" panose="020B0606020202030204" pitchFamily="34" charset="0"/>
                <a:ea typeface="+mn-ea"/>
                <a:cs typeface="Arial"/>
              </a:rPr>
              <a:t>st</a:t>
            </a:r>
            <a:r>
              <a:rPr kumimoji="0" lang="en-US" altLang="en-US" sz="2400" b="0" i="1" u="none" strike="noStrike" kern="1200" cap="none" spc="0" normalizeH="0" baseline="0" noProof="0" dirty="0">
                <a:ln>
                  <a:noFill/>
                </a:ln>
                <a:solidFill>
                  <a:srgbClr val="FFFFFF"/>
                </a:solidFill>
                <a:effectLst/>
                <a:uLnTx/>
                <a:uFillTx/>
                <a:latin typeface="Arial Narrow" panose="020B0606020202030204" pitchFamily="34" charset="0"/>
                <a:ea typeface="+mn-ea"/>
                <a:cs typeface="Arial"/>
              </a:rPr>
              <a:t> century Jewish home in Jerusalem include stone jars of the sort described at the home in Cana. Stone jars, though more expensive, were valued because they could be cleansed and reused without violating kosher law, whereas vessels of pottery, once defiled, could not be reused but had to be destroyed.</a:t>
            </a:r>
          </a:p>
        </p:txBody>
      </p:sp>
      <p:pic>
        <p:nvPicPr>
          <p:cNvPr id="183304" name="Picture 8">
            <a:extLst>
              <a:ext uri="{FF2B5EF4-FFF2-40B4-BE49-F238E27FC236}">
                <a16:creationId xmlns:a16="http://schemas.microsoft.com/office/drawing/2014/main" id="{F8F97634-619C-0DEE-C04B-970C1F7B77CB}"/>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319468" y="571499"/>
            <a:ext cx="5482638" cy="57150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191356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006666"/>
        </a:solidFill>
        <a:effectLst/>
      </p:bgPr>
    </p:bg>
    <p:spTree>
      <p:nvGrpSpPr>
        <p:cNvPr id="1" name=""/>
        <p:cNvGrpSpPr/>
        <p:nvPr/>
      </p:nvGrpSpPr>
      <p:grpSpPr>
        <a:xfrm>
          <a:off x="0" y="0"/>
          <a:ext cx="0" cy="0"/>
          <a:chOff x="0" y="0"/>
          <a:chExt cx="0" cy="0"/>
        </a:xfrm>
      </p:grpSpPr>
      <p:sp>
        <p:nvSpPr>
          <p:cNvPr id="202758" name="Text Box 6">
            <a:extLst>
              <a:ext uri="{FF2B5EF4-FFF2-40B4-BE49-F238E27FC236}">
                <a16:creationId xmlns:a16="http://schemas.microsoft.com/office/drawing/2014/main" id="{39A1D10B-8489-B964-3D18-A7C6AB47EF28}"/>
              </a:ext>
            </a:extLst>
          </p:cNvPr>
          <p:cNvSpPr txBox="1">
            <a:spLocks noChangeArrowheads="1"/>
          </p:cNvSpPr>
          <p:nvPr/>
        </p:nvSpPr>
        <p:spPr bwMode="auto">
          <a:xfrm>
            <a:off x="379412" y="533401"/>
            <a:ext cx="44958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n-US" altLang="en-US" sz="2400" dirty="0">
                <a:solidFill>
                  <a:srgbClr val="FFFFFF"/>
                </a:solidFill>
                <a:latin typeface="Arial Narrow" panose="020B0606020202030204" pitchFamily="34" charset="0"/>
                <a:cs typeface="Arial" panose="020B0604020202020204" pitchFamily="34" charset="0"/>
              </a:rPr>
              <a:t>Travel between Judea and Galilee followed one of two routes. The more usual route was to ford the Jordan at Jericho, travel up the eastern side of the river, and ford again near the southern end of the Sea of Galilee. The less traveled route was more direct, through Samaria, but due to hostile relations between Jews and Samaritans (as well as the risk of ritual impurity), it was rarely used.</a:t>
            </a:r>
          </a:p>
        </p:txBody>
      </p:sp>
      <p:pic>
        <p:nvPicPr>
          <p:cNvPr id="202760" name="Picture 8">
            <a:extLst>
              <a:ext uri="{FF2B5EF4-FFF2-40B4-BE49-F238E27FC236}">
                <a16:creationId xmlns:a16="http://schemas.microsoft.com/office/drawing/2014/main" id="{5DF43384-8BF1-492E-353E-3E1469D98484}"/>
              </a:ext>
            </a:extLst>
          </p:cNvPr>
          <p:cNvPicPr>
            <a:picLocks noGrp="1" noChangeAspect="1" noChangeArrowheads="1"/>
          </p:cNvPicPr>
          <p:nvPr>
            <p:ph/>
          </p:nvPr>
        </p:nvPicPr>
        <p:blipFill>
          <a:blip r:embed="rId2">
            <a:lum contrast="36000"/>
            <a:extLst>
              <a:ext uri="{28A0092B-C50C-407E-A947-70E740481C1C}">
                <a14:useLocalDpi xmlns:a14="http://schemas.microsoft.com/office/drawing/2010/main"/>
              </a:ext>
            </a:extLst>
          </a:blip>
          <a:srcRect/>
          <a:stretch>
            <a:fillRect/>
          </a:stretch>
        </p:blipFill>
        <p:spPr>
          <a:xfrm>
            <a:off x="5062538" y="0"/>
            <a:ext cx="5603875"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2761" name="Oval 9">
            <a:extLst>
              <a:ext uri="{FF2B5EF4-FFF2-40B4-BE49-F238E27FC236}">
                <a16:creationId xmlns:a16="http://schemas.microsoft.com/office/drawing/2014/main" id="{F865D857-835D-4FA9-293A-764C11772EDE}"/>
              </a:ext>
            </a:extLst>
          </p:cNvPr>
          <p:cNvSpPr>
            <a:spLocks noChangeArrowheads="1"/>
          </p:cNvSpPr>
          <p:nvPr/>
        </p:nvSpPr>
        <p:spPr bwMode="auto">
          <a:xfrm>
            <a:off x="6246812" y="3352800"/>
            <a:ext cx="1524000" cy="14478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600">
              <a:solidFill>
                <a:srgbClr val="FFFFFF"/>
              </a:solidFill>
              <a:latin typeface="Mistral" panose="03090702030407020403" pitchFamily="66" charset="0"/>
              <a:cs typeface="Arial" panose="020B0604020202020204" pitchFamily="34" charset="0"/>
            </a:endParaRPr>
          </a:p>
        </p:txBody>
      </p:sp>
      <p:sp>
        <p:nvSpPr>
          <p:cNvPr id="202762" name="Line 10">
            <a:extLst>
              <a:ext uri="{FF2B5EF4-FFF2-40B4-BE49-F238E27FC236}">
                <a16:creationId xmlns:a16="http://schemas.microsoft.com/office/drawing/2014/main" id="{DDEC1A9E-A328-560E-776D-05188760E8C7}"/>
              </a:ext>
            </a:extLst>
          </p:cNvPr>
          <p:cNvSpPr>
            <a:spLocks noChangeShapeType="1"/>
          </p:cNvSpPr>
          <p:nvPr/>
        </p:nvSpPr>
        <p:spPr bwMode="auto">
          <a:xfrm>
            <a:off x="5789612" y="6096000"/>
            <a:ext cx="2209800" cy="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6600">
              <a:solidFill>
                <a:srgbClr val="FFFFFF"/>
              </a:solidFill>
              <a:latin typeface="Mistral" panose="03090702030407020403" pitchFamily="66" charset="0"/>
              <a:cs typeface="Arial" panose="020B0604020202020204" pitchFamily="34" charset="0"/>
            </a:endParaRPr>
          </a:p>
        </p:txBody>
      </p:sp>
      <p:sp>
        <p:nvSpPr>
          <p:cNvPr id="202763" name="Line 11">
            <a:extLst>
              <a:ext uri="{FF2B5EF4-FFF2-40B4-BE49-F238E27FC236}">
                <a16:creationId xmlns:a16="http://schemas.microsoft.com/office/drawing/2014/main" id="{3E8A3E39-2381-F723-5C90-95831CB13466}"/>
              </a:ext>
            </a:extLst>
          </p:cNvPr>
          <p:cNvSpPr>
            <a:spLocks noChangeShapeType="1"/>
          </p:cNvSpPr>
          <p:nvPr/>
        </p:nvSpPr>
        <p:spPr bwMode="auto">
          <a:xfrm flipV="1">
            <a:off x="7999412" y="1752600"/>
            <a:ext cx="914400" cy="434340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6600">
              <a:solidFill>
                <a:srgbClr val="FFFFFF"/>
              </a:solidFill>
              <a:latin typeface="Mistral" panose="03090702030407020403" pitchFamily="66" charset="0"/>
              <a:cs typeface="Arial" panose="020B0604020202020204" pitchFamily="34" charset="0"/>
            </a:endParaRPr>
          </a:p>
        </p:txBody>
      </p:sp>
      <p:sp>
        <p:nvSpPr>
          <p:cNvPr id="202764" name="Line 12">
            <a:extLst>
              <a:ext uri="{FF2B5EF4-FFF2-40B4-BE49-F238E27FC236}">
                <a16:creationId xmlns:a16="http://schemas.microsoft.com/office/drawing/2014/main" id="{D27579A0-8F17-93B5-25DF-32AD90BF56EA}"/>
              </a:ext>
            </a:extLst>
          </p:cNvPr>
          <p:cNvSpPr>
            <a:spLocks noChangeShapeType="1"/>
          </p:cNvSpPr>
          <p:nvPr/>
        </p:nvSpPr>
        <p:spPr bwMode="auto">
          <a:xfrm flipH="1" flipV="1">
            <a:off x="8304212" y="914400"/>
            <a:ext cx="609600" cy="838200"/>
          </a:xfrm>
          <a:prstGeom prst="line">
            <a:avLst/>
          </a:prstGeom>
          <a:noFill/>
          <a:ln w="762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6600">
              <a:solidFill>
                <a:srgbClr val="FFFFFF"/>
              </a:solidFill>
              <a:latin typeface="Mistral" panose="03090702030407020403" pitchFamily="66" charset="0"/>
              <a:cs typeface="Arial" panose="020B0604020202020204" pitchFamily="34" charset="0"/>
            </a:endParaRPr>
          </a:p>
        </p:txBody>
      </p:sp>
      <p:sp>
        <p:nvSpPr>
          <p:cNvPr id="202766" name="Line 14">
            <a:extLst>
              <a:ext uri="{FF2B5EF4-FFF2-40B4-BE49-F238E27FC236}">
                <a16:creationId xmlns:a16="http://schemas.microsoft.com/office/drawing/2014/main" id="{6F931AE9-74F1-4751-9619-BD29B154400D}"/>
              </a:ext>
            </a:extLst>
          </p:cNvPr>
          <p:cNvSpPr>
            <a:spLocks noChangeShapeType="1"/>
          </p:cNvSpPr>
          <p:nvPr/>
        </p:nvSpPr>
        <p:spPr bwMode="auto">
          <a:xfrm flipV="1">
            <a:off x="5789612" y="1524000"/>
            <a:ext cx="2438400" cy="4572000"/>
          </a:xfrm>
          <a:prstGeom prst="line">
            <a:avLst/>
          </a:prstGeom>
          <a:noFill/>
          <a:ln w="7620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6600">
              <a:solidFill>
                <a:srgbClr val="FFFFFF"/>
              </a:solidFill>
              <a:latin typeface="Mistral" panose="03090702030407020403" pitchFamily="66"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202758">
                                            <p:txEl>
                                              <p:pRg st="0" end="0"/>
                                            </p:txEl>
                                          </p:spTgt>
                                        </p:tgtEl>
                                        <p:attrNameLst>
                                          <p:attrName>style.visibility</p:attrName>
                                        </p:attrNameLst>
                                      </p:cBhvr>
                                      <p:to>
                                        <p:strVal val="visible"/>
                                      </p:to>
                                    </p:set>
                                    <p:animEffect transition="in" filter="randombar(horizontal)">
                                      <p:cBhvr>
                                        <p:cTn id="7" dur="500"/>
                                        <p:tgtEl>
                                          <p:spTgt spid="202758">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02760"/>
                                        </p:tgtEl>
                                        <p:attrNameLst>
                                          <p:attrName>style.visibility</p:attrName>
                                        </p:attrNameLst>
                                      </p:cBhvr>
                                      <p:to>
                                        <p:strVal val="visible"/>
                                      </p:to>
                                    </p:set>
                                    <p:animEffect transition="in" filter="randombar(horizontal)">
                                      <p:cBhvr>
                                        <p:cTn id="10" dur="500"/>
                                        <p:tgtEl>
                                          <p:spTgt spid="2027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202762"/>
                                        </p:tgtEl>
                                        <p:attrNameLst>
                                          <p:attrName>style.visibility</p:attrName>
                                        </p:attrNameLst>
                                      </p:cBhvr>
                                      <p:to>
                                        <p:strVal val="visible"/>
                                      </p:to>
                                    </p:set>
                                    <p:animEffect transition="in" filter="wipe(left)">
                                      <p:cBhvr>
                                        <p:cTn id="15" dur="500"/>
                                        <p:tgtEl>
                                          <p:spTgt spid="202762"/>
                                        </p:tgtEl>
                                      </p:cBhvr>
                                    </p:animEffect>
                                  </p:childTnLst>
                                </p:cTn>
                              </p:par>
                            </p:childTnLst>
                          </p:cTn>
                        </p:par>
                        <p:par>
                          <p:cTn id="16" fill="hold" nodeType="afterGroup">
                            <p:stCondLst>
                              <p:cond delay="500"/>
                            </p:stCondLst>
                            <p:childTnLst>
                              <p:par>
                                <p:cTn id="17" presetID="22" presetClass="entr" presetSubtype="4" fill="hold" nodeType="afterEffect">
                                  <p:stCondLst>
                                    <p:cond delay="0"/>
                                  </p:stCondLst>
                                  <p:childTnLst>
                                    <p:set>
                                      <p:cBhvr>
                                        <p:cTn id="18" dur="1" fill="hold">
                                          <p:stCondLst>
                                            <p:cond delay="0"/>
                                          </p:stCondLst>
                                        </p:cTn>
                                        <p:tgtEl>
                                          <p:spTgt spid="202763"/>
                                        </p:tgtEl>
                                        <p:attrNameLst>
                                          <p:attrName>style.visibility</p:attrName>
                                        </p:attrNameLst>
                                      </p:cBhvr>
                                      <p:to>
                                        <p:strVal val="visible"/>
                                      </p:to>
                                    </p:set>
                                    <p:animEffect transition="in" filter="wipe(down)">
                                      <p:cBhvr>
                                        <p:cTn id="19" dur="1000"/>
                                        <p:tgtEl>
                                          <p:spTgt spid="202763"/>
                                        </p:tgtEl>
                                      </p:cBhvr>
                                    </p:animEffect>
                                  </p:childTnLst>
                                </p:cTn>
                              </p:par>
                            </p:childTnLst>
                          </p:cTn>
                        </p:par>
                        <p:par>
                          <p:cTn id="20" fill="hold" nodeType="afterGroup">
                            <p:stCondLst>
                              <p:cond delay="1500"/>
                            </p:stCondLst>
                            <p:childTnLst>
                              <p:par>
                                <p:cTn id="21" presetID="22" presetClass="entr" presetSubtype="4" fill="hold" nodeType="afterEffect">
                                  <p:stCondLst>
                                    <p:cond delay="0"/>
                                  </p:stCondLst>
                                  <p:childTnLst>
                                    <p:set>
                                      <p:cBhvr>
                                        <p:cTn id="22" dur="1" fill="hold">
                                          <p:stCondLst>
                                            <p:cond delay="0"/>
                                          </p:stCondLst>
                                        </p:cTn>
                                        <p:tgtEl>
                                          <p:spTgt spid="202764"/>
                                        </p:tgtEl>
                                        <p:attrNameLst>
                                          <p:attrName>style.visibility</p:attrName>
                                        </p:attrNameLst>
                                      </p:cBhvr>
                                      <p:to>
                                        <p:strVal val="visible"/>
                                      </p:to>
                                    </p:set>
                                    <p:animEffect transition="in" filter="wipe(down)">
                                      <p:cBhvr>
                                        <p:cTn id="23" dur="500"/>
                                        <p:tgtEl>
                                          <p:spTgt spid="20276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nodeType="clickEffect">
                                  <p:stCondLst>
                                    <p:cond delay="0"/>
                                  </p:stCondLst>
                                  <p:childTnLst>
                                    <p:set>
                                      <p:cBhvr>
                                        <p:cTn id="27" dur="1" fill="hold">
                                          <p:stCondLst>
                                            <p:cond delay="0"/>
                                          </p:stCondLst>
                                        </p:cTn>
                                        <p:tgtEl>
                                          <p:spTgt spid="202766"/>
                                        </p:tgtEl>
                                        <p:attrNameLst>
                                          <p:attrName>style.visibility</p:attrName>
                                        </p:attrNameLst>
                                      </p:cBhvr>
                                      <p:to>
                                        <p:strVal val="visible"/>
                                      </p:to>
                                    </p:set>
                                    <p:animEffect transition="in" filter="wipe(down)">
                                      <p:cBhvr>
                                        <p:cTn id="28" dur="1000"/>
                                        <p:tgtEl>
                                          <p:spTgt spid="202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D04950-990B-4CD0-D81C-722CFAF3544C}"/>
              </a:ext>
            </a:extLst>
          </p:cNvPr>
          <p:cNvSpPr>
            <a:spLocks noGrp="1"/>
          </p:cNvSpPr>
          <p:nvPr>
            <p:ph type="sldNum" sz="quarter" idx="12"/>
          </p:nvPr>
        </p:nvSpPr>
        <p:spPr/>
        <p:txBody>
          <a:bodyPr/>
          <a:lstStyle/>
          <a:p>
            <a:fld id="{C3D444F6-6D3C-4F15-9222-773153AC6AA2}" type="slidenum">
              <a:rPr lang="en-US" altLang="en-US" smtClean="0"/>
              <a:pPr/>
              <a:t>51</a:t>
            </a:fld>
            <a:endParaRPr lang="en-US" altLang="en-US"/>
          </a:p>
        </p:txBody>
      </p:sp>
      <p:pic>
        <p:nvPicPr>
          <p:cNvPr id="1026" name="Picture 2" descr="American Christian pilgrims at Jabob's Well in the Saint Photini Church in the Palestinian Balata refugee camp located beside the West Bank city of Nablus.&#10;JacobÕs Well is holy in Christian, Jewish, Muslim and Samaritan teachings: traditions say itÕs where 4,000 years ago the biblical forefather Jacob once camped, and where Jesus also passed through and had a conversation with a Samaritan woman, after whom the church is named. (Photo by Heidi Levine for The National).">
            <a:extLst>
              <a:ext uri="{FF2B5EF4-FFF2-40B4-BE49-F238E27FC236}">
                <a16:creationId xmlns:a16="http://schemas.microsoft.com/office/drawing/2014/main" id="{1F898093-ACAD-316F-58F6-BE908643A65D}"/>
              </a:ext>
            </a:extLst>
          </p:cNvPr>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bwMode="auto">
          <a:xfrm>
            <a:off x="3231932" y="457200"/>
            <a:ext cx="8958480" cy="59685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439463-BA5C-1D9E-2830-9569173CAC5B}"/>
              </a:ext>
            </a:extLst>
          </p:cNvPr>
          <p:cNvSpPr txBox="1"/>
          <p:nvPr/>
        </p:nvSpPr>
        <p:spPr>
          <a:xfrm>
            <a:off x="227012" y="258425"/>
            <a:ext cx="2743200" cy="6370975"/>
          </a:xfrm>
          <a:prstGeom prst="rect">
            <a:avLst/>
          </a:prstGeom>
          <a:noFill/>
        </p:spPr>
        <p:txBody>
          <a:bodyPr wrap="square" rtlCol="0">
            <a:spAutoFit/>
          </a:bodyPr>
          <a:lstStyle/>
          <a:p>
            <a:pPr algn="r"/>
            <a:r>
              <a:rPr lang="en-US" sz="2000" dirty="0"/>
              <a:t>Christians on pilgrimage visit Jacob’s Well at Sychar on the outskirts of the Palestinian city of Nablus (Jn. 4:6).</a:t>
            </a:r>
          </a:p>
          <a:p>
            <a:endParaRPr lang="en-US" sz="800" dirty="0"/>
          </a:p>
          <a:p>
            <a:pPr algn="r"/>
            <a:r>
              <a:rPr lang="en-US" sz="2000" dirty="0"/>
              <a:t>Constructed into bedrock, this well is traditionally the site where Jesus engaged in conversation with the Samaritan woman. The tradition goes back to the 330s AD based on the writings of pilgrims who visited it then. It is currently maintained by the Greek Orthodox Church.</a:t>
            </a:r>
          </a:p>
        </p:txBody>
      </p:sp>
    </p:spTree>
    <p:extLst>
      <p:ext uri="{BB962C8B-B14F-4D97-AF65-F5344CB8AC3E}">
        <p14:creationId xmlns:p14="http://schemas.microsoft.com/office/powerpoint/2010/main" val="9064219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38AA0-5423-9CA0-5108-BB5473568A8E}"/>
              </a:ext>
            </a:extLst>
          </p:cNvPr>
          <p:cNvSpPr>
            <a:spLocks noGrp="1"/>
          </p:cNvSpPr>
          <p:nvPr>
            <p:ph type="title"/>
          </p:nvPr>
        </p:nvSpPr>
        <p:spPr>
          <a:xfrm>
            <a:off x="8913812" y="452437"/>
            <a:ext cx="3122772" cy="5953125"/>
          </a:xfrm>
        </p:spPr>
        <p:txBody>
          <a:bodyPr/>
          <a:lstStyle/>
          <a:p>
            <a:r>
              <a:rPr lang="en-US" sz="2000" dirty="0"/>
              <a:t>These ruins once belonged to the 2</a:t>
            </a:r>
            <a:r>
              <a:rPr lang="en-US" sz="2000" baseline="30000" dirty="0"/>
              <a:t>nd</a:t>
            </a:r>
            <a:r>
              <a:rPr lang="en-US" sz="2000" dirty="0"/>
              <a:t> Samaritan Temple on Mt. Gerizim. </a:t>
            </a:r>
            <a:r>
              <a:rPr lang="en-US" altLang="en-US" sz="2000" dirty="0">
                <a:latin typeface="+mn-lt"/>
              </a:rPr>
              <a:t>Excavations began in 1982 and have continued uninterrupted ever since.</a:t>
            </a:r>
            <a:br>
              <a:rPr lang="en-US" altLang="en-US" sz="2000" dirty="0">
                <a:latin typeface="+mn-lt"/>
              </a:rPr>
            </a:br>
            <a:br>
              <a:rPr lang="en-US" altLang="en-US" sz="2000" dirty="0">
                <a:latin typeface="+mn-lt"/>
              </a:rPr>
            </a:br>
            <a:r>
              <a:rPr lang="en-US" altLang="en-US" sz="2000" dirty="0">
                <a:latin typeface="+mn-lt"/>
              </a:rPr>
              <a:t>The first phase of the temple on Mt. Gerizim was erected in the 5</a:t>
            </a:r>
            <a:r>
              <a:rPr lang="en-US" altLang="en-US" sz="2000" baseline="30000" dirty="0">
                <a:latin typeface="+mn-lt"/>
              </a:rPr>
              <a:t>th</a:t>
            </a:r>
            <a:r>
              <a:rPr lang="en-US" altLang="en-US" sz="2000" dirty="0">
                <a:latin typeface="+mn-lt"/>
              </a:rPr>
              <a:t> century BC.  In the 2</a:t>
            </a:r>
            <a:r>
              <a:rPr lang="en-US" altLang="en-US" sz="2000" baseline="30000" dirty="0">
                <a:latin typeface="+mn-lt"/>
              </a:rPr>
              <a:t>nd</a:t>
            </a:r>
            <a:r>
              <a:rPr lang="en-US" altLang="en-US" sz="2000" dirty="0">
                <a:latin typeface="+mn-lt"/>
              </a:rPr>
              <a:t> century BC, a larger edifice was constructed, but John Hyrcanus of Jerusalem, razed it to the ground in the late 2</a:t>
            </a:r>
            <a:r>
              <a:rPr lang="en-US" altLang="en-US" sz="2000" baseline="30000" dirty="0">
                <a:latin typeface="+mn-lt"/>
              </a:rPr>
              <a:t>nd</a:t>
            </a:r>
            <a:r>
              <a:rPr lang="en-US" altLang="en-US" sz="2000" dirty="0">
                <a:latin typeface="+mn-lt"/>
              </a:rPr>
              <a:t> century BC. Hostilities continued into the time of Jesus.</a:t>
            </a:r>
            <a:endParaRPr lang="en-US" sz="2000" dirty="0">
              <a:latin typeface="+mn-lt"/>
            </a:endParaRPr>
          </a:p>
        </p:txBody>
      </p:sp>
      <p:sp>
        <p:nvSpPr>
          <p:cNvPr id="4" name="Slide Number Placeholder 3">
            <a:extLst>
              <a:ext uri="{FF2B5EF4-FFF2-40B4-BE49-F238E27FC236}">
                <a16:creationId xmlns:a16="http://schemas.microsoft.com/office/drawing/2014/main" id="{98D5447B-B110-F5C1-8B40-2BC415C0BCC7}"/>
              </a:ext>
            </a:extLst>
          </p:cNvPr>
          <p:cNvSpPr>
            <a:spLocks noGrp="1"/>
          </p:cNvSpPr>
          <p:nvPr>
            <p:ph type="sldNum" sz="quarter" idx="12"/>
          </p:nvPr>
        </p:nvSpPr>
        <p:spPr/>
        <p:txBody>
          <a:bodyPr/>
          <a:lstStyle/>
          <a:p>
            <a:fld id="{D0D7128A-618D-4316-9566-2C1485AE0830}" type="slidenum">
              <a:rPr lang="en-US" altLang="en-US" smtClean="0"/>
              <a:pPr/>
              <a:t>52</a:t>
            </a:fld>
            <a:endParaRPr lang="en-US" altLang="en-US"/>
          </a:p>
        </p:txBody>
      </p:sp>
      <p:pic>
        <p:nvPicPr>
          <p:cNvPr id="6148" name="Picture 4" descr="The Temple on Mount Gerizim—In the Bible and Archaeology ...">
            <a:extLst>
              <a:ext uri="{FF2B5EF4-FFF2-40B4-BE49-F238E27FC236}">
                <a16:creationId xmlns:a16="http://schemas.microsoft.com/office/drawing/2014/main" id="{6D1F5B07-5A04-41D9-D071-0DCE203713D9}"/>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2475" y="533400"/>
            <a:ext cx="8712850" cy="5793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3290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AD0E50-6261-4BEA-82F5-A308D0FAF155}"/>
              </a:ext>
            </a:extLst>
          </p:cNvPr>
          <p:cNvSpPr>
            <a:spLocks noGrp="1"/>
          </p:cNvSpPr>
          <p:nvPr>
            <p:ph type="title"/>
          </p:nvPr>
        </p:nvSpPr>
        <p:spPr>
          <a:xfrm>
            <a:off x="1857905" y="459457"/>
            <a:ext cx="4168478" cy="758825"/>
          </a:xfrm>
        </p:spPr>
        <p:txBody>
          <a:bodyPr/>
          <a:lstStyle/>
          <a:p>
            <a:pPr eaLnBrk="1" hangingPunct="1">
              <a:defRPr/>
            </a:pPr>
            <a:r>
              <a:rPr lang="en-US" dirty="0">
                <a:solidFill>
                  <a:srgbClr val="FF6600"/>
                </a:solidFill>
                <a:latin typeface="Rockwell Extra Bold" panose="02060903040505020403" pitchFamily="18" charset="0"/>
              </a:rPr>
              <a:t>Mt. Gerizim</a:t>
            </a:r>
          </a:p>
        </p:txBody>
      </p:sp>
      <p:sp>
        <p:nvSpPr>
          <p:cNvPr id="6" name="Content Placeholder 5">
            <a:extLst>
              <a:ext uri="{FF2B5EF4-FFF2-40B4-BE49-F238E27FC236}">
                <a16:creationId xmlns:a16="http://schemas.microsoft.com/office/drawing/2014/main" id="{3D58982C-85F2-4832-B5DC-F4EC6BB6D4EA}"/>
              </a:ext>
            </a:extLst>
          </p:cNvPr>
          <p:cNvSpPr>
            <a:spLocks noGrp="1"/>
          </p:cNvSpPr>
          <p:nvPr>
            <p:ph sz="half" idx="1"/>
          </p:nvPr>
        </p:nvSpPr>
        <p:spPr>
          <a:xfrm>
            <a:off x="558933" y="1218282"/>
            <a:ext cx="5333999" cy="1905918"/>
          </a:xfrm>
        </p:spPr>
        <p:txBody>
          <a:bodyPr/>
          <a:lstStyle/>
          <a:p>
            <a:pPr marL="0" indent="0" algn="r">
              <a:buNone/>
              <a:defRPr/>
            </a:pPr>
            <a:r>
              <a:rPr lang="en-US" sz="2000" dirty="0"/>
              <a:t>This Samaritan stone tablet inscription at the right (dated AD 300-500) displays 9 of the 10 commandments, omitting the commandment about taking Yahweh’s name in vain, but including a charge to build a temple on Mt. Gerizim.</a:t>
            </a:r>
          </a:p>
          <a:p>
            <a:pPr marL="0" indent="0" algn="r">
              <a:buNone/>
              <a:defRPr/>
            </a:pPr>
            <a:endParaRPr lang="en-US" sz="2000" dirty="0"/>
          </a:p>
        </p:txBody>
      </p:sp>
      <p:sp>
        <p:nvSpPr>
          <p:cNvPr id="4" name="Slide Number Placeholder 3">
            <a:extLst>
              <a:ext uri="{FF2B5EF4-FFF2-40B4-BE49-F238E27FC236}">
                <a16:creationId xmlns:a16="http://schemas.microsoft.com/office/drawing/2014/main" id="{7BBE4157-75BD-44D2-A90B-A3822254BFBC}"/>
              </a:ext>
            </a:extLst>
          </p:cNvPr>
          <p:cNvSpPr>
            <a:spLocks noGrp="1"/>
          </p:cNvSpPr>
          <p:nvPr>
            <p:ph type="sldNum" sz="quarter" idx="12"/>
          </p:nvPr>
        </p:nvSpPr>
        <p:spPr/>
        <p:txBody>
          <a:bodyPr/>
          <a:lstStyle>
            <a:lvl1pPr>
              <a:defRPr sz="6600">
                <a:solidFill>
                  <a:schemeClr val="tx1"/>
                </a:solidFill>
                <a:latin typeface="Mistral" panose="03090702030407020403" pitchFamily="66" charset="0"/>
                <a:cs typeface="Arial" panose="020B0604020202020204" pitchFamily="34" charset="0"/>
              </a:defRPr>
            </a:lvl1pPr>
            <a:lvl2pPr marL="742950" indent="-285750">
              <a:defRPr sz="6600">
                <a:solidFill>
                  <a:schemeClr val="tx1"/>
                </a:solidFill>
                <a:latin typeface="Mistral" panose="03090702030407020403" pitchFamily="66" charset="0"/>
                <a:cs typeface="Arial" panose="020B0604020202020204" pitchFamily="34" charset="0"/>
              </a:defRPr>
            </a:lvl2pPr>
            <a:lvl3pPr marL="1143000" indent="-228600">
              <a:defRPr sz="6600">
                <a:solidFill>
                  <a:schemeClr val="tx1"/>
                </a:solidFill>
                <a:latin typeface="Mistral" panose="03090702030407020403" pitchFamily="66" charset="0"/>
                <a:cs typeface="Arial" panose="020B0604020202020204" pitchFamily="34" charset="0"/>
              </a:defRPr>
            </a:lvl3pPr>
            <a:lvl4pPr marL="1600200" indent="-228600">
              <a:defRPr sz="6600">
                <a:solidFill>
                  <a:schemeClr val="tx1"/>
                </a:solidFill>
                <a:latin typeface="Mistral" panose="03090702030407020403" pitchFamily="66" charset="0"/>
                <a:cs typeface="Arial" panose="020B0604020202020204" pitchFamily="34" charset="0"/>
              </a:defRPr>
            </a:lvl4pPr>
            <a:lvl5pPr marL="2057400" indent="-228600">
              <a:defRPr sz="6600">
                <a:solidFill>
                  <a:schemeClr val="tx1"/>
                </a:solidFill>
                <a:latin typeface="Mistral" panose="03090702030407020403" pitchFamily="66" charset="0"/>
                <a:cs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Mistral" panose="03090702030407020403" pitchFamily="66" charset="0"/>
                <a:cs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Mistral" panose="03090702030407020403" pitchFamily="66" charset="0"/>
                <a:cs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Mistral" panose="03090702030407020403" pitchFamily="66" charset="0"/>
                <a:cs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Mistral" panose="03090702030407020403" pitchFamily="66" charset="0"/>
                <a:cs typeface="Arial" panose="020B0604020202020204" pitchFamily="34" charset="0"/>
              </a:defRPr>
            </a:lvl9pPr>
          </a:lstStyle>
          <a:p>
            <a:fld id="{2B7DF6B6-90E4-477B-A684-CCB8D82C19D0}" type="slidenum">
              <a:rPr lang="en-US" altLang="en-US" sz="1200">
                <a:latin typeface="Arial" panose="020B0604020202020204" pitchFamily="34" charset="0"/>
              </a:rPr>
              <a:pPr/>
              <a:t>53</a:t>
            </a:fld>
            <a:endParaRPr lang="en-US" altLang="en-US" sz="1200" dirty="0">
              <a:latin typeface="Arial" panose="020B0604020202020204" pitchFamily="34" charset="0"/>
            </a:endParaRPr>
          </a:p>
        </p:txBody>
      </p:sp>
      <p:pic>
        <p:nvPicPr>
          <p:cNvPr id="7" name="Content Placeholder 6">
            <a:extLst>
              <a:ext uri="{FF2B5EF4-FFF2-40B4-BE49-F238E27FC236}">
                <a16:creationId xmlns:a16="http://schemas.microsoft.com/office/drawing/2014/main" id="{11F701C9-0229-E6EC-5181-34D39B367BD9}"/>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193133" y="0"/>
            <a:ext cx="5997279" cy="6858000"/>
          </a:xfrm>
        </p:spPr>
      </p:pic>
      <p:pic>
        <p:nvPicPr>
          <p:cNvPr id="1026" name="Picture 2">
            <a:extLst>
              <a:ext uri="{FF2B5EF4-FFF2-40B4-BE49-F238E27FC236}">
                <a16:creationId xmlns:a16="http://schemas.microsoft.com/office/drawing/2014/main" id="{A99C5131-366C-9A11-CEC1-6A5EA0D6F2E2}"/>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rcRect/>
          <a:stretch/>
        </p:blipFill>
        <p:spPr bwMode="auto">
          <a:xfrm>
            <a:off x="227012" y="3733800"/>
            <a:ext cx="2716684" cy="2895600"/>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0B1B210-3122-8C31-5CC5-9DE574111ADE}"/>
              </a:ext>
            </a:extLst>
          </p:cNvPr>
          <p:cNvSpPr txBox="1"/>
          <p:nvPr/>
        </p:nvSpPr>
        <p:spPr>
          <a:xfrm>
            <a:off x="3133455" y="3959582"/>
            <a:ext cx="2743200" cy="2523768"/>
          </a:xfrm>
          <a:prstGeom prst="rect">
            <a:avLst/>
          </a:prstGeom>
          <a:noFill/>
        </p:spPr>
        <p:txBody>
          <a:bodyPr wrap="square" rtlCol="0">
            <a:spAutoFit/>
          </a:bodyPr>
          <a:lstStyle/>
          <a:p>
            <a:r>
              <a:rPr lang="en-US" sz="2000" dirty="0"/>
              <a:t>The </a:t>
            </a:r>
            <a:r>
              <a:rPr lang="en-US" sz="2000" dirty="0" err="1"/>
              <a:t>Abisha</a:t>
            </a:r>
            <a:r>
              <a:rPr lang="en-US" sz="2000" dirty="0"/>
              <a:t> scroll of the Samaritan Pentateuch at the left specifies Mt. Gerizim as the site where the temple was to be constructed (Dt. 12).</a:t>
            </a:r>
          </a:p>
          <a:p>
            <a:endParaRPr lang="en-US"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0D4AC-17C3-A2D6-BFD2-D7C4D2BF5523}"/>
              </a:ext>
            </a:extLst>
          </p:cNvPr>
          <p:cNvSpPr>
            <a:spLocks noGrp="1"/>
          </p:cNvSpPr>
          <p:nvPr>
            <p:ph type="title"/>
          </p:nvPr>
        </p:nvSpPr>
        <p:spPr>
          <a:xfrm>
            <a:off x="74612" y="292100"/>
            <a:ext cx="2296682" cy="6108700"/>
          </a:xfrm>
        </p:spPr>
        <p:txBody>
          <a:bodyPr/>
          <a:lstStyle/>
          <a:p>
            <a:pPr algn="r"/>
            <a:r>
              <a:rPr lang="en-US" sz="2000" dirty="0"/>
              <a:t>In 14 BC, Herod built a winter palace at Jericho with luxurious amenities, courtyards, sunken gardens, and swimming pools, not to mention orchards and farms for dates, honey, spices, and perfumes.</a:t>
            </a:r>
            <a:br>
              <a:rPr lang="en-US" sz="2000" dirty="0"/>
            </a:br>
            <a:br>
              <a:rPr lang="en-US" sz="2000" dirty="0"/>
            </a:br>
            <a:r>
              <a:rPr lang="en-US" sz="2000" dirty="0"/>
              <a:t>Here, the temperature would be warm in the winter, and it was only a day’s ride to Jerusalem.</a:t>
            </a:r>
          </a:p>
        </p:txBody>
      </p:sp>
      <p:sp>
        <p:nvSpPr>
          <p:cNvPr id="4" name="Slide Number Placeholder 3">
            <a:extLst>
              <a:ext uri="{FF2B5EF4-FFF2-40B4-BE49-F238E27FC236}">
                <a16:creationId xmlns:a16="http://schemas.microsoft.com/office/drawing/2014/main" id="{049C460E-F8F5-1B8F-8ECA-9C331789636D}"/>
              </a:ext>
            </a:extLst>
          </p:cNvPr>
          <p:cNvSpPr>
            <a:spLocks noGrp="1"/>
          </p:cNvSpPr>
          <p:nvPr>
            <p:ph type="sldNum" sz="quarter" idx="12"/>
          </p:nvPr>
        </p:nvSpPr>
        <p:spPr/>
        <p:txBody>
          <a:bodyPr/>
          <a:lstStyle/>
          <a:p>
            <a:fld id="{D0D7128A-618D-4316-9566-2C1485AE0830}" type="slidenum">
              <a:rPr lang="en-US" altLang="en-US" smtClean="0"/>
              <a:pPr/>
              <a:t>54</a:t>
            </a:fld>
            <a:endParaRPr lang="en-US" altLang="en-US"/>
          </a:p>
        </p:txBody>
      </p:sp>
      <p:pic>
        <p:nvPicPr>
          <p:cNvPr id="1026" name="Picture 2">
            <a:extLst>
              <a:ext uri="{FF2B5EF4-FFF2-40B4-BE49-F238E27FC236}">
                <a16:creationId xmlns:a16="http://schemas.microsoft.com/office/drawing/2014/main" id="{1F18A9CE-E2CA-7520-0230-05A5EAD1D96B}"/>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523694" y="228600"/>
            <a:ext cx="9666718" cy="6429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0602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80349-220B-3D73-4D52-7A3367C41247}"/>
              </a:ext>
            </a:extLst>
          </p:cNvPr>
          <p:cNvSpPr>
            <a:spLocks noGrp="1"/>
          </p:cNvSpPr>
          <p:nvPr>
            <p:ph type="title"/>
          </p:nvPr>
        </p:nvSpPr>
        <p:spPr>
          <a:xfrm>
            <a:off x="9371012" y="304800"/>
            <a:ext cx="2514600" cy="6172200"/>
          </a:xfrm>
        </p:spPr>
        <p:txBody>
          <a:bodyPr/>
          <a:lstStyle/>
          <a:p>
            <a:r>
              <a:rPr lang="en-US" sz="2000" dirty="0"/>
              <a:t>The remains of this bath from Herod’s Jericho palace gives some idea of the opulence of the place.</a:t>
            </a:r>
            <a:br>
              <a:rPr lang="en-US" sz="2000" dirty="0"/>
            </a:br>
            <a:br>
              <a:rPr lang="en-US" sz="2000" dirty="0"/>
            </a:br>
            <a:r>
              <a:rPr lang="en-US" sz="2000" dirty="0"/>
              <a:t>The palace was near the road from Jericho to Jerusalem, the last leg of Jesus’ journey from Galilee.</a:t>
            </a:r>
          </a:p>
        </p:txBody>
      </p:sp>
      <p:sp>
        <p:nvSpPr>
          <p:cNvPr id="4" name="Slide Number Placeholder 3">
            <a:extLst>
              <a:ext uri="{FF2B5EF4-FFF2-40B4-BE49-F238E27FC236}">
                <a16:creationId xmlns:a16="http://schemas.microsoft.com/office/drawing/2014/main" id="{F5473E3B-51E7-1E33-2B52-6B4C8E078EFF}"/>
              </a:ext>
            </a:extLst>
          </p:cNvPr>
          <p:cNvSpPr>
            <a:spLocks noGrp="1"/>
          </p:cNvSpPr>
          <p:nvPr>
            <p:ph type="sldNum" sz="quarter" idx="12"/>
          </p:nvPr>
        </p:nvSpPr>
        <p:spPr/>
        <p:txBody>
          <a:bodyPr/>
          <a:lstStyle/>
          <a:p>
            <a:fld id="{D0D7128A-618D-4316-9566-2C1485AE0830}" type="slidenum">
              <a:rPr lang="en-US" altLang="en-US" smtClean="0"/>
              <a:pPr/>
              <a:t>55</a:t>
            </a:fld>
            <a:endParaRPr lang="en-US" altLang="en-US" dirty="0"/>
          </a:p>
        </p:txBody>
      </p:sp>
      <p:pic>
        <p:nvPicPr>
          <p:cNvPr id="1026" name="Picture 2" descr="undefined">
            <a:extLst>
              <a:ext uri="{FF2B5EF4-FFF2-40B4-BE49-F238E27FC236}">
                <a16:creationId xmlns:a16="http://schemas.microsoft.com/office/drawing/2014/main" id="{E31CDA23-FC66-B70D-EEA3-85E989DF3EC3}"/>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3069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DDA2-8BA4-3839-8F68-EEA2F3EA656F}"/>
              </a:ext>
            </a:extLst>
          </p:cNvPr>
          <p:cNvSpPr>
            <a:spLocks noGrp="1"/>
          </p:cNvSpPr>
          <p:nvPr>
            <p:ph type="title"/>
          </p:nvPr>
        </p:nvSpPr>
        <p:spPr>
          <a:xfrm>
            <a:off x="76201" y="292100"/>
            <a:ext cx="2665411" cy="6184900"/>
          </a:xfrm>
        </p:spPr>
        <p:txBody>
          <a:bodyPr/>
          <a:lstStyle/>
          <a:p>
            <a:pPr algn="r"/>
            <a:r>
              <a:rPr lang="en-US" sz="2000" dirty="0"/>
              <a:t>On his final day’s walk from Jericho to Jerusalem, Jesus would pass over this lonely stretch of road through the wilderness of Judea.</a:t>
            </a:r>
            <a:br>
              <a:rPr lang="en-US" sz="800" dirty="0"/>
            </a:br>
            <a:br>
              <a:rPr lang="en-US" sz="2000" dirty="0"/>
            </a:br>
            <a:r>
              <a:rPr lang="en-US" sz="2000" dirty="0"/>
              <a:t>This section of Roman road is still preserved as it winds up through the hills just south of the Wadi </a:t>
            </a:r>
            <a:r>
              <a:rPr lang="en-US" sz="2000" dirty="0" err="1"/>
              <a:t>Qelt</a:t>
            </a:r>
            <a:r>
              <a:rPr lang="en-US" sz="2000" dirty="0"/>
              <a:t>.</a:t>
            </a:r>
            <a:br>
              <a:rPr lang="en-US" sz="2000" dirty="0"/>
            </a:br>
            <a:br>
              <a:rPr lang="en-US" sz="2000" dirty="0"/>
            </a:br>
            <a:r>
              <a:rPr lang="en-US" sz="2000" dirty="0"/>
              <a:t>His ministry had begun here with his 40 days in the desert, and he now passes the same area on his way to his death.</a:t>
            </a:r>
          </a:p>
        </p:txBody>
      </p:sp>
      <p:pic>
        <p:nvPicPr>
          <p:cNvPr id="6" name="Content Placeholder 5">
            <a:extLst>
              <a:ext uri="{FF2B5EF4-FFF2-40B4-BE49-F238E27FC236}">
                <a16:creationId xmlns:a16="http://schemas.microsoft.com/office/drawing/2014/main" id="{7552326B-EE7C-05AD-BE41-C8EB22602EE8}"/>
              </a:ext>
            </a:extLst>
          </p:cNvPr>
          <p:cNvPicPr>
            <a:picLocks noGrp="1" noChangeAspect="1"/>
          </p:cNvPicPr>
          <p:nvPr>
            <p:ph idx="1"/>
          </p:nvPr>
        </p:nvPicPr>
        <p:blipFill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a:off x="2894012" y="0"/>
            <a:ext cx="9296400" cy="6857999"/>
          </a:xfrm>
        </p:spPr>
      </p:pic>
      <p:sp>
        <p:nvSpPr>
          <p:cNvPr id="4" name="Slide Number Placeholder 3">
            <a:extLst>
              <a:ext uri="{FF2B5EF4-FFF2-40B4-BE49-F238E27FC236}">
                <a16:creationId xmlns:a16="http://schemas.microsoft.com/office/drawing/2014/main" id="{FF012CE5-A3A2-A94E-BC96-FA1EB97BDB22}"/>
              </a:ext>
            </a:extLst>
          </p:cNvPr>
          <p:cNvSpPr>
            <a:spLocks noGrp="1"/>
          </p:cNvSpPr>
          <p:nvPr>
            <p:ph type="sldNum" sz="quarter" idx="12"/>
          </p:nvPr>
        </p:nvSpPr>
        <p:spPr/>
        <p:txBody>
          <a:bodyPr/>
          <a:lstStyle/>
          <a:p>
            <a:fld id="{D0D7128A-618D-4316-9566-2C1485AE0830}" type="slidenum">
              <a:rPr lang="en-US" altLang="en-US" smtClean="0"/>
              <a:pPr/>
              <a:t>56</a:t>
            </a:fld>
            <a:endParaRPr lang="en-US" altLang="en-US"/>
          </a:p>
        </p:txBody>
      </p:sp>
    </p:spTree>
    <p:extLst>
      <p:ext uri="{BB962C8B-B14F-4D97-AF65-F5344CB8AC3E}">
        <p14:creationId xmlns:p14="http://schemas.microsoft.com/office/powerpoint/2010/main" val="42131333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A374-D2CC-EF52-7745-14C3C26535A3}"/>
              </a:ext>
            </a:extLst>
          </p:cNvPr>
          <p:cNvSpPr>
            <a:spLocks noGrp="1"/>
          </p:cNvSpPr>
          <p:nvPr>
            <p:ph type="title"/>
          </p:nvPr>
        </p:nvSpPr>
        <p:spPr>
          <a:xfrm>
            <a:off x="1" y="292100"/>
            <a:ext cx="1979612" cy="6337300"/>
          </a:xfrm>
        </p:spPr>
        <p:txBody>
          <a:bodyPr/>
          <a:lstStyle/>
          <a:p>
            <a:pPr algn="r"/>
            <a:r>
              <a:rPr lang="en-US" sz="2000" dirty="0"/>
              <a:t>The Golden Gate as it is today was built by the Muslims near the end of the 7</a:t>
            </a:r>
            <a:r>
              <a:rPr lang="en-US" sz="2000" baseline="30000" dirty="0"/>
              <a:t>th</a:t>
            </a:r>
            <a:r>
              <a:rPr lang="en-US" sz="2000" dirty="0"/>
              <a:t> century. It was blocked up in 1541, and the exterior face dates from the 16</a:t>
            </a:r>
            <a:r>
              <a:rPr lang="en-US" sz="2000" baseline="30000" dirty="0"/>
              <a:t>th</a:t>
            </a:r>
            <a:r>
              <a:rPr lang="en-US" sz="2000" dirty="0"/>
              <a:t> century. Beneath this gate, however, is an older gate through which Jesus likely entered the city. </a:t>
            </a:r>
          </a:p>
        </p:txBody>
      </p:sp>
      <p:pic>
        <p:nvPicPr>
          <p:cNvPr id="6" name="Content Placeholder 5">
            <a:extLst>
              <a:ext uri="{FF2B5EF4-FFF2-40B4-BE49-F238E27FC236}">
                <a16:creationId xmlns:a16="http://schemas.microsoft.com/office/drawing/2014/main" id="{378E8D85-F04F-F366-05F7-FC866C6174D7}"/>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075444" y="136525"/>
            <a:ext cx="9962568" cy="6604019"/>
          </a:xfrm>
        </p:spPr>
      </p:pic>
      <p:sp>
        <p:nvSpPr>
          <p:cNvPr id="4" name="Slide Number Placeholder 3">
            <a:extLst>
              <a:ext uri="{FF2B5EF4-FFF2-40B4-BE49-F238E27FC236}">
                <a16:creationId xmlns:a16="http://schemas.microsoft.com/office/drawing/2014/main" id="{E3DCD247-EA43-A941-18DD-4FF092769EFA}"/>
              </a:ext>
            </a:extLst>
          </p:cNvPr>
          <p:cNvSpPr>
            <a:spLocks noGrp="1"/>
          </p:cNvSpPr>
          <p:nvPr>
            <p:ph type="sldNum" sz="quarter" idx="12"/>
          </p:nvPr>
        </p:nvSpPr>
        <p:spPr/>
        <p:txBody>
          <a:bodyPr/>
          <a:lstStyle/>
          <a:p>
            <a:fld id="{D0D7128A-618D-4316-9566-2C1485AE0830}" type="slidenum">
              <a:rPr lang="en-US" altLang="en-US" smtClean="0"/>
              <a:pPr/>
              <a:t>57</a:t>
            </a:fld>
            <a:endParaRPr lang="en-US" altLang="en-US"/>
          </a:p>
        </p:txBody>
      </p:sp>
    </p:spTree>
    <p:extLst>
      <p:ext uri="{BB962C8B-B14F-4D97-AF65-F5344CB8AC3E}">
        <p14:creationId xmlns:p14="http://schemas.microsoft.com/office/powerpoint/2010/main" val="10424755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F848-4ED9-93DC-5FB7-E531FC4A4CA6}"/>
              </a:ext>
            </a:extLst>
          </p:cNvPr>
          <p:cNvSpPr>
            <a:spLocks noGrp="1"/>
          </p:cNvSpPr>
          <p:nvPr>
            <p:ph type="title"/>
          </p:nvPr>
        </p:nvSpPr>
        <p:spPr>
          <a:xfrm>
            <a:off x="341729" y="195847"/>
            <a:ext cx="3276600" cy="1006475"/>
          </a:xfrm>
        </p:spPr>
        <p:txBody>
          <a:bodyPr/>
          <a:lstStyle/>
          <a:p>
            <a:pPr algn="ctr"/>
            <a:r>
              <a:rPr lang="en-US" dirty="0">
                <a:solidFill>
                  <a:srgbClr val="FF6600"/>
                </a:solidFill>
                <a:latin typeface="Rockwell Extra Bold" panose="02060903040505020403" pitchFamily="18" charset="0"/>
              </a:rPr>
              <a:t>Coinage</a:t>
            </a:r>
          </a:p>
        </p:txBody>
      </p:sp>
      <p:pic>
        <p:nvPicPr>
          <p:cNvPr id="1026" name="Picture 2" descr="Tyrian Shekel from Heritage">
            <a:extLst>
              <a:ext uri="{FF2B5EF4-FFF2-40B4-BE49-F238E27FC236}">
                <a16:creationId xmlns:a16="http://schemas.microsoft.com/office/drawing/2014/main" id="{2115F73C-2ACF-1547-3C09-10BBA5A431DB}"/>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bwMode="auto">
          <a:xfrm>
            <a:off x="150812" y="1354533"/>
            <a:ext cx="5383213" cy="26078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C018CCC-2D1D-B8DA-6CEC-5718DA9DBD39}"/>
              </a:ext>
            </a:extLst>
          </p:cNvPr>
          <p:cNvSpPr txBox="1"/>
          <p:nvPr/>
        </p:nvSpPr>
        <p:spPr>
          <a:xfrm>
            <a:off x="227012" y="4079534"/>
            <a:ext cx="5383398" cy="2554545"/>
          </a:xfrm>
          <a:prstGeom prst="rect">
            <a:avLst/>
          </a:prstGeom>
          <a:noFill/>
        </p:spPr>
        <p:txBody>
          <a:bodyPr wrap="square" rtlCol="0">
            <a:spAutoFit/>
          </a:bodyPr>
          <a:lstStyle/>
          <a:p>
            <a:pPr algn="ctr"/>
            <a:r>
              <a:rPr lang="en-US" sz="2000" dirty="0"/>
              <a:t>The Tyrian shekel, minted in </a:t>
            </a:r>
            <a:r>
              <a:rPr lang="en-US" sz="2000" dirty="0" err="1"/>
              <a:t>Tyre</a:t>
            </a:r>
            <a:r>
              <a:rPr lang="en-US" sz="2000" dirty="0"/>
              <a:t>, was required by the 2</a:t>
            </a:r>
            <a:r>
              <a:rPr lang="en-US" sz="2000" baseline="30000" dirty="0"/>
              <a:t>nd</a:t>
            </a:r>
            <a:r>
              <a:rPr lang="en-US" sz="2000" dirty="0"/>
              <a:t> Temple priests when Jews paid their annual Temple Tax, possibly because the shekels were consistently pure (90% silver), much more so than any other coinage. The Tyrian shekel was also likely the type of coin used to pay off Judas for Jesus’ betrayal (Mt. 26:15).</a:t>
            </a:r>
          </a:p>
        </p:txBody>
      </p:sp>
      <p:pic>
        <p:nvPicPr>
          <p:cNvPr id="7" name="Content Placeholder 6" descr="AIS251">
            <a:extLst>
              <a:ext uri="{FF2B5EF4-FFF2-40B4-BE49-F238E27FC236}">
                <a16:creationId xmlns:a16="http://schemas.microsoft.com/office/drawing/2014/main" id="{0C6DB12A-4ECD-C8A2-EF1B-C97C70EF41CF}"/>
              </a:ext>
            </a:extLst>
          </p:cNvPr>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l="-1261"/>
          <a:stretch>
            <a:fillRect/>
          </a:stretch>
        </p:blipFill>
        <p:spPr>
          <a:xfrm>
            <a:off x="8946120" y="152400"/>
            <a:ext cx="3091892" cy="307688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a:extLst>
              <a:ext uri="{FF2B5EF4-FFF2-40B4-BE49-F238E27FC236}">
                <a16:creationId xmlns:a16="http://schemas.microsoft.com/office/drawing/2014/main" id="{3481F331-BA75-07AE-AF3F-9CE3DC2A9AA8}"/>
              </a:ext>
            </a:extLst>
          </p:cNvPr>
          <p:cNvSpPr txBox="1"/>
          <p:nvPr/>
        </p:nvSpPr>
        <p:spPr>
          <a:xfrm>
            <a:off x="8990012" y="3229283"/>
            <a:ext cx="3048000" cy="3477875"/>
          </a:xfrm>
          <a:prstGeom prst="rect">
            <a:avLst/>
          </a:prstGeom>
          <a:noFill/>
        </p:spPr>
        <p:txBody>
          <a:bodyPr wrap="square" rtlCol="0">
            <a:spAutoFit/>
          </a:bodyPr>
          <a:lstStyle/>
          <a:p>
            <a:pPr algn="ctr"/>
            <a:r>
              <a:rPr lang="en-US" sz="2000" dirty="0"/>
              <a:t>The question about the imperial tax was designed to put Jesus in a “lose/lose” situation. Jesus’ response implied that if the image of Caesar is in the coin, the image of God is in all humans—and they must give to God what belongs to him.</a:t>
            </a:r>
          </a:p>
        </p:txBody>
      </p:sp>
      <p:pic>
        <p:nvPicPr>
          <p:cNvPr id="1028" name="Picture 4" descr="Coin Value: Ancient Rome Widow's Mite (Lepton) 103BC to 76AD">
            <a:extLst>
              <a:ext uri="{FF2B5EF4-FFF2-40B4-BE49-F238E27FC236}">
                <a16:creationId xmlns:a16="http://schemas.microsoft.com/office/drawing/2014/main" id="{77E51C70-4789-F763-3BE8-D4418EC7728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65812" y="1354533"/>
            <a:ext cx="2781485" cy="14639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9192135-2AA0-6D27-D393-07F8502489EF}"/>
              </a:ext>
            </a:extLst>
          </p:cNvPr>
          <p:cNvSpPr txBox="1"/>
          <p:nvPr/>
        </p:nvSpPr>
        <p:spPr>
          <a:xfrm>
            <a:off x="5929958" y="2895600"/>
            <a:ext cx="2781485" cy="2246769"/>
          </a:xfrm>
          <a:prstGeom prst="rect">
            <a:avLst/>
          </a:prstGeom>
          <a:noFill/>
        </p:spPr>
        <p:txBody>
          <a:bodyPr wrap="square" rtlCol="0">
            <a:spAutoFit/>
          </a:bodyPr>
          <a:lstStyle/>
          <a:p>
            <a:pPr algn="ctr"/>
            <a:r>
              <a:rPr lang="en-US" sz="2000" dirty="0"/>
              <a:t>The “widow’s mite” (Lk. 21:2), the smallest denomination in Roman coinage, was worth about six minutes of the average daily wage.</a:t>
            </a:r>
          </a:p>
        </p:txBody>
      </p:sp>
    </p:spTree>
    <p:extLst>
      <p:ext uri="{BB962C8B-B14F-4D97-AF65-F5344CB8AC3E}">
        <p14:creationId xmlns:p14="http://schemas.microsoft.com/office/powerpoint/2010/main" val="11964692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5E199-D406-9062-DB05-602E8694AE39}"/>
              </a:ext>
            </a:extLst>
          </p:cNvPr>
          <p:cNvSpPr>
            <a:spLocks noGrp="1"/>
          </p:cNvSpPr>
          <p:nvPr>
            <p:ph type="title"/>
          </p:nvPr>
        </p:nvSpPr>
        <p:spPr>
          <a:xfrm>
            <a:off x="8913812" y="228600"/>
            <a:ext cx="3150288" cy="6108700"/>
          </a:xfrm>
        </p:spPr>
        <p:txBody>
          <a:bodyPr/>
          <a:lstStyle/>
          <a:p>
            <a:r>
              <a:rPr lang="en-US" sz="2000" dirty="0"/>
              <a:t>The large courtyard surrounding the temple was the one place where anyone, even a foreigner, could come to pray. However, it had been taken over by a system that made it virtually impossible to use as a place of worship. Here, Jesus not only drove out the money-changers, he also healed the blind and lame who came to him there (Mt. 23:12-15), quoting from Isaiah that his house should be called a house of prayer for foreigners (Is. 56:6-7).</a:t>
            </a:r>
          </a:p>
        </p:txBody>
      </p:sp>
      <p:pic>
        <p:nvPicPr>
          <p:cNvPr id="6" name="Content Placeholder 5">
            <a:extLst>
              <a:ext uri="{FF2B5EF4-FFF2-40B4-BE49-F238E27FC236}">
                <a16:creationId xmlns:a16="http://schemas.microsoft.com/office/drawing/2014/main" id="{8C0C0A0B-5E70-4C87-D97A-07FB25722F8B}"/>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7631" y="0"/>
            <a:ext cx="8662738" cy="6857999"/>
          </a:xfrm>
        </p:spPr>
      </p:pic>
    </p:spTree>
    <p:extLst>
      <p:ext uri="{BB962C8B-B14F-4D97-AF65-F5344CB8AC3E}">
        <p14:creationId xmlns:p14="http://schemas.microsoft.com/office/powerpoint/2010/main" val="34821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96958-AEFC-6179-0896-DF7D312E4D0E}"/>
              </a:ext>
            </a:extLst>
          </p:cNvPr>
          <p:cNvSpPr>
            <a:spLocks noGrp="1"/>
          </p:cNvSpPr>
          <p:nvPr>
            <p:ph type="title"/>
          </p:nvPr>
        </p:nvSpPr>
        <p:spPr>
          <a:xfrm>
            <a:off x="9218612" y="136525"/>
            <a:ext cx="2844059" cy="6454781"/>
          </a:xfrm>
        </p:spPr>
        <p:txBody>
          <a:bodyPr/>
          <a:lstStyle/>
          <a:p>
            <a:r>
              <a:rPr lang="en-US" sz="2400" dirty="0"/>
              <a:t>The “sea” of Galilee has been used for fishing all during its long history, and several of Jesus’ disciples were fishermen (Mk. 1:16-20). Much fishing is done at night, and some 25 species of fish are found in the lake. During the 1</a:t>
            </a:r>
            <a:r>
              <a:rPr lang="en-US" sz="2400" baseline="30000" dirty="0"/>
              <a:t>st</a:t>
            </a:r>
            <a:r>
              <a:rPr lang="en-US" sz="2400" dirty="0"/>
              <a:t> century, Galilean cured fish were exported all the way to Rome.</a:t>
            </a:r>
          </a:p>
        </p:txBody>
      </p:sp>
      <p:pic>
        <p:nvPicPr>
          <p:cNvPr id="6" name="Content Placeholder 5">
            <a:extLst>
              <a:ext uri="{FF2B5EF4-FFF2-40B4-BE49-F238E27FC236}">
                <a16:creationId xmlns:a16="http://schemas.microsoft.com/office/drawing/2014/main" id="{7E9F52D2-BC1D-C2D6-EFCA-260FA99A48DE}"/>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588" y="0"/>
            <a:ext cx="9066371" cy="6858000"/>
          </a:xfrm>
        </p:spPr>
      </p:pic>
      <p:sp>
        <p:nvSpPr>
          <p:cNvPr id="4" name="Slide Number Placeholder 3">
            <a:extLst>
              <a:ext uri="{FF2B5EF4-FFF2-40B4-BE49-F238E27FC236}">
                <a16:creationId xmlns:a16="http://schemas.microsoft.com/office/drawing/2014/main" id="{EC14ADB3-FD9D-7424-B4C8-45DCFA48F084}"/>
              </a:ext>
            </a:extLst>
          </p:cNvPr>
          <p:cNvSpPr>
            <a:spLocks noGrp="1"/>
          </p:cNvSpPr>
          <p:nvPr>
            <p:ph type="sldNum" sz="quarter" idx="12"/>
          </p:nvPr>
        </p:nvSpPr>
        <p:spPr/>
        <p:txBody>
          <a:bodyPr/>
          <a:lstStyle/>
          <a:p>
            <a:fld id="{D0D7128A-618D-4316-9566-2C1485AE0830}" type="slidenum">
              <a:rPr lang="en-US" altLang="en-US" smtClean="0"/>
              <a:pPr/>
              <a:t>6</a:t>
            </a:fld>
            <a:endParaRPr lang="en-US" altLang="en-US"/>
          </a:p>
        </p:txBody>
      </p:sp>
    </p:spTree>
    <p:extLst>
      <p:ext uri="{BB962C8B-B14F-4D97-AF65-F5344CB8AC3E}">
        <p14:creationId xmlns:p14="http://schemas.microsoft.com/office/powerpoint/2010/main" val="40347836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03AF4-4F2F-2CA2-67C9-BAE282CB3E8A}"/>
              </a:ext>
            </a:extLst>
          </p:cNvPr>
          <p:cNvSpPr>
            <a:spLocks noGrp="1"/>
          </p:cNvSpPr>
          <p:nvPr>
            <p:ph type="title"/>
          </p:nvPr>
        </p:nvSpPr>
        <p:spPr>
          <a:xfrm>
            <a:off x="609441" y="292100"/>
            <a:ext cx="3129833" cy="6191250"/>
          </a:xfrm>
        </p:spPr>
        <p:txBody>
          <a:bodyPr/>
          <a:lstStyle/>
          <a:p>
            <a:pPr algn="r"/>
            <a:r>
              <a:rPr lang="en-US" sz="2000" dirty="0"/>
              <a:t>This photo of the traditional Garden of Gethsemane is on the lower slope of the Mt. of Olives, the area to which Jesus and the disciples went after the last supper (Jn., 18:1). Today, Franciscan monks tend the site, and while the olive trees growing here are very old, they are probably not the same trees as were there when Jesus prayed. (Conceivably, they might have grown from the same root system.)</a:t>
            </a:r>
          </a:p>
        </p:txBody>
      </p:sp>
      <p:pic>
        <p:nvPicPr>
          <p:cNvPr id="6" name="Content Placeholder 5">
            <a:extLst>
              <a:ext uri="{FF2B5EF4-FFF2-40B4-BE49-F238E27FC236}">
                <a16:creationId xmlns:a16="http://schemas.microsoft.com/office/drawing/2014/main" id="{C3C51A9E-FA0E-43EC-E91F-F74DD80F4995}"/>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colorTemperature colorTemp="8800"/>
                    </a14:imgEffect>
                    <a14:imgEffect>
                      <a14:brightnessContrast bright="20000"/>
                    </a14:imgEffect>
                  </a14:imgLayer>
                </a14:imgProps>
              </a:ext>
              <a:ext uri="{28A0092B-C50C-407E-A947-70E740481C1C}">
                <a14:useLocalDpi xmlns:a14="http://schemas.microsoft.com/office/drawing/2010/main"/>
              </a:ext>
            </a:extLst>
          </a:blip>
          <a:srcRect/>
          <a:stretch/>
        </p:blipFill>
        <p:spPr>
          <a:xfrm>
            <a:off x="3960812" y="447675"/>
            <a:ext cx="6781800" cy="5880099"/>
          </a:xfrm>
        </p:spPr>
      </p:pic>
      <p:sp>
        <p:nvSpPr>
          <p:cNvPr id="4" name="Slide Number Placeholder 3">
            <a:extLst>
              <a:ext uri="{FF2B5EF4-FFF2-40B4-BE49-F238E27FC236}">
                <a16:creationId xmlns:a16="http://schemas.microsoft.com/office/drawing/2014/main" id="{46FC9D4E-596E-D247-DBC2-2BA2F9581D4B}"/>
              </a:ext>
            </a:extLst>
          </p:cNvPr>
          <p:cNvSpPr>
            <a:spLocks noGrp="1"/>
          </p:cNvSpPr>
          <p:nvPr>
            <p:ph type="sldNum" sz="quarter" idx="12"/>
          </p:nvPr>
        </p:nvSpPr>
        <p:spPr/>
        <p:txBody>
          <a:bodyPr/>
          <a:lstStyle/>
          <a:p>
            <a:fld id="{D0D7128A-618D-4316-9566-2C1485AE0830}" type="slidenum">
              <a:rPr lang="en-US" altLang="en-US" smtClean="0"/>
              <a:pPr/>
              <a:t>60</a:t>
            </a:fld>
            <a:endParaRPr lang="en-US" altLang="en-US"/>
          </a:p>
        </p:txBody>
      </p:sp>
    </p:spTree>
    <p:extLst>
      <p:ext uri="{BB962C8B-B14F-4D97-AF65-F5344CB8AC3E}">
        <p14:creationId xmlns:p14="http://schemas.microsoft.com/office/powerpoint/2010/main" val="30205823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BAC8A-EE3F-2B5F-1D51-CF5BB876F936}"/>
              </a:ext>
            </a:extLst>
          </p:cNvPr>
          <p:cNvSpPr>
            <a:spLocks noGrp="1"/>
          </p:cNvSpPr>
          <p:nvPr>
            <p:ph type="title"/>
          </p:nvPr>
        </p:nvSpPr>
        <p:spPr>
          <a:xfrm>
            <a:off x="227013" y="292100"/>
            <a:ext cx="7162800" cy="6337300"/>
          </a:xfrm>
        </p:spPr>
        <p:txBody>
          <a:bodyPr/>
          <a:lstStyle/>
          <a:p>
            <a:r>
              <a:rPr lang="en-US" sz="2000" dirty="0"/>
              <a:t>One of the ongoing problems with traditional sites linked to Jesus’ life and ministry is that even though they are very old, it is an open question as to whether they are old enough.</a:t>
            </a:r>
            <a:br>
              <a:rPr lang="en-US" sz="2000" dirty="0"/>
            </a:br>
            <a:br>
              <a:rPr lang="en-US" sz="2000" dirty="0"/>
            </a:br>
            <a:r>
              <a:rPr lang="en-US" sz="2000" dirty="0"/>
              <a:t>This surface of bedrock in this church certainly goes back to the 1</a:t>
            </a:r>
            <a:r>
              <a:rPr lang="en-US" sz="2000" baseline="30000" dirty="0"/>
              <a:t>st</a:t>
            </a:r>
            <a:r>
              <a:rPr lang="en-US" sz="2000" dirty="0"/>
              <a:t> century, but the tradition that it is the “Rock of Agony” where Jesus prayed on the night of his arrest is less certain. We know that a church in the 4</a:t>
            </a:r>
            <a:r>
              <a:rPr lang="en-US" sz="2000" baseline="30000" dirty="0"/>
              <a:t>th</a:t>
            </a:r>
            <a:r>
              <a:rPr lang="en-US" sz="2000" dirty="0"/>
              <a:t> century was erected on this site based on tradition, and the present church was erected in the 20</a:t>
            </a:r>
            <a:r>
              <a:rPr lang="en-US" sz="2000" baseline="30000" dirty="0"/>
              <a:t>th</a:t>
            </a:r>
            <a:r>
              <a:rPr lang="en-US" sz="2000" dirty="0"/>
              <a:t> century on the same site for the same reason. </a:t>
            </a:r>
            <a:br>
              <a:rPr lang="en-US" sz="2000" dirty="0"/>
            </a:br>
            <a:br>
              <a:rPr lang="en-US" sz="2000" dirty="0"/>
            </a:br>
            <a:r>
              <a:rPr lang="en-US" sz="2000" dirty="0"/>
              <a:t>After Christianity became legal through the Edict of Constantine (313), and Christian public shrines were first being established, the eagerness with which such sites were accepted as authentic leaves room for doubt.</a:t>
            </a:r>
          </a:p>
        </p:txBody>
      </p:sp>
      <p:pic>
        <p:nvPicPr>
          <p:cNvPr id="6" name="Content Placeholder 5">
            <a:extLst>
              <a:ext uri="{FF2B5EF4-FFF2-40B4-BE49-F238E27FC236}">
                <a16:creationId xmlns:a16="http://schemas.microsoft.com/office/drawing/2014/main" id="{F4C18ACC-35EE-C638-45B8-9FA76E68579D}"/>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7693025" y="19038"/>
            <a:ext cx="4495800" cy="6838962"/>
          </a:xfrm>
        </p:spPr>
      </p:pic>
      <p:sp>
        <p:nvSpPr>
          <p:cNvPr id="4" name="Slide Number Placeholder 3">
            <a:extLst>
              <a:ext uri="{FF2B5EF4-FFF2-40B4-BE49-F238E27FC236}">
                <a16:creationId xmlns:a16="http://schemas.microsoft.com/office/drawing/2014/main" id="{95CCF735-6D39-72D5-B15F-B1C6D16E7338}"/>
              </a:ext>
            </a:extLst>
          </p:cNvPr>
          <p:cNvSpPr>
            <a:spLocks noGrp="1"/>
          </p:cNvSpPr>
          <p:nvPr>
            <p:ph type="sldNum" sz="quarter" idx="12"/>
          </p:nvPr>
        </p:nvSpPr>
        <p:spPr/>
        <p:txBody>
          <a:bodyPr/>
          <a:lstStyle/>
          <a:p>
            <a:fld id="{D0D7128A-618D-4316-9566-2C1485AE0830}" type="slidenum">
              <a:rPr lang="en-US" altLang="en-US" smtClean="0"/>
              <a:pPr/>
              <a:t>61</a:t>
            </a:fld>
            <a:endParaRPr lang="en-US" altLang="en-US"/>
          </a:p>
        </p:txBody>
      </p:sp>
    </p:spTree>
    <p:extLst>
      <p:ext uri="{BB962C8B-B14F-4D97-AF65-F5344CB8AC3E}">
        <p14:creationId xmlns:p14="http://schemas.microsoft.com/office/powerpoint/2010/main" val="10068034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99F00-9ABD-F490-C22A-4EF0F99D4A06}"/>
              </a:ext>
            </a:extLst>
          </p:cNvPr>
          <p:cNvSpPr>
            <a:spLocks noGrp="1"/>
          </p:cNvSpPr>
          <p:nvPr>
            <p:ph type="title"/>
          </p:nvPr>
        </p:nvSpPr>
        <p:spPr>
          <a:xfrm>
            <a:off x="150813" y="292100"/>
            <a:ext cx="2362200" cy="6191250"/>
          </a:xfrm>
        </p:spPr>
        <p:txBody>
          <a:bodyPr/>
          <a:lstStyle/>
          <a:p>
            <a:pPr algn="r"/>
            <a:r>
              <a:rPr lang="en-US" sz="2000" dirty="0"/>
              <a:t>Luke says that after his arrest in Gethsemane, Jesus was taken to the high priest’s home (Lk. 22:54), where he was tried and condemned. This site was marked fairly early in Christian tradition (4</a:t>
            </a:r>
            <a:r>
              <a:rPr lang="en-US" sz="2000" baseline="30000" dirty="0"/>
              <a:t>th</a:t>
            </a:r>
            <a:r>
              <a:rPr lang="en-US" sz="2000" dirty="0"/>
              <a:t> century), and a 1</a:t>
            </a:r>
            <a:r>
              <a:rPr lang="en-US" sz="2000" baseline="30000" dirty="0"/>
              <a:t>st</a:t>
            </a:r>
            <a:r>
              <a:rPr lang="en-US" sz="2000" dirty="0"/>
              <a:t> century section of stairway leading to this area and may well be the path by which Jesus was led before his accusers.</a:t>
            </a:r>
          </a:p>
        </p:txBody>
      </p:sp>
      <p:pic>
        <p:nvPicPr>
          <p:cNvPr id="6" name="Content Placeholder 5">
            <a:extLst>
              <a:ext uri="{FF2B5EF4-FFF2-40B4-BE49-F238E27FC236}">
                <a16:creationId xmlns:a16="http://schemas.microsoft.com/office/drawing/2014/main" id="{08A8C712-CD3F-1FE7-F550-7331DA4F444B}"/>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saturation sat="66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2709790" y="209550"/>
            <a:ext cx="9479035" cy="6273800"/>
          </a:xfrm>
        </p:spPr>
      </p:pic>
      <p:sp>
        <p:nvSpPr>
          <p:cNvPr id="4" name="Slide Number Placeholder 3">
            <a:extLst>
              <a:ext uri="{FF2B5EF4-FFF2-40B4-BE49-F238E27FC236}">
                <a16:creationId xmlns:a16="http://schemas.microsoft.com/office/drawing/2014/main" id="{CF385E6E-F9F8-7DA2-8C2D-1D75C5FC718A}"/>
              </a:ext>
            </a:extLst>
          </p:cNvPr>
          <p:cNvSpPr>
            <a:spLocks noGrp="1"/>
          </p:cNvSpPr>
          <p:nvPr>
            <p:ph type="sldNum" sz="quarter" idx="12"/>
          </p:nvPr>
        </p:nvSpPr>
        <p:spPr/>
        <p:txBody>
          <a:bodyPr/>
          <a:lstStyle/>
          <a:p>
            <a:fld id="{D0D7128A-618D-4316-9566-2C1485AE0830}" type="slidenum">
              <a:rPr lang="en-US" altLang="en-US" smtClean="0"/>
              <a:pPr/>
              <a:t>62</a:t>
            </a:fld>
            <a:endParaRPr lang="en-US" altLang="en-US"/>
          </a:p>
        </p:txBody>
      </p:sp>
    </p:spTree>
    <p:extLst>
      <p:ext uri="{BB962C8B-B14F-4D97-AF65-F5344CB8AC3E}">
        <p14:creationId xmlns:p14="http://schemas.microsoft.com/office/powerpoint/2010/main" val="4720248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F40E0-83A7-329E-806E-C18C60D8DA0B}"/>
              </a:ext>
            </a:extLst>
          </p:cNvPr>
          <p:cNvSpPr>
            <a:spLocks noGrp="1"/>
          </p:cNvSpPr>
          <p:nvPr>
            <p:ph type="title"/>
          </p:nvPr>
        </p:nvSpPr>
        <p:spPr>
          <a:xfrm>
            <a:off x="227012" y="136525"/>
            <a:ext cx="11811000" cy="2301707"/>
          </a:xfrm>
        </p:spPr>
        <p:txBody>
          <a:bodyPr/>
          <a:lstStyle/>
          <a:p>
            <a:r>
              <a:rPr lang="en-US" sz="2000" dirty="0"/>
              <a:t>Next to the Church of St. Peter </a:t>
            </a:r>
            <a:r>
              <a:rPr lang="en-US" sz="2000" dirty="0" err="1"/>
              <a:t>Gallicantu</a:t>
            </a:r>
            <a:r>
              <a:rPr lang="en-US" sz="2000" dirty="0"/>
              <a:t>, archaeologists have discovered deep chambers hewn from bedrock that date to the 1</a:t>
            </a:r>
            <a:r>
              <a:rPr lang="en-US" sz="2000" baseline="30000" dirty="0"/>
              <a:t>st</a:t>
            </a:r>
            <a:r>
              <a:rPr lang="en-US" sz="2000" dirty="0"/>
              <a:t> century.</a:t>
            </a:r>
            <a:br>
              <a:rPr lang="en-US" sz="2000" dirty="0"/>
            </a:br>
            <a:br>
              <a:rPr lang="en-US" sz="2000" dirty="0"/>
            </a:br>
            <a:r>
              <a:rPr lang="en-US" sz="2000" dirty="0"/>
              <a:t>Some have suggested that Jesus may have been imprisoned here by Caiaphas, largely based on the fact that some 14 Byzantine crosses were discovered here, suggesting that some early Christians may have revered this as a holy site connected to Jesus’ trial.</a:t>
            </a:r>
          </a:p>
        </p:txBody>
      </p:sp>
      <p:pic>
        <p:nvPicPr>
          <p:cNvPr id="6" name="Content Placeholder 5">
            <a:extLst>
              <a:ext uri="{FF2B5EF4-FFF2-40B4-BE49-F238E27FC236}">
                <a16:creationId xmlns:a16="http://schemas.microsoft.com/office/drawing/2014/main" id="{8663A05D-7043-B56D-6B49-B0B2F4D0CD85}"/>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197350" y="2438400"/>
            <a:ext cx="5228363" cy="3401596"/>
          </a:xfrm>
        </p:spPr>
      </p:pic>
      <p:sp>
        <p:nvSpPr>
          <p:cNvPr id="4" name="Slide Number Placeholder 3">
            <a:extLst>
              <a:ext uri="{FF2B5EF4-FFF2-40B4-BE49-F238E27FC236}">
                <a16:creationId xmlns:a16="http://schemas.microsoft.com/office/drawing/2014/main" id="{8216E60C-8E97-346B-945C-7A7902AEF2E7}"/>
              </a:ext>
            </a:extLst>
          </p:cNvPr>
          <p:cNvSpPr>
            <a:spLocks noGrp="1"/>
          </p:cNvSpPr>
          <p:nvPr>
            <p:ph type="sldNum" sz="quarter" idx="12"/>
          </p:nvPr>
        </p:nvSpPr>
        <p:spPr/>
        <p:txBody>
          <a:bodyPr/>
          <a:lstStyle/>
          <a:p>
            <a:fld id="{D0D7128A-618D-4316-9566-2C1485AE0830}" type="slidenum">
              <a:rPr lang="en-US" altLang="en-US" smtClean="0"/>
              <a:pPr/>
              <a:t>63</a:t>
            </a:fld>
            <a:endParaRPr lang="en-US" altLang="en-US"/>
          </a:p>
        </p:txBody>
      </p:sp>
      <p:pic>
        <p:nvPicPr>
          <p:cNvPr id="8" name="Picture 7">
            <a:extLst>
              <a:ext uri="{FF2B5EF4-FFF2-40B4-BE49-F238E27FC236}">
                <a16:creationId xmlns:a16="http://schemas.microsoft.com/office/drawing/2014/main" id="{24BA640A-51EA-6BA5-29AA-5482358F372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35624" y="2438399"/>
            <a:ext cx="6400800" cy="4267201"/>
          </a:xfrm>
          <a:prstGeom prst="rect">
            <a:avLst/>
          </a:prstGeom>
        </p:spPr>
      </p:pic>
    </p:spTree>
    <p:extLst>
      <p:ext uri="{BB962C8B-B14F-4D97-AF65-F5344CB8AC3E}">
        <p14:creationId xmlns:p14="http://schemas.microsoft.com/office/powerpoint/2010/main" val="15901538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6E306CA9-CCF0-73EB-3862-BF716FE6B0DE}"/>
              </a:ext>
            </a:extLst>
          </p:cNvPr>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a:stretch/>
        </p:blipFill>
        <p:spPr>
          <a:xfrm>
            <a:off x="462045" y="0"/>
            <a:ext cx="4413167" cy="6857409"/>
          </a:xfrm>
        </p:spPr>
      </p:pic>
      <p:pic>
        <p:nvPicPr>
          <p:cNvPr id="11" name="Content Placeholder 10">
            <a:extLst>
              <a:ext uri="{FF2B5EF4-FFF2-40B4-BE49-F238E27FC236}">
                <a16:creationId xmlns:a16="http://schemas.microsoft.com/office/drawing/2014/main" id="{A2319FEA-4A2C-BBAF-2FAE-E15462C8A5F9}"/>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5108063" y="215255"/>
            <a:ext cx="6091749" cy="4002505"/>
          </a:xfrm>
        </p:spPr>
      </p:pic>
      <p:sp>
        <p:nvSpPr>
          <p:cNvPr id="4" name="Slide Number Placeholder 3">
            <a:extLst>
              <a:ext uri="{FF2B5EF4-FFF2-40B4-BE49-F238E27FC236}">
                <a16:creationId xmlns:a16="http://schemas.microsoft.com/office/drawing/2014/main" id="{D114F2A5-AF91-E4B8-CBE2-369BA1EF27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
        <p:nvSpPr>
          <p:cNvPr id="12" name="Text Box 3">
            <a:extLst>
              <a:ext uri="{FF2B5EF4-FFF2-40B4-BE49-F238E27FC236}">
                <a16:creationId xmlns:a16="http://schemas.microsoft.com/office/drawing/2014/main" id="{4681C266-347A-9C7B-CE1F-79FF026198DE}"/>
              </a:ext>
            </a:extLst>
          </p:cNvPr>
          <p:cNvSpPr txBox="1">
            <a:spLocks noChangeArrowheads="1"/>
          </p:cNvSpPr>
          <p:nvPr/>
        </p:nvSpPr>
        <p:spPr bwMode="auto">
          <a:xfrm>
            <a:off x="4983097" y="4267200"/>
            <a:ext cx="7207315" cy="2385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2400" b="1" i="0" u="none" strike="noStrike" kern="1200" cap="none" spc="0" normalizeH="0" baseline="0" noProof="0" dirty="0">
                <a:ln>
                  <a:noFill/>
                </a:ln>
                <a:solidFill>
                  <a:srgbClr val="FF6600"/>
                </a:solidFill>
                <a:effectLst/>
                <a:uLnTx/>
                <a:uFillTx/>
                <a:latin typeface="Rockwell Extra Bold" panose="02060903040505020403" pitchFamily="18" charset="0"/>
                <a:ea typeface="+mn-ea"/>
                <a:cs typeface="Arial" panose="020B0604020202020204" pitchFamily="34" charset="0"/>
              </a:rPr>
              <a:t>Traditional Site of the Last Supper</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2000" b="1" i="1"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Though the present structure only dates to the Crusader Period, foundations beneath it may go back as far as the time of Jesus. This is the traditional site of the Last Supper (Mk. 14:13-15), called the Cenacle (from Jerome’s Latin Vulgate). Its earliest foundation seems to be from either an ancient synagogue </a:t>
            </a:r>
            <a:r>
              <a:rPr kumimoji="0" lang="en-US" altLang="en-US" sz="2000" b="1" i="1" u="none" strike="noStrike" kern="1200" cap="none" spc="0" normalizeH="0" baseline="0" noProof="0">
                <a:ln>
                  <a:noFill/>
                </a:ln>
                <a:solidFill>
                  <a:srgbClr val="FFFFFF"/>
                </a:solidFill>
                <a:effectLst/>
                <a:uLnTx/>
                <a:uFillTx/>
                <a:latin typeface="Arial Narrow" panose="020B0606020202030204" pitchFamily="34" charset="0"/>
                <a:ea typeface="+mn-ea"/>
                <a:cs typeface="Arial" panose="020B0604020202020204" pitchFamily="34" charset="0"/>
              </a:rPr>
              <a:t>or a church </a:t>
            </a:r>
            <a:r>
              <a:rPr kumimoji="0" lang="en-US" altLang="en-US" sz="2000" b="1" i="1"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that may have existed prior to the destruction of the 2</a:t>
            </a:r>
            <a:r>
              <a:rPr kumimoji="0" lang="en-US" altLang="en-US" sz="2000" b="1" i="1" u="none" strike="noStrike" kern="1200" cap="none" spc="0" normalizeH="0" baseline="30000" noProof="0" dirty="0">
                <a:ln>
                  <a:noFill/>
                </a:ln>
                <a:solidFill>
                  <a:srgbClr val="FFFFFF"/>
                </a:solidFill>
                <a:effectLst/>
                <a:uLnTx/>
                <a:uFillTx/>
                <a:latin typeface="Arial Narrow" panose="020B0606020202030204" pitchFamily="34" charset="0"/>
                <a:ea typeface="+mn-ea"/>
                <a:cs typeface="Arial" panose="020B0604020202020204" pitchFamily="34" charset="0"/>
              </a:rPr>
              <a:t>nd</a:t>
            </a:r>
            <a:r>
              <a:rPr kumimoji="0" lang="en-US" altLang="en-US" sz="2000" b="1" i="1"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temple.</a:t>
            </a:r>
          </a:p>
        </p:txBody>
      </p:sp>
    </p:spTree>
    <p:extLst>
      <p:ext uri="{BB962C8B-B14F-4D97-AF65-F5344CB8AC3E}">
        <p14:creationId xmlns:p14="http://schemas.microsoft.com/office/powerpoint/2010/main" val="2319415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35FF4-0EBA-4704-4D6C-2E3B1C89E3C7}"/>
              </a:ext>
            </a:extLst>
          </p:cNvPr>
          <p:cNvSpPr>
            <a:spLocks noGrp="1"/>
          </p:cNvSpPr>
          <p:nvPr>
            <p:ph type="title"/>
          </p:nvPr>
        </p:nvSpPr>
        <p:spPr>
          <a:xfrm>
            <a:off x="8686640" y="136525"/>
            <a:ext cx="3351372" cy="6108700"/>
          </a:xfrm>
        </p:spPr>
        <p:txBody>
          <a:bodyPr/>
          <a:lstStyle/>
          <a:p>
            <a:r>
              <a:rPr lang="en-US" sz="2400" dirty="0"/>
              <a:t>Some 15  man-made harbors dotted the shores of the Sea of Galilee (known in Hebrew as Kinneret). Each harbor consisted of two basic elements, a short pier jutting straight into the water, and a long curved stone breakwater, which protected moored boats from the sometimes violent storms to which the lake is subject.</a:t>
            </a:r>
          </a:p>
        </p:txBody>
      </p:sp>
      <p:sp>
        <p:nvSpPr>
          <p:cNvPr id="4" name="Slide Number Placeholder 3">
            <a:extLst>
              <a:ext uri="{FF2B5EF4-FFF2-40B4-BE49-F238E27FC236}">
                <a16:creationId xmlns:a16="http://schemas.microsoft.com/office/drawing/2014/main" id="{C7345FFB-B6F6-90A0-AF49-142D00E3F500}"/>
              </a:ext>
            </a:extLst>
          </p:cNvPr>
          <p:cNvSpPr>
            <a:spLocks noGrp="1"/>
          </p:cNvSpPr>
          <p:nvPr>
            <p:ph type="sldNum" sz="quarter" idx="12"/>
          </p:nvPr>
        </p:nvSpPr>
        <p:spPr/>
        <p:txBody>
          <a:bodyPr/>
          <a:lstStyle/>
          <a:p>
            <a:fld id="{D0D7128A-618D-4316-9566-2C1485AE0830}" type="slidenum">
              <a:rPr lang="en-US" altLang="en-US" smtClean="0"/>
              <a:pPr/>
              <a:t>7</a:t>
            </a:fld>
            <a:endParaRPr lang="en-US" altLang="en-US"/>
          </a:p>
        </p:txBody>
      </p:sp>
      <p:pic>
        <p:nvPicPr>
          <p:cNvPr id="1026" name="Picture 2">
            <a:extLst>
              <a:ext uri="{FF2B5EF4-FFF2-40B4-BE49-F238E27FC236}">
                <a16:creationId xmlns:a16="http://schemas.microsoft.com/office/drawing/2014/main" id="{4FA8F9F2-7B0A-E8AE-EEF4-6CC788226D46}"/>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703058" y="0"/>
            <a:ext cx="482975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2D9BC2B-EA4A-E60F-5180-48FC5FEC2C1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5785" y="3343211"/>
            <a:ext cx="3757427" cy="31401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0135BF-6A17-FBA0-232A-BCF5ED356889}"/>
              </a:ext>
            </a:extLst>
          </p:cNvPr>
          <p:cNvSpPr txBox="1"/>
          <p:nvPr/>
        </p:nvSpPr>
        <p:spPr>
          <a:xfrm>
            <a:off x="256578" y="636330"/>
            <a:ext cx="3097715" cy="2554545"/>
          </a:xfrm>
          <a:prstGeom prst="rect">
            <a:avLst/>
          </a:prstGeom>
          <a:noFill/>
        </p:spPr>
        <p:txBody>
          <a:bodyPr wrap="square" rtlCol="0">
            <a:spAutoFit/>
          </a:bodyPr>
          <a:lstStyle/>
          <a:p>
            <a:r>
              <a:rPr lang="en-US" sz="2000" dirty="0"/>
              <a:t>Drawn by archaeologist Leen </a:t>
            </a:r>
            <a:r>
              <a:rPr lang="en-US" sz="2000" dirty="0" err="1"/>
              <a:t>Ritmeyer</a:t>
            </a:r>
            <a:r>
              <a:rPr lang="en-US" sz="2000" dirty="0"/>
              <a:t>, this representation of the Capernaum port (with the synagogue in the upper left) shows the piers and breakwater typical in the time of Jesus. </a:t>
            </a:r>
          </a:p>
        </p:txBody>
      </p:sp>
    </p:spTree>
    <p:extLst>
      <p:ext uri="{BB962C8B-B14F-4D97-AF65-F5344CB8AC3E}">
        <p14:creationId xmlns:p14="http://schemas.microsoft.com/office/powerpoint/2010/main" val="182937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randombar(horizontal)">
                                      <p:cBhvr>
                                        <p:cTn id="7" dur="500"/>
                                        <p:tgtEl>
                                          <p:spTgt spid="1028"/>
                                        </p:tgtEl>
                                      </p:cBhvr>
                                    </p:animEffect>
                                  </p:childTnLst>
                                </p:cTn>
                              </p:par>
                              <p:par>
                                <p:cTn id="8" presetID="1"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C7FAC-FCF9-596F-748E-911CD207F4AB}"/>
              </a:ext>
            </a:extLst>
          </p:cNvPr>
          <p:cNvSpPr>
            <a:spLocks noGrp="1"/>
          </p:cNvSpPr>
          <p:nvPr>
            <p:ph type="title"/>
          </p:nvPr>
        </p:nvSpPr>
        <p:spPr>
          <a:xfrm>
            <a:off x="303213" y="228600"/>
            <a:ext cx="3048000" cy="6248400"/>
          </a:xfrm>
        </p:spPr>
        <p:txBody>
          <a:bodyPr/>
          <a:lstStyle/>
          <a:p>
            <a:br>
              <a:rPr lang="en-US" sz="2400" dirty="0"/>
            </a:br>
            <a:r>
              <a:rPr lang="en-US" sz="2400" dirty="0"/>
              <a:t>At </a:t>
            </a:r>
            <a:r>
              <a:rPr lang="en-US" sz="2400" dirty="0" err="1"/>
              <a:t>Tabgha</a:t>
            </a:r>
            <a:r>
              <a:rPr lang="en-US" sz="2400" dirty="0"/>
              <a:t>, where Peter and Andrew once fished, a line of basalt boulders juts into the waters of the lake. Commemorating the site is a small stone church where, according to tradition, Jesus first called Peter, Andrew, James and John: “Follow me and I will make you fishers of men” (Mk. 1:17).</a:t>
            </a:r>
          </a:p>
        </p:txBody>
      </p:sp>
      <p:sp>
        <p:nvSpPr>
          <p:cNvPr id="4" name="Slide Number Placeholder 3">
            <a:extLst>
              <a:ext uri="{FF2B5EF4-FFF2-40B4-BE49-F238E27FC236}">
                <a16:creationId xmlns:a16="http://schemas.microsoft.com/office/drawing/2014/main" id="{1D05E477-DCD8-60E4-C61F-E166C4F73B22}"/>
              </a:ext>
            </a:extLst>
          </p:cNvPr>
          <p:cNvSpPr>
            <a:spLocks noGrp="1"/>
          </p:cNvSpPr>
          <p:nvPr>
            <p:ph type="sldNum" sz="quarter" idx="12"/>
          </p:nvPr>
        </p:nvSpPr>
        <p:spPr/>
        <p:txBody>
          <a:bodyPr/>
          <a:lstStyle/>
          <a:p>
            <a:fld id="{D0D7128A-618D-4316-9566-2C1485AE0830}" type="slidenum">
              <a:rPr lang="en-US" altLang="en-US" smtClean="0"/>
              <a:pPr/>
              <a:t>8</a:t>
            </a:fld>
            <a:endParaRPr lang="en-US" altLang="en-US"/>
          </a:p>
        </p:txBody>
      </p:sp>
      <p:pic>
        <p:nvPicPr>
          <p:cNvPr id="6" name="Picture 5">
            <a:extLst>
              <a:ext uri="{FF2B5EF4-FFF2-40B4-BE49-F238E27FC236}">
                <a16:creationId xmlns:a16="http://schemas.microsoft.com/office/drawing/2014/main" id="{880465D7-BEC9-D979-5D82-38041BDEE5D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79812" y="1371600"/>
            <a:ext cx="8611436" cy="4229099"/>
          </a:xfrm>
          <a:prstGeom prst="rect">
            <a:avLst/>
          </a:prstGeom>
        </p:spPr>
      </p:pic>
    </p:spTree>
    <p:extLst>
      <p:ext uri="{BB962C8B-B14F-4D97-AF65-F5344CB8AC3E}">
        <p14:creationId xmlns:p14="http://schemas.microsoft.com/office/powerpoint/2010/main" val="946495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595CE-B82A-BD11-F8EC-EC9B6FC99A77}"/>
              </a:ext>
            </a:extLst>
          </p:cNvPr>
          <p:cNvSpPr>
            <a:spLocks noGrp="1"/>
          </p:cNvSpPr>
          <p:nvPr>
            <p:ph type="title"/>
          </p:nvPr>
        </p:nvSpPr>
        <p:spPr>
          <a:xfrm>
            <a:off x="6238045" y="292099"/>
            <a:ext cx="5341339" cy="5953125"/>
          </a:xfrm>
        </p:spPr>
        <p:txBody>
          <a:bodyPr/>
          <a:lstStyle/>
          <a:p>
            <a:r>
              <a:rPr lang="en-US" sz="4000" b="1" dirty="0">
                <a:solidFill>
                  <a:srgbClr val="FFC000"/>
                </a:solidFill>
                <a:latin typeface="Century Gothic" panose="020B0502020202020204" pitchFamily="34" charset="0"/>
              </a:rPr>
              <a:t>Magdala Mosaic</a:t>
            </a:r>
            <a:br>
              <a:rPr lang="en-US" sz="2400" dirty="0"/>
            </a:br>
            <a:r>
              <a:rPr lang="en-US" sz="2400" dirty="0"/>
              <a:t>Discovered in the excavations of a 1</a:t>
            </a:r>
            <a:r>
              <a:rPr lang="en-US" sz="2400" baseline="30000" dirty="0"/>
              <a:t>st</a:t>
            </a:r>
            <a:r>
              <a:rPr lang="en-US" sz="2400" dirty="0"/>
              <a:t> century home in Magdala, one of the lakeside fishing villages and the home of Mary, one of Jesus’ women disciples, this floor mosaic of a fishing boat shows a mast for sailing and oars for rowing. The Greek name of Magdala was </a:t>
            </a:r>
            <a:r>
              <a:rPr lang="en-US" sz="2400" dirty="0" err="1"/>
              <a:t>Tarichea</a:t>
            </a:r>
            <a:r>
              <a:rPr lang="en-US" sz="2400" dirty="0"/>
              <a:t>, a name meaning “the place where fish are salted.”</a:t>
            </a:r>
          </a:p>
        </p:txBody>
      </p:sp>
      <p:sp>
        <p:nvSpPr>
          <p:cNvPr id="4" name="Slide Number Placeholder 3">
            <a:extLst>
              <a:ext uri="{FF2B5EF4-FFF2-40B4-BE49-F238E27FC236}">
                <a16:creationId xmlns:a16="http://schemas.microsoft.com/office/drawing/2014/main" id="{C21D963B-675D-FD33-6743-5033477B0DD7}"/>
              </a:ext>
            </a:extLst>
          </p:cNvPr>
          <p:cNvSpPr>
            <a:spLocks noGrp="1"/>
          </p:cNvSpPr>
          <p:nvPr>
            <p:ph type="sldNum" sz="quarter" idx="12"/>
          </p:nvPr>
        </p:nvSpPr>
        <p:spPr/>
        <p:txBody>
          <a:bodyPr/>
          <a:lstStyle/>
          <a:p>
            <a:fld id="{D0D7128A-618D-4316-9566-2C1485AE0830}" type="slidenum">
              <a:rPr lang="en-US" altLang="en-US" smtClean="0"/>
              <a:pPr/>
              <a:t>9</a:t>
            </a:fld>
            <a:endParaRPr lang="en-US" altLang="en-US" dirty="0"/>
          </a:p>
        </p:txBody>
      </p:sp>
      <p:pic>
        <p:nvPicPr>
          <p:cNvPr id="5" name="Content Placeholder 4">
            <a:extLst>
              <a:ext uri="{FF2B5EF4-FFF2-40B4-BE49-F238E27FC236}">
                <a16:creationId xmlns:a16="http://schemas.microsoft.com/office/drawing/2014/main" id="{1093C6AD-90F0-1733-5F42-64ED1F2587C7}"/>
              </a:ext>
            </a:extLst>
          </p:cNvPr>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760412" y="213325"/>
            <a:ext cx="5011801" cy="6416075"/>
          </a:xfrm>
          <a:prstGeom prst="rect">
            <a:avLst/>
          </a:prstGeom>
          <a:noFill/>
          <a:ln>
            <a:noFill/>
          </a:ln>
        </p:spPr>
      </p:pic>
    </p:spTree>
    <p:extLst>
      <p:ext uri="{BB962C8B-B14F-4D97-AF65-F5344CB8AC3E}">
        <p14:creationId xmlns:p14="http://schemas.microsoft.com/office/powerpoint/2010/main" val="40037266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oks Classic 16x9">
  <a:themeElements>
    <a:clrScheme name="Custom 71">
      <a:dk1>
        <a:srgbClr val="000000"/>
      </a:dk1>
      <a:lt1>
        <a:srgbClr val="FFFFFF"/>
      </a:lt1>
      <a:dk2>
        <a:srgbClr val="693A20"/>
      </a:dk2>
      <a:lt2>
        <a:srgbClr val="E7E4E6"/>
      </a:lt2>
      <a:accent1>
        <a:srgbClr val="512823"/>
      </a:accent1>
      <a:accent2>
        <a:srgbClr val="B98D34"/>
      </a:accent2>
      <a:accent3>
        <a:srgbClr val="610606"/>
      </a:accent3>
      <a:accent4>
        <a:srgbClr val="FFEDB9"/>
      </a:accent4>
      <a:accent5>
        <a:srgbClr val="787A41"/>
      </a:accent5>
      <a:accent6>
        <a:srgbClr val="B95E14"/>
      </a:accent6>
      <a:hlink>
        <a:srgbClr val="2B3742"/>
      </a:hlink>
      <a:folHlink>
        <a:srgbClr val="C1A56D"/>
      </a:folHlink>
    </a:clrScheme>
    <a:fontScheme name="Custom 89">
      <a:majorFont>
        <a:latin typeface="Book Antiqua"/>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Classic book education presentation (widescreen)_Win32_v3" id="{4B7EA318-15E2-473F-9AB3-202EC7071CC7}" vid="{CC1661AE-A1F1-46A0-A328-D33A145270B8}"/>
    </a:ext>
  </a:extLst>
</a:theme>
</file>

<file path=ppt/theme/theme2.xml><?xml version="1.0" encoding="utf-8"?>
<a:theme xmlns:a="http://schemas.openxmlformats.org/drawingml/2006/main" name="Ocean">
  <a:themeElements>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a:themeElements>
    <a:clrScheme name="default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default">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default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default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default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default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5.xml><?xml version="1.0" encoding="utf-8"?>
<a:theme xmlns:a="http://schemas.openxmlformats.org/drawingml/2006/main" name="1_Beam">
  <a:themeElements>
    <a:clrScheme name="Beam 13">
      <a:dk1>
        <a:srgbClr val="1F1F5F"/>
      </a:dk1>
      <a:lt1>
        <a:srgbClr val="FFFFFF"/>
      </a:lt1>
      <a:dk2>
        <a:srgbClr val="00182E"/>
      </a:dk2>
      <a:lt2>
        <a:srgbClr val="FFFFFF"/>
      </a:lt2>
      <a:accent1>
        <a:srgbClr val="3366FF"/>
      </a:accent1>
      <a:accent2>
        <a:srgbClr val="7B46D0"/>
      </a:accent2>
      <a:accent3>
        <a:srgbClr val="AAABAD"/>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
      <a:clrScheme name="Beam 10">
        <a:dk1>
          <a:srgbClr val="000080"/>
        </a:dk1>
        <a:lt1>
          <a:srgbClr val="FFFFFF"/>
        </a:lt1>
        <a:dk2>
          <a:srgbClr val="000066"/>
        </a:dk2>
        <a:lt2>
          <a:srgbClr val="FFFFFF"/>
        </a:lt2>
        <a:accent1>
          <a:srgbClr val="3366FF"/>
        </a:accent1>
        <a:accent2>
          <a:srgbClr val="7B46D0"/>
        </a:accent2>
        <a:accent3>
          <a:srgbClr val="AAAAB8"/>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11">
        <a:dk1>
          <a:srgbClr val="000080"/>
        </a:dk1>
        <a:lt1>
          <a:srgbClr val="FFFFFF"/>
        </a:lt1>
        <a:dk2>
          <a:srgbClr val="00002E"/>
        </a:dk2>
        <a:lt2>
          <a:srgbClr val="FFFFFF"/>
        </a:lt2>
        <a:accent1>
          <a:srgbClr val="3366FF"/>
        </a:accent1>
        <a:accent2>
          <a:srgbClr val="7B46D0"/>
        </a:accent2>
        <a:accent3>
          <a:srgbClr val="AAAAAD"/>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12">
        <a:dk1>
          <a:srgbClr val="000080"/>
        </a:dk1>
        <a:lt1>
          <a:srgbClr val="FFFFFF"/>
        </a:lt1>
        <a:dk2>
          <a:srgbClr val="00182E"/>
        </a:dk2>
        <a:lt2>
          <a:srgbClr val="FFFFFF"/>
        </a:lt2>
        <a:accent1>
          <a:srgbClr val="3366FF"/>
        </a:accent1>
        <a:accent2>
          <a:srgbClr val="7B46D0"/>
        </a:accent2>
        <a:accent3>
          <a:srgbClr val="AAABAD"/>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13">
        <a:dk1>
          <a:srgbClr val="1F1F5F"/>
        </a:dk1>
        <a:lt1>
          <a:srgbClr val="FFFFFF"/>
        </a:lt1>
        <a:dk2>
          <a:srgbClr val="00182E"/>
        </a:dk2>
        <a:lt2>
          <a:srgbClr val="FFFFFF"/>
        </a:lt2>
        <a:accent1>
          <a:srgbClr val="3366FF"/>
        </a:accent1>
        <a:accent2>
          <a:srgbClr val="7B46D0"/>
        </a:accent2>
        <a:accent3>
          <a:srgbClr val="AAABAD"/>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7.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6" ma:contentTypeDescription="Create a new document." ma:contentTypeScope="" ma:versionID="ac37c1753acd5e330d2062ccec26ea66">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340c7101c92c5120abd06486f9454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6EAEDD-6865-458C-AB5E-1E0979B7BC44}">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328458A3-99B8-4914-89E6-B86ADB0D7DF6}">
  <ds:schemaRefs>
    <ds:schemaRef ds:uri="http://schemas.microsoft.com/sharepoint/v3/contenttype/forms"/>
  </ds:schemaRefs>
</ds:datastoreItem>
</file>

<file path=customXml/itemProps3.xml><?xml version="1.0" encoding="utf-8"?>
<ds:datastoreItem xmlns:ds="http://schemas.openxmlformats.org/officeDocument/2006/customXml" ds:itemID="{19ACF9E2-7979-495A-9F5F-33F2C85007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Classic book education presentation (widescreen)</Template>
  <TotalTime>5383</TotalTime>
  <Words>4739</Words>
  <Application>Microsoft Office PowerPoint</Application>
  <PresentationFormat>Custom</PresentationFormat>
  <Paragraphs>249</Paragraphs>
  <Slides>64</Slides>
  <Notes>0</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64</vt:i4>
      </vt:variant>
    </vt:vector>
  </HeadingPairs>
  <TitlesOfParts>
    <vt:vector size="86" baseType="lpstr">
      <vt:lpstr>Mistral</vt:lpstr>
      <vt:lpstr>HebrewTh</vt:lpstr>
      <vt:lpstr>Narkisim</vt:lpstr>
      <vt:lpstr>Constantia</vt:lpstr>
      <vt:lpstr>Arial</vt:lpstr>
      <vt:lpstr>Impact</vt:lpstr>
      <vt:lpstr>Arial Narrow</vt:lpstr>
      <vt:lpstr>Rockwell Extra Bold</vt:lpstr>
      <vt:lpstr>Wingdings 3</vt:lpstr>
      <vt:lpstr>Tahoma</vt:lpstr>
      <vt:lpstr>Lucida Bright</vt:lpstr>
      <vt:lpstr>Gill Sans MT</vt:lpstr>
      <vt:lpstr>Book Antiqua</vt:lpstr>
      <vt:lpstr>Wingdings</vt:lpstr>
      <vt:lpstr>Monotype Corsiva</vt:lpstr>
      <vt:lpstr>Century Gothic</vt:lpstr>
      <vt:lpstr>Times New Roman</vt:lpstr>
      <vt:lpstr>Books Classic 16x9</vt:lpstr>
      <vt:lpstr>Ocean</vt:lpstr>
      <vt:lpstr>default</vt:lpstr>
      <vt:lpstr>Wisp</vt:lpstr>
      <vt:lpstr>1_Beam</vt:lpstr>
      <vt:lpstr>NT ARCHAEOLOGY</vt:lpstr>
      <vt:lpstr>PowerPoint Presentation</vt:lpstr>
      <vt:lpstr>Galilee</vt:lpstr>
      <vt:lpstr>The most prominent geographical feature of Galilee is surely the lake, some 5 miles across (east to west) and 9 miles long (north to south). Lying about 700’ below sea level, it is fed from the north by the Jordan River, which then exits from the southern tip of the lake.</vt:lpstr>
      <vt:lpstr>At a Wedding in Cana At a home-taking (second stage of a Jewish marriage) in Cana, Jesus turned the water in six large water jars into wine (Jn. 2:1-11)</vt:lpstr>
      <vt:lpstr>The “sea” of Galilee has been used for fishing all during its long history, and several of Jesus’ disciples were fishermen (Mk. 1:16-20). Much fishing is done at night, and some 25 species of fish are found in the lake. During the 1st century, Galilean cured fish were exported all the way to Rome.</vt:lpstr>
      <vt:lpstr>Some 15  man-made harbors dotted the shores of the Sea of Galilee (known in Hebrew as Kinneret). Each harbor consisted of two basic elements, a short pier jutting straight into the water, and a long curved stone breakwater, which protected moored boats from the sometimes violent storms to which the lake is subject.</vt:lpstr>
      <vt:lpstr> At Tabgha, where Peter and Andrew once fished, a line of basalt boulders juts into the waters of the lake. Commemorating the site is a small stone church where, according to tradition, Jesus first called Peter, Andrew, James and John: “Follow me and I will make you fishers of men” (Mk. 1:17).</vt:lpstr>
      <vt:lpstr>Magdala Mosaic Discovered in the excavations of a 1st century home in Magdala, one of the lakeside fishing villages and the home of Mary, one of Jesus’ women disciples, this floor mosaic of a fishing boat shows a mast for sailing and oars for rowing. The Greek name of Magdala was Tarichea, a name meaning “the place where fish are salted.”</vt:lpstr>
      <vt:lpstr>Galilee Boat  In 1986, during a low water level in the Sea of Galilee, an ancient boat was discovered and excavated under the direction of Dr. Rami Arav of the University of Haifa. This is the first ancient boat of its kind to be recovered, and it was dated to the 1st century, based on pottery and coins found inside it. Though there is no indication that Jesus or his disciples ever used it, it has popularly become known as “the Jesus boat,” since it would have been very much like the ones used by fishermen in Galilee in Jesus’ day.</vt:lpstr>
      <vt:lpstr>PowerPoint Presentation</vt:lpstr>
      <vt:lpstr>PowerPoint Presentation</vt:lpstr>
      <vt:lpstr>Villages in Galilee</vt:lpstr>
      <vt:lpstr>Aerial View of Chorazin Excavations  (1) synagogue,  (2, 3) domestic      complexes  (4) public building  (5) cobblestone      courtyard  (6) arched wall  (7) basalt stone      wall (8) Mikveh </vt:lpstr>
      <vt:lpstr>Arched stone wall at Chorazin, constructed from black basalt volcanic rock  Basalt rock is brittle, so beams of basalt cannot be successfully quarried at great lengths.</vt:lpstr>
      <vt:lpstr>The entrance to the mikveh at Chorazin featured seven descending steps. Not visible in this photo is a large adjacent cistern with storage for “living” water.</vt:lpstr>
      <vt:lpstr>The site at et-Tell has been accepted “officially” as Bethsaida by the Israel Antiquities Authority with posted signs for tourism. However, in the past few years, another site, el-Araj, has gained attention that competes with the official site. Hence, we are now in the “battle of the archeologists” with regard to which is the real Bethsaida.</vt:lpstr>
      <vt:lpstr>The site at et-Tell produced what amounts to a wine cellar, with four large wine jars (left).  Also was the discovery of a variety of fishing implements, including these hooks and sinkers (below).</vt:lpstr>
      <vt:lpstr>The rival site at el-Araj also revealed a variety of fishing implements as well as the remnants of a 5th century Byzantine Church, which suggests these ancient Christians had identified Bethsaida with this site. (Churches were typically built on sacred sites, such as, the hometown of Peter, Andrew, and Philip.)</vt:lpstr>
      <vt:lpstr>Excavations at Capernaum, which became the center of Jesus’ ministry in Galilee (Mt. 4:13), have been ongoing for many years, and various installations from the time of Jesus have been discovered. As you can see in this aerial photo, the excavation site is immediately on the edge of the lake.</vt:lpstr>
      <vt:lpstr>This stone stairway, which once led to a roof in Capernaum, recalls the narrative where, because of the crowds, some friends of a paralytic carried him to the roof, where they lowered the man immediately in front of Jesus (Mk. 2:1-5).  Archaeologists uncovered this staircase in a domestic dwelling, indicating that it had a second story. Roofs in Capernaum, unlike those with the basalt slabs in other villages, had wooden beams covered with straw and earth.</vt:lpstr>
      <vt:lpstr>PowerPoint Presentation</vt:lpstr>
      <vt:lpstr>Ruins of a 5th century Byzantine church at Kursi on the east side of the lake, the site of the swine miracle and one of the few places Jesus visited that was largely Gentile in population.</vt:lpstr>
      <vt:lpstr>NT ARCHAEOLOGY</vt:lpstr>
      <vt:lpstr>The Synagogues</vt:lpstr>
      <vt:lpstr>PowerPoint Presentation</vt:lpstr>
      <vt:lpstr>The excavated remains of the synagogue in Gamla show the basic layout with stepped benches on four sides of the assembly hall and columns supporting a clerestory ceiling.</vt:lpstr>
      <vt:lpstr>The remains of this synagogue in Chorazin, Galilee, under excavation since 1980, show the reconstructed portals allowing entrance on the south side facing Jerusalem. The synagogue measured approximately 83’ x 58’.</vt:lpstr>
      <vt:lpstr>PowerPoint Presentation</vt:lpstr>
      <vt:lpstr>In 1926, archaeologists discovered a decorated basalt stone seat in the Chorazin synagogue with a dedicatory inscription in Aramaic.   Many scholars believe it may have served as the place where a rabbi would sit to expound scripture, what Jesus called “Moses seat” (Mt. 23:2).</vt:lpstr>
      <vt:lpstr>Archaeologists have uncovered two synagogues at Magdala, and these are the remains of one of them. Notice the floor mosaics (near the bottom).</vt:lpstr>
      <vt:lpstr>The Magdala Stone</vt:lpstr>
      <vt:lpstr>PowerPoint Presentation</vt:lpstr>
      <vt:lpstr>According to the gospels, Jesus visited many synagogues, mostly unnamed. While there is no way to know whether or not Jesus ever visited the one at Meroth in northern Galilee, it’s architecture is similar to the other known synagogues from the 2nd Temple Period. Unlike most discoveries, this one was not made by an archaeological survey. Rather, it was discovered through an ancient text housed in the Cambridge University Library.</vt:lpstr>
      <vt:lpstr>Jesus in Debate</vt:lpstr>
      <vt:lpstr>PowerPoint Presentation</vt:lpstr>
      <vt:lpstr>The Ancient Synagogue Service (according to the Mishnah)</vt:lpstr>
      <vt:lpstr>Rejection At Nazareth (Lk. 4:14-30)</vt:lpstr>
      <vt:lpstr>The Isaiah Scroll (Dead Sea Scrolls, 1QIsaa)</vt:lpstr>
      <vt:lpstr>A little exercise in consonantal text…</vt:lpstr>
      <vt:lpstr>PowerPoint Presentation</vt:lpstr>
      <vt:lpstr> </vt:lpstr>
      <vt:lpstr>PowerPoint Presentation</vt:lpstr>
      <vt:lpstr>NT ARCHAEOLOGY</vt:lpstr>
      <vt:lpstr>Jesus’  Visits to Jerusalem</vt:lpstr>
      <vt:lpstr>In 2004, the actual pool of Siloam was discovered during a city sewer repair, and archaeologists were quickly brought in to excavate it. They uncovered the large, slightly trapezoid shaped pool (225’ long) with 15 steps in three segments of five steps each with broad landings between the segments.  The stepped segments accommodated varying water levels in the pool, depending upon the season.  Four coins were embedded in plaster, all dated a few years prior to the time of Jesus</vt:lpstr>
      <vt:lpstr>The remains of the Pool of Bethesda, which actually was two connected pools, a northern and southern pool, is obscured in a jumble of ruins. The southern basin (center) is barely visible.  Here, Jesus healed an invalid (Jn. 5:1-15).  A model of the double pool was constructed by a French architect based on archaeological data.</vt:lpstr>
      <vt:lpstr>The Travelogue</vt:lpstr>
      <vt:lpstr>PowerPoint Presentation</vt:lpstr>
      <vt:lpstr>PowerPoint Presentation</vt:lpstr>
      <vt:lpstr>PowerPoint Presentation</vt:lpstr>
      <vt:lpstr>These ruins once belonged to the 2nd Samaritan Temple on Mt. Gerizim. Excavations began in 1982 and have continued uninterrupted ever since.  The first phase of the temple on Mt. Gerizim was erected in the 5th century BC.  In the 2nd century BC, a larger edifice was constructed, but John Hyrcanus of Jerusalem, razed it to the ground in the late 2nd century BC. Hostilities continued into the time of Jesus.</vt:lpstr>
      <vt:lpstr>Mt. Gerizim</vt:lpstr>
      <vt:lpstr>In 14 BC, Herod built a winter palace at Jericho with luxurious amenities, courtyards, sunken gardens, and swimming pools, not to mention orchards and farms for dates, honey, spices, and perfumes.  Here, the temperature would be warm in the winter, and it was only a day’s ride to Jerusalem.</vt:lpstr>
      <vt:lpstr>The remains of this bath from Herod’s Jericho palace gives some idea of the opulence of the place.  The palace was near the road from Jericho to Jerusalem, the last leg of Jesus’ journey from Galilee.</vt:lpstr>
      <vt:lpstr>On his final day’s walk from Jericho to Jerusalem, Jesus would pass over this lonely stretch of road through the wilderness of Judea.  This section of Roman road is still preserved as it winds up through the hills just south of the Wadi Qelt.  His ministry had begun here with his 40 days in the desert, and he now passes the same area on his way to his death.</vt:lpstr>
      <vt:lpstr>The Golden Gate as it is today was built by the Muslims near the end of the 7th century. It was blocked up in 1541, and the exterior face dates from the 16th century. Beneath this gate, however, is an older gate through which Jesus likely entered the city. </vt:lpstr>
      <vt:lpstr>Coinage</vt:lpstr>
      <vt:lpstr>The large courtyard surrounding the temple was the one place where anyone, even a foreigner, could come to pray. However, it had been taken over by a system that made it virtually impossible to use as a place of worship. Here, Jesus not only drove out the money-changers, he also healed the blind and lame who came to him there (Mt. 23:12-15), quoting from Isaiah that his house should be called a house of prayer for foreigners (Is. 56:6-7).</vt:lpstr>
      <vt:lpstr>This photo of the traditional Garden of Gethsemane is on the lower slope of the Mt. of Olives, the area to which Jesus and the disciples went after the last supper (Jn., 18:1). Today, Franciscan monks tend the site, and while the olive trees growing here are very old, they are probably not the same trees as were there when Jesus prayed. (Conceivably, they might have grown from the same root system.)</vt:lpstr>
      <vt:lpstr>One of the ongoing problems with traditional sites linked to Jesus’ life and ministry is that even though they are very old, it is an open question as to whether they are old enough.  This surface of bedrock in this church certainly goes back to the 1st century, but the tradition that it is the “Rock of Agony” where Jesus prayed on the night of his arrest is less certain. We know that a church in the 4th century was erected on this site based on tradition, and the present church was erected in the 20th century on the same site for the same reason.   After Christianity became legal through the Edict of Constantine (313), and Christian public shrines were first being established, the eagerness with which such sites were accepted as authentic leaves room for doubt.</vt:lpstr>
      <vt:lpstr>Luke says that after his arrest in Gethsemane, Jesus was taken to the high priest’s home (Lk. 22:54), where he was tried and condemned. This site was marked fairly early in Christian tradition (4th century), and a 1st century section of stairway leading to this area and may well be the path by which Jesus was led before his accusers.</vt:lpstr>
      <vt:lpstr>Next to the Church of St. Peter Gallicantu, archaeologists have discovered deep chambers hewn from bedrock that date to the 1st century.  Some have suggested that Jesus may have been imprisoned here by Caiaphas, largely based on the fact that some 14 Byzantine crosses were discovered here, suggesting that some early Christians may have revered this as a holy site connected to Jesus’ trial.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NT ARCHAEOLOGY</dc:title>
  <dc:creator>Daniel Lewis</dc:creator>
  <cp:lastModifiedBy>Daniel Lewis</cp:lastModifiedBy>
  <cp:revision>258</cp:revision>
  <dcterms:created xsi:type="dcterms:W3CDTF">2023-04-17T19:23:06Z</dcterms:created>
  <dcterms:modified xsi:type="dcterms:W3CDTF">2025-02-17T13:54:30Z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